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7556500" cy="10699750"/>
  <p:notesSz cx="7556500" cy="106997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62850" cy="381000"/>
          </a:xfrm>
          <a:custGeom>
            <a:avLst/>
            <a:gdLst/>
            <a:ahLst/>
            <a:cxnLst/>
            <a:rect l="l" t="t" r="r" b="b"/>
            <a:pathLst>
              <a:path w="7562850" h="381000">
                <a:moveTo>
                  <a:pt x="7210291" y="380903"/>
                </a:moveTo>
                <a:lnTo>
                  <a:pt x="280530" y="380903"/>
                </a:lnTo>
                <a:lnTo>
                  <a:pt x="234189" y="377845"/>
                </a:lnTo>
                <a:lnTo>
                  <a:pt x="189033" y="368824"/>
                </a:lnTo>
                <a:lnTo>
                  <a:pt x="145612" y="354066"/>
                </a:lnTo>
                <a:lnTo>
                  <a:pt x="104473" y="333798"/>
                </a:lnTo>
                <a:lnTo>
                  <a:pt x="66165" y="308247"/>
                </a:lnTo>
                <a:lnTo>
                  <a:pt x="31234" y="277641"/>
                </a:lnTo>
                <a:lnTo>
                  <a:pt x="628" y="242711"/>
                </a:lnTo>
                <a:lnTo>
                  <a:pt x="0" y="241769"/>
                </a:lnTo>
                <a:lnTo>
                  <a:pt x="0" y="0"/>
                </a:lnTo>
                <a:lnTo>
                  <a:pt x="7562537" y="0"/>
                </a:lnTo>
                <a:lnTo>
                  <a:pt x="7562537" y="33078"/>
                </a:lnTo>
                <a:lnTo>
                  <a:pt x="7559792" y="74687"/>
                </a:lnTo>
                <a:lnTo>
                  <a:pt x="7550770" y="119842"/>
                </a:lnTo>
                <a:lnTo>
                  <a:pt x="7536012" y="163263"/>
                </a:lnTo>
                <a:lnTo>
                  <a:pt x="7515745" y="204402"/>
                </a:lnTo>
                <a:lnTo>
                  <a:pt x="7490194" y="242711"/>
                </a:lnTo>
                <a:lnTo>
                  <a:pt x="7459587" y="277641"/>
                </a:lnTo>
                <a:lnTo>
                  <a:pt x="7424657" y="308247"/>
                </a:lnTo>
                <a:lnTo>
                  <a:pt x="7386348" y="333798"/>
                </a:lnTo>
                <a:lnTo>
                  <a:pt x="7345210" y="354066"/>
                </a:lnTo>
                <a:lnTo>
                  <a:pt x="7301788" y="368824"/>
                </a:lnTo>
                <a:lnTo>
                  <a:pt x="7256633" y="377845"/>
                </a:lnTo>
                <a:lnTo>
                  <a:pt x="7210291" y="380903"/>
                </a:lnTo>
                <a:close/>
              </a:path>
            </a:pathLst>
          </a:custGeom>
          <a:solidFill>
            <a:srgbClr val="FF31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326084" y="7257903"/>
            <a:ext cx="4911090" cy="0"/>
          </a:xfrm>
          <a:custGeom>
            <a:avLst/>
            <a:gdLst/>
            <a:ahLst/>
            <a:cxnLst/>
            <a:rect l="l" t="t" r="r" b="b"/>
            <a:pathLst>
              <a:path w="4911090" h="0">
                <a:moveTo>
                  <a:pt x="0" y="0"/>
                </a:moveTo>
                <a:lnTo>
                  <a:pt x="4910680" y="0"/>
                </a:lnTo>
              </a:path>
            </a:pathLst>
          </a:custGeom>
          <a:ln w="1905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94683" y="43707"/>
            <a:ext cx="3963894" cy="3487463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326084" y="3644438"/>
            <a:ext cx="4911090" cy="0"/>
          </a:xfrm>
          <a:custGeom>
            <a:avLst/>
            <a:gdLst/>
            <a:ahLst/>
            <a:cxnLst/>
            <a:rect l="l" t="t" r="r" b="b"/>
            <a:pathLst>
              <a:path w="4911090" h="0">
                <a:moveTo>
                  <a:pt x="0" y="0"/>
                </a:moveTo>
                <a:lnTo>
                  <a:pt x="4910680" y="0"/>
                </a:lnTo>
              </a:path>
            </a:pathLst>
          </a:custGeom>
          <a:ln w="1905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404" y="3990397"/>
            <a:ext cx="4644390" cy="1144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91860"/>
            <a:ext cx="5293995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60942"/>
            <a:ext cx="3289839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60942"/>
            <a:ext cx="3289839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62850" cy="290830"/>
          </a:xfrm>
          <a:custGeom>
            <a:avLst/>
            <a:gdLst/>
            <a:ahLst/>
            <a:cxnLst/>
            <a:rect l="l" t="t" r="r" b="b"/>
            <a:pathLst>
              <a:path w="7562850" h="290830">
                <a:moveTo>
                  <a:pt x="7252584" y="290361"/>
                </a:moveTo>
                <a:lnTo>
                  <a:pt x="310265" y="290361"/>
                </a:lnTo>
                <a:lnTo>
                  <a:pt x="263924" y="287304"/>
                </a:lnTo>
                <a:lnTo>
                  <a:pt x="218769" y="278282"/>
                </a:lnTo>
                <a:lnTo>
                  <a:pt x="175347" y="263524"/>
                </a:lnTo>
                <a:lnTo>
                  <a:pt x="134209" y="243256"/>
                </a:lnTo>
                <a:lnTo>
                  <a:pt x="95900" y="217706"/>
                </a:lnTo>
                <a:lnTo>
                  <a:pt x="60969" y="187099"/>
                </a:lnTo>
                <a:lnTo>
                  <a:pt x="30363" y="152169"/>
                </a:lnTo>
                <a:lnTo>
                  <a:pt x="4812" y="113860"/>
                </a:lnTo>
                <a:lnTo>
                  <a:pt x="0" y="104091"/>
                </a:lnTo>
                <a:lnTo>
                  <a:pt x="0" y="0"/>
                </a:lnTo>
                <a:lnTo>
                  <a:pt x="7562850" y="0"/>
                </a:lnTo>
                <a:lnTo>
                  <a:pt x="7562850" y="104091"/>
                </a:lnTo>
                <a:lnTo>
                  <a:pt x="7532487" y="152169"/>
                </a:lnTo>
                <a:lnTo>
                  <a:pt x="7501880" y="187099"/>
                </a:lnTo>
                <a:lnTo>
                  <a:pt x="7466949" y="217706"/>
                </a:lnTo>
                <a:lnTo>
                  <a:pt x="7428641" y="243256"/>
                </a:lnTo>
                <a:lnTo>
                  <a:pt x="7387502" y="263524"/>
                </a:lnTo>
                <a:lnTo>
                  <a:pt x="7344081" y="278282"/>
                </a:lnTo>
                <a:lnTo>
                  <a:pt x="7298926" y="287304"/>
                </a:lnTo>
                <a:lnTo>
                  <a:pt x="7252584" y="290361"/>
                </a:lnTo>
                <a:close/>
              </a:path>
            </a:pathLst>
          </a:custGeom>
          <a:solidFill>
            <a:srgbClr val="FF313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384000" y="10075584"/>
            <a:ext cx="2229689" cy="60982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990"/>
            <a:ext cx="6806565" cy="1711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60942"/>
            <a:ext cx="6806565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50768"/>
            <a:ext cx="2420112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50768"/>
            <a:ext cx="173945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50768"/>
            <a:ext cx="173945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31.jpg"/><Relationship Id="rId4" Type="http://schemas.openxmlformats.org/officeDocument/2006/relationships/image" Target="../media/image32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3.png"/><Relationship Id="rId4" Type="http://schemas.openxmlformats.org/officeDocument/2006/relationships/image" Target="../media/image33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9" Type="http://schemas.openxmlformats.org/officeDocument/2006/relationships/image" Target="../media/image41.png"/><Relationship Id="rId10" Type="http://schemas.openxmlformats.org/officeDocument/2006/relationships/image" Target="../media/image42.png"/><Relationship Id="rId11" Type="http://schemas.openxmlformats.org/officeDocument/2006/relationships/image" Target="../media/image43.png"/><Relationship Id="rId12" Type="http://schemas.openxmlformats.org/officeDocument/2006/relationships/image" Target="../media/image44.png"/><Relationship Id="rId13" Type="http://schemas.openxmlformats.org/officeDocument/2006/relationships/image" Target="../media/image45.png"/><Relationship Id="rId14" Type="http://schemas.openxmlformats.org/officeDocument/2006/relationships/image" Target="../media/image46.png"/><Relationship Id="rId15" Type="http://schemas.openxmlformats.org/officeDocument/2006/relationships/image" Target="../media/image47.png"/><Relationship Id="rId16" Type="http://schemas.openxmlformats.org/officeDocument/2006/relationships/image" Target="../media/image48.png"/><Relationship Id="rId17" Type="http://schemas.openxmlformats.org/officeDocument/2006/relationships/image" Target="../media/image49.png"/><Relationship Id="rId18" Type="http://schemas.openxmlformats.org/officeDocument/2006/relationships/image" Target="../media/image50.png"/><Relationship Id="rId19" Type="http://schemas.openxmlformats.org/officeDocument/2006/relationships/image" Target="../media/image51.png"/><Relationship Id="rId20" Type="http://schemas.openxmlformats.org/officeDocument/2006/relationships/image" Target="../media/image52.png"/><Relationship Id="rId21" Type="http://schemas.openxmlformats.org/officeDocument/2006/relationships/image" Target="../media/image53.png"/><Relationship Id="rId22" Type="http://schemas.openxmlformats.org/officeDocument/2006/relationships/image" Target="../media/image54.png"/><Relationship Id="rId23" Type="http://schemas.openxmlformats.org/officeDocument/2006/relationships/image" Target="../media/image55.png"/><Relationship Id="rId24" Type="http://schemas.openxmlformats.org/officeDocument/2006/relationships/image" Target="../media/image56.png"/><Relationship Id="rId25" Type="http://schemas.openxmlformats.org/officeDocument/2006/relationships/image" Target="../media/image57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1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Relationship Id="rId3" Type="http://schemas.openxmlformats.org/officeDocument/2006/relationships/image" Target="../media/image10.jpg"/><Relationship Id="rId4" Type="http://schemas.openxmlformats.org/officeDocument/2006/relationships/image" Target="../media/image11.png"/><Relationship Id="rId5" Type="http://schemas.openxmlformats.org/officeDocument/2006/relationships/image" Target="../media/image12.jpg"/><Relationship Id="rId6" Type="http://schemas.openxmlformats.org/officeDocument/2006/relationships/image" Target="../media/image13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Relationship Id="rId3" Type="http://schemas.openxmlformats.org/officeDocument/2006/relationships/image" Target="../media/image14.jpg"/><Relationship Id="rId4" Type="http://schemas.openxmlformats.org/officeDocument/2006/relationships/image" Target="../media/image15.png"/><Relationship Id="rId5" Type="http://schemas.openxmlformats.org/officeDocument/2006/relationships/image" Target="../media/image16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jpg"/><Relationship Id="rId5" Type="http://schemas.openxmlformats.org/officeDocument/2006/relationships/image" Target="../media/image25.jpg"/><Relationship Id="rId6" Type="http://schemas.openxmlformats.org/officeDocument/2006/relationships/image" Target="../media/image26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Relationship Id="rId4" Type="http://schemas.openxmlformats.org/officeDocument/2006/relationships/image" Target="../media/image29.jpg"/><Relationship Id="rId5" Type="http://schemas.openxmlformats.org/officeDocument/2006/relationships/image" Target="../media/image23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300" spc="-710">
                <a:solidFill>
                  <a:srgbClr val="535353"/>
                </a:solidFill>
                <a:latin typeface="Arial Black"/>
                <a:cs typeface="Arial Black"/>
              </a:rPr>
              <a:t>TUTORIAL</a:t>
            </a:r>
            <a:endParaRPr sz="7300">
              <a:latin typeface="Arial Black"/>
              <a:cs typeface="Arial Black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035320" y="5434059"/>
            <a:ext cx="3420110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89685" marR="5080" indent="-1277620">
              <a:lnSpc>
                <a:spcPct val="115399"/>
              </a:lnSpc>
              <a:spcBef>
                <a:spcPts val="100"/>
              </a:spcBef>
            </a:pPr>
            <a:r>
              <a:rPr dirty="0" sz="2600" spc="-254">
                <a:latin typeface="Arial Black"/>
                <a:cs typeface="Arial Black"/>
              </a:rPr>
              <a:t>ATRIBUIÇÃO</a:t>
            </a:r>
            <a:r>
              <a:rPr dirty="0" sz="2600" spc="-175">
                <a:latin typeface="Arial Black"/>
                <a:cs typeface="Arial Black"/>
              </a:rPr>
              <a:t> </a:t>
            </a:r>
            <a:r>
              <a:rPr dirty="0" sz="2600" spc="-160">
                <a:latin typeface="Arial Black"/>
                <a:cs typeface="Arial Black"/>
              </a:rPr>
              <a:t>ONLINE </a:t>
            </a:r>
            <a:r>
              <a:rPr dirty="0" sz="2600" spc="-285">
                <a:solidFill>
                  <a:srgbClr val="EC1B24"/>
                </a:solidFill>
                <a:latin typeface="Arial Black"/>
                <a:cs typeface="Arial Black"/>
              </a:rPr>
              <a:t>2026</a:t>
            </a:r>
            <a:endParaRPr sz="2600">
              <a:latin typeface="Arial Black"/>
              <a:cs typeface="Arial Black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0" y="10350376"/>
            <a:ext cx="7562850" cy="346710"/>
          </a:xfrm>
          <a:custGeom>
            <a:avLst/>
            <a:gdLst/>
            <a:ahLst/>
            <a:cxnLst/>
            <a:rect l="l" t="t" r="r" b="b"/>
            <a:pathLst>
              <a:path w="7562850" h="346709">
                <a:moveTo>
                  <a:pt x="7540130" y="346197"/>
                </a:moveTo>
                <a:lnTo>
                  <a:pt x="22718" y="346197"/>
                </a:lnTo>
                <a:lnTo>
                  <a:pt x="18638" y="338555"/>
                </a:lnTo>
                <a:lnTo>
                  <a:pt x="4748" y="292845"/>
                </a:lnTo>
                <a:lnTo>
                  <a:pt x="0" y="244853"/>
                </a:lnTo>
                <a:lnTo>
                  <a:pt x="4748" y="196862"/>
                </a:lnTo>
                <a:lnTo>
                  <a:pt x="18638" y="151152"/>
                </a:lnTo>
                <a:lnTo>
                  <a:pt x="41138" y="109008"/>
                </a:lnTo>
                <a:lnTo>
                  <a:pt x="71716" y="71715"/>
                </a:lnTo>
                <a:lnTo>
                  <a:pt x="109008" y="41138"/>
                </a:lnTo>
                <a:lnTo>
                  <a:pt x="151152" y="18638"/>
                </a:lnTo>
                <a:lnTo>
                  <a:pt x="196862" y="4748"/>
                </a:lnTo>
                <a:lnTo>
                  <a:pt x="244853" y="0"/>
                </a:lnTo>
                <a:lnTo>
                  <a:pt x="7317995" y="0"/>
                </a:lnTo>
                <a:lnTo>
                  <a:pt x="7365987" y="4748"/>
                </a:lnTo>
                <a:lnTo>
                  <a:pt x="7411696" y="18638"/>
                </a:lnTo>
                <a:lnTo>
                  <a:pt x="7453840" y="41138"/>
                </a:lnTo>
                <a:lnTo>
                  <a:pt x="7491133" y="71715"/>
                </a:lnTo>
                <a:lnTo>
                  <a:pt x="7521710" y="109008"/>
                </a:lnTo>
                <a:lnTo>
                  <a:pt x="7544210" y="151152"/>
                </a:lnTo>
                <a:lnTo>
                  <a:pt x="7558101" y="196862"/>
                </a:lnTo>
                <a:lnTo>
                  <a:pt x="7562850" y="244853"/>
                </a:lnTo>
                <a:lnTo>
                  <a:pt x="7558101" y="292845"/>
                </a:lnTo>
                <a:lnTo>
                  <a:pt x="7544210" y="338555"/>
                </a:lnTo>
                <a:lnTo>
                  <a:pt x="7540130" y="346197"/>
                </a:lnTo>
                <a:close/>
              </a:path>
            </a:pathLst>
          </a:custGeom>
          <a:solidFill>
            <a:srgbClr val="FF3131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7562850" cy="309880"/>
          </a:xfrm>
          <a:custGeom>
            <a:avLst/>
            <a:gdLst/>
            <a:ahLst/>
            <a:cxnLst/>
            <a:rect l="l" t="t" r="r" b="b"/>
            <a:pathLst>
              <a:path w="7562850" h="309880">
                <a:moveTo>
                  <a:pt x="7386928" y="309342"/>
                </a:moveTo>
                <a:lnTo>
                  <a:pt x="175920" y="309342"/>
                </a:lnTo>
                <a:lnTo>
                  <a:pt x="125886" y="303579"/>
                </a:lnTo>
                <a:lnTo>
                  <a:pt x="79956" y="287163"/>
                </a:lnTo>
                <a:lnTo>
                  <a:pt x="39439" y="261403"/>
                </a:lnTo>
                <a:lnTo>
                  <a:pt x="5646" y="227611"/>
                </a:lnTo>
                <a:lnTo>
                  <a:pt x="0" y="218729"/>
                </a:lnTo>
                <a:lnTo>
                  <a:pt x="0" y="0"/>
                </a:lnTo>
                <a:lnTo>
                  <a:pt x="7562849" y="0"/>
                </a:lnTo>
                <a:lnTo>
                  <a:pt x="7562849" y="218728"/>
                </a:lnTo>
                <a:lnTo>
                  <a:pt x="7523409" y="261403"/>
                </a:lnTo>
                <a:lnTo>
                  <a:pt x="7482893" y="287163"/>
                </a:lnTo>
                <a:lnTo>
                  <a:pt x="7436962" y="303579"/>
                </a:lnTo>
                <a:lnTo>
                  <a:pt x="7386928" y="309342"/>
                </a:lnTo>
                <a:close/>
              </a:path>
            </a:pathLst>
          </a:custGeom>
          <a:solidFill>
            <a:srgbClr val="FF313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84000" y="10075584"/>
            <a:ext cx="2229689" cy="60982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5691" y="4557185"/>
            <a:ext cx="2907649" cy="1549465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95182" y="5287593"/>
            <a:ext cx="2393331" cy="3157273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587763" y="734755"/>
            <a:ext cx="6296025" cy="3449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130">
                <a:latin typeface="Arial Black"/>
                <a:cs typeface="Arial Black"/>
              </a:rPr>
              <a:t>3.</a:t>
            </a:r>
            <a:r>
              <a:rPr dirty="0" sz="1700" spc="-105">
                <a:latin typeface="Arial Black"/>
                <a:cs typeface="Arial Black"/>
              </a:rPr>
              <a:t> </a:t>
            </a:r>
            <a:r>
              <a:rPr dirty="0" sz="1700" spc="-130">
                <a:latin typeface="Arial Black"/>
                <a:cs typeface="Arial Black"/>
              </a:rPr>
              <a:t>Verificação</a:t>
            </a:r>
            <a:r>
              <a:rPr dirty="0" sz="1700" spc="-105">
                <a:latin typeface="Arial Black"/>
                <a:cs typeface="Arial Black"/>
              </a:rPr>
              <a:t> </a:t>
            </a:r>
            <a:r>
              <a:rPr dirty="0" sz="1700" spc="-95">
                <a:latin typeface="Arial Black"/>
                <a:cs typeface="Arial Black"/>
              </a:rPr>
              <a:t>da</a:t>
            </a:r>
            <a:r>
              <a:rPr dirty="0" sz="1700" spc="-100">
                <a:latin typeface="Arial Black"/>
                <a:cs typeface="Arial Black"/>
              </a:rPr>
              <a:t> </a:t>
            </a:r>
            <a:r>
              <a:rPr dirty="0" sz="1700" spc="-65">
                <a:latin typeface="Arial Black"/>
                <a:cs typeface="Arial Black"/>
              </a:rPr>
              <a:t>Classificação</a:t>
            </a:r>
            <a:endParaRPr sz="17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1814"/>
              </a:spcBef>
            </a:pPr>
            <a:endParaRPr sz="1700">
              <a:latin typeface="Arial Black"/>
              <a:cs typeface="Arial Black"/>
            </a:endParaRPr>
          </a:p>
          <a:p>
            <a:pPr algn="just" marL="12700">
              <a:lnSpc>
                <a:spcPct val="100000"/>
              </a:lnSpc>
            </a:pPr>
            <a:r>
              <a:rPr dirty="0" sz="1500">
                <a:latin typeface="Lucida Sans Unicode"/>
                <a:cs typeface="Lucida Sans Unicode"/>
              </a:rPr>
              <a:t>Na</a:t>
            </a:r>
            <a:r>
              <a:rPr dirty="0" sz="1500" spc="-75">
                <a:latin typeface="Lucida Sans Unicode"/>
                <a:cs typeface="Lucida Sans Unicode"/>
              </a:rPr>
              <a:t> </a:t>
            </a:r>
            <a:r>
              <a:rPr dirty="0" sz="1500" spc="-40">
                <a:latin typeface="Lucida Sans Unicode"/>
                <a:cs typeface="Lucida Sans Unicode"/>
              </a:rPr>
              <a:t>SED,</a:t>
            </a:r>
            <a:r>
              <a:rPr dirty="0" sz="1500" spc="-75">
                <a:latin typeface="Lucida Sans Unicode"/>
                <a:cs typeface="Lucida Sans Unicode"/>
              </a:rPr>
              <a:t> </a:t>
            </a:r>
            <a:r>
              <a:rPr dirty="0" sz="1500" spc="-25">
                <a:latin typeface="Lucida Sans Unicode"/>
                <a:cs typeface="Lucida Sans Unicode"/>
              </a:rPr>
              <a:t>acessar</a:t>
            </a:r>
            <a:r>
              <a:rPr dirty="0" sz="1500" spc="-75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o</a:t>
            </a:r>
            <a:r>
              <a:rPr dirty="0" sz="1500" spc="-70">
                <a:latin typeface="Lucida Sans Unicode"/>
                <a:cs typeface="Lucida Sans Unicode"/>
              </a:rPr>
              <a:t> </a:t>
            </a:r>
            <a:r>
              <a:rPr dirty="0" sz="1500" spc="-40">
                <a:latin typeface="Lucida Sans Unicode"/>
                <a:cs typeface="Lucida Sans Unicode"/>
              </a:rPr>
              <a:t>seguinte</a:t>
            </a:r>
            <a:r>
              <a:rPr dirty="0" sz="1500" spc="-75">
                <a:latin typeface="Lucida Sans Unicode"/>
                <a:cs typeface="Lucida Sans Unicode"/>
              </a:rPr>
              <a:t> </a:t>
            </a:r>
            <a:r>
              <a:rPr dirty="0" sz="1500" spc="-30">
                <a:latin typeface="Lucida Sans Unicode"/>
                <a:cs typeface="Lucida Sans Unicode"/>
              </a:rPr>
              <a:t>caminho</a:t>
            </a:r>
            <a:r>
              <a:rPr dirty="0" sz="1500" spc="-75">
                <a:latin typeface="Lucida Sans Unicode"/>
                <a:cs typeface="Lucida Sans Unicode"/>
              </a:rPr>
              <a:t> </a:t>
            </a:r>
            <a:r>
              <a:rPr dirty="0" sz="1500" spc="-10">
                <a:latin typeface="Lucida Sans Unicode"/>
                <a:cs typeface="Lucida Sans Unicode"/>
              </a:rPr>
              <a:t>sistêmico:</a:t>
            </a:r>
            <a:endParaRPr sz="1500">
              <a:latin typeface="Lucida Sans Unicode"/>
              <a:cs typeface="Lucida Sans Unicode"/>
            </a:endParaRPr>
          </a:p>
          <a:p>
            <a:pPr algn="just" marL="12700" marR="5080">
              <a:lnSpc>
                <a:spcPct val="116700"/>
              </a:lnSpc>
            </a:pPr>
            <a:r>
              <a:rPr dirty="0" sz="1500">
                <a:latin typeface="Arial Black"/>
                <a:cs typeface="Arial Black"/>
              </a:rPr>
              <a:t>Início</a:t>
            </a:r>
            <a:r>
              <a:rPr dirty="0" sz="1500" spc="225">
                <a:latin typeface="Arial Black"/>
                <a:cs typeface="Arial Black"/>
              </a:rPr>
              <a:t> </a:t>
            </a:r>
            <a:r>
              <a:rPr dirty="0" sz="700" spc="795" b="1">
                <a:latin typeface="Arial"/>
                <a:cs typeface="Arial"/>
              </a:rPr>
              <a:t>→</a:t>
            </a:r>
            <a:r>
              <a:rPr dirty="0" sz="700" spc="555" b="1">
                <a:latin typeface="Arial"/>
                <a:cs typeface="Arial"/>
              </a:rPr>
              <a:t> </a:t>
            </a:r>
            <a:r>
              <a:rPr dirty="0" sz="1500">
                <a:latin typeface="Arial Black"/>
                <a:cs typeface="Arial Black"/>
              </a:rPr>
              <a:t>Atribuição</a:t>
            </a:r>
            <a:r>
              <a:rPr dirty="0" sz="1500" spc="229">
                <a:latin typeface="Arial Black"/>
                <a:cs typeface="Arial Black"/>
              </a:rPr>
              <a:t> </a:t>
            </a:r>
            <a:r>
              <a:rPr dirty="0" sz="1500">
                <a:latin typeface="Arial Black"/>
                <a:cs typeface="Arial Black"/>
              </a:rPr>
              <a:t>Online</a:t>
            </a:r>
            <a:r>
              <a:rPr dirty="0" sz="1500" spc="225">
                <a:latin typeface="Arial Black"/>
                <a:cs typeface="Arial Black"/>
              </a:rPr>
              <a:t> </a:t>
            </a:r>
            <a:r>
              <a:rPr dirty="0" sz="700" spc="795" b="1">
                <a:latin typeface="Arial"/>
                <a:cs typeface="Arial"/>
              </a:rPr>
              <a:t>→</a:t>
            </a:r>
            <a:r>
              <a:rPr dirty="0" sz="700" spc="555" b="1">
                <a:latin typeface="Arial"/>
                <a:cs typeface="Arial"/>
              </a:rPr>
              <a:t> </a:t>
            </a:r>
            <a:r>
              <a:rPr dirty="0" sz="1500" spc="-70">
                <a:latin typeface="Arial Black"/>
                <a:cs typeface="Arial Black"/>
              </a:rPr>
              <a:t>Classificação</a:t>
            </a:r>
            <a:r>
              <a:rPr dirty="0" sz="1500" spc="229">
                <a:latin typeface="Arial Black"/>
                <a:cs typeface="Arial Black"/>
              </a:rPr>
              <a:t> </a:t>
            </a:r>
            <a:r>
              <a:rPr dirty="0" sz="1500" spc="-25">
                <a:latin typeface="Arial Black"/>
                <a:cs typeface="Arial Black"/>
              </a:rPr>
              <a:t>Manifestação</a:t>
            </a:r>
            <a:r>
              <a:rPr dirty="0" sz="1500" spc="229">
                <a:latin typeface="Arial Black"/>
                <a:cs typeface="Arial Black"/>
              </a:rPr>
              <a:t> </a:t>
            </a:r>
            <a:r>
              <a:rPr dirty="0" sz="1500" spc="-45">
                <a:latin typeface="Arial Black"/>
                <a:cs typeface="Arial Black"/>
              </a:rPr>
              <a:t>de </a:t>
            </a:r>
            <a:r>
              <a:rPr dirty="0" sz="1500" spc="-10">
                <a:latin typeface="Arial Black"/>
                <a:cs typeface="Arial Black"/>
              </a:rPr>
              <a:t>Interesse</a:t>
            </a:r>
            <a:endParaRPr sz="1500">
              <a:latin typeface="Arial Black"/>
              <a:cs typeface="Arial Black"/>
            </a:endParaRPr>
          </a:p>
          <a:p>
            <a:pPr algn="just" marL="12700" marR="5080">
              <a:lnSpc>
                <a:spcPct val="116700"/>
              </a:lnSpc>
              <a:spcBef>
                <a:spcPts val="2100"/>
              </a:spcBef>
            </a:pPr>
            <a:r>
              <a:rPr dirty="0" sz="1500" spc="-55">
                <a:latin typeface="Arial Black"/>
                <a:cs typeface="Arial Black"/>
              </a:rPr>
              <a:t>Objetivo</a:t>
            </a:r>
            <a:r>
              <a:rPr dirty="0" sz="1500" spc="-70">
                <a:latin typeface="Arial Black"/>
                <a:cs typeface="Arial Black"/>
              </a:rPr>
              <a:t> </a:t>
            </a:r>
            <a:r>
              <a:rPr dirty="0" sz="1500" spc="-95">
                <a:latin typeface="Arial Black"/>
                <a:cs typeface="Arial Black"/>
              </a:rPr>
              <a:t>desta</a:t>
            </a:r>
            <a:r>
              <a:rPr dirty="0" sz="1500" spc="-30">
                <a:latin typeface="Arial Black"/>
                <a:cs typeface="Arial Black"/>
              </a:rPr>
              <a:t> </a:t>
            </a:r>
            <a:r>
              <a:rPr dirty="0" sz="1500" spc="-80">
                <a:latin typeface="Arial Black"/>
                <a:cs typeface="Arial Black"/>
              </a:rPr>
              <a:t>etapa:</a:t>
            </a:r>
            <a:r>
              <a:rPr dirty="0" sz="1500" spc="-45">
                <a:latin typeface="Arial Black"/>
                <a:cs typeface="Arial Black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o</a:t>
            </a:r>
            <a:r>
              <a:rPr dirty="0" sz="1500" spc="-65">
                <a:latin typeface="Lucida Sans Unicode"/>
                <a:cs typeface="Lucida Sans Unicode"/>
              </a:rPr>
              <a:t> </a:t>
            </a:r>
            <a:r>
              <a:rPr dirty="0" sz="1500" spc="-10">
                <a:latin typeface="Lucida Sans Unicode"/>
                <a:cs typeface="Lucida Sans Unicode"/>
              </a:rPr>
              <a:t>Diretor</a:t>
            </a:r>
            <a:r>
              <a:rPr dirty="0" sz="1500" spc="-30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deverá</a:t>
            </a:r>
            <a:r>
              <a:rPr dirty="0" sz="1500" spc="-35">
                <a:latin typeface="Lucida Sans Unicode"/>
                <a:cs typeface="Lucida Sans Unicode"/>
              </a:rPr>
              <a:t> </a:t>
            </a:r>
            <a:r>
              <a:rPr dirty="0" sz="1500" spc="-25">
                <a:latin typeface="Lucida Sans Unicode"/>
                <a:cs typeface="Lucida Sans Unicode"/>
              </a:rPr>
              <a:t>realizar</a:t>
            </a:r>
            <a:r>
              <a:rPr dirty="0" sz="1500" spc="-30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a</a:t>
            </a:r>
            <a:r>
              <a:rPr dirty="0" sz="1500" spc="-35">
                <a:latin typeface="Lucida Sans Unicode"/>
                <a:cs typeface="Lucida Sans Unicode"/>
              </a:rPr>
              <a:t> </a:t>
            </a:r>
            <a:r>
              <a:rPr dirty="0" sz="1500" spc="-25">
                <a:latin typeface="Lucida Sans Unicode"/>
                <a:cs typeface="Lucida Sans Unicode"/>
              </a:rPr>
              <a:t>atribuição</a:t>
            </a:r>
            <a:r>
              <a:rPr dirty="0" sz="1500" spc="-30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do</a:t>
            </a:r>
            <a:r>
              <a:rPr dirty="0" sz="1500" spc="-35">
                <a:latin typeface="Lucida Sans Unicode"/>
                <a:cs typeface="Lucida Sans Unicode"/>
              </a:rPr>
              <a:t> </a:t>
            </a:r>
            <a:r>
              <a:rPr dirty="0" sz="1500" spc="-10">
                <a:latin typeface="Lucida Sans Unicode"/>
                <a:cs typeface="Lucida Sans Unicode"/>
              </a:rPr>
              <a:t>saldo </a:t>
            </a:r>
            <a:r>
              <a:rPr dirty="0" sz="1500">
                <a:latin typeface="Lucida Sans Unicode"/>
                <a:cs typeface="Lucida Sans Unicode"/>
              </a:rPr>
              <a:t>de</a:t>
            </a:r>
            <a:r>
              <a:rPr dirty="0" sz="1500" spc="165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aulas,</a:t>
            </a:r>
            <a:r>
              <a:rPr dirty="0" sz="1500" spc="165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observando</a:t>
            </a:r>
            <a:r>
              <a:rPr dirty="0" sz="1500" spc="165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a</a:t>
            </a:r>
            <a:r>
              <a:rPr dirty="0" sz="1500" spc="165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ordem</a:t>
            </a:r>
            <a:r>
              <a:rPr dirty="0" sz="1500" spc="165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de</a:t>
            </a:r>
            <a:r>
              <a:rPr dirty="0" sz="1500" spc="165">
                <a:latin typeface="Lucida Sans Unicode"/>
                <a:cs typeface="Lucida Sans Unicode"/>
              </a:rPr>
              <a:t> </a:t>
            </a:r>
            <a:r>
              <a:rPr dirty="0" sz="1500" spc="-10">
                <a:latin typeface="Lucida Sans Unicode"/>
                <a:cs typeface="Lucida Sans Unicode"/>
              </a:rPr>
              <a:t>classificação</a:t>
            </a:r>
            <a:r>
              <a:rPr dirty="0" sz="1500" spc="165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dos</a:t>
            </a:r>
            <a:r>
              <a:rPr dirty="0" sz="1500" spc="170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candidatos,</a:t>
            </a:r>
            <a:r>
              <a:rPr dirty="0" sz="1500" spc="165">
                <a:latin typeface="Lucida Sans Unicode"/>
                <a:cs typeface="Lucida Sans Unicode"/>
              </a:rPr>
              <a:t> </a:t>
            </a:r>
            <a:r>
              <a:rPr dirty="0" sz="1500" spc="-25">
                <a:latin typeface="Lucida Sans Unicode"/>
                <a:cs typeface="Lucida Sans Unicode"/>
              </a:rPr>
              <a:t>as </a:t>
            </a:r>
            <a:r>
              <a:rPr dirty="0" sz="1500">
                <a:latin typeface="Lucida Sans Unicode"/>
                <a:cs typeface="Lucida Sans Unicode"/>
              </a:rPr>
              <a:t>disciplinas</a:t>
            </a:r>
            <a:r>
              <a:rPr dirty="0" sz="1500" spc="125">
                <a:latin typeface="Lucida Sans Unicode"/>
                <a:cs typeface="Lucida Sans Unicode"/>
              </a:rPr>
              <a:t>  </a:t>
            </a:r>
            <a:r>
              <a:rPr dirty="0" sz="1500">
                <a:latin typeface="Lucida Sans Unicode"/>
                <a:cs typeface="Lucida Sans Unicode"/>
              </a:rPr>
              <a:t>disponíveis,</a:t>
            </a:r>
            <a:r>
              <a:rPr dirty="0" sz="1500" spc="125">
                <a:latin typeface="Lucida Sans Unicode"/>
                <a:cs typeface="Lucida Sans Unicode"/>
              </a:rPr>
              <a:t>  </a:t>
            </a:r>
            <a:r>
              <a:rPr dirty="0" sz="1500">
                <a:latin typeface="Lucida Sans Unicode"/>
                <a:cs typeface="Lucida Sans Unicode"/>
              </a:rPr>
              <a:t>a</a:t>
            </a:r>
            <a:r>
              <a:rPr dirty="0" sz="1500" spc="130">
                <a:latin typeface="Lucida Sans Unicode"/>
                <a:cs typeface="Lucida Sans Unicode"/>
              </a:rPr>
              <a:t>  </a:t>
            </a:r>
            <a:r>
              <a:rPr dirty="0" sz="1500">
                <a:latin typeface="Lucida Sans Unicode"/>
                <a:cs typeface="Lucida Sans Unicode"/>
              </a:rPr>
              <a:t>habilitação/qualificação</a:t>
            </a:r>
            <a:r>
              <a:rPr dirty="0" sz="1500" spc="125">
                <a:latin typeface="Lucida Sans Unicode"/>
                <a:cs typeface="Lucida Sans Unicode"/>
              </a:rPr>
              <a:t>  </a:t>
            </a:r>
            <a:r>
              <a:rPr dirty="0" sz="1500">
                <a:latin typeface="Lucida Sans Unicode"/>
                <a:cs typeface="Lucida Sans Unicode"/>
              </a:rPr>
              <a:t>e</a:t>
            </a:r>
            <a:r>
              <a:rPr dirty="0" sz="1500" spc="130">
                <a:latin typeface="Lucida Sans Unicode"/>
                <a:cs typeface="Lucida Sans Unicode"/>
              </a:rPr>
              <a:t>  </a:t>
            </a:r>
            <a:r>
              <a:rPr dirty="0" sz="1500">
                <a:latin typeface="Lucida Sans Unicode"/>
                <a:cs typeface="Lucida Sans Unicode"/>
              </a:rPr>
              <a:t>a</a:t>
            </a:r>
            <a:r>
              <a:rPr dirty="0" sz="1500" spc="125">
                <a:latin typeface="Lucida Sans Unicode"/>
                <a:cs typeface="Lucida Sans Unicode"/>
              </a:rPr>
              <a:t>  </a:t>
            </a:r>
            <a:r>
              <a:rPr dirty="0" sz="1500" spc="-25">
                <a:latin typeface="Lucida Sans Unicode"/>
                <a:cs typeface="Lucida Sans Unicode"/>
              </a:rPr>
              <a:t>situação </a:t>
            </a:r>
            <a:r>
              <a:rPr dirty="0" sz="1500">
                <a:latin typeface="Lucida Sans Unicode"/>
                <a:cs typeface="Lucida Sans Unicode"/>
              </a:rPr>
              <a:t>funcional</a:t>
            </a:r>
            <a:r>
              <a:rPr dirty="0" sz="1500" spc="114">
                <a:latin typeface="Lucida Sans Unicode"/>
                <a:cs typeface="Lucida Sans Unicode"/>
              </a:rPr>
              <a:t>  </a:t>
            </a:r>
            <a:r>
              <a:rPr dirty="0" sz="1500">
                <a:latin typeface="Lucida Sans Unicode"/>
                <a:cs typeface="Lucida Sans Unicode"/>
              </a:rPr>
              <a:t>dos</a:t>
            </a:r>
            <a:r>
              <a:rPr dirty="0" sz="1500" spc="120">
                <a:latin typeface="Lucida Sans Unicode"/>
                <a:cs typeface="Lucida Sans Unicode"/>
              </a:rPr>
              <a:t>  </a:t>
            </a:r>
            <a:r>
              <a:rPr dirty="0" sz="1500">
                <a:latin typeface="Lucida Sans Unicode"/>
                <a:cs typeface="Lucida Sans Unicode"/>
              </a:rPr>
              <a:t>docentes,</a:t>
            </a:r>
            <a:r>
              <a:rPr dirty="0" sz="1500" spc="120">
                <a:latin typeface="Lucida Sans Unicode"/>
                <a:cs typeface="Lucida Sans Unicode"/>
              </a:rPr>
              <a:t>  </a:t>
            </a:r>
            <a:r>
              <a:rPr dirty="0" sz="1500">
                <a:latin typeface="Lucida Sans Unicode"/>
                <a:cs typeface="Lucida Sans Unicode"/>
              </a:rPr>
              <a:t>a</a:t>
            </a:r>
            <a:r>
              <a:rPr dirty="0" sz="1500" spc="120">
                <a:latin typeface="Lucida Sans Unicode"/>
                <a:cs typeface="Lucida Sans Unicode"/>
              </a:rPr>
              <a:t>  </a:t>
            </a:r>
            <a:r>
              <a:rPr dirty="0" sz="1500">
                <a:latin typeface="Lucida Sans Unicode"/>
                <a:cs typeface="Lucida Sans Unicode"/>
              </a:rPr>
              <a:t>fim</a:t>
            </a:r>
            <a:r>
              <a:rPr dirty="0" sz="1500" spc="120">
                <a:latin typeface="Lucida Sans Unicode"/>
                <a:cs typeface="Lucida Sans Unicode"/>
              </a:rPr>
              <a:t>  </a:t>
            </a:r>
            <a:r>
              <a:rPr dirty="0" sz="1500">
                <a:latin typeface="Lucida Sans Unicode"/>
                <a:cs typeface="Lucida Sans Unicode"/>
              </a:rPr>
              <a:t>de</a:t>
            </a:r>
            <a:r>
              <a:rPr dirty="0" sz="1500" spc="120">
                <a:latin typeface="Lucida Sans Unicode"/>
                <a:cs typeface="Lucida Sans Unicode"/>
              </a:rPr>
              <a:t>  </a:t>
            </a:r>
            <a:r>
              <a:rPr dirty="0" sz="1500">
                <a:latin typeface="Lucida Sans Unicode"/>
                <a:cs typeface="Lucida Sans Unicode"/>
              </a:rPr>
              <a:t>verificar</a:t>
            </a:r>
            <a:r>
              <a:rPr dirty="0" sz="1500" spc="120">
                <a:latin typeface="Lucida Sans Unicode"/>
                <a:cs typeface="Lucida Sans Unicode"/>
              </a:rPr>
              <a:t>  </a:t>
            </a:r>
            <a:r>
              <a:rPr dirty="0" sz="1500">
                <a:latin typeface="Lucida Sans Unicode"/>
                <a:cs typeface="Lucida Sans Unicode"/>
              </a:rPr>
              <a:t>a</a:t>
            </a:r>
            <a:r>
              <a:rPr dirty="0" sz="1500" spc="120">
                <a:latin typeface="Lucida Sans Unicode"/>
                <a:cs typeface="Lucida Sans Unicode"/>
              </a:rPr>
              <a:t>  </a:t>
            </a:r>
            <a:r>
              <a:rPr dirty="0" sz="1500">
                <a:latin typeface="Lucida Sans Unicode"/>
                <a:cs typeface="Lucida Sans Unicode"/>
              </a:rPr>
              <a:t>inexistência</a:t>
            </a:r>
            <a:r>
              <a:rPr dirty="0" sz="1500" spc="120">
                <a:latin typeface="Lucida Sans Unicode"/>
                <a:cs typeface="Lucida Sans Unicode"/>
              </a:rPr>
              <a:t>  </a:t>
            </a:r>
            <a:r>
              <a:rPr dirty="0" sz="1500" spc="-25">
                <a:latin typeface="Lucida Sans Unicode"/>
                <a:cs typeface="Lucida Sans Unicode"/>
              </a:rPr>
              <a:t>de </a:t>
            </a:r>
            <a:r>
              <a:rPr dirty="0" sz="1500">
                <a:latin typeface="Lucida Sans Unicode"/>
                <a:cs typeface="Lucida Sans Unicode"/>
              </a:rPr>
              <a:t>impedimentos</a:t>
            </a:r>
            <a:r>
              <a:rPr dirty="0" sz="1500" spc="190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ou</a:t>
            </a:r>
            <a:r>
              <a:rPr dirty="0" sz="1500" spc="190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penalidades</a:t>
            </a:r>
            <a:r>
              <a:rPr dirty="0" sz="1500" spc="195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e</a:t>
            </a:r>
            <a:r>
              <a:rPr dirty="0" sz="1500" spc="190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possibilitar</a:t>
            </a:r>
            <a:r>
              <a:rPr dirty="0" sz="1500" spc="190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o</a:t>
            </a:r>
            <a:r>
              <a:rPr dirty="0" sz="1500" spc="195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prosseguimento</a:t>
            </a:r>
            <a:r>
              <a:rPr dirty="0" sz="1500" spc="190">
                <a:latin typeface="Lucida Sans Unicode"/>
                <a:cs typeface="Lucida Sans Unicode"/>
              </a:rPr>
              <a:t> </a:t>
            </a:r>
            <a:r>
              <a:rPr dirty="0" sz="1500" spc="-25">
                <a:latin typeface="Lucida Sans Unicode"/>
                <a:cs typeface="Lucida Sans Unicode"/>
              </a:rPr>
              <a:t>da </a:t>
            </a:r>
            <a:r>
              <a:rPr dirty="0" sz="1500" spc="-35">
                <a:latin typeface="Lucida Sans Unicode"/>
                <a:cs typeface="Lucida Sans Unicode"/>
              </a:rPr>
              <a:t>atribuição</a:t>
            </a:r>
            <a:r>
              <a:rPr dirty="0" sz="1500" spc="-70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na</a:t>
            </a:r>
            <a:r>
              <a:rPr dirty="0" sz="1500" spc="-70">
                <a:latin typeface="Lucida Sans Unicode"/>
                <a:cs typeface="Lucida Sans Unicode"/>
              </a:rPr>
              <a:t> </a:t>
            </a:r>
            <a:r>
              <a:rPr dirty="0" sz="1500" spc="-145">
                <a:latin typeface="Arial Black"/>
                <a:cs typeface="Arial Black"/>
              </a:rPr>
              <a:t>ABA</a:t>
            </a:r>
            <a:r>
              <a:rPr dirty="0" sz="1500" spc="-100">
                <a:latin typeface="Arial Black"/>
                <a:cs typeface="Arial Black"/>
              </a:rPr>
              <a:t> </a:t>
            </a:r>
            <a:r>
              <a:rPr dirty="0" sz="1500" spc="-150">
                <a:latin typeface="Arial Black"/>
                <a:cs typeface="Arial Black"/>
              </a:rPr>
              <a:t>2</a:t>
            </a:r>
            <a:r>
              <a:rPr dirty="0" sz="1500" spc="-100">
                <a:latin typeface="Arial Black"/>
                <a:cs typeface="Arial Black"/>
              </a:rPr>
              <a:t> </a:t>
            </a:r>
            <a:r>
              <a:rPr dirty="0" sz="1500">
                <a:latin typeface="Arial Black"/>
                <a:cs typeface="Arial Black"/>
              </a:rPr>
              <a:t>–</a:t>
            </a:r>
            <a:r>
              <a:rPr dirty="0" sz="1500" spc="-100">
                <a:latin typeface="Arial Black"/>
                <a:cs typeface="Arial Black"/>
              </a:rPr>
              <a:t> </a:t>
            </a:r>
            <a:r>
              <a:rPr dirty="0" sz="1500" spc="-10">
                <a:latin typeface="Arial Black"/>
                <a:cs typeface="Arial Black"/>
              </a:rPr>
              <a:t>NOVO</a:t>
            </a:r>
            <a:r>
              <a:rPr dirty="0" sz="1500" spc="-10">
                <a:latin typeface="Lucida Sans Unicode"/>
                <a:cs typeface="Lucida Sans Unicode"/>
              </a:rPr>
              <a:t>.</a:t>
            </a:r>
            <a:endParaRPr sz="1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7562850" cy="309880"/>
          </a:xfrm>
          <a:custGeom>
            <a:avLst/>
            <a:gdLst/>
            <a:ahLst/>
            <a:cxnLst/>
            <a:rect l="l" t="t" r="r" b="b"/>
            <a:pathLst>
              <a:path w="7562850" h="309880">
                <a:moveTo>
                  <a:pt x="7386928" y="309342"/>
                </a:moveTo>
                <a:lnTo>
                  <a:pt x="175920" y="309342"/>
                </a:lnTo>
                <a:lnTo>
                  <a:pt x="125886" y="303579"/>
                </a:lnTo>
                <a:lnTo>
                  <a:pt x="79956" y="287163"/>
                </a:lnTo>
                <a:lnTo>
                  <a:pt x="39439" y="261403"/>
                </a:lnTo>
                <a:lnTo>
                  <a:pt x="5646" y="227611"/>
                </a:lnTo>
                <a:lnTo>
                  <a:pt x="0" y="218729"/>
                </a:lnTo>
                <a:lnTo>
                  <a:pt x="0" y="0"/>
                </a:lnTo>
                <a:lnTo>
                  <a:pt x="7562849" y="0"/>
                </a:lnTo>
                <a:lnTo>
                  <a:pt x="7562849" y="218728"/>
                </a:lnTo>
                <a:lnTo>
                  <a:pt x="7523409" y="261403"/>
                </a:lnTo>
                <a:lnTo>
                  <a:pt x="7482893" y="287163"/>
                </a:lnTo>
                <a:lnTo>
                  <a:pt x="7436962" y="303579"/>
                </a:lnTo>
                <a:lnTo>
                  <a:pt x="7386928" y="309342"/>
                </a:lnTo>
                <a:close/>
              </a:path>
            </a:pathLst>
          </a:custGeom>
          <a:solidFill>
            <a:srgbClr val="FF313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84000" y="10075584"/>
            <a:ext cx="2229689" cy="609829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019847" y="6031252"/>
            <a:ext cx="5799455" cy="1875789"/>
          </a:xfrm>
          <a:prstGeom prst="rect">
            <a:avLst/>
          </a:prstGeom>
        </p:spPr>
        <p:txBody>
          <a:bodyPr wrap="square" lIns="0" tIns="42545" rIns="0" bIns="0" rtlCol="0" vert="horz">
            <a:spAutoFit/>
          </a:bodyPr>
          <a:lstStyle/>
          <a:p>
            <a:pPr marL="311785">
              <a:lnSpc>
                <a:spcPct val="100000"/>
              </a:lnSpc>
              <a:spcBef>
                <a:spcPts val="335"/>
              </a:spcBef>
            </a:pPr>
            <a:r>
              <a:rPr dirty="0" sz="1500" spc="-10">
                <a:latin typeface="Arial Black"/>
                <a:cs typeface="Arial Black"/>
              </a:rPr>
              <a:t>ATENÇÃO</a:t>
            </a:r>
            <a:endParaRPr sz="1500">
              <a:latin typeface="Arial Black"/>
              <a:cs typeface="Arial Black"/>
            </a:endParaRPr>
          </a:p>
          <a:p>
            <a:pPr algn="just" marL="12700" marR="5080">
              <a:lnSpc>
                <a:spcPts val="2100"/>
              </a:lnSpc>
              <a:spcBef>
                <a:spcPts val="45"/>
              </a:spcBef>
            </a:pPr>
            <a:r>
              <a:rPr dirty="0" sz="1500" spc="-80">
                <a:latin typeface="Lucida Sans Unicode"/>
                <a:cs typeface="Lucida Sans Unicode"/>
              </a:rPr>
              <a:t>Deve-</a:t>
            </a:r>
            <a:r>
              <a:rPr dirty="0" sz="1500" spc="-50">
                <a:latin typeface="Lucida Sans Unicode"/>
                <a:cs typeface="Lucida Sans Unicode"/>
              </a:rPr>
              <a:t>se</a:t>
            </a:r>
            <a:r>
              <a:rPr dirty="0" sz="1500" spc="-25">
                <a:latin typeface="Lucida Sans Unicode"/>
                <a:cs typeface="Lucida Sans Unicode"/>
              </a:rPr>
              <a:t> </a:t>
            </a:r>
            <a:r>
              <a:rPr dirty="0" sz="1500" spc="-20">
                <a:latin typeface="Lucida Sans Unicode"/>
                <a:cs typeface="Lucida Sans Unicode"/>
              </a:rPr>
              <a:t>conferir</a:t>
            </a:r>
            <a:r>
              <a:rPr dirty="0" sz="1500" spc="-25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a</a:t>
            </a:r>
            <a:r>
              <a:rPr dirty="0" sz="1500" spc="-25">
                <a:latin typeface="Lucida Sans Unicode"/>
                <a:cs typeface="Lucida Sans Unicode"/>
              </a:rPr>
              <a:t> </a:t>
            </a:r>
            <a:r>
              <a:rPr dirty="0" sz="1500" spc="-40">
                <a:latin typeface="Lucida Sans Unicode"/>
                <a:cs typeface="Lucida Sans Unicode"/>
              </a:rPr>
              <a:t>habilitação/qualificação</a:t>
            </a:r>
            <a:r>
              <a:rPr dirty="0" sz="1500" spc="-20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e</a:t>
            </a:r>
            <a:r>
              <a:rPr dirty="0" sz="1500" spc="-25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a</a:t>
            </a:r>
            <a:r>
              <a:rPr dirty="0" sz="1500" spc="-25">
                <a:latin typeface="Lucida Sans Unicode"/>
                <a:cs typeface="Lucida Sans Unicode"/>
              </a:rPr>
              <a:t> </a:t>
            </a:r>
            <a:r>
              <a:rPr dirty="0" sz="1500" spc="-30">
                <a:latin typeface="Lucida Sans Unicode"/>
                <a:cs typeface="Lucida Sans Unicode"/>
              </a:rPr>
              <a:t>situação</a:t>
            </a:r>
            <a:r>
              <a:rPr dirty="0" sz="1500" spc="-25">
                <a:latin typeface="Lucida Sans Unicode"/>
                <a:cs typeface="Lucida Sans Unicode"/>
              </a:rPr>
              <a:t> funcional </a:t>
            </a:r>
            <a:r>
              <a:rPr dirty="0" sz="1500">
                <a:latin typeface="Lucida Sans Unicode"/>
                <a:cs typeface="Lucida Sans Unicode"/>
              </a:rPr>
              <a:t>do</a:t>
            </a:r>
            <a:r>
              <a:rPr dirty="0" sz="1500" spc="60">
                <a:latin typeface="Lucida Sans Unicode"/>
                <a:cs typeface="Lucida Sans Unicode"/>
              </a:rPr>
              <a:t>  </a:t>
            </a:r>
            <a:r>
              <a:rPr dirty="0" sz="1500">
                <a:latin typeface="Lucida Sans Unicode"/>
                <a:cs typeface="Lucida Sans Unicode"/>
              </a:rPr>
              <a:t>docente,</a:t>
            </a:r>
            <a:r>
              <a:rPr dirty="0" sz="1500" spc="60">
                <a:latin typeface="Lucida Sans Unicode"/>
                <a:cs typeface="Lucida Sans Unicode"/>
              </a:rPr>
              <a:t>  </a:t>
            </a:r>
            <a:r>
              <a:rPr dirty="0" sz="1500">
                <a:latin typeface="Lucida Sans Unicode"/>
                <a:cs typeface="Lucida Sans Unicode"/>
              </a:rPr>
              <a:t>a</a:t>
            </a:r>
            <a:r>
              <a:rPr dirty="0" sz="1500" spc="60">
                <a:latin typeface="Lucida Sans Unicode"/>
                <a:cs typeface="Lucida Sans Unicode"/>
              </a:rPr>
              <a:t>  </a:t>
            </a:r>
            <a:r>
              <a:rPr dirty="0" sz="1500">
                <a:latin typeface="Lucida Sans Unicode"/>
                <a:cs typeface="Lucida Sans Unicode"/>
              </a:rPr>
              <a:t>fim</a:t>
            </a:r>
            <a:r>
              <a:rPr dirty="0" sz="1500" spc="60">
                <a:latin typeface="Lucida Sans Unicode"/>
                <a:cs typeface="Lucida Sans Unicode"/>
              </a:rPr>
              <a:t>  </a:t>
            </a:r>
            <a:r>
              <a:rPr dirty="0" sz="1500">
                <a:latin typeface="Lucida Sans Unicode"/>
                <a:cs typeface="Lucida Sans Unicode"/>
              </a:rPr>
              <a:t>de</a:t>
            </a:r>
            <a:r>
              <a:rPr dirty="0" sz="1500" spc="60">
                <a:latin typeface="Lucida Sans Unicode"/>
                <a:cs typeface="Lucida Sans Unicode"/>
              </a:rPr>
              <a:t>  </a:t>
            </a:r>
            <a:r>
              <a:rPr dirty="0" sz="1500">
                <a:latin typeface="Lucida Sans Unicode"/>
                <a:cs typeface="Lucida Sans Unicode"/>
              </a:rPr>
              <a:t>verificar</a:t>
            </a:r>
            <a:r>
              <a:rPr dirty="0" sz="1500" spc="65">
                <a:latin typeface="Lucida Sans Unicode"/>
                <a:cs typeface="Lucida Sans Unicode"/>
              </a:rPr>
              <a:t>  </a:t>
            </a:r>
            <a:r>
              <a:rPr dirty="0" sz="1500">
                <a:latin typeface="Lucida Sans Unicode"/>
                <a:cs typeface="Lucida Sans Unicode"/>
              </a:rPr>
              <a:t>a</a:t>
            </a:r>
            <a:r>
              <a:rPr dirty="0" sz="1500" spc="60">
                <a:latin typeface="Lucida Sans Unicode"/>
                <a:cs typeface="Lucida Sans Unicode"/>
              </a:rPr>
              <a:t>  </a:t>
            </a:r>
            <a:r>
              <a:rPr dirty="0" sz="1500">
                <a:latin typeface="Lucida Sans Unicode"/>
                <a:cs typeface="Lucida Sans Unicode"/>
              </a:rPr>
              <a:t>existência</a:t>
            </a:r>
            <a:r>
              <a:rPr dirty="0" sz="1500" spc="60">
                <a:latin typeface="Lucida Sans Unicode"/>
                <a:cs typeface="Lucida Sans Unicode"/>
              </a:rPr>
              <a:t>  </a:t>
            </a:r>
            <a:r>
              <a:rPr dirty="0" sz="1500">
                <a:latin typeface="Lucida Sans Unicode"/>
                <a:cs typeface="Lucida Sans Unicode"/>
              </a:rPr>
              <a:t>de</a:t>
            </a:r>
            <a:r>
              <a:rPr dirty="0" sz="1500" spc="60">
                <a:latin typeface="Lucida Sans Unicode"/>
                <a:cs typeface="Lucida Sans Unicode"/>
              </a:rPr>
              <a:t>  </a:t>
            </a:r>
            <a:r>
              <a:rPr dirty="0" sz="1500" spc="-10">
                <a:latin typeface="Lucida Sans Unicode"/>
                <a:cs typeface="Lucida Sans Unicode"/>
              </a:rPr>
              <a:t>eventuais </a:t>
            </a:r>
            <a:r>
              <a:rPr dirty="0" sz="1500" spc="-30">
                <a:latin typeface="Lucida Sans Unicode"/>
                <a:cs typeface="Lucida Sans Unicode"/>
              </a:rPr>
              <a:t>impedimentos</a:t>
            </a:r>
            <a:r>
              <a:rPr dirty="0" sz="1500" spc="-65">
                <a:latin typeface="Lucida Sans Unicode"/>
                <a:cs typeface="Lucida Sans Unicode"/>
              </a:rPr>
              <a:t> </a:t>
            </a:r>
            <a:r>
              <a:rPr dirty="0" sz="1500" spc="-70">
                <a:latin typeface="Lucida Sans Unicode"/>
                <a:cs typeface="Lucida Sans Unicode"/>
              </a:rPr>
              <a:t>e/ou</a:t>
            </a:r>
            <a:r>
              <a:rPr dirty="0" sz="1500" spc="-60">
                <a:latin typeface="Lucida Sans Unicode"/>
                <a:cs typeface="Lucida Sans Unicode"/>
              </a:rPr>
              <a:t> </a:t>
            </a:r>
            <a:r>
              <a:rPr dirty="0" sz="1500" spc="-10">
                <a:latin typeface="Lucida Sans Unicode"/>
                <a:cs typeface="Lucida Sans Unicode"/>
              </a:rPr>
              <a:t>penalidades.</a:t>
            </a:r>
            <a:endParaRPr sz="1500">
              <a:latin typeface="Lucida Sans Unicode"/>
              <a:cs typeface="Lucida Sans Unicode"/>
            </a:endParaRPr>
          </a:p>
          <a:p>
            <a:pPr algn="just" marL="12700" marR="5080">
              <a:lnSpc>
                <a:spcPts val="2100"/>
              </a:lnSpc>
            </a:pPr>
            <a:r>
              <a:rPr dirty="0" sz="1500">
                <a:latin typeface="Lucida Sans Unicode"/>
                <a:cs typeface="Lucida Sans Unicode"/>
              </a:rPr>
              <a:t>No</a:t>
            </a:r>
            <a:r>
              <a:rPr dirty="0" sz="1500" spc="80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momento</a:t>
            </a:r>
            <a:r>
              <a:rPr dirty="0" sz="1500" spc="85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da</a:t>
            </a:r>
            <a:r>
              <a:rPr dirty="0" sz="1500" spc="80">
                <a:latin typeface="Lucida Sans Unicode"/>
                <a:cs typeface="Lucida Sans Unicode"/>
              </a:rPr>
              <a:t> </a:t>
            </a:r>
            <a:r>
              <a:rPr dirty="0" sz="1500" spc="-10">
                <a:latin typeface="Lucida Sans Unicode"/>
                <a:cs typeface="Lucida Sans Unicode"/>
              </a:rPr>
              <a:t>atribuição,</a:t>
            </a:r>
            <a:r>
              <a:rPr dirty="0" sz="1500" spc="85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o</a:t>
            </a:r>
            <a:r>
              <a:rPr dirty="0" sz="1500" spc="80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Diretor</a:t>
            </a:r>
            <a:r>
              <a:rPr dirty="0" sz="1500" spc="85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deverá</a:t>
            </a:r>
            <a:r>
              <a:rPr dirty="0" sz="1500" spc="85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analisar</a:t>
            </a:r>
            <a:r>
              <a:rPr dirty="0" sz="1500" spc="80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as</a:t>
            </a:r>
            <a:r>
              <a:rPr dirty="0" sz="1500" spc="85">
                <a:latin typeface="Lucida Sans Unicode"/>
                <a:cs typeface="Lucida Sans Unicode"/>
              </a:rPr>
              <a:t> </a:t>
            </a:r>
            <a:r>
              <a:rPr dirty="0" sz="1500" spc="-10">
                <a:latin typeface="Lucida Sans Unicode"/>
                <a:cs typeface="Lucida Sans Unicode"/>
              </a:rPr>
              <a:t>aulas </a:t>
            </a:r>
            <a:r>
              <a:rPr dirty="0" sz="1500">
                <a:latin typeface="Lucida Sans Unicode"/>
                <a:cs typeface="Lucida Sans Unicode"/>
              </a:rPr>
              <a:t>disponíveis</a:t>
            </a:r>
            <a:r>
              <a:rPr dirty="0" sz="1500" spc="440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para</a:t>
            </a:r>
            <a:r>
              <a:rPr dirty="0" sz="1500" spc="445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o</a:t>
            </a:r>
            <a:r>
              <a:rPr dirty="0" sz="1500" spc="445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docente,</a:t>
            </a:r>
            <a:r>
              <a:rPr dirty="0" sz="1500" spc="445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respeitando</a:t>
            </a:r>
            <a:r>
              <a:rPr dirty="0" sz="1500" spc="440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o</a:t>
            </a:r>
            <a:r>
              <a:rPr dirty="0" sz="1500" spc="445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limite</a:t>
            </a:r>
            <a:r>
              <a:rPr dirty="0" sz="1500" spc="445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de</a:t>
            </a:r>
            <a:r>
              <a:rPr dirty="0" sz="1500" spc="445">
                <a:latin typeface="Lucida Sans Unicode"/>
                <a:cs typeface="Lucida Sans Unicode"/>
              </a:rPr>
              <a:t> </a:t>
            </a:r>
            <a:r>
              <a:rPr dirty="0" sz="1500" spc="-10">
                <a:latin typeface="Lucida Sans Unicode"/>
                <a:cs typeface="Lucida Sans Unicode"/>
              </a:rPr>
              <a:t>carga horária.</a:t>
            </a:r>
            <a:endParaRPr sz="1500">
              <a:latin typeface="Lucida Sans Unicode"/>
              <a:cs typeface="Lucida Sans Unicode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2547" y="6074238"/>
            <a:ext cx="271098" cy="259345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2699" y="939982"/>
            <a:ext cx="6546141" cy="368912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10449223"/>
            <a:ext cx="7562850" cy="247650"/>
          </a:xfrm>
          <a:custGeom>
            <a:avLst/>
            <a:gdLst/>
            <a:ahLst/>
            <a:cxnLst/>
            <a:rect l="l" t="t" r="r" b="b"/>
            <a:pathLst>
              <a:path w="7562850" h="247650">
                <a:moveTo>
                  <a:pt x="7562850" y="247350"/>
                </a:moveTo>
                <a:lnTo>
                  <a:pt x="0" y="247350"/>
                </a:lnTo>
                <a:lnTo>
                  <a:pt x="0" y="179376"/>
                </a:lnTo>
                <a:lnTo>
                  <a:pt x="26967" y="138192"/>
                </a:lnTo>
                <a:lnTo>
                  <a:pt x="57573" y="103262"/>
                </a:lnTo>
                <a:lnTo>
                  <a:pt x="92504" y="72655"/>
                </a:lnTo>
                <a:lnTo>
                  <a:pt x="130813" y="47105"/>
                </a:lnTo>
                <a:lnTo>
                  <a:pt x="171951" y="26837"/>
                </a:lnTo>
                <a:lnTo>
                  <a:pt x="215372" y="12078"/>
                </a:lnTo>
                <a:lnTo>
                  <a:pt x="260528" y="3057"/>
                </a:lnTo>
                <a:lnTo>
                  <a:pt x="306869" y="0"/>
                </a:lnTo>
                <a:lnTo>
                  <a:pt x="7249188" y="0"/>
                </a:lnTo>
                <a:lnTo>
                  <a:pt x="7295529" y="3057"/>
                </a:lnTo>
                <a:lnTo>
                  <a:pt x="7340685" y="12078"/>
                </a:lnTo>
                <a:lnTo>
                  <a:pt x="7384106" y="26837"/>
                </a:lnTo>
                <a:lnTo>
                  <a:pt x="7425245" y="47105"/>
                </a:lnTo>
                <a:lnTo>
                  <a:pt x="7463553" y="72655"/>
                </a:lnTo>
                <a:lnTo>
                  <a:pt x="7498484" y="103262"/>
                </a:lnTo>
                <a:lnTo>
                  <a:pt x="7529090" y="138192"/>
                </a:lnTo>
                <a:lnTo>
                  <a:pt x="7554641" y="176501"/>
                </a:lnTo>
                <a:lnTo>
                  <a:pt x="7562850" y="193163"/>
                </a:lnTo>
                <a:lnTo>
                  <a:pt x="7562850" y="247350"/>
                </a:lnTo>
                <a:close/>
              </a:path>
            </a:pathLst>
          </a:custGeom>
          <a:solidFill>
            <a:srgbClr val="FF31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0"/>
            <a:ext cx="7562850" cy="290830"/>
          </a:xfrm>
          <a:custGeom>
            <a:avLst/>
            <a:gdLst/>
            <a:ahLst/>
            <a:cxnLst/>
            <a:rect l="l" t="t" r="r" b="b"/>
            <a:pathLst>
              <a:path w="7562850" h="290830">
                <a:moveTo>
                  <a:pt x="7315749" y="290361"/>
                </a:moveTo>
                <a:lnTo>
                  <a:pt x="247099" y="290361"/>
                </a:lnTo>
                <a:lnTo>
                  <a:pt x="200159" y="286573"/>
                </a:lnTo>
                <a:lnTo>
                  <a:pt x="155629" y="275608"/>
                </a:lnTo>
                <a:lnTo>
                  <a:pt x="114107" y="258060"/>
                </a:lnTo>
                <a:lnTo>
                  <a:pt x="76188" y="234525"/>
                </a:lnTo>
                <a:lnTo>
                  <a:pt x="42469" y="205600"/>
                </a:lnTo>
                <a:lnTo>
                  <a:pt x="13543" y="171880"/>
                </a:lnTo>
                <a:lnTo>
                  <a:pt x="0" y="150058"/>
                </a:lnTo>
                <a:lnTo>
                  <a:pt x="0" y="0"/>
                </a:lnTo>
                <a:lnTo>
                  <a:pt x="7562850" y="0"/>
                </a:lnTo>
                <a:lnTo>
                  <a:pt x="7562850" y="150057"/>
                </a:lnTo>
                <a:lnTo>
                  <a:pt x="7520380" y="205600"/>
                </a:lnTo>
                <a:lnTo>
                  <a:pt x="7486660" y="234525"/>
                </a:lnTo>
                <a:lnTo>
                  <a:pt x="7448742" y="258060"/>
                </a:lnTo>
                <a:lnTo>
                  <a:pt x="7407220" y="275608"/>
                </a:lnTo>
                <a:lnTo>
                  <a:pt x="7362690" y="286573"/>
                </a:lnTo>
                <a:lnTo>
                  <a:pt x="7315749" y="290361"/>
                </a:lnTo>
                <a:close/>
              </a:path>
            </a:pathLst>
          </a:custGeom>
          <a:solidFill>
            <a:srgbClr val="FF31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221274" y="3885550"/>
            <a:ext cx="1221740" cy="1221740"/>
          </a:xfrm>
          <a:custGeom>
            <a:avLst/>
            <a:gdLst/>
            <a:ahLst/>
            <a:cxnLst/>
            <a:rect l="l" t="t" r="r" b="b"/>
            <a:pathLst>
              <a:path w="1221739" h="1221739">
                <a:moveTo>
                  <a:pt x="1221238" y="610642"/>
                </a:moveTo>
                <a:lnTo>
                  <a:pt x="305865" y="610642"/>
                </a:lnTo>
                <a:lnTo>
                  <a:pt x="255779" y="606600"/>
                </a:lnTo>
                <a:lnTo>
                  <a:pt x="208804" y="595031"/>
                </a:lnTo>
                <a:lnTo>
                  <a:pt x="165000" y="576517"/>
                </a:lnTo>
                <a:lnTo>
                  <a:pt x="124997" y="551688"/>
                </a:lnTo>
                <a:lnTo>
                  <a:pt x="89423" y="521172"/>
                </a:lnTo>
                <a:lnTo>
                  <a:pt x="58907" y="485598"/>
                </a:lnTo>
                <a:lnTo>
                  <a:pt x="34078" y="445595"/>
                </a:lnTo>
                <a:lnTo>
                  <a:pt x="15565" y="401791"/>
                </a:lnTo>
                <a:lnTo>
                  <a:pt x="3996" y="354816"/>
                </a:lnTo>
                <a:lnTo>
                  <a:pt x="0" y="305298"/>
                </a:lnTo>
                <a:lnTo>
                  <a:pt x="3996" y="255779"/>
                </a:lnTo>
                <a:lnTo>
                  <a:pt x="15565" y="208804"/>
                </a:lnTo>
                <a:lnTo>
                  <a:pt x="34078" y="165000"/>
                </a:lnTo>
                <a:lnTo>
                  <a:pt x="58907" y="124997"/>
                </a:lnTo>
                <a:lnTo>
                  <a:pt x="89423" y="89423"/>
                </a:lnTo>
                <a:lnTo>
                  <a:pt x="124997" y="58907"/>
                </a:lnTo>
                <a:lnTo>
                  <a:pt x="165000" y="34078"/>
                </a:lnTo>
                <a:lnTo>
                  <a:pt x="208804" y="15565"/>
                </a:lnTo>
                <a:lnTo>
                  <a:pt x="255779" y="3996"/>
                </a:lnTo>
                <a:lnTo>
                  <a:pt x="305298" y="0"/>
                </a:lnTo>
                <a:lnTo>
                  <a:pt x="1221238" y="0"/>
                </a:lnTo>
                <a:lnTo>
                  <a:pt x="1221238" y="610642"/>
                </a:lnTo>
                <a:close/>
              </a:path>
              <a:path w="1221739" h="1221739">
                <a:moveTo>
                  <a:pt x="915940" y="1221283"/>
                </a:moveTo>
                <a:lnTo>
                  <a:pt x="0" y="1221283"/>
                </a:lnTo>
                <a:lnTo>
                  <a:pt x="0" y="610642"/>
                </a:lnTo>
                <a:lnTo>
                  <a:pt x="915940" y="610642"/>
                </a:lnTo>
                <a:lnTo>
                  <a:pt x="965458" y="614639"/>
                </a:lnTo>
                <a:lnTo>
                  <a:pt x="1012433" y="626212"/>
                </a:lnTo>
                <a:lnTo>
                  <a:pt x="1056237" y="644730"/>
                </a:lnTo>
                <a:lnTo>
                  <a:pt x="1096240" y="669565"/>
                </a:lnTo>
                <a:lnTo>
                  <a:pt x="1131814" y="700088"/>
                </a:lnTo>
                <a:lnTo>
                  <a:pt x="1162330" y="735669"/>
                </a:lnTo>
                <a:lnTo>
                  <a:pt x="1187159" y="775678"/>
                </a:lnTo>
                <a:lnTo>
                  <a:pt x="1205672" y="819487"/>
                </a:lnTo>
                <a:lnTo>
                  <a:pt x="1217241" y="866466"/>
                </a:lnTo>
                <a:lnTo>
                  <a:pt x="1221238" y="915985"/>
                </a:lnTo>
                <a:lnTo>
                  <a:pt x="1217243" y="965504"/>
                </a:lnTo>
                <a:lnTo>
                  <a:pt x="1205677" y="1012479"/>
                </a:lnTo>
                <a:lnTo>
                  <a:pt x="1187167" y="1056283"/>
                </a:lnTo>
                <a:lnTo>
                  <a:pt x="1162343" y="1096286"/>
                </a:lnTo>
                <a:lnTo>
                  <a:pt x="1131831" y="1131860"/>
                </a:lnTo>
                <a:lnTo>
                  <a:pt x="1096260" y="1162376"/>
                </a:lnTo>
                <a:lnTo>
                  <a:pt x="1056257" y="1187205"/>
                </a:lnTo>
                <a:lnTo>
                  <a:pt x="1012451" y="1205718"/>
                </a:lnTo>
                <a:lnTo>
                  <a:pt x="965469" y="1217287"/>
                </a:lnTo>
                <a:lnTo>
                  <a:pt x="915940" y="12212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2595207" y="3885550"/>
            <a:ext cx="1221740" cy="1221740"/>
          </a:xfrm>
          <a:custGeom>
            <a:avLst/>
            <a:gdLst/>
            <a:ahLst/>
            <a:cxnLst/>
            <a:rect l="l" t="t" r="r" b="b"/>
            <a:pathLst>
              <a:path w="1221739" h="1221739">
                <a:moveTo>
                  <a:pt x="0" y="1221283"/>
                </a:moveTo>
                <a:lnTo>
                  <a:pt x="0" y="152671"/>
                </a:lnTo>
                <a:lnTo>
                  <a:pt x="7785" y="104405"/>
                </a:lnTo>
                <a:lnTo>
                  <a:pt x="29461" y="62493"/>
                </a:lnTo>
                <a:lnTo>
                  <a:pt x="62513" y="29448"/>
                </a:lnTo>
                <a:lnTo>
                  <a:pt x="104422" y="7780"/>
                </a:lnTo>
                <a:lnTo>
                  <a:pt x="152671" y="0"/>
                </a:lnTo>
                <a:lnTo>
                  <a:pt x="915940" y="0"/>
                </a:lnTo>
                <a:lnTo>
                  <a:pt x="965470" y="3996"/>
                </a:lnTo>
                <a:lnTo>
                  <a:pt x="1012456" y="15565"/>
                </a:lnTo>
                <a:lnTo>
                  <a:pt x="1056268" y="34078"/>
                </a:lnTo>
                <a:lnTo>
                  <a:pt x="1096279" y="58907"/>
                </a:lnTo>
                <a:lnTo>
                  <a:pt x="1131860" y="89423"/>
                </a:lnTo>
                <a:lnTo>
                  <a:pt x="1162382" y="124997"/>
                </a:lnTo>
                <a:lnTo>
                  <a:pt x="1187219" y="165000"/>
                </a:lnTo>
                <a:lnTo>
                  <a:pt x="1205741" y="208804"/>
                </a:lnTo>
                <a:lnTo>
                  <a:pt x="1217320" y="255779"/>
                </a:lnTo>
                <a:lnTo>
                  <a:pt x="1221329" y="305298"/>
                </a:lnTo>
                <a:lnTo>
                  <a:pt x="1221329" y="610642"/>
                </a:lnTo>
                <a:lnTo>
                  <a:pt x="1217333" y="660172"/>
                </a:lnTo>
                <a:lnTo>
                  <a:pt x="1205763" y="707158"/>
                </a:lnTo>
                <a:lnTo>
                  <a:pt x="1187249" y="750969"/>
                </a:lnTo>
                <a:lnTo>
                  <a:pt x="1162418" y="790978"/>
                </a:lnTo>
                <a:lnTo>
                  <a:pt x="1131900" y="826556"/>
                </a:lnTo>
                <a:lnTo>
                  <a:pt x="1096321" y="857074"/>
                </a:lnTo>
                <a:lnTo>
                  <a:pt x="1056313" y="881905"/>
                </a:lnTo>
                <a:lnTo>
                  <a:pt x="1012501" y="900420"/>
                </a:lnTo>
                <a:lnTo>
                  <a:pt x="965516" y="911989"/>
                </a:lnTo>
                <a:lnTo>
                  <a:pt x="915985" y="915985"/>
                </a:lnTo>
                <a:lnTo>
                  <a:pt x="610641" y="915985"/>
                </a:lnTo>
                <a:lnTo>
                  <a:pt x="0" y="1221283"/>
                </a:lnTo>
                <a:close/>
              </a:path>
            </a:pathLst>
          </a:custGeom>
          <a:solidFill>
            <a:srgbClr val="EC1B2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97060" y="5636667"/>
            <a:ext cx="462724" cy="234872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4074536" y="5310090"/>
            <a:ext cx="909319" cy="234950"/>
            <a:chOff x="4074536" y="5310090"/>
            <a:chExt cx="909319" cy="23495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74536" y="5310090"/>
              <a:ext cx="235375" cy="234827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38217" y="5310090"/>
              <a:ext cx="488952" cy="234872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4855781" y="5317755"/>
              <a:ext cx="128270" cy="219710"/>
            </a:xfrm>
            <a:custGeom>
              <a:avLst/>
              <a:gdLst/>
              <a:ahLst/>
              <a:cxnLst/>
              <a:rect l="l" t="t" r="r" b="b"/>
              <a:pathLst>
                <a:path w="128270" h="219710">
                  <a:moveTo>
                    <a:pt x="12780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0" y="85090"/>
                  </a:lnTo>
                  <a:lnTo>
                    <a:pt x="0" y="133350"/>
                  </a:lnTo>
                  <a:lnTo>
                    <a:pt x="0" y="171450"/>
                  </a:lnTo>
                  <a:lnTo>
                    <a:pt x="0" y="219710"/>
                  </a:lnTo>
                  <a:lnTo>
                    <a:pt x="127800" y="219710"/>
                  </a:lnTo>
                  <a:lnTo>
                    <a:pt x="127800" y="171450"/>
                  </a:lnTo>
                  <a:lnTo>
                    <a:pt x="58369" y="171450"/>
                  </a:lnTo>
                  <a:lnTo>
                    <a:pt x="58369" y="133350"/>
                  </a:lnTo>
                  <a:lnTo>
                    <a:pt x="124231" y="133350"/>
                  </a:lnTo>
                  <a:lnTo>
                    <a:pt x="124231" y="85090"/>
                  </a:lnTo>
                  <a:lnTo>
                    <a:pt x="58369" y="85090"/>
                  </a:lnTo>
                  <a:lnTo>
                    <a:pt x="58369" y="48260"/>
                  </a:lnTo>
                  <a:lnTo>
                    <a:pt x="127800" y="48260"/>
                  </a:lnTo>
                  <a:lnTo>
                    <a:pt x="1278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 descr=""/>
          <p:cNvGrpSpPr/>
          <p:nvPr/>
        </p:nvGrpSpPr>
        <p:grpSpPr>
          <a:xfrm>
            <a:off x="4072063" y="6157655"/>
            <a:ext cx="1263650" cy="221615"/>
            <a:chOff x="4072063" y="6157655"/>
            <a:chExt cx="1263650" cy="221615"/>
          </a:xfrm>
        </p:grpSpPr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72063" y="6157655"/>
              <a:ext cx="136742" cy="221089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36803" y="6236570"/>
              <a:ext cx="128554" cy="142174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90916" y="6236570"/>
              <a:ext cx="111183" cy="142174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32132" y="6236570"/>
              <a:ext cx="217574" cy="142174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70154" y="6190882"/>
              <a:ext cx="219172" cy="187861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28943" y="6164364"/>
              <a:ext cx="141854" cy="210226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98913" y="6236570"/>
              <a:ext cx="136742" cy="142174"/>
            </a:xfrm>
            <a:prstGeom prst="rect">
              <a:avLst/>
            </a:prstGeom>
          </p:spPr>
        </p:pic>
      </p:grpSp>
      <p:sp>
        <p:nvSpPr>
          <p:cNvPr id="19" name="object 19" descr=""/>
          <p:cNvSpPr/>
          <p:nvPr/>
        </p:nvSpPr>
        <p:spPr>
          <a:xfrm>
            <a:off x="4067010" y="3720629"/>
            <a:ext cx="1488440" cy="723900"/>
          </a:xfrm>
          <a:custGeom>
            <a:avLst/>
            <a:gdLst/>
            <a:ahLst/>
            <a:cxnLst/>
            <a:rect l="l" t="t" r="r" b="b"/>
            <a:pathLst>
              <a:path w="1488439" h="723900">
                <a:moveTo>
                  <a:pt x="398907" y="523506"/>
                </a:moveTo>
                <a:lnTo>
                  <a:pt x="392264" y="476745"/>
                </a:lnTo>
                <a:lnTo>
                  <a:pt x="373672" y="440232"/>
                </a:lnTo>
                <a:lnTo>
                  <a:pt x="345059" y="412343"/>
                </a:lnTo>
                <a:lnTo>
                  <a:pt x="308419" y="391464"/>
                </a:lnTo>
                <a:lnTo>
                  <a:pt x="265671" y="375996"/>
                </a:lnTo>
                <a:lnTo>
                  <a:pt x="229844" y="365264"/>
                </a:lnTo>
                <a:lnTo>
                  <a:pt x="209842" y="358305"/>
                </a:lnTo>
                <a:lnTo>
                  <a:pt x="189572" y="348322"/>
                </a:lnTo>
                <a:lnTo>
                  <a:pt x="173863" y="333921"/>
                </a:lnTo>
                <a:lnTo>
                  <a:pt x="167551" y="313690"/>
                </a:lnTo>
                <a:lnTo>
                  <a:pt x="173316" y="293954"/>
                </a:lnTo>
                <a:lnTo>
                  <a:pt x="187947" y="279844"/>
                </a:lnTo>
                <a:lnTo>
                  <a:pt x="207416" y="271373"/>
                </a:lnTo>
                <a:lnTo>
                  <a:pt x="227698" y="268554"/>
                </a:lnTo>
                <a:lnTo>
                  <a:pt x="253123" y="271132"/>
                </a:lnTo>
                <a:lnTo>
                  <a:pt x="277469" y="278409"/>
                </a:lnTo>
                <a:lnTo>
                  <a:pt x="300215" y="289712"/>
                </a:lnTo>
                <a:lnTo>
                  <a:pt x="320814" y="304380"/>
                </a:lnTo>
                <a:lnTo>
                  <a:pt x="339217" y="268554"/>
                </a:lnTo>
                <a:lnTo>
                  <a:pt x="376720" y="195567"/>
                </a:lnTo>
                <a:lnTo>
                  <a:pt x="337731" y="177152"/>
                </a:lnTo>
                <a:lnTo>
                  <a:pt x="294627" y="163169"/>
                </a:lnTo>
                <a:lnTo>
                  <a:pt x="250329" y="154279"/>
                </a:lnTo>
                <a:lnTo>
                  <a:pt x="207708" y="151168"/>
                </a:lnTo>
                <a:lnTo>
                  <a:pt x="156362" y="156972"/>
                </a:lnTo>
                <a:lnTo>
                  <a:pt x="111353" y="173786"/>
                </a:lnTo>
                <a:lnTo>
                  <a:pt x="74041" y="200660"/>
                </a:lnTo>
                <a:lnTo>
                  <a:pt x="45732" y="236677"/>
                </a:lnTo>
                <a:lnTo>
                  <a:pt x="27774" y="280885"/>
                </a:lnTo>
                <a:lnTo>
                  <a:pt x="21488" y="332359"/>
                </a:lnTo>
                <a:lnTo>
                  <a:pt x="28232" y="385965"/>
                </a:lnTo>
                <a:lnTo>
                  <a:pt x="47548" y="424002"/>
                </a:lnTo>
                <a:lnTo>
                  <a:pt x="78105" y="450494"/>
                </a:lnTo>
                <a:lnTo>
                  <a:pt x="118567" y="469442"/>
                </a:lnTo>
                <a:lnTo>
                  <a:pt x="167589" y="484898"/>
                </a:lnTo>
                <a:lnTo>
                  <a:pt x="193598" y="492594"/>
                </a:lnTo>
                <a:lnTo>
                  <a:pt x="221475" y="504126"/>
                </a:lnTo>
                <a:lnTo>
                  <a:pt x="243713" y="521436"/>
                </a:lnTo>
                <a:lnTo>
                  <a:pt x="252806" y="546468"/>
                </a:lnTo>
                <a:lnTo>
                  <a:pt x="246799" y="570966"/>
                </a:lnTo>
                <a:lnTo>
                  <a:pt x="231140" y="587895"/>
                </a:lnTo>
                <a:lnTo>
                  <a:pt x="209283" y="597700"/>
                </a:lnTo>
                <a:lnTo>
                  <a:pt x="184746" y="600875"/>
                </a:lnTo>
                <a:lnTo>
                  <a:pt x="149987" y="596468"/>
                </a:lnTo>
                <a:lnTo>
                  <a:pt x="117627" y="584492"/>
                </a:lnTo>
                <a:lnTo>
                  <a:pt x="87680" y="566724"/>
                </a:lnTo>
                <a:lnTo>
                  <a:pt x="60147" y="545007"/>
                </a:lnTo>
                <a:lnTo>
                  <a:pt x="0" y="658152"/>
                </a:lnTo>
                <a:lnTo>
                  <a:pt x="43332" y="684085"/>
                </a:lnTo>
                <a:lnTo>
                  <a:pt x="90043" y="703427"/>
                </a:lnTo>
                <a:lnTo>
                  <a:pt x="139166" y="715543"/>
                </a:lnTo>
                <a:lnTo>
                  <a:pt x="189776" y="719721"/>
                </a:lnTo>
                <a:lnTo>
                  <a:pt x="230746" y="716813"/>
                </a:lnTo>
                <a:lnTo>
                  <a:pt x="270979" y="707732"/>
                </a:lnTo>
                <a:lnTo>
                  <a:pt x="308914" y="691934"/>
                </a:lnTo>
                <a:lnTo>
                  <a:pt x="343039" y="668870"/>
                </a:lnTo>
                <a:lnTo>
                  <a:pt x="369887" y="638314"/>
                </a:lnTo>
                <a:lnTo>
                  <a:pt x="387070" y="602640"/>
                </a:lnTo>
                <a:lnTo>
                  <a:pt x="396214" y="563753"/>
                </a:lnTo>
                <a:lnTo>
                  <a:pt x="398907" y="523506"/>
                </a:lnTo>
                <a:close/>
              </a:path>
              <a:path w="1488439" h="723900">
                <a:moveTo>
                  <a:pt x="801370" y="0"/>
                </a:moveTo>
                <a:lnTo>
                  <a:pt x="740486" y="0"/>
                </a:lnTo>
                <a:lnTo>
                  <a:pt x="736092" y="10375"/>
                </a:lnTo>
                <a:lnTo>
                  <a:pt x="730707" y="18542"/>
                </a:lnTo>
                <a:lnTo>
                  <a:pt x="723036" y="23876"/>
                </a:lnTo>
                <a:lnTo>
                  <a:pt x="711822" y="25781"/>
                </a:lnTo>
                <a:lnTo>
                  <a:pt x="686625" y="21971"/>
                </a:lnTo>
                <a:lnTo>
                  <a:pt x="656386" y="13601"/>
                </a:lnTo>
                <a:lnTo>
                  <a:pt x="624687" y="5219"/>
                </a:lnTo>
                <a:lnTo>
                  <a:pt x="595071" y="1409"/>
                </a:lnTo>
                <a:lnTo>
                  <a:pt x="575754" y="4559"/>
                </a:lnTo>
                <a:lnTo>
                  <a:pt x="558114" y="13157"/>
                </a:lnTo>
                <a:lnTo>
                  <a:pt x="531355" y="41529"/>
                </a:lnTo>
                <a:lnTo>
                  <a:pt x="516458" y="88341"/>
                </a:lnTo>
                <a:lnTo>
                  <a:pt x="515607" y="105244"/>
                </a:lnTo>
                <a:lnTo>
                  <a:pt x="516343" y="113144"/>
                </a:lnTo>
                <a:lnTo>
                  <a:pt x="575030" y="113144"/>
                </a:lnTo>
                <a:lnTo>
                  <a:pt x="578256" y="103238"/>
                </a:lnTo>
                <a:lnTo>
                  <a:pt x="582396" y="94767"/>
                </a:lnTo>
                <a:lnTo>
                  <a:pt x="588949" y="88849"/>
                </a:lnTo>
                <a:lnTo>
                  <a:pt x="599401" y="86626"/>
                </a:lnTo>
                <a:lnTo>
                  <a:pt x="625487" y="90766"/>
                </a:lnTo>
                <a:lnTo>
                  <a:pt x="680593" y="109004"/>
                </a:lnTo>
                <a:lnTo>
                  <a:pt x="708266" y="113144"/>
                </a:lnTo>
                <a:lnTo>
                  <a:pt x="747890" y="102717"/>
                </a:lnTo>
                <a:lnTo>
                  <a:pt x="776046" y="75907"/>
                </a:lnTo>
                <a:lnTo>
                  <a:pt x="793572" y="39433"/>
                </a:lnTo>
                <a:lnTo>
                  <a:pt x="796277" y="25781"/>
                </a:lnTo>
                <a:lnTo>
                  <a:pt x="801370" y="0"/>
                </a:lnTo>
                <a:close/>
              </a:path>
              <a:path w="1488439" h="723900">
                <a:moveTo>
                  <a:pt x="940308" y="705396"/>
                </a:moveTo>
                <a:lnTo>
                  <a:pt x="904976" y="611593"/>
                </a:lnTo>
                <a:lnTo>
                  <a:pt x="864514" y="504151"/>
                </a:lnTo>
                <a:lnTo>
                  <a:pt x="799769" y="332270"/>
                </a:lnTo>
                <a:lnTo>
                  <a:pt x="736930" y="165404"/>
                </a:lnTo>
                <a:lnTo>
                  <a:pt x="717626" y="165404"/>
                </a:lnTo>
                <a:lnTo>
                  <a:pt x="717626" y="504151"/>
                </a:lnTo>
                <a:lnTo>
                  <a:pt x="600862" y="504151"/>
                </a:lnTo>
                <a:lnTo>
                  <a:pt x="658876" y="332270"/>
                </a:lnTo>
                <a:lnTo>
                  <a:pt x="660298" y="332270"/>
                </a:lnTo>
                <a:lnTo>
                  <a:pt x="717626" y="504151"/>
                </a:lnTo>
                <a:lnTo>
                  <a:pt x="717626" y="165404"/>
                </a:lnTo>
                <a:lnTo>
                  <a:pt x="583666" y="165404"/>
                </a:lnTo>
                <a:lnTo>
                  <a:pt x="375996" y="705396"/>
                </a:lnTo>
                <a:lnTo>
                  <a:pt x="524916" y="705396"/>
                </a:lnTo>
                <a:lnTo>
                  <a:pt x="562165" y="611593"/>
                </a:lnTo>
                <a:lnTo>
                  <a:pt x="755548" y="611593"/>
                </a:lnTo>
                <a:lnTo>
                  <a:pt x="790651" y="705396"/>
                </a:lnTo>
                <a:lnTo>
                  <a:pt x="940308" y="705396"/>
                </a:lnTo>
                <a:close/>
              </a:path>
              <a:path w="1488439" h="723900">
                <a:moveTo>
                  <a:pt x="1488186" y="425373"/>
                </a:moveTo>
                <a:lnTo>
                  <a:pt x="1484020" y="377913"/>
                </a:lnTo>
                <a:lnTo>
                  <a:pt x="1472057" y="333768"/>
                </a:lnTo>
                <a:lnTo>
                  <a:pt x="1453057" y="293344"/>
                </a:lnTo>
                <a:lnTo>
                  <a:pt x="1446301" y="283616"/>
                </a:lnTo>
                <a:lnTo>
                  <a:pt x="1427835" y="257022"/>
                </a:lnTo>
                <a:lnTo>
                  <a:pt x="1397152" y="225209"/>
                </a:lnTo>
                <a:lnTo>
                  <a:pt x="1361808" y="198285"/>
                </a:lnTo>
                <a:lnTo>
                  <a:pt x="1342085" y="187413"/>
                </a:lnTo>
                <a:lnTo>
                  <a:pt x="1342085" y="426110"/>
                </a:lnTo>
                <a:lnTo>
                  <a:pt x="1334262" y="478612"/>
                </a:lnTo>
                <a:lnTo>
                  <a:pt x="1312519" y="523049"/>
                </a:lnTo>
                <a:lnTo>
                  <a:pt x="1279423" y="557326"/>
                </a:lnTo>
                <a:lnTo>
                  <a:pt x="1237576" y="579412"/>
                </a:lnTo>
                <a:lnTo>
                  <a:pt x="1189558" y="587222"/>
                </a:lnTo>
                <a:lnTo>
                  <a:pt x="1141514" y="579412"/>
                </a:lnTo>
                <a:lnTo>
                  <a:pt x="1099667" y="557326"/>
                </a:lnTo>
                <a:lnTo>
                  <a:pt x="1066584" y="523049"/>
                </a:lnTo>
                <a:lnTo>
                  <a:pt x="1044841" y="478612"/>
                </a:lnTo>
                <a:lnTo>
                  <a:pt x="1037018" y="426110"/>
                </a:lnTo>
                <a:lnTo>
                  <a:pt x="1044841" y="382701"/>
                </a:lnTo>
                <a:lnTo>
                  <a:pt x="1066584" y="343789"/>
                </a:lnTo>
                <a:lnTo>
                  <a:pt x="1099667" y="312331"/>
                </a:lnTo>
                <a:lnTo>
                  <a:pt x="1141514" y="291287"/>
                </a:lnTo>
                <a:lnTo>
                  <a:pt x="1189558" y="283616"/>
                </a:lnTo>
                <a:lnTo>
                  <a:pt x="1237602" y="291287"/>
                </a:lnTo>
                <a:lnTo>
                  <a:pt x="1279461" y="312331"/>
                </a:lnTo>
                <a:lnTo>
                  <a:pt x="1312545" y="343789"/>
                </a:lnTo>
                <a:lnTo>
                  <a:pt x="1334274" y="382701"/>
                </a:lnTo>
                <a:lnTo>
                  <a:pt x="1342085" y="426110"/>
                </a:lnTo>
                <a:lnTo>
                  <a:pt x="1342085" y="187413"/>
                </a:lnTo>
                <a:lnTo>
                  <a:pt x="1322603" y="176669"/>
                </a:lnTo>
                <a:lnTo>
                  <a:pt x="1280287" y="160731"/>
                </a:lnTo>
                <a:lnTo>
                  <a:pt x="1235684" y="150876"/>
                </a:lnTo>
                <a:lnTo>
                  <a:pt x="1189558" y="147510"/>
                </a:lnTo>
                <a:lnTo>
                  <a:pt x="1143431" y="150876"/>
                </a:lnTo>
                <a:lnTo>
                  <a:pt x="1098816" y="160731"/>
                </a:lnTo>
                <a:lnTo>
                  <a:pt x="1056513" y="176669"/>
                </a:lnTo>
                <a:lnTo>
                  <a:pt x="1017295" y="198285"/>
                </a:lnTo>
                <a:lnTo>
                  <a:pt x="981964" y="225209"/>
                </a:lnTo>
                <a:lnTo>
                  <a:pt x="951280" y="257022"/>
                </a:lnTo>
                <a:lnTo>
                  <a:pt x="926058" y="293344"/>
                </a:lnTo>
                <a:lnTo>
                  <a:pt x="907059" y="333768"/>
                </a:lnTo>
                <a:lnTo>
                  <a:pt x="895083" y="377913"/>
                </a:lnTo>
                <a:lnTo>
                  <a:pt x="890917" y="425373"/>
                </a:lnTo>
                <a:lnTo>
                  <a:pt x="890981" y="426110"/>
                </a:lnTo>
                <a:lnTo>
                  <a:pt x="894600" y="476186"/>
                </a:lnTo>
                <a:lnTo>
                  <a:pt x="905344" y="523468"/>
                </a:lnTo>
                <a:lnTo>
                  <a:pt x="922667" y="566801"/>
                </a:lnTo>
                <a:lnTo>
                  <a:pt x="946124" y="605739"/>
                </a:lnTo>
                <a:lnTo>
                  <a:pt x="975245" y="639864"/>
                </a:lnTo>
                <a:lnTo>
                  <a:pt x="1009573" y="668756"/>
                </a:lnTo>
                <a:lnTo>
                  <a:pt x="1048626" y="691959"/>
                </a:lnTo>
                <a:lnTo>
                  <a:pt x="1091946" y="709079"/>
                </a:lnTo>
                <a:lnTo>
                  <a:pt x="1139088" y="719658"/>
                </a:lnTo>
                <a:lnTo>
                  <a:pt x="1189558" y="723277"/>
                </a:lnTo>
                <a:lnTo>
                  <a:pt x="1240015" y="719658"/>
                </a:lnTo>
                <a:lnTo>
                  <a:pt x="1287145" y="709079"/>
                </a:lnTo>
                <a:lnTo>
                  <a:pt x="1330464" y="691959"/>
                </a:lnTo>
                <a:lnTo>
                  <a:pt x="1369517" y="668756"/>
                </a:lnTo>
                <a:lnTo>
                  <a:pt x="1403845" y="639864"/>
                </a:lnTo>
                <a:lnTo>
                  <a:pt x="1432966" y="605739"/>
                </a:lnTo>
                <a:lnTo>
                  <a:pt x="1444117" y="587222"/>
                </a:lnTo>
                <a:lnTo>
                  <a:pt x="1456423" y="566801"/>
                </a:lnTo>
                <a:lnTo>
                  <a:pt x="1473758" y="523468"/>
                </a:lnTo>
                <a:lnTo>
                  <a:pt x="1473860" y="523049"/>
                </a:lnTo>
                <a:lnTo>
                  <a:pt x="1484503" y="476186"/>
                </a:lnTo>
                <a:lnTo>
                  <a:pt x="1488186" y="4253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0" name="object 20" descr=""/>
          <p:cNvGrpSpPr/>
          <p:nvPr/>
        </p:nvGrpSpPr>
        <p:grpSpPr>
          <a:xfrm>
            <a:off x="4081652" y="6474860"/>
            <a:ext cx="1370330" cy="308610"/>
            <a:chOff x="4081652" y="6474860"/>
            <a:chExt cx="1370330" cy="308610"/>
          </a:xfrm>
        </p:grpSpPr>
        <p:sp>
          <p:nvSpPr>
            <p:cNvPr id="21" name="object 21" descr=""/>
            <p:cNvSpPr/>
            <p:nvPr/>
          </p:nvSpPr>
          <p:spPr>
            <a:xfrm>
              <a:off x="4081640" y="6495223"/>
              <a:ext cx="121285" cy="212090"/>
            </a:xfrm>
            <a:custGeom>
              <a:avLst/>
              <a:gdLst/>
              <a:ahLst/>
              <a:cxnLst/>
              <a:rect l="l" t="t" r="r" b="b"/>
              <a:pathLst>
                <a:path w="121285" h="212090">
                  <a:moveTo>
                    <a:pt x="121094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0" y="81280"/>
                  </a:lnTo>
                  <a:lnTo>
                    <a:pt x="0" y="128270"/>
                  </a:lnTo>
                  <a:lnTo>
                    <a:pt x="0" y="165100"/>
                  </a:lnTo>
                  <a:lnTo>
                    <a:pt x="0" y="212090"/>
                  </a:lnTo>
                  <a:lnTo>
                    <a:pt x="121094" y="212090"/>
                  </a:lnTo>
                  <a:lnTo>
                    <a:pt x="121094" y="165100"/>
                  </a:lnTo>
                  <a:lnTo>
                    <a:pt x="55283" y="165100"/>
                  </a:lnTo>
                  <a:lnTo>
                    <a:pt x="55283" y="128270"/>
                  </a:lnTo>
                  <a:lnTo>
                    <a:pt x="117576" y="128270"/>
                  </a:lnTo>
                  <a:lnTo>
                    <a:pt x="117576" y="81280"/>
                  </a:lnTo>
                  <a:lnTo>
                    <a:pt x="55283" y="81280"/>
                  </a:lnTo>
                  <a:lnTo>
                    <a:pt x="55283" y="46990"/>
                  </a:lnTo>
                  <a:lnTo>
                    <a:pt x="121094" y="46990"/>
                  </a:lnTo>
                  <a:lnTo>
                    <a:pt x="1210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27340" y="6474860"/>
              <a:ext cx="167498" cy="237748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29899" y="6564957"/>
              <a:ext cx="153356" cy="147605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612649" y="6560530"/>
              <a:ext cx="113739" cy="152078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749711" y="6560164"/>
              <a:ext cx="167414" cy="152398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946519" y="6560530"/>
              <a:ext cx="113739" cy="222686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083581" y="6494669"/>
              <a:ext cx="167414" cy="217894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280389" y="6560164"/>
              <a:ext cx="171567" cy="152398"/>
            </a:xfrm>
            <a:prstGeom prst="rect">
              <a:avLst/>
            </a:prstGeom>
          </p:spPr>
        </p:pic>
      </p:grpSp>
      <p:grpSp>
        <p:nvGrpSpPr>
          <p:cNvPr id="29" name="object 29" descr=""/>
          <p:cNvGrpSpPr/>
          <p:nvPr/>
        </p:nvGrpSpPr>
        <p:grpSpPr>
          <a:xfrm>
            <a:off x="5032134" y="5310090"/>
            <a:ext cx="713105" cy="234950"/>
            <a:chOff x="5032134" y="5310090"/>
            <a:chExt cx="713105" cy="234950"/>
          </a:xfrm>
        </p:grpSpPr>
        <p:pic>
          <p:nvPicPr>
            <p:cNvPr id="30" name="object 30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032134" y="5317393"/>
              <a:ext cx="186812" cy="220221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243958" y="5317393"/>
              <a:ext cx="224329" cy="220221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496311" y="5310090"/>
              <a:ext cx="248524" cy="234872"/>
            </a:xfrm>
            <a:prstGeom prst="rect">
              <a:avLst/>
            </a:prstGeom>
          </p:spPr>
        </p:pic>
      </p:grpSp>
      <p:grpSp>
        <p:nvGrpSpPr>
          <p:cNvPr id="33" name="object 33" descr=""/>
          <p:cNvGrpSpPr/>
          <p:nvPr/>
        </p:nvGrpSpPr>
        <p:grpSpPr>
          <a:xfrm>
            <a:off x="5442663" y="6141675"/>
            <a:ext cx="306070" cy="237490"/>
            <a:chOff x="5442663" y="6141675"/>
            <a:chExt cx="306070" cy="237490"/>
          </a:xfrm>
        </p:grpSpPr>
        <p:pic>
          <p:nvPicPr>
            <p:cNvPr id="34" name="object 34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442663" y="6141675"/>
              <a:ext cx="136742" cy="237063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611994" y="6236565"/>
              <a:ext cx="136742" cy="142174"/>
            </a:xfrm>
            <a:prstGeom prst="rect">
              <a:avLst/>
            </a:prstGeom>
          </p:spPr>
        </p:pic>
      </p:grpSp>
      <p:grpSp>
        <p:nvGrpSpPr>
          <p:cNvPr id="36" name="object 36" descr=""/>
          <p:cNvGrpSpPr/>
          <p:nvPr/>
        </p:nvGrpSpPr>
        <p:grpSpPr>
          <a:xfrm>
            <a:off x="4693855" y="5636667"/>
            <a:ext cx="1224915" cy="234950"/>
            <a:chOff x="4693855" y="5636667"/>
            <a:chExt cx="1224915" cy="234950"/>
          </a:xfrm>
        </p:grpSpPr>
        <p:sp>
          <p:nvSpPr>
            <p:cNvPr id="37" name="object 37" descr=""/>
            <p:cNvSpPr/>
            <p:nvPr/>
          </p:nvSpPr>
          <p:spPr>
            <a:xfrm>
              <a:off x="4693844" y="5638177"/>
              <a:ext cx="721995" cy="232410"/>
            </a:xfrm>
            <a:custGeom>
              <a:avLst/>
              <a:gdLst/>
              <a:ahLst/>
              <a:cxnLst/>
              <a:rect l="l" t="t" r="r" b="b"/>
              <a:pathLst>
                <a:path w="721995" h="232410">
                  <a:moveTo>
                    <a:pt x="127800" y="6159"/>
                  </a:moveTo>
                  <a:lnTo>
                    <a:pt x="0" y="6159"/>
                  </a:lnTo>
                  <a:lnTo>
                    <a:pt x="0" y="54419"/>
                  </a:lnTo>
                  <a:lnTo>
                    <a:pt x="0" y="91249"/>
                  </a:lnTo>
                  <a:lnTo>
                    <a:pt x="0" y="139509"/>
                  </a:lnTo>
                  <a:lnTo>
                    <a:pt x="0" y="177609"/>
                  </a:lnTo>
                  <a:lnTo>
                    <a:pt x="0" y="225869"/>
                  </a:lnTo>
                  <a:lnTo>
                    <a:pt x="127800" y="225869"/>
                  </a:lnTo>
                  <a:lnTo>
                    <a:pt x="127800" y="177609"/>
                  </a:lnTo>
                  <a:lnTo>
                    <a:pt x="58381" y="177609"/>
                  </a:lnTo>
                  <a:lnTo>
                    <a:pt x="58381" y="139509"/>
                  </a:lnTo>
                  <a:lnTo>
                    <a:pt x="124244" y="139509"/>
                  </a:lnTo>
                  <a:lnTo>
                    <a:pt x="124244" y="91249"/>
                  </a:lnTo>
                  <a:lnTo>
                    <a:pt x="58381" y="91249"/>
                  </a:lnTo>
                  <a:lnTo>
                    <a:pt x="58381" y="54419"/>
                  </a:lnTo>
                  <a:lnTo>
                    <a:pt x="127800" y="54419"/>
                  </a:lnTo>
                  <a:lnTo>
                    <a:pt x="127800" y="6159"/>
                  </a:lnTo>
                  <a:close/>
                </a:path>
                <a:path w="721995" h="232410">
                  <a:moveTo>
                    <a:pt x="317030" y="151853"/>
                  </a:moveTo>
                  <a:lnTo>
                    <a:pt x="301053" y="111810"/>
                  </a:lnTo>
                  <a:lnTo>
                    <a:pt x="261620" y="91694"/>
                  </a:lnTo>
                  <a:lnTo>
                    <a:pt x="246748" y="87312"/>
                  </a:lnTo>
                  <a:lnTo>
                    <a:pt x="238417" y="84467"/>
                  </a:lnTo>
                  <a:lnTo>
                    <a:pt x="229984" y="80403"/>
                  </a:lnTo>
                  <a:lnTo>
                    <a:pt x="223443" y="74536"/>
                  </a:lnTo>
                  <a:lnTo>
                    <a:pt x="220814" y="66268"/>
                  </a:lnTo>
                  <a:lnTo>
                    <a:pt x="223215" y="58216"/>
                  </a:lnTo>
                  <a:lnTo>
                    <a:pt x="229298" y="52476"/>
                  </a:lnTo>
                  <a:lnTo>
                    <a:pt x="237629" y="48933"/>
                  </a:lnTo>
                  <a:lnTo>
                    <a:pt x="238112" y="48933"/>
                  </a:lnTo>
                  <a:lnTo>
                    <a:pt x="245833" y="47879"/>
                  </a:lnTo>
                  <a:lnTo>
                    <a:pt x="256400" y="48933"/>
                  </a:lnTo>
                  <a:lnTo>
                    <a:pt x="266522" y="51892"/>
                  </a:lnTo>
                  <a:lnTo>
                    <a:pt x="275971" y="56502"/>
                  </a:lnTo>
                  <a:lnTo>
                    <a:pt x="284530" y="62484"/>
                  </a:lnTo>
                  <a:lnTo>
                    <a:pt x="292188" y="47879"/>
                  </a:lnTo>
                  <a:lnTo>
                    <a:pt x="273596" y="4902"/>
                  </a:lnTo>
                  <a:lnTo>
                    <a:pt x="237439" y="0"/>
                  </a:lnTo>
                  <a:lnTo>
                    <a:pt x="206349" y="5270"/>
                  </a:lnTo>
                  <a:lnTo>
                    <a:pt x="181825" y="20193"/>
                  </a:lnTo>
                  <a:lnTo>
                    <a:pt x="165747" y="43497"/>
                  </a:lnTo>
                  <a:lnTo>
                    <a:pt x="159981" y="73901"/>
                  </a:lnTo>
                  <a:lnTo>
                    <a:pt x="160083" y="74536"/>
                  </a:lnTo>
                  <a:lnTo>
                    <a:pt x="176631" y="117157"/>
                  </a:lnTo>
                  <a:lnTo>
                    <a:pt x="220776" y="136105"/>
                  </a:lnTo>
                  <a:lnTo>
                    <a:pt x="231597" y="139230"/>
                  </a:lnTo>
                  <a:lnTo>
                    <a:pt x="243192" y="143929"/>
                  </a:lnTo>
                  <a:lnTo>
                    <a:pt x="252450" y="151003"/>
                  </a:lnTo>
                  <a:lnTo>
                    <a:pt x="256235" y="161213"/>
                  </a:lnTo>
                  <a:lnTo>
                    <a:pt x="253746" y="171208"/>
                  </a:lnTo>
                  <a:lnTo>
                    <a:pt x="247218" y="178104"/>
                  </a:lnTo>
                  <a:lnTo>
                    <a:pt x="238137" y="182105"/>
                  </a:lnTo>
                  <a:lnTo>
                    <a:pt x="227939" y="183388"/>
                  </a:lnTo>
                  <a:lnTo>
                    <a:pt x="213461" y="181597"/>
                  </a:lnTo>
                  <a:lnTo>
                    <a:pt x="199999" y="176707"/>
                  </a:lnTo>
                  <a:lnTo>
                    <a:pt x="187540" y="169468"/>
                  </a:lnTo>
                  <a:lnTo>
                    <a:pt x="176085" y="160616"/>
                  </a:lnTo>
                  <a:lnTo>
                    <a:pt x="151079" y="206756"/>
                  </a:lnTo>
                  <a:lnTo>
                    <a:pt x="169125" y="217322"/>
                  </a:lnTo>
                  <a:lnTo>
                    <a:pt x="188556" y="225221"/>
                  </a:lnTo>
                  <a:lnTo>
                    <a:pt x="208991" y="230149"/>
                  </a:lnTo>
                  <a:lnTo>
                    <a:pt x="230035" y="231863"/>
                  </a:lnTo>
                  <a:lnTo>
                    <a:pt x="247078" y="230682"/>
                  </a:lnTo>
                  <a:lnTo>
                    <a:pt x="293801" y="211137"/>
                  </a:lnTo>
                  <a:lnTo>
                    <a:pt x="312293" y="183388"/>
                  </a:lnTo>
                  <a:lnTo>
                    <a:pt x="315912" y="168262"/>
                  </a:lnTo>
                  <a:lnTo>
                    <a:pt x="317030" y="151853"/>
                  </a:lnTo>
                  <a:close/>
                </a:path>
                <a:path w="721995" h="232410">
                  <a:moveTo>
                    <a:pt x="487464" y="5803"/>
                  </a:moveTo>
                  <a:lnTo>
                    <a:pt x="332511" y="5803"/>
                  </a:lnTo>
                  <a:lnTo>
                    <a:pt x="332511" y="54267"/>
                  </a:lnTo>
                  <a:lnTo>
                    <a:pt x="380796" y="54267"/>
                  </a:lnTo>
                  <a:lnTo>
                    <a:pt x="380796" y="226021"/>
                  </a:lnTo>
                  <a:lnTo>
                    <a:pt x="439166" y="226021"/>
                  </a:lnTo>
                  <a:lnTo>
                    <a:pt x="439166" y="54267"/>
                  </a:lnTo>
                  <a:lnTo>
                    <a:pt x="487464" y="54267"/>
                  </a:lnTo>
                  <a:lnTo>
                    <a:pt x="487464" y="5803"/>
                  </a:lnTo>
                  <a:close/>
                </a:path>
                <a:path w="721995" h="232410">
                  <a:moveTo>
                    <a:pt x="721918" y="226021"/>
                  </a:moveTo>
                  <a:lnTo>
                    <a:pt x="707224" y="187769"/>
                  </a:lnTo>
                  <a:lnTo>
                    <a:pt x="690384" y="143954"/>
                  </a:lnTo>
                  <a:lnTo>
                    <a:pt x="663448" y="73850"/>
                  </a:lnTo>
                  <a:lnTo>
                    <a:pt x="637298" y="5803"/>
                  </a:lnTo>
                  <a:lnTo>
                    <a:pt x="629272" y="5803"/>
                  </a:lnTo>
                  <a:lnTo>
                    <a:pt x="629272" y="143954"/>
                  </a:lnTo>
                  <a:lnTo>
                    <a:pt x="580707" y="143954"/>
                  </a:lnTo>
                  <a:lnTo>
                    <a:pt x="604850" y="73850"/>
                  </a:lnTo>
                  <a:lnTo>
                    <a:pt x="605447" y="73850"/>
                  </a:lnTo>
                  <a:lnTo>
                    <a:pt x="629272" y="143954"/>
                  </a:lnTo>
                  <a:lnTo>
                    <a:pt x="629272" y="5803"/>
                  </a:lnTo>
                  <a:lnTo>
                    <a:pt x="573544" y="5803"/>
                  </a:lnTo>
                  <a:lnTo>
                    <a:pt x="487133" y="226021"/>
                  </a:lnTo>
                  <a:lnTo>
                    <a:pt x="549071" y="226021"/>
                  </a:lnTo>
                  <a:lnTo>
                    <a:pt x="564591" y="187769"/>
                  </a:lnTo>
                  <a:lnTo>
                    <a:pt x="645058" y="187769"/>
                  </a:lnTo>
                  <a:lnTo>
                    <a:pt x="659663" y="226021"/>
                  </a:lnTo>
                  <a:lnTo>
                    <a:pt x="721918" y="2260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450916" y="5643969"/>
              <a:ext cx="196944" cy="220267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669905" y="5636667"/>
              <a:ext cx="248525" cy="234872"/>
            </a:xfrm>
            <a:prstGeom prst="rect">
              <a:avLst/>
            </a:prstGeom>
          </p:spPr>
        </p:pic>
      </p:grpSp>
      <p:sp>
        <p:nvSpPr>
          <p:cNvPr id="40" name="object 40" descr=""/>
          <p:cNvSpPr/>
          <p:nvPr/>
        </p:nvSpPr>
        <p:spPr>
          <a:xfrm>
            <a:off x="4086479" y="4548961"/>
            <a:ext cx="2273300" cy="575945"/>
          </a:xfrm>
          <a:custGeom>
            <a:avLst/>
            <a:gdLst/>
            <a:ahLst/>
            <a:cxnLst/>
            <a:rect l="l" t="t" r="r" b="b"/>
            <a:pathLst>
              <a:path w="2273300" h="575945">
                <a:moveTo>
                  <a:pt x="411060" y="195478"/>
                </a:moveTo>
                <a:lnTo>
                  <a:pt x="406273" y="146634"/>
                </a:lnTo>
                <a:lnTo>
                  <a:pt x="400951" y="131025"/>
                </a:lnTo>
                <a:lnTo>
                  <a:pt x="392455" y="106095"/>
                </a:lnTo>
                <a:lnTo>
                  <a:pt x="370357" y="73571"/>
                </a:lnTo>
                <a:lnTo>
                  <a:pt x="340779" y="48780"/>
                </a:lnTo>
                <a:lnTo>
                  <a:pt x="304482" y="31419"/>
                </a:lnTo>
                <a:lnTo>
                  <a:pt x="264960" y="21882"/>
                </a:lnTo>
                <a:lnTo>
                  <a:pt x="264960" y="199771"/>
                </a:lnTo>
                <a:lnTo>
                  <a:pt x="256336" y="237871"/>
                </a:lnTo>
                <a:lnTo>
                  <a:pt x="233540" y="257441"/>
                </a:lnTo>
                <a:lnTo>
                  <a:pt x="201218" y="264642"/>
                </a:lnTo>
                <a:lnTo>
                  <a:pt x="163995" y="265671"/>
                </a:lnTo>
                <a:lnTo>
                  <a:pt x="140347" y="265671"/>
                </a:lnTo>
                <a:lnTo>
                  <a:pt x="140347" y="131025"/>
                </a:lnTo>
                <a:lnTo>
                  <a:pt x="163995" y="131025"/>
                </a:lnTo>
                <a:lnTo>
                  <a:pt x="202717" y="132207"/>
                </a:lnTo>
                <a:lnTo>
                  <a:pt x="234873" y="139877"/>
                </a:lnTo>
                <a:lnTo>
                  <a:pt x="256832" y="160324"/>
                </a:lnTo>
                <a:lnTo>
                  <a:pt x="264960" y="199771"/>
                </a:lnTo>
                <a:lnTo>
                  <a:pt x="264960" y="21882"/>
                </a:lnTo>
                <a:lnTo>
                  <a:pt x="262242" y="21221"/>
                </a:lnTo>
                <a:lnTo>
                  <a:pt x="214845" y="17881"/>
                </a:lnTo>
                <a:lnTo>
                  <a:pt x="0" y="17881"/>
                </a:lnTo>
                <a:lnTo>
                  <a:pt x="0" y="557872"/>
                </a:lnTo>
                <a:lnTo>
                  <a:pt x="140347" y="557872"/>
                </a:lnTo>
                <a:lnTo>
                  <a:pt x="140347" y="378815"/>
                </a:lnTo>
                <a:lnTo>
                  <a:pt x="219862" y="378815"/>
                </a:lnTo>
                <a:lnTo>
                  <a:pt x="269011" y="375361"/>
                </a:lnTo>
                <a:lnTo>
                  <a:pt x="311327" y="364769"/>
                </a:lnTo>
                <a:lnTo>
                  <a:pt x="346532" y="346798"/>
                </a:lnTo>
                <a:lnTo>
                  <a:pt x="394589" y="287578"/>
                </a:lnTo>
                <a:lnTo>
                  <a:pt x="401040" y="265671"/>
                </a:lnTo>
                <a:lnTo>
                  <a:pt x="406908" y="245770"/>
                </a:lnTo>
                <a:lnTo>
                  <a:pt x="411060" y="195478"/>
                </a:lnTo>
                <a:close/>
              </a:path>
              <a:path w="2273300" h="575945">
                <a:moveTo>
                  <a:pt x="885913" y="557872"/>
                </a:moveTo>
                <a:lnTo>
                  <a:pt x="850582" y="464083"/>
                </a:lnTo>
                <a:lnTo>
                  <a:pt x="810120" y="356641"/>
                </a:lnTo>
                <a:lnTo>
                  <a:pt x="745375" y="184746"/>
                </a:lnTo>
                <a:lnTo>
                  <a:pt x="682536" y="17881"/>
                </a:lnTo>
                <a:lnTo>
                  <a:pt x="663181" y="17881"/>
                </a:lnTo>
                <a:lnTo>
                  <a:pt x="663181" y="356641"/>
                </a:lnTo>
                <a:lnTo>
                  <a:pt x="546430" y="356641"/>
                </a:lnTo>
                <a:lnTo>
                  <a:pt x="604481" y="184746"/>
                </a:lnTo>
                <a:lnTo>
                  <a:pt x="605904" y="184746"/>
                </a:lnTo>
                <a:lnTo>
                  <a:pt x="663181" y="356641"/>
                </a:lnTo>
                <a:lnTo>
                  <a:pt x="663181" y="17881"/>
                </a:lnTo>
                <a:lnTo>
                  <a:pt x="529272" y="17881"/>
                </a:lnTo>
                <a:lnTo>
                  <a:pt x="321576" y="557872"/>
                </a:lnTo>
                <a:lnTo>
                  <a:pt x="470509" y="557872"/>
                </a:lnTo>
                <a:lnTo>
                  <a:pt x="507758" y="464083"/>
                </a:lnTo>
                <a:lnTo>
                  <a:pt x="701103" y="464083"/>
                </a:lnTo>
                <a:lnTo>
                  <a:pt x="736206" y="557872"/>
                </a:lnTo>
                <a:lnTo>
                  <a:pt x="885913" y="557872"/>
                </a:lnTo>
                <a:close/>
              </a:path>
              <a:path w="2273300" h="575945">
                <a:moveTo>
                  <a:pt x="1347812" y="17881"/>
                </a:moveTo>
                <a:lnTo>
                  <a:pt x="1207363" y="17881"/>
                </a:lnTo>
                <a:lnTo>
                  <a:pt x="1207363" y="302183"/>
                </a:lnTo>
                <a:lnTo>
                  <a:pt x="1206119" y="344411"/>
                </a:lnTo>
                <a:lnTo>
                  <a:pt x="1199832" y="384200"/>
                </a:lnTo>
                <a:lnTo>
                  <a:pt x="1184630" y="417550"/>
                </a:lnTo>
                <a:lnTo>
                  <a:pt x="1156665" y="440486"/>
                </a:lnTo>
                <a:lnTo>
                  <a:pt x="1112113" y="449021"/>
                </a:lnTo>
                <a:lnTo>
                  <a:pt x="1067562" y="440486"/>
                </a:lnTo>
                <a:lnTo>
                  <a:pt x="1039609" y="417550"/>
                </a:lnTo>
                <a:lnTo>
                  <a:pt x="1024407" y="384200"/>
                </a:lnTo>
                <a:lnTo>
                  <a:pt x="1018108" y="344411"/>
                </a:lnTo>
                <a:lnTo>
                  <a:pt x="1016863" y="302183"/>
                </a:lnTo>
                <a:lnTo>
                  <a:pt x="1016863" y="17881"/>
                </a:lnTo>
                <a:lnTo>
                  <a:pt x="876515" y="17881"/>
                </a:lnTo>
                <a:lnTo>
                  <a:pt x="876515" y="321538"/>
                </a:lnTo>
                <a:lnTo>
                  <a:pt x="877798" y="373265"/>
                </a:lnTo>
                <a:lnTo>
                  <a:pt x="884669" y="423252"/>
                </a:lnTo>
                <a:lnTo>
                  <a:pt x="901598" y="470001"/>
                </a:lnTo>
                <a:lnTo>
                  <a:pt x="933107" y="512051"/>
                </a:lnTo>
                <a:lnTo>
                  <a:pt x="971257" y="540181"/>
                </a:lnTo>
                <a:lnTo>
                  <a:pt x="1015923" y="558787"/>
                </a:lnTo>
                <a:lnTo>
                  <a:pt x="1063942" y="569048"/>
                </a:lnTo>
                <a:lnTo>
                  <a:pt x="1112164" y="572211"/>
                </a:lnTo>
                <a:lnTo>
                  <a:pt x="1160386" y="569048"/>
                </a:lnTo>
                <a:lnTo>
                  <a:pt x="1208417" y="558787"/>
                </a:lnTo>
                <a:lnTo>
                  <a:pt x="1253070" y="540181"/>
                </a:lnTo>
                <a:lnTo>
                  <a:pt x="1291209" y="512051"/>
                </a:lnTo>
                <a:lnTo>
                  <a:pt x="1322705" y="470001"/>
                </a:lnTo>
                <a:lnTo>
                  <a:pt x="1339646" y="423252"/>
                </a:lnTo>
                <a:lnTo>
                  <a:pt x="1346517" y="373265"/>
                </a:lnTo>
                <a:lnTo>
                  <a:pt x="1347812" y="321538"/>
                </a:lnTo>
                <a:lnTo>
                  <a:pt x="1347812" y="17881"/>
                </a:lnTo>
                <a:close/>
              </a:path>
              <a:path w="2273300" h="575945">
                <a:moveTo>
                  <a:pt x="1695869" y="439458"/>
                </a:moveTo>
                <a:lnTo>
                  <a:pt x="1527594" y="439458"/>
                </a:lnTo>
                <a:lnTo>
                  <a:pt x="1527594" y="17818"/>
                </a:lnTo>
                <a:lnTo>
                  <a:pt x="1387246" y="17818"/>
                </a:lnTo>
                <a:lnTo>
                  <a:pt x="1387246" y="439458"/>
                </a:lnTo>
                <a:lnTo>
                  <a:pt x="1387246" y="557568"/>
                </a:lnTo>
                <a:lnTo>
                  <a:pt x="1695869" y="557568"/>
                </a:lnTo>
                <a:lnTo>
                  <a:pt x="1695869" y="439458"/>
                </a:lnTo>
                <a:close/>
              </a:path>
              <a:path w="2273300" h="575945">
                <a:moveTo>
                  <a:pt x="2273122" y="277583"/>
                </a:moveTo>
                <a:lnTo>
                  <a:pt x="2268982" y="230403"/>
                </a:lnTo>
                <a:lnTo>
                  <a:pt x="2257006" y="186258"/>
                </a:lnTo>
                <a:lnTo>
                  <a:pt x="2238019" y="145821"/>
                </a:lnTo>
                <a:lnTo>
                  <a:pt x="2212784" y="109499"/>
                </a:lnTo>
                <a:lnTo>
                  <a:pt x="2182114" y="77685"/>
                </a:lnTo>
                <a:lnTo>
                  <a:pt x="2146770" y="50774"/>
                </a:lnTo>
                <a:lnTo>
                  <a:pt x="2127008" y="39878"/>
                </a:lnTo>
                <a:lnTo>
                  <a:pt x="2127008" y="278587"/>
                </a:lnTo>
                <a:lnTo>
                  <a:pt x="2119172" y="331101"/>
                </a:lnTo>
                <a:lnTo>
                  <a:pt x="2097430" y="375526"/>
                </a:lnTo>
                <a:lnTo>
                  <a:pt x="2064334" y="409816"/>
                </a:lnTo>
                <a:lnTo>
                  <a:pt x="2022487" y="431888"/>
                </a:lnTo>
                <a:lnTo>
                  <a:pt x="1974469" y="439712"/>
                </a:lnTo>
                <a:lnTo>
                  <a:pt x="1926424" y="431888"/>
                </a:lnTo>
                <a:lnTo>
                  <a:pt x="1884578" y="409816"/>
                </a:lnTo>
                <a:lnTo>
                  <a:pt x="1851494" y="375526"/>
                </a:lnTo>
                <a:lnTo>
                  <a:pt x="1829752" y="331101"/>
                </a:lnTo>
                <a:lnTo>
                  <a:pt x="1821942" y="278587"/>
                </a:lnTo>
                <a:lnTo>
                  <a:pt x="1829752" y="235191"/>
                </a:lnTo>
                <a:lnTo>
                  <a:pt x="1851494" y="196278"/>
                </a:lnTo>
                <a:lnTo>
                  <a:pt x="1884578" y="164820"/>
                </a:lnTo>
                <a:lnTo>
                  <a:pt x="1926424" y="143776"/>
                </a:lnTo>
                <a:lnTo>
                  <a:pt x="1974469" y="136093"/>
                </a:lnTo>
                <a:lnTo>
                  <a:pt x="2022525" y="143776"/>
                </a:lnTo>
                <a:lnTo>
                  <a:pt x="2064372" y="164820"/>
                </a:lnTo>
                <a:lnTo>
                  <a:pt x="2097455" y="196278"/>
                </a:lnTo>
                <a:lnTo>
                  <a:pt x="2119185" y="235191"/>
                </a:lnTo>
                <a:lnTo>
                  <a:pt x="2127008" y="278587"/>
                </a:lnTo>
                <a:lnTo>
                  <a:pt x="2127008" y="39878"/>
                </a:lnTo>
                <a:lnTo>
                  <a:pt x="2107552" y="29146"/>
                </a:lnTo>
                <a:lnTo>
                  <a:pt x="2065248" y="13220"/>
                </a:lnTo>
                <a:lnTo>
                  <a:pt x="2020646" y="3365"/>
                </a:lnTo>
                <a:lnTo>
                  <a:pt x="1974519" y="0"/>
                </a:lnTo>
                <a:lnTo>
                  <a:pt x="1928393" y="3365"/>
                </a:lnTo>
                <a:lnTo>
                  <a:pt x="1883778" y="13220"/>
                </a:lnTo>
                <a:lnTo>
                  <a:pt x="1841461" y="29146"/>
                </a:lnTo>
                <a:lnTo>
                  <a:pt x="1802244" y="50774"/>
                </a:lnTo>
                <a:lnTo>
                  <a:pt x="1766900" y="77685"/>
                </a:lnTo>
                <a:lnTo>
                  <a:pt x="1736217" y="109499"/>
                </a:lnTo>
                <a:lnTo>
                  <a:pt x="1710982" y="145821"/>
                </a:lnTo>
                <a:lnTo>
                  <a:pt x="1691982" y="186258"/>
                </a:lnTo>
                <a:lnTo>
                  <a:pt x="1680006" y="230403"/>
                </a:lnTo>
                <a:lnTo>
                  <a:pt x="1675866" y="277583"/>
                </a:lnTo>
                <a:lnTo>
                  <a:pt x="1675892" y="278587"/>
                </a:lnTo>
                <a:lnTo>
                  <a:pt x="1679524" y="328663"/>
                </a:lnTo>
                <a:lnTo>
                  <a:pt x="1690255" y="375932"/>
                </a:lnTo>
                <a:lnTo>
                  <a:pt x="1707591" y="419265"/>
                </a:lnTo>
                <a:lnTo>
                  <a:pt x="1731048" y="458203"/>
                </a:lnTo>
                <a:lnTo>
                  <a:pt x="1760169" y="492328"/>
                </a:lnTo>
                <a:lnTo>
                  <a:pt x="1794484" y="521220"/>
                </a:lnTo>
                <a:lnTo>
                  <a:pt x="1833537" y="544436"/>
                </a:lnTo>
                <a:lnTo>
                  <a:pt x="1876869" y="561555"/>
                </a:lnTo>
                <a:lnTo>
                  <a:pt x="1923999" y="572147"/>
                </a:lnTo>
                <a:lnTo>
                  <a:pt x="1974469" y="575767"/>
                </a:lnTo>
                <a:lnTo>
                  <a:pt x="2024938" y="572147"/>
                </a:lnTo>
                <a:lnTo>
                  <a:pt x="2072081" y="561555"/>
                </a:lnTo>
                <a:lnTo>
                  <a:pt x="2115401" y="544436"/>
                </a:lnTo>
                <a:lnTo>
                  <a:pt x="2154453" y="521220"/>
                </a:lnTo>
                <a:lnTo>
                  <a:pt x="2188781" y="492328"/>
                </a:lnTo>
                <a:lnTo>
                  <a:pt x="2217902" y="458203"/>
                </a:lnTo>
                <a:lnTo>
                  <a:pt x="2229040" y="439712"/>
                </a:lnTo>
                <a:lnTo>
                  <a:pt x="2241359" y="419265"/>
                </a:lnTo>
                <a:lnTo>
                  <a:pt x="2258682" y="375932"/>
                </a:lnTo>
                <a:lnTo>
                  <a:pt x="2258771" y="375526"/>
                </a:lnTo>
                <a:lnTo>
                  <a:pt x="2269426" y="328663"/>
                </a:lnTo>
                <a:lnTo>
                  <a:pt x="2273122" y="2775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7562850" cy="290830"/>
          </a:xfrm>
          <a:custGeom>
            <a:avLst/>
            <a:gdLst/>
            <a:ahLst/>
            <a:cxnLst/>
            <a:rect l="l" t="t" r="r" b="b"/>
            <a:pathLst>
              <a:path w="7562850" h="290830">
                <a:moveTo>
                  <a:pt x="7252584" y="290361"/>
                </a:moveTo>
                <a:lnTo>
                  <a:pt x="310265" y="290361"/>
                </a:lnTo>
                <a:lnTo>
                  <a:pt x="263924" y="287304"/>
                </a:lnTo>
                <a:lnTo>
                  <a:pt x="218769" y="278282"/>
                </a:lnTo>
                <a:lnTo>
                  <a:pt x="175347" y="263524"/>
                </a:lnTo>
                <a:lnTo>
                  <a:pt x="134209" y="243256"/>
                </a:lnTo>
                <a:lnTo>
                  <a:pt x="95900" y="217706"/>
                </a:lnTo>
                <a:lnTo>
                  <a:pt x="60969" y="187099"/>
                </a:lnTo>
                <a:lnTo>
                  <a:pt x="30363" y="152169"/>
                </a:lnTo>
                <a:lnTo>
                  <a:pt x="4812" y="113860"/>
                </a:lnTo>
                <a:lnTo>
                  <a:pt x="0" y="104091"/>
                </a:lnTo>
                <a:lnTo>
                  <a:pt x="0" y="0"/>
                </a:lnTo>
                <a:lnTo>
                  <a:pt x="7562850" y="0"/>
                </a:lnTo>
                <a:lnTo>
                  <a:pt x="7562850" y="104091"/>
                </a:lnTo>
                <a:lnTo>
                  <a:pt x="7532487" y="152169"/>
                </a:lnTo>
                <a:lnTo>
                  <a:pt x="7501880" y="187099"/>
                </a:lnTo>
                <a:lnTo>
                  <a:pt x="7466949" y="217706"/>
                </a:lnTo>
                <a:lnTo>
                  <a:pt x="7428641" y="243256"/>
                </a:lnTo>
                <a:lnTo>
                  <a:pt x="7387502" y="263524"/>
                </a:lnTo>
                <a:lnTo>
                  <a:pt x="7344081" y="278282"/>
                </a:lnTo>
                <a:lnTo>
                  <a:pt x="7298926" y="287304"/>
                </a:lnTo>
                <a:lnTo>
                  <a:pt x="7252584" y="290361"/>
                </a:lnTo>
                <a:close/>
              </a:path>
            </a:pathLst>
          </a:custGeom>
          <a:solidFill>
            <a:srgbClr val="FF3131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1435125" y="2241990"/>
            <a:ext cx="4688205" cy="1800860"/>
            <a:chOff x="1435125" y="2241990"/>
            <a:chExt cx="4688205" cy="180086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6084" y="2262962"/>
              <a:ext cx="4650681" cy="175892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444654" y="2251519"/>
              <a:ext cx="4669155" cy="1781810"/>
            </a:xfrm>
            <a:custGeom>
              <a:avLst/>
              <a:gdLst/>
              <a:ahLst/>
              <a:cxnLst/>
              <a:rect l="l" t="t" r="r" b="b"/>
              <a:pathLst>
                <a:path w="4669155" h="1781810">
                  <a:moveTo>
                    <a:pt x="4668947" y="82392"/>
                  </a:moveTo>
                  <a:lnTo>
                    <a:pt x="4665301" y="64012"/>
                  </a:lnTo>
                  <a:lnTo>
                    <a:pt x="4642821" y="30680"/>
                  </a:lnTo>
                  <a:lnTo>
                    <a:pt x="4609480" y="8219"/>
                  </a:lnTo>
                  <a:lnTo>
                    <a:pt x="4568665" y="0"/>
                  </a:lnTo>
                  <a:lnTo>
                    <a:pt x="104813" y="12"/>
                  </a:lnTo>
                  <a:lnTo>
                    <a:pt x="64015" y="8249"/>
                  </a:lnTo>
                  <a:lnTo>
                    <a:pt x="30699" y="30711"/>
                  </a:lnTo>
                  <a:lnTo>
                    <a:pt x="8238" y="64026"/>
                  </a:lnTo>
                  <a:lnTo>
                    <a:pt x="0" y="104821"/>
                  </a:lnTo>
                  <a:lnTo>
                    <a:pt x="0" y="1676900"/>
                  </a:lnTo>
                  <a:lnTo>
                    <a:pt x="8220" y="1717700"/>
                  </a:lnTo>
                  <a:lnTo>
                    <a:pt x="30658" y="1751039"/>
                  </a:lnTo>
                  <a:lnTo>
                    <a:pt x="63973" y="1773534"/>
                  </a:lnTo>
                  <a:lnTo>
                    <a:pt x="104795" y="1781796"/>
                  </a:lnTo>
                  <a:lnTo>
                    <a:pt x="4568662" y="1781800"/>
                  </a:lnTo>
                  <a:lnTo>
                    <a:pt x="4609480" y="1773572"/>
                  </a:lnTo>
                  <a:lnTo>
                    <a:pt x="4642838" y="1751103"/>
                  </a:lnTo>
                  <a:lnTo>
                    <a:pt x="4665324" y="1717754"/>
                  </a:lnTo>
                  <a:lnTo>
                    <a:pt x="4668981" y="1699426"/>
                  </a:lnTo>
                </a:path>
              </a:pathLst>
            </a:custGeom>
            <a:ln w="190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 descr=""/>
          <p:cNvGrpSpPr/>
          <p:nvPr/>
        </p:nvGrpSpPr>
        <p:grpSpPr>
          <a:xfrm>
            <a:off x="1435125" y="5124503"/>
            <a:ext cx="4688205" cy="1807210"/>
            <a:chOff x="1435125" y="5124503"/>
            <a:chExt cx="4688205" cy="1807210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56084" y="5145474"/>
              <a:ext cx="4650681" cy="1764770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1444654" y="5134032"/>
              <a:ext cx="4669155" cy="1788160"/>
            </a:xfrm>
            <a:custGeom>
              <a:avLst/>
              <a:gdLst/>
              <a:ahLst/>
              <a:cxnLst/>
              <a:rect l="l" t="t" r="r" b="b"/>
              <a:pathLst>
                <a:path w="4669155" h="1788159">
                  <a:moveTo>
                    <a:pt x="4668947" y="82392"/>
                  </a:moveTo>
                  <a:lnTo>
                    <a:pt x="4665300" y="64011"/>
                  </a:lnTo>
                  <a:lnTo>
                    <a:pt x="4642820" y="30680"/>
                  </a:lnTo>
                  <a:lnTo>
                    <a:pt x="4609480" y="8218"/>
                  </a:lnTo>
                  <a:lnTo>
                    <a:pt x="4568664" y="0"/>
                  </a:lnTo>
                  <a:lnTo>
                    <a:pt x="104812" y="12"/>
                  </a:lnTo>
                  <a:lnTo>
                    <a:pt x="64015" y="8249"/>
                  </a:lnTo>
                  <a:lnTo>
                    <a:pt x="30700" y="30711"/>
                  </a:lnTo>
                  <a:lnTo>
                    <a:pt x="8238" y="64025"/>
                  </a:lnTo>
                  <a:lnTo>
                    <a:pt x="0" y="104819"/>
                  </a:lnTo>
                  <a:lnTo>
                    <a:pt x="0" y="1682709"/>
                  </a:lnTo>
                  <a:lnTo>
                    <a:pt x="8213" y="1723509"/>
                  </a:lnTo>
                  <a:lnTo>
                    <a:pt x="30642" y="1756857"/>
                  </a:lnTo>
                  <a:lnTo>
                    <a:pt x="63957" y="1779365"/>
                  </a:lnTo>
                  <a:lnTo>
                    <a:pt x="104788" y="1787636"/>
                  </a:lnTo>
                  <a:lnTo>
                    <a:pt x="4568662" y="1787641"/>
                  </a:lnTo>
                  <a:lnTo>
                    <a:pt x="4609538" y="1779396"/>
                  </a:lnTo>
                  <a:lnTo>
                    <a:pt x="4642853" y="1756934"/>
                  </a:lnTo>
                  <a:lnTo>
                    <a:pt x="4665339" y="1723573"/>
                  </a:lnTo>
                  <a:lnTo>
                    <a:pt x="4668983" y="1705268"/>
                  </a:lnTo>
                </a:path>
              </a:pathLst>
            </a:custGeom>
            <a:ln w="190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1070719" y="561606"/>
            <a:ext cx="5309870" cy="1409065"/>
          </a:xfrm>
          <a:prstGeom prst="rect">
            <a:avLst/>
          </a:prstGeom>
        </p:spPr>
        <p:txBody>
          <a:bodyPr wrap="square" lIns="0" tIns="176530" rIns="0" bIns="0" rtlCol="0" vert="horz">
            <a:spAutoFit/>
          </a:bodyPr>
          <a:lstStyle/>
          <a:p>
            <a:pPr marL="123825" indent="-111760">
              <a:lnSpc>
                <a:spcPct val="100000"/>
              </a:lnSpc>
              <a:spcBef>
                <a:spcPts val="1390"/>
              </a:spcBef>
            </a:pPr>
            <a:r>
              <a:rPr dirty="0" sz="1900" spc="-160">
                <a:latin typeface="Arial Black"/>
                <a:cs typeface="Arial Black"/>
              </a:rPr>
              <a:t>Acessando</a:t>
            </a:r>
            <a:r>
              <a:rPr dirty="0" sz="1900" spc="-114">
                <a:latin typeface="Arial Black"/>
                <a:cs typeface="Arial Black"/>
              </a:rPr>
              <a:t> </a:t>
            </a:r>
            <a:r>
              <a:rPr dirty="0" sz="1900" spc="-135">
                <a:latin typeface="Arial Black"/>
                <a:cs typeface="Arial Black"/>
              </a:rPr>
              <a:t>a</a:t>
            </a:r>
            <a:r>
              <a:rPr dirty="0" sz="1900" spc="-110">
                <a:latin typeface="Arial Black"/>
                <a:cs typeface="Arial Black"/>
              </a:rPr>
              <a:t> </a:t>
            </a:r>
            <a:r>
              <a:rPr dirty="0" sz="1900" spc="-130">
                <a:latin typeface="Arial Black"/>
                <a:cs typeface="Arial Black"/>
              </a:rPr>
              <a:t>Secretaria</a:t>
            </a:r>
            <a:r>
              <a:rPr dirty="0" sz="1900" spc="-110">
                <a:latin typeface="Arial Black"/>
                <a:cs typeface="Arial Black"/>
              </a:rPr>
              <a:t> </a:t>
            </a:r>
            <a:r>
              <a:rPr dirty="0" sz="1900" spc="-165">
                <a:latin typeface="Arial Black"/>
                <a:cs typeface="Arial Black"/>
              </a:rPr>
              <a:t>Escolar</a:t>
            </a:r>
            <a:r>
              <a:rPr dirty="0" sz="1900" spc="-110">
                <a:latin typeface="Arial Black"/>
                <a:cs typeface="Arial Black"/>
              </a:rPr>
              <a:t> </a:t>
            </a:r>
            <a:r>
              <a:rPr dirty="0" sz="1900" spc="-95">
                <a:latin typeface="Arial Black"/>
                <a:cs typeface="Arial Black"/>
              </a:rPr>
              <a:t>Digital</a:t>
            </a:r>
            <a:r>
              <a:rPr dirty="0" sz="1900" spc="-110">
                <a:latin typeface="Arial Black"/>
                <a:cs typeface="Arial Black"/>
              </a:rPr>
              <a:t> </a:t>
            </a:r>
            <a:r>
              <a:rPr dirty="0" sz="1900" spc="-40">
                <a:latin typeface="Arial Black"/>
                <a:cs typeface="Arial Black"/>
              </a:rPr>
              <a:t>-</a:t>
            </a:r>
            <a:r>
              <a:rPr dirty="0" sz="1900" spc="-105">
                <a:latin typeface="Arial Black"/>
                <a:cs typeface="Arial Black"/>
              </a:rPr>
              <a:t> </a:t>
            </a:r>
            <a:r>
              <a:rPr dirty="0" sz="1900" spc="-80">
                <a:latin typeface="Arial Black"/>
                <a:cs typeface="Arial Black"/>
              </a:rPr>
              <a:t>SED.</a:t>
            </a:r>
            <a:endParaRPr sz="1900">
              <a:latin typeface="Arial Black"/>
              <a:cs typeface="Arial Black"/>
            </a:endParaRPr>
          </a:p>
          <a:p>
            <a:pPr algn="ctr" marL="123825" marR="5080">
              <a:lnSpc>
                <a:spcPct val="117000"/>
              </a:lnSpc>
              <a:spcBef>
                <a:spcPts val="785"/>
              </a:spcBef>
            </a:pPr>
            <a:r>
              <a:rPr dirty="0" sz="1550" spc="-10">
                <a:latin typeface="Lucida Sans Unicode"/>
                <a:cs typeface="Lucida Sans Unicode"/>
              </a:rPr>
              <a:t>Primeiramente,</a:t>
            </a:r>
            <a:r>
              <a:rPr dirty="0" sz="1550" spc="-65">
                <a:latin typeface="Lucida Sans Unicode"/>
                <a:cs typeface="Lucida Sans Unicode"/>
              </a:rPr>
              <a:t> </a:t>
            </a:r>
            <a:r>
              <a:rPr dirty="0" sz="1550" spc="-20">
                <a:latin typeface="Lucida Sans Unicode"/>
                <a:cs typeface="Lucida Sans Unicode"/>
              </a:rPr>
              <a:t>acesse</a:t>
            </a:r>
            <a:r>
              <a:rPr dirty="0" sz="1550" spc="-60">
                <a:latin typeface="Lucida Sans Unicode"/>
                <a:cs typeface="Lucida Sans Unicode"/>
              </a:rPr>
              <a:t> </a:t>
            </a:r>
            <a:r>
              <a:rPr dirty="0" sz="1550">
                <a:latin typeface="Lucida Sans Unicode"/>
                <a:cs typeface="Lucida Sans Unicode"/>
              </a:rPr>
              <a:t>a</a:t>
            </a:r>
            <a:r>
              <a:rPr dirty="0" sz="1550" spc="-60">
                <a:latin typeface="Lucida Sans Unicode"/>
                <a:cs typeface="Lucida Sans Unicode"/>
              </a:rPr>
              <a:t> </a:t>
            </a:r>
            <a:r>
              <a:rPr dirty="0" sz="1550" spc="-10">
                <a:latin typeface="Lucida Sans Unicode"/>
                <a:cs typeface="Lucida Sans Unicode"/>
              </a:rPr>
              <a:t>Secretaria</a:t>
            </a:r>
            <a:r>
              <a:rPr dirty="0" sz="1550" spc="-60">
                <a:latin typeface="Lucida Sans Unicode"/>
                <a:cs typeface="Lucida Sans Unicode"/>
              </a:rPr>
              <a:t> </a:t>
            </a:r>
            <a:r>
              <a:rPr dirty="0" sz="1550" spc="-20">
                <a:latin typeface="Lucida Sans Unicode"/>
                <a:cs typeface="Lucida Sans Unicode"/>
              </a:rPr>
              <a:t>Escolar</a:t>
            </a:r>
            <a:r>
              <a:rPr dirty="0" sz="1550" spc="-65">
                <a:latin typeface="Lucida Sans Unicode"/>
                <a:cs typeface="Lucida Sans Unicode"/>
              </a:rPr>
              <a:t> </a:t>
            </a:r>
            <a:r>
              <a:rPr dirty="0" sz="1550" spc="-50">
                <a:latin typeface="Lucida Sans Unicode"/>
                <a:cs typeface="Lucida Sans Unicode"/>
              </a:rPr>
              <a:t>Digital</a:t>
            </a:r>
            <a:r>
              <a:rPr dirty="0" sz="1550" spc="-60">
                <a:latin typeface="Lucida Sans Unicode"/>
                <a:cs typeface="Lucida Sans Unicode"/>
              </a:rPr>
              <a:t> </a:t>
            </a:r>
            <a:r>
              <a:rPr dirty="0" sz="1550" spc="-400">
                <a:latin typeface="Lucida Sans Unicode"/>
                <a:cs typeface="Lucida Sans Unicode"/>
              </a:rPr>
              <a:t>-</a:t>
            </a:r>
            <a:r>
              <a:rPr dirty="0" sz="1550" spc="-60">
                <a:latin typeface="Lucida Sans Unicode"/>
                <a:cs typeface="Lucida Sans Unicode"/>
              </a:rPr>
              <a:t> </a:t>
            </a:r>
            <a:r>
              <a:rPr dirty="0" sz="1550" spc="-25">
                <a:latin typeface="Lucida Sans Unicode"/>
                <a:cs typeface="Lucida Sans Unicode"/>
              </a:rPr>
              <a:t>SED </a:t>
            </a:r>
            <a:r>
              <a:rPr dirty="0" sz="1550" spc="-10">
                <a:latin typeface="Lucida Sans Unicode"/>
                <a:cs typeface="Lucida Sans Unicode"/>
              </a:rPr>
              <a:t>https://sed.educacao.sp.gov.br</a:t>
            </a:r>
            <a:endParaRPr sz="1550">
              <a:latin typeface="Lucida Sans Unicode"/>
              <a:cs typeface="Lucida Sans Unicode"/>
            </a:endParaRPr>
          </a:p>
          <a:p>
            <a:pPr algn="ctr" marL="163195">
              <a:lnSpc>
                <a:spcPct val="100000"/>
              </a:lnSpc>
              <a:spcBef>
                <a:spcPts val="315"/>
              </a:spcBef>
            </a:pPr>
            <a:r>
              <a:rPr dirty="0" sz="1550" spc="-10">
                <a:latin typeface="Lucida Sans Unicode"/>
                <a:cs typeface="Lucida Sans Unicode"/>
              </a:rPr>
              <a:t>com</a:t>
            </a:r>
            <a:r>
              <a:rPr dirty="0" sz="1550" spc="-110">
                <a:latin typeface="Lucida Sans Unicode"/>
                <a:cs typeface="Lucida Sans Unicode"/>
              </a:rPr>
              <a:t> </a:t>
            </a:r>
            <a:r>
              <a:rPr dirty="0" sz="1550">
                <a:latin typeface="Lucida Sans Unicode"/>
                <a:cs typeface="Lucida Sans Unicode"/>
              </a:rPr>
              <a:t>sua</a:t>
            </a:r>
            <a:r>
              <a:rPr dirty="0" sz="1550" spc="-110">
                <a:latin typeface="Lucida Sans Unicode"/>
                <a:cs typeface="Lucida Sans Unicode"/>
              </a:rPr>
              <a:t> </a:t>
            </a:r>
            <a:r>
              <a:rPr dirty="0" sz="1550" spc="-10">
                <a:latin typeface="Lucida Sans Unicode"/>
                <a:cs typeface="Lucida Sans Unicode"/>
              </a:rPr>
              <a:t>conta</a:t>
            </a:r>
            <a:r>
              <a:rPr dirty="0" sz="1550" spc="-105">
                <a:latin typeface="Lucida Sans Unicode"/>
                <a:cs typeface="Lucida Sans Unicode"/>
              </a:rPr>
              <a:t> </a:t>
            </a:r>
            <a:r>
              <a:rPr dirty="0" sz="1550" spc="-10">
                <a:latin typeface="Lucida Sans Unicode"/>
                <a:cs typeface="Lucida Sans Unicode"/>
              </a:rPr>
              <a:t>gov.br</a:t>
            </a:r>
            <a:endParaRPr sz="1550">
              <a:latin typeface="Lucida Sans Unicode"/>
              <a:cs typeface="Lucida Sans Unicode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104412" y="4200500"/>
            <a:ext cx="3249295" cy="68326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66395">
              <a:lnSpc>
                <a:spcPct val="100000"/>
              </a:lnSpc>
              <a:spcBef>
                <a:spcPts val="125"/>
              </a:spcBef>
            </a:pPr>
            <a:r>
              <a:rPr dirty="0" sz="1550">
                <a:latin typeface="Lucida Sans Unicode"/>
                <a:cs typeface="Lucida Sans Unicode"/>
              </a:rPr>
              <a:t>Entre</a:t>
            </a:r>
            <a:r>
              <a:rPr dirty="0" sz="1550" spc="-90">
                <a:latin typeface="Lucida Sans Unicode"/>
                <a:cs typeface="Lucida Sans Unicode"/>
              </a:rPr>
              <a:t> </a:t>
            </a:r>
            <a:r>
              <a:rPr dirty="0" sz="1550" spc="-10">
                <a:latin typeface="Lucida Sans Unicode"/>
                <a:cs typeface="Lucida Sans Unicode"/>
              </a:rPr>
              <a:t>com</a:t>
            </a:r>
            <a:r>
              <a:rPr dirty="0" sz="1550" spc="-85">
                <a:latin typeface="Lucida Sans Unicode"/>
                <a:cs typeface="Lucida Sans Unicode"/>
              </a:rPr>
              <a:t> </a:t>
            </a:r>
            <a:r>
              <a:rPr dirty="0" sz="1550" spc="-20">
                <a:latin typeface="Lucida Sans Unicode"/>
                <a:cs typeface="Lucida Sans Unicode"/>
              </a:rPr>
              <a:t>suas</a:t>
            </a:r>
            <a:r>
              <a:rPr dirty="0" sz="1550" spc="-85">
                <a:latin typeface="Lucida Sans Unicode"/>
                <a:cs typeface="Lucida Sans Unicode"/>
              </a:rPr>
              <a:t> </a:t>
            </a:r>
            <a:r>
              <a:rPr dirty="0" sz="1550" spc="-10">
                <a:latin typeface="Lucida Sans Unicode"/>
                <a:cs typeface="Lucida Sans Unicode"/>
              </a:rPr>
              <a:t>credenciais.</a:t>
            </a:r>
            <a:endParaRPr sz="15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425"/>
              </a:spcBef>
            </a:pPr>
            <a:r>
              <a:rPr dirty="0" sz="1550" spc="-45">
                <a:latin typeface="Lucida Sans Unicode"/>
                <a:cs typeface="Lucida Sans Unicode"/>
              </a:rPr>
              <a:t>Digite</a:t>
            </a:r>
            <a:r>
              <a:rPr dirty="0" sz="1550" spc="-85">
                <a:latin typeface="Lucida Sans Unicode"/>
                <a:cs typeface="Lucida Sans Unicode"/>
              </a:rPr>
              <a:t> </a:t>
            </a:r>
            <a:r>
              <a:rPr dirty="0" sz="1550">
                <a:latin typeface="Lucida Sans Unicode"/>
                <a:cs typeface="Lucida Sans Unicode"/>
              </a:rPr>
              <a:t>CPF</a:t>
            </a:r>
            <a:r>
              <a:rPr dirty="0" sz="1550" spc="-100">
                <a:latin typeface="Lucida Sans Unicode"/>
                <a:cs typeface="Lucida Sans Unicode"/>
              </a:rPr>
              <a:t> </a:t>
            </a:r>
            <a:r>
              <a:rPr dirty="0" sz="1550">
                <a:latin typeface="Lucida Sans Unicode"/>
                <a:cs typeface="Lucida Sans Unicode"/>
              </a:rPr>
              <a:t>e</a:t>
            </a:r>
            <a:r>
              <a:rPr dirty="0" sz="1550" spc="-90">
                <a:latin typeface="Lucida Sans Unicode"/>
                <a:cs typeface="Lucida Sans Unicode"/>
              </a:rPr>
              <a:t> </a:t>
            </a:r>
            <a:r>
              <a:rPr dirty="0" sz="1550">
                <a:latin typeface="Lucida Sans Unicode"/>
                <a:cs typeface="Lucida Sans Unicode"/>
              </a:rPr>
              <a:t>senha</a:t>
            </a:r>
            <a:r>
              <a:rPr dirty="0" sz="1550" spc="-90">
                <a:latin typeface="Lucida Sans Unicode"/>
                <a:cs typeface="Lucida Sans Unicode"/>
              </a:rPr>
              <a:t> </a:t>
            </a:r>
            <a:r>
              <a:rPr dirty="0" sz="1550">
                <a:latin typeface="Lucida Sans Unicode"/>
                <a:cs typeface="Lucida Sans Unicode"/>
              </a:rPr>
              <a:t>da</a:t>
            </a:r>
            <a:r>
              <a:rPr dirty="0" sz="1550" spc="-95">
                <a:latin typeface="Lucida Sans Unicode"/>
                <a:cs typeface="Lucida Sans Unicode"/>
              </a:rPr>
              <a:t> </a:t>
            </a:r>
            <a:r>
              <a:rPr dirty="0" sz="1550" spc="-10">
                <a:latin typeface="Lucida Sans Unicode"/>
                <a:cs typeface="Lucida Sans Unicode"/>
              </a:rPr>
              <a:t>conta</a:t>
            </a:r>
            <a:r>
              <a:rPr dirty="0" sz="1550" spc="-90">
                <a:latin typeface="Lucida Sans Unicode"/>
                <a:cs typeface="Lucida Sans Unicode"/>
              </a:rPr>
              <a:t> </a:t>
            </a:r>
            <a:r>
              <a:rPr dirty="0" sz="1550" spc="-10">
                <a:latin typeface="Lucida Sans Unicode"/>
                <a:cs typeface="Lucida Sans Unicode"/>
              </a:rPr>
              <a:t>gov.br</a:t>
            </a:r>
            <a:endParaRPr sz="1550">
              <a:latin typeface="Lucida Sans Unicode"/>
              <a:cs typeface="Lucida Sans Unicode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1435124" y="7117566"/>
            <a:ext cx="4688205" cy="2287270"/>
            <a:chOff x="1435124" y="7117566"/>
            <a:chExt cx="4688205" cy="2287270"/>
          </a:xfrm>
        </p:grpSpPr>
        <p:sp>
          <p:nvSpPr>
            <p:cNvPr id="12" name="object 12" descr=""/>
            <p:cNvSpPr/>
            <p:nvPr/>
          </p:nvSpPr>
          <p:spPr>
            <a:xfrm>
              <a:off x="1444654" y="7127100"/>
              <a:ext cx="4671060" cy="2268855"/>
            </a:xfrm>
            <a:custGeom>
              <a:avLst/>
              <a:gdLst/>
              <a:ahLst/>
              <a:cxnLst/>
              <a:rect l="l" t="t" r="r" b="b"/>
              <a:pathLst>
                <a:path w="4671060" h="2268854">
                  <a:moveTo>
                    <a:pt x="4454383" y="2268854"/>
                  </a:moveTo>
                  <a:lnTo>
                    <a:pt x="219157" y="2268854"/>
                  </a:lnTo>
                  <a:lnTo>
                    <a:pt x="176202" y="2264605"/>
                  </a:lnTo>
                  <a:lnTo>
                    <a:pt x="135289" y="2252172"/>
                  </a:lnTo>
                  <a:lnTo>
                    <a:pt x="97568" y="2232034"/>
                  </a:lnTo>
                  <a:lnTo>
                    <a:pt x="64189" y="2204665"/>
                  </a:lnTo>
                  <a:lnTo>
                    <a:pt x="36821" y="2171286"/>
                  </a:lnTo>
                  <a:lnTo>
                    <a:pt x="16682" y="2133565"/>
                  </a:lnTo>
                  <a:lnTo>
                    <a:pt x="4249" y="2092652"/>
                  </a:lnTo>
                  <a:lnTo>
                    <a:pt x="0" y="2049697"/>
                  </a:lnTo>
                  <a:lnTo>
                    <a:pt x="0" y="219157"/>
                  </a:lnTo>
                  <a:lnTo>
                    <a:pt x="4249" y="176202"/>
                  </a:lnTo>
                  <a:lnTo>
                    <a:pt x="16682" y="135289"/>
                  </a:lnTo>
                  <a:lnTo>
                    <a:pt x="36821" y="97568"/>
                  </a:lnTo>
                  <a:lnTo>
                    <a:pt x="64189" y="64189"/>
                  </a:lnTo>
                  <a:lnTo>
                    <a:pt x="97568" y="36821"/>
                  </a:lnTo>
                  <a:lnTo>
                    <a:pt x="135289" y="16682"/>
                  </a:lnTo>
                  <a:lnTo>
                    <a:pt x="176202" y="4250"/>
                  </a:lnTo>
                  <a:lnTo>
                    <a:pt x="219157" y="0"/>
                  </a:lnTo>
                  <a:lnTo>
                    <a:pt x="4454383" y="0"/>
                  </a:lnTo>
                  <a:lnTo>
                    <a:pt x="4497338" y="4250"/>
                  </a:lnTo>
                  <a:lnTo>
                    <a:pt x="4538251" y="16682"/>
                  </a:lnTo>
                  <a:lnTo>
                    <a:pt x="4575972" y="36821"/>
                  </a:lnTo>
                  <a:lnTo>
                    <a:pt x="4609351" y="64189"/>
                  </a:lnTo>
                  <a:lnTo>
                    <a:pt x="4636720" y="97568"/>
                  </a:lnTo>
                  <a:lnTo>
                    <a:pt x="4656858" y="135289"/>
                  </a:lnTo>
                  <a:lnTo>
                    <a:pt x="4669291" y="176202"/>
                  </a:lnTo>
                  <a:lnTo>
                    <a:pt x="4670650" y="189938"/>
                  </a:lnTo>
                  <a:lnTo>
                    <a:pt x="4670650" y="2078916"/>
                  </a:lnTo>
                  <a:lnTo>
                    <a:pt x="4656858" y="2133565"/>
                  </a:lnTo>
                  <a:lnTo>
                    <a:pt x="4636720" y="2171286"/>
                  </a:lnTo>
                  <a:lnTo>
                    <a:pt x="4609351" y="2204665"/>
                  </a:lnTo>
                  <a:lnTo>
                    <a:pt x="4575972" y="2232034"/>
                  </a:lnTo>
                  <a:lnTo>
                    <a:pt x="4538251" y="2252172"/>
                  </a:lnTo>
                  <a:lnTo>
                    <a:pt x="4497338" y="2264605"/>
                  </a:lnTo>
                  <a:lnTo>
                    <a:pt x="4454383" y="2268854"/>
                  </a:lnTo>
                  <a:close/>
                </a:path>
              </a:pathLst>
            </a:custGeom>
            <a:solidFill>
              <a:srgbClr val="DBA60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00112" y="9211131"/>
              <a:ext cx="223016" cy="193277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1444653" y="7127094"/>
              <a:ext cx="4669155" cy="2268220"/>
            </a:xfrm>
            <a:custGeom>
              <a:avLst/>
              <a:gdLst/>
              <a:ahLst/>
              <a:cxnLst/>
              <a:rect l="l" t="t" r="r" b="b"/>
              <a:pathLst>
                <a:path w="4669155" h="2268220">
                  <a:moveTo>
                    <a:pt x="208553" y="2267796"/>
                  </a:moveTo>
                  <a:lnTo>
                    <a:pt x="135280" y="2252172"/>
                  </a:lnTo>
                  <a:lnTo>
                    <a:pt x="97559" y="2232030"/>
                  </a:lnTo>
                  <a:lnTo>
                    <a:pt x="64180" y="2204658"/>
                  </a:lnTo>
                  <a:lnTo>
                    <a:pt x="36813" y="2171276"/>
                  </a:lnTo>
                  <a:lnTo>
                    <a:pt x="16677" y="2133553"/>
                  </a:lnTo>
                  <a:lnTo>
                    <a:pt x="4248" y="2092640"/>
                  </a:lnTo>
                  <a:lnTo>
                    <a:pt x="0" y="2049685"/>
                  </a:lnTo>
                  <a:lnTo>
                    <a:pt x="0" y="219171"/>
                  </a:lnTo>
                  <a:lnTo>
                    <a:pt x="4248" y="176216"/>
                  </a:lnTo>
                  <a:lnTo>
                    <a:pt x="16678" y="135302"/>
                  </a:lnTo>
                  <a:lnTo>
                    <a:pt x="36816" y="97580"/>
                  </a:lnTo>
                  <a:lnTo>
                    <a:pt x="64184" y="64199"/>
                  </a:lnTo>
                  <a:lnTo>
                    <a:pt x="97563" y="36829"/>
                  </a:lnTo>
                  <a:lnTo>
                    <a:pt x="135285" y="16689"/>
                  </a:lnTo>
                  <a:lnTo>
                    <a:pt x="176199" y="4255"/>
                  </a:lnTo>
                  <a:lnTo>
                    <a:pt x="219155" y="5"/>
                  </a:lnTo>
                  <a:lnTo>
                    <a:pt x="4454323" y="0"/>
                  </a:lnTo>
                  <a:lnTo>
                    <a:pt x="4497285" y="4238"/>
                  </a:lnTo>
                  <a:lnTo>
                    <a:pt x="4538207" y="16664"/>
                  </a:lnTo>
                  <a:lnTo>
                    <a:pt x="4575940" y="36799"/>
                  </a:lnTo>
                  <a:lnTo>
                    <a:pt x="4609331" y="64170"/>
                  </a:lnTo>
                  <a:lnTo>
                    <a:pt x="4636710" y="97555"/>
                  </a:lnTo>
                  <a:lnTo>
                    <a:pt x="4656856" y="135285"/>
                  </a:lnTo>
                  <a:lnTo>
                    <a:pt x="4668949" y="175300"/>
                  </a:lnTo>
                </a:path>
              </a:pathLst>
            </a:custGeom>
            <a:ln w="190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20387" y="7237755"/>
              <a:ext cx="1724674" cy="2047544"/>
            </a:xfrm>
            <a:prstGeom prst="rect">
              <a:avLst/>
            </a:prstGeom>
          </p:spPr>
        </p:pic>
      </p:grpSp>
      <p:sp>
        <p:nvSpPr>
          <p:cNvPr id="16" name="object 16" descr=""/>
          <p:cNvSpPr txBox="1"/>
          <p:nvPr/>
        </p:nvSpPr>
        <p:spPr>
          <a:xfrm>
            <a:off x="4043633" y="7805996"/>
            <a:ext cx="1325245" cy="91186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700" marR="5080">
              <a:lnSpc>
                <a:spcPct val="117500"/>
              </a:lnSpc>
              <a:spcBef>
                <a:spcPts val="90"/>
              </a:spcBef>
            </a:pPr>
            <a:r>
              <a:rPr dirty="0" sz="1650" spc="-75">
                <a:solidFill>
                  <a:srgbClr val="FFFFFF"/>
                </a:solidFill>
                <a:latin typeface="Arial Black"/>
                <a:cs typeface="Arial Black"/>
              </a:rPr>
              <a:t>Lembre-</a:t>
            </a:r>
            <a:r>
              <a:rPr dirty="0" sz="1650" spc="-25">
                <a:solidFill>
                  <a:srgbClr val="FFFFFF"/>
                </a:solidFill>
                <a:latin typeface="Arial Black"/>
                <a:cs typeface="Arial Black"/>
              </a:rPr>
              <a:t>se </a:t>
            </a:r>
            <a:r>
              <a:rPr dirty="0" sz="1650" spc="-8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dirty="0" sz="1650" spc="-12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50" spc="-45">
                <a:solidFill>
                  <a:srgbClr val="FFFFFF"/>
                </a:solidFill>
                <a:latin typeface="Arial Black"/>
                <a:cs typeface="Arial Black"/>
              </a:rPr>
              <a:t>autorizar </a:t>
            </a:r>
            <a:r>
              <a:rPr dirty="0" sz="1650" spc="-75">
                <a:solidFill>
                  <a:srgbClr val="FFFFFF"/>
                </a:solidFill>
                <a:latin typeface="Arial Black"/>
                <a:cs typeface="Arial Black"/>
              </a:rPr>
              <a:t>o</a:t>
            </a:r>
            <a:r>
              <a:rPr dirty="0" sz="1650" spc="-114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50" spc="-10">
                <a:solidFill>
                  <a:srgbClr val="FFFFFF"/>
                </a:solidFill>
                <a:latin typeface="Arial Black"/>
                <a:cs typeface="Arial Black"/>
              </a:rPr>
              <a:t>acesso</a:t>
            </a:r>
            <a:endParaRPr sz="1650">
              <a:latin typeface="Arial Black"/>
              <a:cs typeface="Arial Black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84000" y="10075584"/>
            <a:ext cx="2229689" cy="6098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0245" y="3947547"/>
            <a:ext cx="3053054" cy="1620293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66146" y="5887802"/>
            <a:ext cx="3139015" cy="3895867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402304" y="732920"/>
            <a:ext cx="2760345" cy="315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 spc="-100">
                <a:latin typeface="Arial Black"/>
                <a:cs typeface="Arial Black"/>
              </a:rPr>
              <a:t>Atribuição</a:t>
            </a:r>
            <a:r>
              <a:rPr dirty="0" sz="1900" spc="-95">
                <a:latin typeface="Arial Black"/>
                <a:cs typeface="Arial Black"/>
              </a:rPr>
              <a:t> </a:t>
            </a:r>
            <a:r>
              <a:rPr dirty="0" sz="1900" spc="-75">
                <a:latin typeface="Arial Black"/>
                <a:cs typeface="Arial Black"/>
              </a:rPr>
              <a:t>Online</a:t>
            </a:r>
            <a:r>
              <a:rPr dirty="0" sz="1900" spc="-95">
                <a:latin typeface="Arial Black"/>
                <a:cs typeface="Arial Black"/>
              </a:rPr>
              <a:t> </a:t>
            </a:r>
            <a:r>
              <a:rPr dirty="0" sz="1900" spc="-130">
                <a:latin typeface="Arial Black"/>
                <a:cs typeface="Arial Black"/>
              </a:rPr>
              <a:t>2026</a:t>
            </a:r>
            <a:endParaRPr sz="1900">
              <a:latin typeface="Arial Black"/>
              <a:cs typeface="Arial Black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43584" y="1690288"/>
            <a:ext cx="6197600" cy="21761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130">
                <a:latin typeface="Arial Black"/>
                <a:cs typeface="Arial Black"/>
              </a:rPr>
              <a:t>1.</a:t>
            </a:r>
            <a:r>
              <a:rPr dirty="0" sz="1700" spc="-114">
                <a:latin typeface="Arial Black"/>
                <a:cs typeface="Arial Black"/>
              </a:rPr>
              <a:t> </a:t>
            </a:r>
            <a:r>
              <a:rPr dirty="0" sz="1700" spc="-110">
                <a:latin typeface="Arial Black"/>
                <a:cs typeface="Arial Black"/>
              </a:rPr>
              <a:t>Conferência </a:t>
            </a:r>
            <a:r>
              <a:rPr dirty="0" sz="1700" spc="-130">
                <a:latin typeface="Arial Black"/>
                <a:cs typeface="Arial Black"/>
              </a:rPr>
              <a:t>Saldo</a:t>
            </a:r>
            <a:r>
              <a:rPr dirty="0" sz="1700" spc="-110">
                <a:latin typeface="Arial Black"/>
                <a:cs typeface="Arial Black"/>
              </a:rPr>
              <a:t> </a:t>
            </a:r>
            <a:r>
              <a:rPr dirty="0" sz="1700" spc="-105">
                <a:latin typeface="Arial Black"/>
                <a:cs typeface="Arial Black"/>
              </a:rPr>
              <a:t>de</a:t>
            </a:r>
            <a:r>
              <a:rPr dirty="0" sz="1700" spc="-110">
                <a:latin typeface="Arial Black"/>
                <a:cs typeface="Arial Black"/>
              </a:rPr>
              <a:t> </a:t>
            </a:r>
            <a:r>
              <a:rPr dirty="0" sz="1700" spc="-114">
                <a:latin typeface="Arial Black"/>
                <a:cs typeface="Arial Black"/>
              </a:rPr>
              <a:t>Aulas</a:t>
            </a:r>
            <a:r>
              <a:rPr dirty="0" sz="1700" spc="-110">
                <a:latin typeface="Arial Black"/>
                <a:cs typeface="Arial Black"/>
              </a:rPr>
              <a:t> </a:t>
            </a:r>
            <a:r>
              <a:rPr dirty="0" sz="1700">
                <a:latin typeface="Arial Black"/>
                <a:cs typeface="Arial Black"/>
              </a:rPr>
              <a:t>–</a:t>
            </a:r>
            <a:r>
              <a:rPr dirty="0" sz="1700" spc="-110">
                <a:latin typeface="Arial Black"/>
                <a:cs typeface="Arial Black"/>
              </a:rPr>
              <a:t> </a:t>
            </a:r>
            <a:r>
              <a:rPr dirty="0" sz="1700" spc="-20">
                <a:latin typeface="Arial Black"/>
                <a:cs typeface="Arial Black"/>
              </a:rPr>
              <a:t>NOVO</a:t>
            </a:r>
            <a:endParaRPr sz="17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185"/>
              </a:spcBef>
            </a:pPr>
            <a:endParaRPr sz="1700">
              <a:latin typeface="Arial Black"/>
              <a:cs typeface="Arial Black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z="1500">
                <a:latin typeface="Lucida Sans Unicode"/>
                <a:cs typeface="Lucida Sans Unicode"/>
              </a:rPr>
              <a:t>Na</a:t>
            </a:r>
            <a:r>
              <a:rPr dirty="0" sz="1500" spc="-75">
                <a:latin typeface="Lucida Sans Unicode"/>
                <a:cs typeface="Lucida Sans Unicode"/>
              </a:rPr>
              <a:t> </a:t>
            </a:r>
            <a:r>
              <a:rPr dirty="0" sz="1500" spc="-40">
                <a:latin typeface="Lucida Sans Unicode"/>
                <a:cs typeface="Lucida Sans Unicode"/>
              </a:rPr>
              <a:t>SED,</a:t>
            </a:r>
            <a:r>
              <a:rPr dirty="0" sz="1500" spc="-75">
                <a:latin typeface="Lucida Sans Unicode"/>
                <a:cs typeface="Lucida Sans Unicode"/>
              </a:rPr>
              <a:t> </a:t>
            </a:r>
            <a:r>
              <a:rPr dirty="0" sz="1500" spc="-25">
                <a:latin typeface="Lucida Sans Unicode"/>
                <a:cs typeface="Lucida Sans Unicode"/>
              </a:rPr>
              <a:t>acessar</a:t>
            </a:r>
            <a:r>
              <a:rPr dirty="0" sz="1500" spc="-75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o</a:t>
            </a:r>
            <a:r>
              <a:rPr dirty="0" sz="1500" spc="-70">
                <a:latin typeface="Lucida Sans Unicode"/>
                <a:cs typeface="Lucida Sans Unicode"/>
              </a:rPr>
              <a:t> </a:t>
            </a:r>
            <a:r>
              <a:rPr dirty="0" sz="1500" spc="-40">
                <a:latin typeface="Lucida Sans Unicode"/>
                <a:cs typeface="Lucida Sans Unicode"/>
              </a:rPr>
              <a:t>seguinte</a:t>
            </a:r>
            <a:r>
              <a:rPr dirty="0" sz="1500" spc="-75">
                <a:latin typeface="Lucida Sans Unicode"/>
                <a:cs typeface="Lucida Sans Unicode"/>
              </a:rPr>
              <a:t> </a:t>
            </a:r>
            <a:r>
              <a:rPr dirty="0" sz="1500" spc="-30">
                <a:latin typeface="Lucida Sans Unicode"/>
                <a:cs typeface="Lucida Sans Unicode"/>
              </a:rPr>
              <a:t>caminho</a:t>
            </a:r>
            <a:r>
              <a:rPr dirty="0" sz="1500" spc="-75">
                <a:latin typeface="Lucida Sans Unicode"/>
                <a:cs typeface="Lucida Sans Unicode"/>
              </a:rPr>
              <a:t> </a:t>
            </a:r>
            <a:r>
              <a:rPr dirty="0" sz="1500" spc="-10">
                <a:latin typeface="Lucida Sans Unicode"/>
                <a:cs typeface="Lucida Sans Unicode"/>
              </a:rPr>
              <a:t>sistêmico:</a:t>
            </a:r>
            <a:endParaRPr sz="1500">
              <a:latin typeface="Lucida Sans Unicode"/>
              <a:cs typeface="Lucida Sans Unicode"/>
            </a:endParaRPr>
          </a:p>
          <a:p>
            <a:pPr algn="just" marL="12700">
              <a:lnSpc>
                <a:spcPct val="100000"/>
              </a:lnSpc>
              <a:spcBef>
                <a:spcPts val="300"/>
              </a:spcBef>
            </a:pPr>
            <a:r>
              <a:rPr dirty="0" sz="1500" spc="-90">
                <a:latin typeface="Arial Black"/>
                <a:cs typeface="Arial Black"/>
              </a:rPr>
              <a:t>Início</a:t>
            </a:r>
            <a:r>
              <a:rPr dirty="0" sz="1500" spc="-80">
                <a:latin typeface="Arial Black"/>
                <a:cs typeface="Arial Black"/>
              </a:rPr>
              <a:t> </a:t>
            </a:r>
            <a:r>
              <a:rPr dirty="0" sz="700" spc="795" b="1">
                <a:latin typeface="Arial"/>
                <a:cs typeface="Arial"/>
              </a:rPr>
              <a:t>→</a:t>
            </a:r>
            <a:r>
              <a:rPr dirty="0" sz="700" spc="235" b="1">
                <a:latin typeface="Arial"/>
                <a:cs typeface="Arial"/>
              </a:rPr>
              <a:t> </a:t>
            </a:r>
            <a:r>
              <a:rPr dirty="0" sz="1500" spc="-75">
                <a:latin typeface="Arial Black"/>
                <a:cs typeface="Arial Black"/>
              </a:rPr>
              <a:t>Atribuição</a:t>
            </a:r>
            <a:r>
              <a:rPr dirty="0" sz="1500" spc="-85">
                <a:latin typeface="Arial Black"/>
                <a:cs typeface="Arial Black"/>
              </a:rPr>
              <a:t> </a:t>
            </a:r>
            <a:r>
              <a:rPr dirty="0" sz="1500" spc="-60">
                <a:latin typeface="Arial Black"/>
                <a:cs typeface="Arial Black"/>
              </a:rPr>
              <a:t>Online</a:t>
            </a:r>
            <a:r>
              <a:rPr dirty="0" sz="1500" spc="-75">
                <a:latin typeface="Arial Black"/>
                <a:cs typeface="Arial Black"/>
              </a:rPr>
              <a:t> </a:t>
            </a:r>
            <a:r>
              <a:rPr dirty="0" sz="700" spc="795" b="1">
                <a:latin typeface="Arial"/>
                <a:cs typeface="Arial"/>
              </a:rPr>
              <a:t>→</a:t>
            </a:r>
            <a:r>
              <a:rPr dirty="0" sz="700" spc="229" b="1">
                <a:latin typeface="Arial"/>
                <a:cs typeface="Arial"/>
              </a:rPr>
              <a:t> </a:t>
            </a:r>
            <a:r>
              <a:rPr dirty="0" sz="1500" spc="-90">
                <a:latin typeface="Arial Black"/>
                <a:cs typeface="Arial Black"/>
              </a:rPr>
              <a:t>Conferência</a:t>
            </a:r>
            <a:r>
              <a:rPr dirty="0" sz="1500" spc="-80">
                <a:latin typeface="Arial Black"/>
                <a:cs typeface="Arial Black"/>
              </a:rPr>
              <a:t> </a:t>
            </a:r>
            <a:r>
              <a:rPr dirty="0" sz="1500" spc="-114">
                <a:latin typeface="Arial Black"/>
                <a:cs typeface="Arial Black"/>
              </a:rPr>
              <a:t>Saldo</a:t>
            </a:r>
            <a:r>
              <a:rPr dirty="0" sz="1500" spc="-85">
                <a:latin typeface="Arial Black"/>
                <a:cs typeface="Arial Black"/>
              </a:rPr>
              <a:t> </a:t>
            </a:r>
            <a:r>
              <a:rPr dirty="0" sz="1500" spc="-95">
                <a:latin typeface="Arial Black"/>
                <a:cs typeface="Arial Black"/>
              </a:rPr>
              <a:t>de</a:t>
            </a:r>
            <a:r>
              <a:rPr dirty="0" sz="1500" spc="-80">
                <a:latin typeface="Arial Black"/>
                <a:cs typeface="Arial Black"/>
              </a:rPr>
              <a:t> </a:t>
            </a:r>
            <a:r>
              <a:rPr dirty="0" sz="1500" spc="-100">
                <a:latin typeface="Arial Black"/>
                <a:cs typeface="Arial Black"/>
              </a:rPr>
              <a:t>Aulas</a:t>
            </a:r>
            <a:r>
              <a:rPr dirty="0" sz="1500" spc="-85">
                <a:latin typeface="Arial Black"/>
                <a:cs typeface="Arial Black"/>
              </a:rPr>
              <a:t> </a:t>
            </a:r>
            <a:r>
              <a:rPr dirty="0" sz="1500">
                <a:latin typeface="Arial Black"/>
                <a:cs typeface="Arial Black"/>
              </a:rPr>
              <a:t>–</a:t>
            </a:r>
            <a:r>
              <a:rPr dirty="0" sz="1500" spc="-85">
                <a:latin typeface="Arial Black"/>
                <a:cs typeface="Arial Black"/>
              </a:rPr>
              <a:t> </a:t>
            </a:r>
            <a:r>
              <a:rPr dirty="0" sz="1500" spc="-20">
                <a:latin typeface="Arial Black"/>
                <a:cs typeface="Arial Black"/>
              </a:rPr>
              <a:t>NOVO</a:t>
            </a:r>
            <a:endParaRPr sz="1500">
              <a:latin typeface="Arial Black"/>
              <a:cs typeface="Arial Black"/>
            </a:endParaRPr>
          </a:p>
          <a:p>
            <a:pPr algn="just" marL="12700" marR="5080">
              <a:lnSpc>
                <a:spcPct val="116700"/>
              </a:lnSpc>
              <a:spcBef>
                <a:spcPts val="2100"/>
              </a:spcBef>
            </a:pPr>
            <a:r>
              <a:rPr dirty="0" sz="1500" spc="-30">
                <a:latin typeface="Arial Black"/>
                <a:cs typeface="Arial Black"/>
              </a:rPr>
              <a:t>Objetivo</a:t>
            </a:r>
            <a:r>
              <a:rPr dirty="0" sz="1500" spc="20">
                <a:latin typeface="Arial Black"/>
                <a:cs typeface="Arial Black"/>
              </a:rPr>
              <a:t> </a:t>
            </a:r>
            <a:r>
              <a:rPr dirty="0" sz="1500" spc="-50">
                <a:latin typeface="Arial Black"/>
                <a:cs typeface="Arial Black"/>
              </a:rPr>
              <a:t>desta</a:t>
            </a:r>
            <a:r>
              <a:rPr dirty="0" sz="1500" spc="20">
                <a:latin typeface="Arial Black"/>
                <a:cs typeface="Arial Black"/>
              </a:rPr>
              <a:t> </a:t>
            </a:r>
            <a:r>
              <a:rPr dirty="0" sz="1500" spc="-35">
                <a:latin typeface="Arial Black"/>
                <a:cs typeface="Arial Black"/>
              </a:rPr>
              <a:t>etapa:</a:t>
            </a:r>
            <a:r>
              <a:rPr dirty="0" sz="1500" spc="30">
                <a:latin typeface="Arial Black"/>
                <a:cs typeface="Arial Black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o</a:t>
            </a:r>
            <a:r>
              <a:rPr dirty="0" sz="1500" spc="45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Diretor</a:t>
            </a:r>
            <a:r>
              <a:rPr dirty="0" sz="1500" spc="45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devera</a:t>
            </a:r>
            <a:r>
              <a:rPr dirty="0" sz="1500" spc="50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assegurar</a:t>
            </a:r>
            <a:r>
              <a:rPr dirty="0" sz="1500" spc="45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que</a:t>
            </a:r>
            <a:r>
              <a:rPr dirty="0" sz="1500" spc="50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o</a:t>
            </a:r>
            <a:r>
              <a:rPr dirty="0" sz="1500" spc="45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saldo</a:t>
            </a:r>
            <a:r>
              <a:rPr dirty="0" sz="1500" spc="45">
                <a:latin typeface="Lucida Sans Unicode"/>
                <a:cs typeface="Lucida Sans Unicode"/>
              </a:rPr>
              <a:t> </a:t>
            </a:r>
            <a:r>
              <a:rPr dirty="0" sz="1500" spc="-25">
                <a:latin typeface="Lucida Sans Unicode"/>
                <a:cs typeface="Lucida Sans Unicode"/>
              </a:rPr>
              <a:t>de </a:t>
            </a:r>
            <a:r>
              <a:rPr dirty="0" sz="1500">
                <a:latin typeface="Lucida Sans Unicode"/>
                <a:cs typeface="Lucida Sans Unicode"/>
              </a:rPr>
              <a:t>aulas</a:t>
            </a:r>
            <a:r>
              <a:rPr dirty="0" sz="1500" spc="465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da</a:t>
            </a:r>
            <a:r>
              <a:rPr dirty="0" sz="1500" spc="465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unidade</a:t>
            </a:r>
            <a:r>
              <a:rPr dirty="0" sz="1500" spc="470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escolar</a:t>
            </a:r>
            <a:r>
              <a:rPr dirty="0" sz="1500" spc="465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esteja</a:t>
            </a:r>
            <a:r>
              <a:rPr dirty="0" sz="1500" spc="465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correto,</a:t>
            </a:r>
            <a:r>
              <a:rPr dirty="0" sz="1500" spc="470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a</a:t>
            </a:r>
            <a:r>
              <a:rPr dirty="0" sz="1500" spc="465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fim</a:t>
            </a:r>
            <a:r>
              <a:rPr dirty="0" sz="1500" spc="470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de</a:t>
            </a:r>
            <a:r>
              <a:rPr dirty="0" sz="1500" spc="465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viabilizar</a:t>
            </a:r>
            <a:r>
              <a:rPr dirty="0" sz="1500" spc="465">
                <a:latin typeface="Lucida Sans Unicode"/>
                <a:cs typeface="Lucida Sans Unicode"/>
              </a:rPr>
              <a:t> </a:t>
            </a:r>
            <a:r>
              <a:rPr dirty="0" sz="1500" spc="-50">
                <a:latin typeface="Lucida Sans Unicode"/>
                <a:cs typeface="Lucida Sans Unicode"/>
              </a:rPr>
              <a:t>a </a:t>
            </a:r>
            <a:r>
              <a:rPr dirty="0" sz="1500" spc="-30">
                <a:latin typeface="Lucida Sans Unicode"/>
                <a:cs typeface="Lucida Sans Unicode"/>
              </a:rPr>
              <a:t>manifestação</a:t>
            </a:r>
            <a:r>
              <a:rPr dirty="0" sz="1500" spc="-45">
                <a:latin typeface="Lucida Sans Unicode"/>
                <a:cs typeface="Lucida Sans Unicode"/>
              </a:rPr>
              <a:t> </a:t>
            </a:r>
            <a:r>
              <a:rPr dirty="0" sz="1500" spc="-40">
                <a:latin typeface="Lucida Sans Unicode"/>
                <a:cs typeface="Lucida Sans Unicode"/>
              </a:rPr>
              <a:t>dos </a:t>
            </a:r>
            <a:r>
              <a:rPr dirty="0" sz="1500" spc="-10">
                <a:latin typeface="Lucida Sans Unicode"/>
                <a:cs typeface="Lucida Sans Unicode"/>
              </a:rPr>
              <a:t>docentes.</a:t>
            </a:r>
            <a:endParaRPr sz="1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8048" y="416716"/>
            <a:ext cx="6622369" cy="3697092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6284" y="9078864"/>
            <a:ext cx="6250755" cy="1019558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46000" y="8502275"/>
            <a:ext cx="1147090" cy="23630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6284" y="6340604"/>
            <a:ext cx="6098297" cy="208676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694555" y="8792150"/>
            <a:ext cx="223468" cy="230425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455348" y="4069845"/>
            <a:ext cx="6615430" cy="2160270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1500" spc="-185">
                <a:latin typeface="Arial Black"/>
                <a:cs typeface="Arial Black"/>
              </a:rPr>
              <a:t>PASSO</a:t>
            </a:r>
            <a:r>
              <a:rPr dirty="0" sz="1500" spc="-105">
                <a:latin typeface="Arial Black"/>
                <a:cs typeface="Arial Black"/>
              </a:rPr>
              <a:t> </a:t>
            </a:r>
            <a:r>
              <a:rPr dirty="0" sz="1500" spc="-135">
                <a:latin typeface="Arial Black"/>
                <a:cs typeface="Arial Black"/>
              </a:rPr>
              <a:t>A</a:t>
            </a:r>
            <a:r>
              <a:rPr dirty="0" sz="1500" spc="-105">
                <a:latin typeface="Arial Black"/>
                <a:cs typeface="Arial Black"/>
              </a:rPr>
              <a:t> </a:t>
            </a:r>
            <a:r>
              <a:rPr dirty="0" sz="1500" spc="-10">
                <a:latin typeface="Arial Black"/>
                <a:cs typeface="Arial Black"/>
              </a:rPr>
              <a:t>PASSO:</a:t>
            </a:r>
            <a:endParaRPr sz="1500">
              <a:latin typeface="Arial Black"/>
              <a:cs typeface="Arial Black"/>
            </a:endParaRPr>
          </a:p>
          <a:p>
            <a:pPr marL="12700" marR="371475" indent="157480">
              <a:lnSpc>
                <a:spcPct val="116700"/>
              </a:lnSpc>
              <a:buAutoNum type="arabicPlain"/>
              <a:tabLst>
                <a:tab pos="170180" algn="l"/>
              </a:tabLst>
            </a:pPr>
            <a:r>
              <a:rPr dirty="0" sz="1500" spc="-20">
                <a:latin typeface="Arial Black"/>
                <a:cs typeface="Arial Black"/>
              </a:rPr>
              <a:t>-</a:t>
            </a:r>
            <a:r>
              <a:rPr dirty="0" sz="1500" spc="-105">
                <a:latin typeface="Arial Black"/>
                <a:cs typeface="Arial Black"/>
              </a:rPr>
              <a:t> </a:t>
            </a:r>
            <a:r>
              <a:rPr dirty="0" sz="1500" spc="-10">
                <a:latin typeface="Lucida Sans Unicode"/>
                <a:cs typeface="Lucida Sans Unicode"/>
              </a:rPr>
              <a:t>Nesta</a:t>
            </a:r>
            <a:r>
              <a:rPr dirty="0" sz="1500" spc="-80">
                <a:latin typeface="Lucida Sans Unicode"/>
                <a:cs typeface="Lucida Sans Unicode"/>
              </a:rPr>
              <a:t> </a:t>
            </a:r>
            <a:r>
              <a:rPr dirty="0" sz="1500" spc="-40">
                <a:latin typeface="Lucida Sans Unicode"/>
                <a:cs typeface="Lucida Sans Unicode"/>
              </a:rPr>
              <a:t>tela,</a:t>
            </a:r>
            <a:r>
              <a:rPr dirty="0" sz="1500" spc="-75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o</a:t>
            </a:r>
            <a:r>
              <a:rPr dirty="0" sz="1500" spc="-80">
                <a:latin typeface="Lucida Sans Unicode"/>
                <a:cs typeface="Lucida Sans Unicode"/>
              </a:rPr>
              <a:t> </a:t>
            </a:r>
            <a:r>
              <a:rPr dirty="0" sz="1500" spc="-45">
                <a:latin typeface="Arial Black"/>
                <a:cs typeface="Arial Black"/>
              </a:rPr>
              <a:t>Diretor</a:t>
            </a:r>
            <a:r>
              <a:rPr dirty="0" sz="1500" spc="-105">
                <a:latin typeface="Arial Black"/>
                <a:cs typeface="Arial Black"/>
              </a:rPr>
              <a:t> </a:t>
            </a:r>
            <a:r>
              <a:rPr dirty="0" sz="1500" spc="-10">
                <a:latin typeface="Lucida Sans Unicode"/>
                <a:cs typeface="Lucida Sans Unicode"/>
              </a:rPr>
              <a:t>deverá</a:t>
            </a:r>
            <a:r>
              <a:rPr dirty="0" sz="1500" spc="-75">
                <a:latin typeface="Lucida Sans Unicode"/>
                <a:cs typeface="Lucida Sans Unicode"/>
              </a:rPr>
              <a:t> </a:t>
            </a:r>
            <a:r>
              <a:rPr dirty="0" sz="1500" spc="-25">
                <a:latin typeface="Lucida Sans Unicode"/>
                <a:cs typeface="Lucida Sans Unicode"/>
              </a:rPr>
              <a:t>conferir</a:t>
            </a:r>
            <a:r>
              <a:rPr dirty="0" sz="1500" spc="-80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o</a:t>
            </a:r>
            <a:r>
              <a:rPr dirty="0" sz="1500" spc="-80">
                <a:latin typeface="Lucida Sans Unicode"/>
                <a:cs typeface="Lucida Sans Unicode"/>
              </a:rPr>
              <a:t> </a:t>
            </a:r>
            <a:r>
              <a:rPr dirty="0" sz="1500" spc="-40">
                <a:latin typeface="Lucida Sans Unicode"/>
                <a:cs typeface="Lucida Sans Unicode"/>
              </a:rPr>
              <a:t>saldo</a:t>
            </a:r>
            <a:r>
              <a:rPr dirty="0" sz="1500" spc="-75">
                <a:latin typeface="Lucida Sans Unicode"/>
                <a:cs typeface="Lucida Sans Unicode"/>
              </a:rPr>
              <a:t> </a:t>
            </a:r>
            <a:r>
              <a:rPr dirty="0" sz="1500" spc="-10">
                <a:latin typeface="Lucida Sans Unicode"/>
                <a:cs typeface="Lucida Sans Unicode"/>
              </a:rPr>
              <a:t>de</a:t>
            </a:r>
            <a:r>
              <a:rPr dirty="0" sz="1500" spc="-80">
                <a:latin typeface="Lucida Sans Unicode"/>
                <a:cs typeface="Lucida Sans Unicode"/>
              </a:rPr>
              <a:t> </a:t>
            </a:r>
            <a:r>
              <a:rPr dirty="0" sz="1500" spc="-25">
                <a:latin typeface="Lucida Sans Unicode"/>
                <a:cs typeface="Lucida Sans Unicode"/>
              </a:rPr>
              <a:t>aulas</a:t>
            </a:r>
            <a:r>
              <a:rPr dirty="0" sz="1500" spc="-75">
                <a:latin typeface="Lucida Sans Unicode"/>
                <a:cs typeface="Lucida Sans Unicode"/>
              </a:rPr>
              <a:t> </a:t>
            </a:r>
            <a:r>
              <a:rPr dirty="0" sz="1500" spc="-40">
                <a:latin typeface="Lucida Sans Unicode"/>
                <a:cs typeface="Lucida Sans Unicode"/>
              </a:rPr>
              <a:t>disponível</a:t>
            </a:r>
            <a:r>
              <a:rPr dirty="0" sz="1500" spc="-80">
                <a:latin typeface="Lucida Sans Unicode"/>
                <a:cs typeface="Lucida Sans Unicode"/>
              </a:rPr>
              <a:t> </a:t>
            </a:r>
            <a:r>
              <a:rPr dirty="0" sz="1500" spc="-25">
                <a:latin typeface="Lucida Sans Unicode"/>
                <a:cs typeface="Lucida Sans Unicode"/>
              </a:rPr>
              <a:t>na </a:t>
            </a:r>
            <a:r>
              <a:rPr dirty="0" sz="1500" spc="-20">
                <a:latin typeface="Lucida Sans Unicode"/>
                <a:cs typeface="Lucida Sans Unicode"/>
              </a:rPr>
              <a:t>unidade</a:t>
            </a:r>
            <a:r>
              <a:rPr dirty="0" sz="1500" spc="-90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para</a:t>
            </a:r>
            <a:r>
              <a:rPr dirty="0" sz="1500" spc="-90">
                <a:latin typeface="Lucida Sans Unicode"/>
                <a:cs typeface="Lucida Sans Unicode"/>
              </a:rPr>
              <a:t> </a:t>
            </a:r>
            <a:r>
              <a:rPr dirty="0" sz="1500" spc="-10">
                <a:latin typeface="Lucida Sans Unicode"/>
                <a:cs typeface="Lucida Sans Unicode"/>
              </a:rPr>
              <a:t>manifestação.</a:t>
            </a:r>
            <a:endParaRPr sz="1500">
              <a:latin typeface="Lucida Sans Unicode"/>
              <a:cs typeface="Lucida Sans Unicode"/>
            </a:endParaRPr>
          </a:p>
          <a:p>
            <a:pPr marL="12700" marR="5080" indent="157480">
              <a:lnSpc>
                <a:spcPct val="116700"/>
              </a:lnSpc>
              <a:buAutoNum type="arabicPlain"/>
              <a:tabLst>
                <a:tab pos="170180" algn="l"/>
              </a:tabLst>
            </a:pPr>
            <a:r>
              <a:rPr dirty="0" sz="1500" spc="-20">
                <a:latin typeface="Arial Black"/>
                <a:cs typeface="Arial Black"/>
              </a:rPr>
              <a:t>-</a:t>
            </a:r>
            <a:r>
              <a:rPr dirty="0" sz="1500" spc="-95">
                <a:latin typeface="Arial Black"/>
                <a:cs typeface="Arial Black"/>
              </a:rPr>
              <a:t> </a:t>
            </a:r>
            <a:r>
              <a:rPr dirty="0" sz="1500" spc="-65">
                <a:latin typeface="Lucida Sans Unicode"/>
                <a:cs typeface="Lucida Sans Unicode"/>
              </a:rPr>
              <a:t>Ao </a:t>
            </a:r>
            <a:r>
              <a:rPr dirty="0" sz="1500" spc="-35">
                <a:latin typeface="Lucida Sans Unicode"/>
                <a:cs typeface="Lucida Sans Unicode"/>
              </a:rPr>
              <a:t>final</a:t>
            </a:r>
            <a:r>
              <a:rPr dirty="0" sz="1500" spc="-70">
                <a:latin typeface="Lucida Sans Unicode"/>
                <a:cs typeface="Lucida Sans Unicode"/>
              </a:rPr>
              <a:t> </a:t>
            </a:r>
            <a:r>
              <a:rPr dirty="0" sz="1500" spc="-10">
                <a:latin typeface="Lucida Sans Unicode"/>
                <a:cs typeface="Lucida Sans Unicode"/>
              </a:rPr>
              <a:t>de</a:t>
            </a:r>
            <a:r>
              <a:rPr dirty="0" sz="1500" spc="-65">
                <a:latin typeface="Lucida Sans Unicode"/>
                <a:cs typeface="Lucida Sans Unicode"/>
              </a:rPr>
              <a:t> </a:t>
            </a:r>
            <a:r>
              <a:rPr dirty="0" sz="1500" spc="-20">
                <a:latin typeface="Lucida Sans Unicode"/>
                <a:cs typeface="Lucida Sans Unicode"/>
              </a:rPr>
              <a:t>cada</a:t>
            </a:r>
            <a:r>
              <a:rPr dirty="0" sz="1500" spc="-65">
                <a:latin typeface="Lucida Sans Unicode"/>
                <a:cs typeface="Lucida Sans Unicode"/>
              </a:rPr>
              <a:t> </a:t>
            </a:r>
            <a:r>
              <a:rPr dirty="0" sz="1500" spc="-50">
                <a:latin typeface="Lucida Sans Unicode"/>
                <a:cs typeface="Lucida Sans Unicode"/>
              </a:rPr>
              <a:t>disciplina,</a:t>
            </a:r>
            <a:r>
              <a:rPr dirty="0" sz="1500" spc="-70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na</a:t>
            </a:r>
            <a:r>
              <a:rPr dirty="0" sz="1500" spc="-65">
                <a:latin typeface="Lucida Sans Unicode"/>
                <a:cs typeface="Lucida Sans Unicode"/>
              </a:rPr>
              <a:t> </a:t>
            </a:r>
            <a:r>
              <a:rPr dirty="0" sz="1500" spc="-25">
                <a:latin typeface="Lucida Sans Unicode"/>
                <a:cs typeface="Lucida Sans Unicode"/>
              </a:rPr>
              <a:t>coluna</a:t>
            </a:r>
            <a:r>
              <a:rPr dirty="0" sz="1500" spc="-65">
                <a:latin typeface="Lucida Sans Unicode"/>
                <a:cs typeface="Lucida Sans Unicode"/>
              </a:rPr>
              <a:t> </a:t>
            </a:r>
            <a:r>
              <a:rPr dirty="0" sz="1500" spc="-50">
                <a:latin typeface="Lucida Sans Unicode"/>
                <a:cs typeface="Lucida Sans Unicode"/>
              </a:rPr>
              <a:t>“Excluir/Reverter”,</a:t>
            </a:r>
            <a:r>
              <a:rPr dirty="0" sz="1500" spc="-70">
                <a:latin typeface="Lucida Sans Unicode"/>
                <a:cs typeface="Lucida Sans Unicode"/>
              </a:rPr>
              <a:t> </a:t>
            </a:r>
            <a:r>
              <a:rPr dirty="0" sz="1500" spc="-60">
                <a:latin typeface="Lucida Sans Unicode"/>
                <a:cs typeface="Lucida Sans Unicode"/>
              </a:rPr>
              <a:t>utilize</a:t>
            </a:r>
            <a:r>
              <a:rPr dirty="0" sz="1500" spc="-65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o</a:t>
            </a:r>
            <a:r>
              <a:rPr dirty="0" sz="1500" spc="-65">
                <a:latin typeface="Lucida Sans Unicode"/>
                <a:cs typeface="Lucida Sans Unicode"/>
              </a:rPr>
              <a:t> </a:t>
            </a:r>
            <a:r>
              <a:rPr dirty="0" sz="1500" spc="-10">
                <a:latin typeface="Lucida Sans Unicode"/>
                <a:cs typeface="Lucida Sans Unicode"/>
              </a:rPr>
              <a:t>botão </a:t>
            </a:r>
            <a:r>
              <a:rPr dirty="0" sz="1500" spc="-90">
                <a:latin typeface="Lucida Sans Unicode"/>
                <a:cs typeface="Lucida Sans Unicode"/>
              </a:rPr>
              <a:t>“</a:t>
            </a:r>
            <a:r>
              <a:rPr dirty="0" sz="1500" spc="-90">
                <a:solidFill>
                  <a:srgbClr val="EC1B24"/>
                </a:solidFill>
                <a:latin typeface="Arial Black"/>
                <a:cs typeface="Arial Black"/>
              </a:rPr>
              <a:t>X</a:t>
            </a:r>
            <a:r>
              <a:rPr dirty="0" sz="1500" spc="-90">
                <a:latin typeface="Lucida Sans Unicode"/>
                <a:cs typeface="Lucida Sans Unicode"/>
              </a:rPr>
              <a:t>”</a:t>
            </a:r>
            <a:r>
              <a:rPr dirty="0" sz="1500" spc="-80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para</a:t>
            </a:r>
            <a:r>
              <a:rPr dirty="0" sz="1500" spc="-80">
                <a:latin typeface="Lucida Sans Unicode"/>
                <a:cs typeface="Lucida Sans Unicode"/>
              </a:rPr>
              <a:t> </a:t>
            </a:r>
            <a:r>
              <a:rPr dirty="0" sz="1500" spc="-50">
                <a:latin typeface="Lucida Sans Unicode"/>
                <a:cs typeface="Lucida Sans Unicode"/>
              </a:rPr>
              <a:t>excluir</a:t>
            </a:r>
            <a:r>
              <a:rPr dirty="0" sz="1500" spc="-80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o</a:t>
            </a:r>
            <a:r>
              <a:rPr dirty="0" sz="1500" spc="-80">
                <a:latin typeface="Lucida Sans Unicode"/>
                <a:cs typeface="Lucida Sans Unicode"/>
              </a:rPr>
              <a:t> </a:t>
            </a:r>
            <a:r>
              <a:rPr dirty="0" sz="1500" spc="-45">
                <a:latin typeface="Lucida Sans Unicode"/>
                <a:cs typeface="Lucida Sans Unicode"/>
              </a:rPr>
              <a:t>saldo,</a:t>
            </a:r>
            <a:r>
              <a:rPr dirty="0" sz="1500" spc="-80">
                <a:latin typeface="Lucida Sans Unicode"/>
                <a:cs typeface="Lucida Sans Unicode"/>
              </a:rPr>
              <a:t> </a:t>
            </a:r>
            <a:r>
              <a:rPr dirty="0" sz="1500" spc="-20">
                <a:latin typeface="Lucida Sans Unicode"/>
                <a:cs typeface="Lucida Sans Unicode"/>
              </a:rPr>
              <a:t>se</a:t>
            </a:r>
            <a:r>
              <a:rPr dirty="0" sz="1500" spc="-80">
                <a:latin typeface="Lucida Sans Unicode"/>
                <a:cs typeface="Lucida Sans Unicode"/>
              </a:rPr>
              <a:t> </a:t>
            </a:r>
            <a:r>
              <a:rPr dirty="0" sz="1500" spc="-25">
                <a:latin typeface="Lucida Sans Unicode"/>
                <a:cs typeface="Lucida Sans Unicode"/>
              </a:rPr>
              <a:t>necessário</a:t>
            </a:r>
            <a:r>
              <a:rPr dirty="0" sz="1500" spc="-80">
                <a:latin typeface="Lucida Sans Unicode"/>
                <a:cs typeface="Lucida Sans Unicode"/>
              </a:rPr>
              <a:t> </a:t>
            </a:r>
            <a:r>
              <a:rPr dirty="0" sz="1500" spc="-75">
                <a:latin typeface="Lucida Sans Unicode"/>
                <a:cs typeface="Lucida Sans Unicode"/>
              </a:rPr>
              <a:t>(ex:</a:t>
            </a:r>
            <a:r>
              <a:rPr dirty="0" sz="1500" spc="-80">
                <a:latin typeface="Lucida Sans Unicode"/>
                <a:cs typeface="Lucida Sans Unicode"/>
              </a:rPr>
              <a:t> </a:t>
            </a:r>
            <a:r>
              <a:rPr dirty="0" sz="1500" spc="-20">
                <a:latin typeface="Lucida Sans Unicode"/>
                <a:cs typeface="Lucida Sans Unicode"/>
              </a:rPr>
              <a:t>reserva</a:t>
            </a:r>
            <a:r>
              <a:rPr dirty="0" sz="1500" spc="-80">
                <a:latin typeface="Lucida Sans Unicode"/>
                <a:cs typeface="Lucida Sans Unicode"/>
              </a:rPr>
              <a:t> </a:t>
            </a:r>
            <a:r>
              <a:rPr dirty="0" sz="1500" spc="-10">
                <a:latin typeface="Lucida Sans Unicode"/>
                <a:cs typeface="Lucida Sans Unicode"/>
              </a:rPr>
              <a:t>de</a:t>
            </a:r>
            <a:r>
              <a:rPr dirty="0" sz="1500" spc="-80">
                <a:latin typeface="Lucida Sans Unicode"/>
                <a:cs typeface="Lucida Sans Unicode"/>
              </a:rPr>
              <a:t> </a:t>
            </a:r>
            <a:r>
              <a:rPr dirty="0" sz="1500" spc="-25">
                <a:latin typeface="Lucida Sans Unicode"/>
                <a:cs typeface="Lucida Sans Unicode"/>
              </a:rPr>
              <a:t>aulas</a:t>
            </a:r>
            <a:r>
              <a:rPr dirty="0" sz="1500" spc="-80">
                <a:latin typeface="Lucida Sans Unicode"/>
                <a:cs typeface="Lucida Sans Unicode"/>
              </a:rPr>
              <a:t> </a:t>
            </a:r>
            <a:r>
              <a:rPr dirty="0" sz="1500" spc="-10">
                <a:latin typeface="Lucida Sans Unicode"/>
                <a:cs typeface="Lucida Sans Unicode"/>
              </a:rPr>
              <a:t>ou</a:t>
            </a:r>
            <a:r>
              <a:rPr dirty="0" sz="1500" spc="-80">
                <a:latin typeface="Lucida Sans Unicode"/>
                <a:cs typeface="Lucida Sans Unicode"/>
              </a:rPr>
              <a:t> </a:t>
            </a:r>
            <a:r>
              <a:rPr dirty="0" sz="1500" spc="-20">
                <a:latin typeface="Lucida Sans Unicode"/>
                <a:cs typeface="Lucida Sans Unicode"/>
              </a:rPr>
              <a:t>correção</a:t>
            </a:r>
            <a:r>
              <a:rPr dirty="0" sz="1500" spc="-80">
                <a:latin typeface="Lucida Sans Unicode"/>
                <a:cs typeface="Lucida Sans Unicode"/>
              </a:rPr>
              <a:t> </a:t>
            </a:r>
            <a:r>
              <a:rPr dirty="0" sz="1500" spc="-25">
                <a:latin typeface="Lucida Sans Unicode"/>
                <a:cs typeface="Lucida Sans Unicode"/>
              </a:rPr>
              <a:t>de </a:t>
            </a:r>
            <a:r>
              <a:rPr dirty="0" sz="1500" spc="-10">
                <a:latin typeface="Lucida Sans Unicode"/>
                <a:cs typeface="Lucida Sans Unicode"/>
              </a:rPr>
              <a:t>inconsistências).</a:t>
            </a:r>
            <a:endParaRPr sz="1500">
              <a:latin typeface="Lucida Sans Unicode"/>
              <a:cs typeface="Lucida Sans Unicode"/>
            </a:endParaRPr>
          </a:p>
          <a:p>
            <a:pPr marL="12700" marR="129539" indent="157480">
              <a:lnSpc>
                <a:spcPct val="116700"/>
              </a:lnSpc>
              <a:buAutoNum type="arabicPlain"/>
              <a:tabLst>
                <a:tab pos="170180" algn="l"/>
              </a:tabLst>
            </a:pPr>
            <a:r>
              <a:rPr dirty="0" sz="1500" spc="-20">
                <a:latin typeface="Arial Black"/>
                <a:cs typeface="Arial Black"/>
              </a:rPr>
              <a:t>-</a:t>
            </a:r>
            <a:r>
              <a:rPr dirty="0" sz="1500" spc="-100">
                <a:latin typeface="Arial Black"/>
                <a:cs typeface="Arial Black"/>
              </a:rPr>
              <a:t> </a:t>
            </a:r>
            <a:r>
              <a:rPr dirty="0" sz="1500" spc="-45">
                <a:latin typeface="Lucida Sans Unicode"/>
                <a:cs typeface="Lucida Sans Unicode"/>
              </a:rPr>
              <a:t>Caso</a:t>
            </a:r>
            <a:r>
              <a:rPr dirty="0" sz="1500" spc="-65">
                <a:latin typeface="Lucida Sans Unicode"/>
                <a:cs typeface="Lucida Sans Unicode"/>
              </a:rPr>
              <a:t> </a:t>
            </a:r>
            <a:r>
              <a:rPr dirty="0" sz="1500" spc="-45">
                <a:latin typeface="Lucida Sans Unicode"/>
                <a:cs typeface="Lucida Sans Unicode"/>
              </a:rPr>
              <a:t>seja</a:t>
            </a:r>
            <a:r>
              <a:rPr dirty="0" sz="1500" spc="-70">
                <a:latin typeface="Lucida Sans Unicode"/>
                <a:cs typeface="Lucida Sans Unicode"/>
              </a:rPr>
              <a:t> </a:t>
            </a:r>
            <a:r>
              <a:rPr dirty="0" sz="1500" spc="-25">
                <a:latin typeface="Lucida Sans Unicode"/>
                <a:cs typeface="Lucida Sans Unicode"/>
              </a:rPr>
              <a:t>necessario</a:t>
            </a:r>
            <a:r>
              <a:rPr dirty="0" sz="1500" spc="-65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a</a:t>
            </a:r>
            <a:r>
              <a:rPr dirty="0" sz="1500" spc="-70">
                <a:latin typeface="Lucida Sans Unicode"/>
                <a:cs typeface="Lucida Sans Unicode"/>
              </a:rPr>
              <a:t> </a:t>
            </a:r>
            <a:r>
              <a:rPr dirty="0" sz="1500" spc="-50">
                <a:latin typeface="Lucida Sans Unicode"/>
                <a:cs typeface="Lucida Sans Unicode"/>
              </a:rPr>
              <a:t>exclusão,</a:t>
            </a:r>
            <a:r>
              <a:rPr dirty="0" sz="1500" spc="-65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é</a:t>
            </a:r>
            <a:r>
              <a:rPr dirty="0" sz="1500" spc="-65">
                <a:latin typeface="Lucida Sans Unicode"/>
                <a:cs typeface="Lucida Sans Unicode"/>
              </a:rPr>
              <a:t> </a:t>
            </a:r>
            <a:r>
              <a:rPr dirty="0" sz="1500" spc="-65">
                <a:latin typeface="Arial Black"/>
                <a:cs typeface="Arial Black"/>
              </a:rPr>
              <a:t>obrigatorio</a:t>
            </a:r>
            <a:r>
              <a:rPr dirty="0" sz="1500" spc="-95">
                <a:latin typeface="Arial Black"/>
                <a:cs typeface="Arial Black"/>
              </a:rPr>
              <a:t> </a:t>
            </a:r>
            <a:r>
              <a:rPr dirty="0" sz="1500" spc="-20">
                <a:latin typeface="Lucida Sans Unicode"/>
                <a:cs typeface="Lucida Sans Unicode"/>
              </a:rPr>
              <a:t>preencher</a:t>
            </a:r>
            <a:r>
              <a:rPr dirty="0" sz="1500" spc="-65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o</a:t>
            </a:r>
            <a:r>
              <a:rPr dirty="0" sz="1500" spc="-65">
                <a:latin typeface="Lucida Sans Unicode"/>
                <a:cs typeface="Lucida Sans Unicode"/>
              </a:rPr>
              <a:t> </a:t>
            </a:r>
            <a:r>
              <a:rPr dirty="0" sz="1500" spc="-20">
                <a:latin typeface="Lucida Sans Unicode"/>
                <a:cs typeface="Lucida Sans Unicode"/>
              </a:rPr>
              <a:t>campo</a:t>
            </a:r>
            <a:r>
              <a:rPr dirty="0" sz="1500" spc="-70">
                <a:latin typeface="Lucida Sans Unicode"/>
                <a:cs typeface="Lucida Sans Unicode"/>
              </a:rPr>
              <a:t> </a:t>
            </a:r>
            <a:r>
              <a:rPr dirty="0" sz="1500" spc="-25">
                <a:latin typeface="Lucida Sans Unicode"/>
                <a:cs typeface="Lucida Sans Unicode"/>
              </a:rPr>
              <a:t>de </a:t>
            </a:r>
            <a:r>
              <a:rPr dirty="0" sz="1500" spc="-10">
                <a:latin typeface="Lucida Sans Unicode"/>
                <a:cs typeface="Lucida Sans Unicode"/>
              </a:rPr>
              <a:t>justificativa.</a:t>
            </a:r>
            <a:endParaRPr sz="1500">
              <a:latin typeface="Lucida Sans Unicode"/>
              <a:cs typeface="Lucida Sans Unicode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175316" y="8484973"/>
            <a:ext cx="4373880" cy="254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latin typeface="Lucida Sans Unicode"/>
                <a:cs typeface="Lucida Sans Unicode"/>
              </a:rPr>
              <a:t>Para</a:t>
            </a:r>
            <a:r>
              <a:rPr dirty="0" sz="1500" spc="-70">
                <a:latin typeface="Lucida Sans Unicode"/>
                <a:cs typeface="Lucida Sans Unicode"/>
              </a:rPr>
              <a:t> </a:t>
            </a:r>
            <a:r>
              <a:rPr dirty="0" sz="1500" spc="-25">
                <a:latin typeface="Lucida Sans Unicode"/>
                <a:cs typeface="Lucida Sans Unicode"/>
              </a:rPr>
              <a:t>confirmar</a:t>
            </a:r>
            <a:r>
              <a:rPr dirty="0" sz="1500" spc="-70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a</a:t>
            </a:r>
            <a:r>
              <a:rPr dirty="0" sz="1500" spc="-65">
                <a:latin typeface="Lucida Sans Unicode"/>
                <a:cs typeface="Lucida Sans Unicode"/>
              </a:rPr>
              <a:t> </a:t>
            </a:r>
            <a:r>
              <a:rPr dirty="0" sz="1500" spc="-40">
                <a:latin typeface="Lucida Sans Unicode"/>
                <a:cs typeface="Lucida Sans Unicode"/>
              </a:rPr>
              <a:t>ação,</a:t>
            </a:r>
            <a:r>
              <a:rPr dirty="0" sz="1500" spc="-70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o</a:t>
            </a:r>
            <a:r>
              <a:rPr dirty="0" sz="1500" spc="-65">
                <a:latin typeface="Lucida Sans Unicode"/>
                <a:cs typeface="Lucida Sans Unicode"/>
              </a:rPr>
              <a:t> </a:t>
            </a:r>
            <a:r>
              <a:rPr dirty="0" sz="1500" spc="-25">
                <a:latin typeface="Lucida Sans Unicode"/>
                <a:cs typeface="Lucida Sans Unicode"/>
              </a:rPr>
              <a:t>Diretor</a:t>
            </a:r>
            <a:r>
              <a:rPr dirty="0" sz="1500" spc="-70">
                <a:latin typeface="Lucida Sans Unicode"/>
                <a:cs typeface="Lucida Sans Unicode"/>
              </a:rPr>
              <a:t> </a:t>
            </a:r>
            <a:r>
              <a:rPr dirty="0" sz="1500" spc="-10">
                <a:latin typeface="Lucida Sans Unicode"/>
                <a:cs typeface="Lucida Sans Unicode"/>
              </a:rPr>
              <a:t>deverá</a:t>
            </a:r>
            <a:r>
              <a:rPr dirty="0" sz="1500" spc="-65">
                <a:latin typeface="Lucida Sans Unicode"/>
                <a:cs typeface="Lucida Sans Unicode"/>
              </a:rPr>
              <a:t> </a:t>
            </a:r>
            <a:r>
              <a:rPr dirty="0" sz="1500" spc="-40">
                <a:latin typeface="Lucida Sans Unicode"/>
                <a:cs typeface="Lucida Sans Unicode"/>
              </a:rPr>
              <a:t>clicar</a:t>
            </a:r>
            <a:r>
              <a:rPr dirty="0" sz="1500" spc="-70">
                <a:latin typeface="Lucida Sans Unicode"/>
                <a:cs typeface="Lucida Sans Unicode"/>
              </a:rPr>
              <a:t> </a:t>
            </a:r>
            <a:r>
              <a:rPr dirty="0" sz="1500" spc="-25">
                <a:latin typeface="Lucida Sans Unicode"/>
                <a:cs typeface="Lucida Sans Unicode"/>
              </a:rPr>
              <a:t>em</a:t>
            </a:r>
            <a:endParaRPr sz="1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5660" y="6626304"/>
            <a:ext cx="3053054" cy="1620292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2105" y="1026940"/>
            <a:ext cx="6326983" cy="253688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15450" y="472187"/>
            <a:ext cx="180844" cy="209622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743584" y="4157367"/>
            <a:ext cx="6047740" cy="17957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130">
                <a:latin typeface="Arial Black"/>
                <a:cs typeface="Arial Black"/>
              </a:rPr>
              <a:t>2.</a:t>
            </a:r>
            <a:r>
              <a:rPr dirty="0" sz="1700" spc="-105">
                <a:latin typeface="Arial Black"/>
                <a:cs typeface="Arial Black"/>
              </a:rPr>
              <a:t> Manifestação</a:t>
            </a:r>
            <a:r>
              <a:rPr dirty="0" sz="1700" spc="-100">
                <a:latin typeface="Arial Black"/>
                <a:cs typeface="Arial Black"/>
              </a:rPr>
              <a:t> </a:t>
            </a:r>
            <a:r>
              <a:rPr dirty="0" sz="1700" spc="-105">
                <a:latin typeface="Arial Black"/>
                <a:cs typeface="Arial Black"/>
              </a:rPr>
              <a:t>de</a:t>
            </a:r>
            <a:r>
              <a:rPr dirty="0" sz="1700" spc="-100">
                <a:latin typeface="Arial Black"/>
                <a:cs typeface="Arial Black"/>
              </a:rPr>
              <a:t> </a:t>
            </a:r>
            <a:r>
              <a:rPr dirty="0" sz="1700" spc="-114">
                <a:latin typeface="Arial Black"/>
                <a:cs typeface="Arial Black"/>
              </a:rPr>
              <a:t>Interesse</a:t>
            </a:r>
            <a:r>
              <a:rPr dirty="0" sz="1700" spc="-100">
                <a:latin typeface="Arial Black"/>
                <a:cs typeface="Arial Black"/>
              </a:rPr>
              <a:t> </a:t>
            </a:r>
            <a:r>
              <a:rPr dirty="0" sz="1700" spc="-20">
                <a:latin typeface="Arial Black"/>
                <a:cs typeface="Arial Black"/>
              </a:rPr>
              <a:t>-</a:t>
            </a:r>
            <a:r>
              <a:rPr dirty="0" sz="1700" spc="-100">
                <a:latin typeface="Arial Black"/>
                <a:cs typeface="Arial Black"/>
              </a:rPr>
              <a:t> </a:t>
            </a:r>
            <a:r>
              <a:rPr dirty="0" sz="1700" spc="-20">
                <a:latin typeface="Arial Black"/>
                <a:cs typeface="Arial Black"/>
              </a:rPr>
              <a:t>NOVO</a:t>
            </a:r>
            <a:endParaRPr sz="17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695"/>
              </a:spcBef>
            </a:pPr>
            <a:r>
              <a:rPr dirty="0" sz="1500">
                <a:latin typeface="Lucida Sans Unicode"/>
                <a:cs typeface="Lucida Sans Unicode"/>
              </a:rPr>
              <a:t>Na</a:t>
            </a:r>
            <a:r>
              <a:rPr dirty="0" sz="1500" spc="-75">
                <a:latin typeface="Lucida Sans Unicode"/>
                <a:cs typeface="Lucida Sans Unicode"/>
              </a:rPr>
              <a:t> </a:t>
            </a:r>
            <a:r>
              <a:rPr dirty="0" sz="1500" spc="-40">
                <a:latin typeface="Lucida Sans Unicode"/>
                <a:cs typeface="Lucida Sans Unicode"/>
              </a:rPr>
              <a:t>SED,</a:t>
            </a:r>
            <a:r>
              <a:rPr dirty="0" sz="1500" spc="-75">
                <a:latin typeface="Lucida Sans Unicode"/>
                <a:cs typeface="Lucida Sans Unicode"/>
              </a:rPr>
              <a:t> </a:t>
            </a:r>
            <a:r>
              <a:rPr dirty="0" sz="1500" spc="-25">
                <a:latin typeface="Lucida Sans Unicode"/>
                <a:cs typeface="Lucida Sans Unicode"/>
              </a:rPr>
              <a:t>acessar</a:t>
            </a:r>
            <a:r>
              <a:rPr dirty="0" sz="1500" spc="-75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o</a:t>
            </a:r>
            <a:r>
              <a:rPr dirty="0" sz="1500" spc="-70">
                <a:latin typeface="Lucida Sans Unicode"/>
                <a:cs typeface="Lucida Sans Unicode"/>
              </a:rPr>
              <a:t> </a:t>
            </a:r>
            <a:r>
              <a:rPr dirty="0" sz="1500" spc="-40">
                <a:latin typeface="Lucida Sans Unicode"/>
                <a:cs typeface="Lucida Sans Unicode"/>
              </a:rPr>
              <a:t>seguinte</a:t>
            </a:r>
            <a:r>
              <a:rPr dirty="0" sz="1500" spc="-75">
                <a:latin typeface="Lucida Sans Unicode"/>
                <a:cs typeface="Lucida Sans Unicode"/>
              </a:rPr>
              <a:t> </a:t>
            </a:r>
            <a:r>
              <a:rPr dirty="0" sz="1500" spc="-30">
                <a:latin typeface="Lucida Sans Unicode"/>
                <a:cs typeface="Lucida Sans Unicode"/>
              </a:rPr>
              <a:t>caminho</a:t>
            </a:r>
            <a:r>
              <a:rPr dirty="0" sz="1500" spc="-75">
                <a:latin typeface="Lucida Sans Unicode"/>
                <a:cs typeface="Lucida Sans Unicode"/>
              </a:rPr>
              <a:t> </a:t>
            </a:r>
            <a:r>
              <a:rPr dirty="0" sz="1500" spc="-10">
                <a:latin typeface="Lucida Sans Unicode"/>
                <a:cs typeface="Lucida Sans Unicode"/>
              </a:rPr>
              <a:t>sistêmico:</a:t>
            </a:r>
            <a:endParaRPr sz="15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1500" spc="-90">
                <a:latin typeface="Arial Black"/>
                <a:cs typeface="Arial Black"/>
              </a:rPr>
              <a:t>Início</a:t>
            </a:r>
            <a:r>
              <a:rPr dirty="0" sz="1500" spc="-85">
                <a:latin typeface="Arial Black"/>
                <a:cs typeface="Arial Black"/>
              </a:rPr>
              <a:t> </a:t>
            </a:r>
            <a:r>
              <a:rPr dirty="0" sz="700" spc="795" b="1">
                <a:latin typeface="Arial"/>
                <a:cs typeface="Arial"/>
              </a:rPr>
              <a:t>→</a:t>
            </a:r>
            <a:r>
              <a:rPr dirty="0" sz="700" spc="229" b="1">
                <a:latin typeface="Arial"/>
                <a:cs typeface="Arial"/>
              </a:rPr>
              <a:t> </a:t>
            </a:r>
            <a:r>
              <a:rPr dirty="0" sz="1500" spc="-75">
                <a:latin typeface="Arial Black"/>
                <a:cs typeface="Arial Black"/>
              </a:rPr>
              <a:t>Atribuição</a:t>
            </a:r>
            <a:r>
              <a:rPr dirty="0" sz="1500" spc="-80">
                <a:latin typeface="Arial Black"/>
                <a:cs typeface="Arial Black"/>
              </a:rPr>
              <a:t> </a:t>
            </a:r>
            <a:r>
              <a:rPr dirty="0" sz="1500" spc="-60">
                <a:latin typeface="Arial Black"/>
                <a:cs typeface="Arial Black"/>
              </a:rPr>
              <a:t>Online</a:t>
            </a:r>
            <a:r>
              <a:rPr dirty="0" sz="1500" spc="-85">
                <a:latin typeface="Arial Black"/>
                <a:cs typeface="Arial Black"/>
              </a:rPr>
              <a:t> </a:t>
            </a:r>
            <a:r>
              <a:rPr dirty="0" sz="700" spc="795" b="1">
                <a:latin typeface="Arial"/>
                <a:cs typeface="Arial"/>
              </a:rPr>
              <a:t>→</a:t>
            </a:r>
            <a:r>
              <a:rPr dirty="0" sz="700" spc="235" b="1">
                <a:latin typeface="Arial"/>
                <a:cs typeface="Arial"/>
              </a:rPr>
              <a:t> </a:t>
            </a:r>
            <a:r>
              <a:rPr dirty="0" sz="1500" spc="-90">
                <a:latin typeface="Arial Black"/>
                <a:cs typeface="Arial Black"/>
              </a:rPr>
              <a:t>Manifestação</a:t>
            </a:r>
            <a:r>
              <a:rPr dirty="0" sz="1500" spc="-85">
                <a:latin typeface="Arial Black"/>
                <a:cs typeface="Arial Black"/>
              </a:rPr>
              <a:t> </a:t>
            </a:r>
            <a:r>
              <a:rPr dirty="0" sz="1500" spc="-95">
                <a:latin typeface="Arial Black"/>
                <a:cs typeface="Arial Black"/>
              </a:rPr>
              <a:t>de</a:t>
            </a:r>
            <a:r>
              <a:rPr dirty="0" sz="1500" spc="-85">
                <a:latin typeface="Arial Black"/>
                <a:cs typeface="Arial Black"/>
              </a:rPr>
              <a:t> </a:t>
            </a:r>
            <a:r>
              <a:rPr dirty="0" sz="1500" spc="-90">
                <a:latin typeface="Arial Black"/>
                <a:cs typeface="Arial Black"/>
              </a:rPr>
              <a:t>Interesse</a:t>
            </a:r>
            <a:r>
              <a:rPr dirty="0" sz="1500" spc="-80">
                <a:latin typeface="Arial Black"/>
                <a:cs typeface="Arial Black"/>
              </a:rPr>
              <a:t> </a:t>
            </a:r>
            <a:r>
              <a:rPr dirty="0" sz="1500" spc="-20">
                <a:latin typeface="Arial Black"/>
                <a:cs typeface="Arial Black"/>
              </a:rPr>
              <a:t>-</a:t>
            </a:r>
            <a:r>
              <a:rPr dirty="0" sz="1500" spc="-85">
                <a:latin typeface="Arial Black"/>
                <a:cs typeface="Arial Black"/>
              </a:rPr>
              <a:t> </a:t>
            </a:r>
            <a:r>
              <a:rPr dirty="0" sz="1500" spc="-35">
                <a:latin typeface="Arial Black"/>
                <a:cs typeface="Arial Black"/>
              </a:rPr>
              <a:t>NOVO</a:t>
            </a:r>
            <a:endParaRPr sz="1500">
              <a:latin typeface="Arial Black"/>
              <a:cs typeface="Arial Black"/>
            </a:endParaRPr>
          </a:p>
          <a:p>
            <a:pPr marL="12700" marR="29209">
              <a:lnSpc>
                <a:spcPct val="116700"/>
              </a:lnSpc>
              <a:spcBef>
                <a:spcPts val="2100"/>
              </a:spcBef>
            </a:pPr>
            <a:r>
              <a:rPr dirty="0" sz="1500" spc="-65">
                <a:latin typeface="Arial Black"/>
                <a:cs typeface="Arial Black"/>
              </a:rPr>
              <a:t>Objetivo</a:t>
            </a:r>
            <a:r>
              <a:rPr dirty="0" sz="1500" spc="-100">
                <a:latin typeface="Arial Black"/>
                <a:cs typeface="Arial Black"/>
              </a:rPr>
              <a:t> </a:t>
            </a:r>
            <a:r>
              <a:rPr dirty="0" sz="1500" spc="-95">
                <a:latin typeface="Arial Black"/>
                <a:cs typeface="Arial Black"/>
              </a:rPr>
              <a:t>desta </a:t>
            </a:r>
            <a:r>
              <a:rPr dirty="0" sz="1500" spc="-80">
                <a:latin typeface="Arial Black"/>
                <a:cs typeface="Arial Black"/>
              </a:rPr>
              <a:t>etapa:</a:t>
            </a:r>
            <a:r>
              <a:rPr dirty="0" sz="1500" spc="-90">
                <a:latin typeface="Arial Black"/>
                <a:cs typeface="Arial Black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O</a:t>
            </a:r>
            <a:r>
              <a:rPr dirty="0" sz="1500" spc="-65">
                <a:latin typeface="Lucida Sans Unicode"/>
                <a:cs typeface="Lucida Sans Unicode"/>
              </a:rPr>
              <a:t> </a:t>
            </a:r>
            <a:r>
              <a:rPr dirty="0" sz="1500" spc="-30">
                <a:latin typeface="Lucida Sans Unicode"/>
                <a:cs typeface="Lucida Sans Unicode"/>
              </a:rPr>
              <a:t>docente</a:t>
            </a:r>
            <a:r>
              <a:rPr dirty="0" sz="1500" spc="-65">
                <a:latin typeface="Lucida Sans Unicode"/>
                <a:cs typeface="Lucida Sans Unicode"/>
              </a:rPr>
              <a:t> </a:t>
            </a:r>
            <a:r>
              <a:rPr dirty="0" sz="1500" spc="-10">
                <a:latin typeface="Lucida Sans Unicode"/>
                <a:cs typeface="Lucida Sans Unicode"/>
              </a:rPr>
              <a:t>deverá</a:t>
            </a:r>
            <a:r>
              <a:rPr dirty="0" sz="1500" spc="-65">
                <a:latin typeface="Lucida Sans Unicode"/>
                <a:cs typeface="Lucida Sans Unicode"/>
              </a:rPr>
              <a:t> </a:t>
            </a:r>
            <a:r>
              <a:rPr dirty="0" sz="1500" spc="-25">
                <a:latin typeface="Lucida Sans Unicode"/>
                <a:cs typeface="Lucida Sans Unicode"/>
              </a:rPr>
              <a:t>selecionar</a:t>
            </a:r>
            <a:r>
              <a:rPr dirty="0" sz="1500" spc="-65">
                <a:latin typeface="Lucida Sans Unicode"/>
                <a:cs typeface="Lucida Sans Unicode"/>
              </a:rPr>
              <a:t> </a:t>
            </a:r>
            <a:r>
              <a:rPr dirty="0" sz="1500" spc="-20">
                <a:latin typeface="Lucida Sans Unicode"/>
                <a:cs typeface="Lucida Sans Unicode"/>
              </a:rPr>
              <a:t>as</a:t>
            </a:r>
            <a:r>
              <a:rPr dirty="0" sz="1500" spc="-65">
                <a:latin typeface="Lucida Sans Unicode"/>
                <a:cs typeface="Lucida Sans Unicode"/>
              </a:rPr>
              <a:t> </a:t>
            </a:r>
            <a:r>
              <a:rPr dirty="0" sz="1500" spc="-35">
                <a:latin typeface="Lucida Sans Unicode"/>
                <a:cs typeface="Lucida Sans Unicode"/>
              </a:rPr>
              <a:t>escolas</a:t>
            </a:r>
            <a:r>
              <a:rPr dirty="0" sz="1500" spc="-65">
                <a:latin typeface="Lucida Sans Unicode"/>
                <a:cs typeface="Lucida Sans Unicode"/>
              </a:rPr>
              <a:t> </a:t>
            </a:r>
            <a:r>
              <a:rPr dirty="0" sz="1500" spc="-25">
                <a:latin typeface="Lucida Sans Unicode"/>
                <a:cs typeface="Lucida Sans Unicode"/>
              </a:rPr>
              <a:t>com </a:t>
            </a:r>
            <a:r>
              <a:rPr dirty="0" sz="1500" spc="-40">
                <a:latin typeface="Lucida Sans Unicode"/>
                <a:cs typeface="Lucida Sans Unicode"/>
              </a:rPr>
              <a:t>saldo</a:t>
            </a:r>
            <a:r>
              <a:rPr dirty="0" sz="1500" spc="-70">
                <a:latin typeface="Lucida Sans Unicode"/>
                <a:cs typeface="Lucida Sans Unicode"/>
              </a:rPr>
              <a:t> </a:t>
            </a:r>
            <a:r>
              <a:rPr dirty="0" sz="1500" spc="-50">
                <a:latin typeface="Lucida Sans Unicode"/>
                <a:cs typeface="Lucida Sans Unicode"/>
              </a:rPr>
              <a:t>exibidas</a:t>
            </a:r>
            <a:r>
              <a:rPr dirty="0" sz="1500" spc="-65">
                <a:latin typeface="Lucida Sans Unicode"/>
                <a:cs typeface="Lucida Sans Unicode"/>
              </a:rPr>
              <a:t> </a:t>
            </a:r>
            <a:r>
              <a:rPr dirty="0" sz="1500" spc="-10">
                <a:latin typeface="Lucida Sans Unicode"/>
                <a:cs typeface="Lucida Sans Unicode"/>
              </a:rPr>
              <a:t>no</a:t>
            </a:r>
            <a:r>
              <a:rPr dirty="0" sz="1500" spc="-65">
                <a:latin typeface="Lucida Sans Unicode"/>
                <a:cs typeface="Lucida Sans Unicode"/>
              </a:rPr>
              <a:t> </a:t>
            </a:r>
            <a:r>
              <a:rPr dirty="0" sz="1500" spc="-10">
                <a:latin typeface="Lucida Sans Unicode"/>
                <a:cs typeface="Lucida Sans Unicode"/>
              </a:rPr>
              <a:t>sistema.</a:t>
            </a:r>
            <a:endParaRPr sz="1500">
              <a:latin typeface="Lucida Sans Unicode"/>
              <a:cs typeface="Lucida Sans Unicode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69249" y="8435354"/>
            <a:ext cx="2624591" cy="544456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469405" y="369355"/>
            <a:ext cx="4201160" cy="559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dirty="0" sz="1500">
                <a:latin typeface="Lucida Sans Unicode"/>
                <a:cs typeface="Lucida Sans Unicode"/>
              </a:rPr>
              <a:t>Em</a:t>
            </a:r>
            <a:r>
              <a:rPr dirty="0" sz="1500" spc="-70">
                <a:latin typeface="Lucida Sans Unicode"/>
                <a:cs typeface="Lucida Sans Unicode"/>
              </a:rPr>
              <a:t> </a:t>
            </a:r>
            <a:r>
              <a:rPr dirty="0" sz="1500" spc="-35">
                <a:latin typeface="Lucida Sans Unicode"/>
                <a:cs typeface="Lucida Sans Unicode"/>
              </a:rPr>
              <a:t>casos</a:t>
            </a:r>
            <a:r>
              <a:rPr dirty="0" sz="1500" spc="-70">
                <a:latin typeface="Lucida Sans Unicode"/>
                <a:cs typeface="Lucida Sans Unicode"/>
              </a:rPr>
              <a:t> </a:t>
            </a:r>
            <a:r>
              <a:rPr dirty="0" sz="1500" spc="-10">
                <a:latin typeface="Lucida Sans Unicode"/>
                <a:cs typeface="Lucida Sans Unicode"/>
              </a:rPr>
              <a:t>de</a:t>
            </a:r>
            <a:r>
              <a:rPr dirty="0" sz="1500" spc="-70">
                <a:latin typeface="Lucida Sans Unicode"/>
                <a:cs typeface="Lucida Sans Unicode"/>
              </a:rPr>
              <a:t> </a:t>
            </a:r>
            <a:r>
              <a:rPr dirty="0" sz="1500" spc="-45">
                <a:latin typeface="Lucida Sans Unicode"/>
                <a:cs typeface="Lucida Sans Unicode"/>
              </a:rPr>
              <a:t>exclusão</a:t>
            </a:r>
            <a:r>
              <a:rPr dirty="0" sz="1500" spc="-70">
                <a:latin typeface="Lucida Sans Unicode"/>
                <a:cs typeface="Lucida Sans Unicode"/>
              </a:rPr>
              <a:t> </a:t>
            </a:r>
            <a:r>
              <a:rPr dirty="0" sz="1500" spc="-40">
                <a:latin typeface="Lucida Sans Unicode"/>
                <a:cs typeface="Lucida Sans Unicode"/>
              </a:rPr>
              <a:t>indevida,</a:t>
            </a:r>
            <a:r>
              <a:rPr dirty="0" sz="1500" spc="-70">
                <a:latin typeface="Lucida Sans Unicode"/>
                <a:cs typeface="Lucida Sans Unicode"/>
              </a:rPr>
              <a:t> </a:t>
            </a:r>
            <a:r>
              <a:rPr dirty="0" sz="1500" spc="-55">
                <a:latin typeface="Lucida Sans Unicode"/>
                <a:cs typeface="Lucida Sans Unicode"/>
              </a:rPr>
              <a:t>utilizar</a:t>
            </a:r>
            <a:r>
              <a:rPr dirty="0" sz="1500" spc="-70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a</a:t>
            </a:r>
            <a:r>
              <a:rPr dirty="0" sz="1500" spc="-70">
                <a:latin typeface="Lucida Sans Unicode"/>
                <a:cs typeface="Lucida Sans Unicode"/>
              </a:rPr>
              <a:t> </a:t>
            </a:r>
            <a:r>
              <a:rPr dirty="0" sz="1500" spc="-10">
                <a:latin typeface="Lucida Sans Unicode"/>
                <a:cs typeface="Lucida Sans Unicode"/>
              </a:rPr>
              <a:t>opção restaurar</a:t>
            </a:r>
            <a:r>
              <a:rPr dirty="0" sz="1500" spc="-75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o</a:t>
            </a:r>
            <a:r>
              <a:rPr dirty="0" sz="1500" spc="-70">
                <a:latin typeface="Lucida Sans Unicode"/>
                <a:cs typeface="Lucida Sans Unicode"/>
              </a:rPr>
              <a:t> </a:t>
            </a:r>
            <a:r>
              <a:rPr dirty="0" sz="1500" spc="-40">
                <a:latin typeface="Lucida Sans Unicode"/>
                <a:cs typeface="Lucida Sans Unicode"/>
              </a:rPr>
              <a:t>saldo</a:t>
            </a:r>
            <a:r>
              <a:rPr dirty="0" sz="1500" spc="-70">
                <a:latin typeface="Lucida Sans Unicode"/>
                <a:cs typeface="Lucida Sans Unicode"/>
              </a:rPr>
              <a:t> </a:t>
            </a:r>
            <a:r>
              <a:rPr dirty="0" sz="1500" spc="-10">
                <a:latin typeface="Lucida Sans Unicode"/>
                <a:cs typeface="Lucida Sans Unicode"/>
              </a:rPr>
              <a:t>excluído.</a:t>
            </a:r>
            <a:endParaRPr sz="1500">
              <a:latin typeface="Lucida Sans Unicode"/>
              <a:cs typeface="Lucida Sans Unicode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941739" y="407469"/>
            <a:ext cx="1478915" cy="254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85">
                <a:latin typeface="Arial Black"/>
                <a:cs typeface="Arial Black"/>
              </a:rPr>
              <a:t>“Reverter”</a:t>
            </a:r>
            <a:r>
              <a:rPr dirty="0" sz="1500" spc="-40">
                <a:latin typeface="Arial Black"/>
                <a:cs typeface="Arial Black"/>
              </a:rPr>
              <a:t> </a:t>
            </a:r>
            <a:r>
              <a:rPr dirty="0" sz="1500" spc="-20">
                <a:latin typeface="Lucida Sans Unicode"/>
                <a:cs typeface="Lucida Sans Unicode"/>
              </a:rPr>
              <a:t>para</a:t>
            </a:r>
            <a:endParaRPr sz="1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15374" y="3655336"/>
            <a:ext cx="981444" cy="22868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5388" y="8597120"/>
            <a:ext cx="609829" cy="240235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71658" y="9002964"/>
            <a:ext cx="4967053" cy="95812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3731" y="495421"/>
            <a:ext cx="6965399" cy="2658476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4207" y="4240247"/>
            <a:ext cx="5612339" cy="3992479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544030" y="3325474"/>
            <a:ext cx="6387465" cy="8261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  <a:tabLst>
                <a:tab pos="5048885" algn="l"/>
              </a:tabLst>
            </a:pPr>
            <a:r>
              <a:rPr dirty="0" sz="1500" spc="-20">
                <a:latin typeface="Lucida Sans Unicode"/>
                <a:cs typeface="Lucida Sans Unicode"/>
              </a:rPr>
              <a:t>Nesta</a:t>
            </a:r>
            <a:r>
              <a:rPr dirty="0" sz="1500" spc="-70">
                <a:latin typeface="Lucida Sans Unicode"/>
                <a:cs typeface="Lucida Sans Unicode"/>
              </a:rPr>
              <a:t> </a:t>
            </a:r>
            <a:r>
              <a:rPr dirty="0" sz="1500" spc="-40">
                <a:latin typeface="Lucida Sans Unicode"/>
                <a:cs typeface="Lucida Sans Unicode"/>
              </a:rPr>
              <a:t>tela,</a:t>
            </a:r>
            <a:r>
              <a:rPr dirty="0" sz="1500" spc="-70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o</a:t>
            </a:r>
            <a:r>
              <a:rPr dirty="0" sz="1500" spc="-70">
                <a:latin typeface="Lucida Sans Unicode"/>
                <a:cs typeface="Lucida Sans Unicode"/>
              </a:rPr>
              <a:t> </a:t>
            </a:r>
            <a:r>
              <a:rPr dirty="0" sz="1500" spc="-30">
                <a:latin typeface="Lucida Sans Unicode"/>
                <a:cs typeface="Lucida Sans Unicode"/>
              </a:rPr>
              <a:t>docente</a:t>
            </a:r>
            <a:r>
              <a:rPr dirty="0" sz="1500" spc="-65">
                <a:latin typeface="Lucida Sans Unicode"/>
                <a:cs typeface="Lucida Sans Unicode"/>
              </a:rPr>
              <a:t> </a:t>
            </a:r>
            <a:r>
              <a:rPr dirty="0" sz="1500" spc="-35">
                <a:latin typeface="Lucida Sans Unicode"/>
                <a:cs typeface="Lucida Sans Unicode"/>
              </a:rPr>
              <a:t>poderá,</a:t>
            </a:r>
            <a:r>
              <a:rPr dirty="0" sz="1500" spc="-70">
                <a:latin typeface="Lucida Sans Unicode"/>
                <a:cs typeface="Lucida Sans Unicode"/>
              </a:rPr>
              <a:t> </a:t>
            </a:r>
            <a:r>
              <a:rPr dirty="0" sz="1500" spc="-20">
                <a:latin typeface="Lucida Sans Unicode"/>
                <a:cs typeface="Lucida Sans Unicode"/>
              </a:rPr>
              <a:t>além</a:t>
            </a:r>
            <a:r>
              <a:rPr dirty="0" sz="1500" spc="-70">
                <a:latin typeface="Lucida Sans Unicode"/>
                <a:cs typeface="Lucida Sans Unicode"/>
              </a:rPr>
              <a:t> </a:t>
            </a:r>
            <a:r>
              <a:rPr dirty="0" sz="1500" spc="-10">
                <a:latin typeface="Lucida Sans Unicode"/>
                <a:cs typeface="Lucida Sans Unicode"/>
              </a:rPr>
              <a:t>de</a:t>
            </a:r>
            <a:r>
              <a:rPr dirty="0" sz="1500" spc="-70">
                <a:latin typeface="Lucida Sans Unicode"/>
                <a:cs typeface="Lucida Sans Unicode"/>
              </a:rPr>
              <a:t> </a:t>
            </a:r>
            <a:r>
              <a:rPr dirty="0" sz="1500" spc="-25">
                <a:latin typeface="Lucida Sans Unicode"/>
                <a:cs typeface="Lucida Sans Unicode"/>
              </a:rPr>
              <a:t>manifestar</a:t>
            </a:r>
            <a:r>
              <a:rPr dirty="0" sz="1500" spc="-65">
                <a:latin typeface="Lucida Sans Unicode"/>
                <a:cs typeface="Lucida Sans Unicode"/>
              </a:rPr>
              <a:t> </a:t>
            </a:r>
            <a:r>
              <a:rPr dirty="0" sz="1500" spc="-40">
                <a:latin typeface="Lucida Sans Unicode"/>
                <a:cs typeface="Lucida Sans Unicode"/>
              </a:rPr>
              <a:t>interesse,</a:t>
            </a:r>
            <a:r>
              <a:rPr dirty="0" sz="1500" spc="-70">
                <a:latin typeface="Lucida Sans Unicode"/>
                <a:cs typeface="Lucida Sans Unicode"/>
              </a:rPr>
              <a:t> </a:t>
            </a:r>
            <a:r>
              <a:rPr dirty="0" sz="1500" spc="-40">
                <a:latin typeface="Lucida Sans Unicode"/>
                <a:cs typeface="Lucida Sans Unicode"/>
              </a:rPr>
              <a:t>atualizar</a:t>
            </a:r>
            <a:r>
              <a:rPr dirty="0" sz="1500" spc="-70">
                <a:latin typeface="Lucida Sans Unicode"/>
                <a:cs typeface="Lucida Sans Unicode"/>
              </a:rPr>
              <a:t> </a:t>
            </a:r>
            <a:r>
              <a:rPr dirty="0" sz="1500" spc="-25">
                <a:latin typeface="Lucida Sans Unicode"/>
                <a:cs typeface="Lucida Sans Unicode"/>
              </a:rPr>
              <a:t>os dados</a:t>
            </a:r>
            <a:r>
              <a:rPr dirty="0" sz="1500" spc="-60">
                <a:latin typeface="Lucida Sans Unicode"/>
                <a:cs typeface="Lucida Sans Unicode"/>
              </a:rPr>
              <a:t> </a:t>
            </a:r>
            <a:r>
              <a:rPr dirty="0" sz="1500" spc="-10">
                <a:latin typeface="Lucida Sans Unicode"/>
                <a:cs typeface="Lucida Sans Unicode"/>
              </a:rPr>
              <a:t>de</a:t>
            </a:r>
            <a:r>
              <a:rPr dirty="0" sz="1500" spc="-60">
                <a:latin typeface="Lucida Sans Unicode"/>
                <a:cs typeface="Lucida Sans Unicode"/>
              </a:rPr>
              <a:t> </a:t>
            </a:r>
            <a:r>
              <a:rPr dirty="0" sz="1500" spc="-35">
                <a:latin typeface="Lucida Sans Unicode"/>
                <a:cs typeface="Lucida Sans Unicode"/>
              </a:rPr>
              <a:t>contato.</a:t>
            </a:r>
            <a:r>
              <a:rPr dirty="0" sz="1500" spc="-60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Para</a:t>
            </a:r>
            <a:r>
              <a:rPr dirty="0" sz="1500" spc="-60">
                <a:latin typeface="Lucida Sans Unicode"/>
                <a:cs typeface="Lucida Sans Unicode"/>
              </a:rPr>
              <a:t> </a:t>
            </a:r>
            <a:r>
              <a:rPr dirty="0" sz="1500" spc="-70">
                <a:latin typeface="Lucida Sans Unicode"/>
                <a:cs typeface="Lucida Sans Unicode"/>
              </a:rPr>
              <a:t>isso,</a:t>
            </a:r>
            <a:r>
              <a:rPr dirty="0" sz="1500" spc="-60">
                <a:latin typeface="Lucida Sans Unicode"/>
                <a:cs typeface="Lucida Sans Unicode"/>
              </a:rPr>
              <a:t> </a:t>
            </a:r>
            <a:r>
              <a:rPr dirty="0" sz="1500" spc="-10">
                <a:latin typeface="Lucida Sans Unicode"/>
                <a:cs typeface="Lucida Sans Unicode"/>
              </a:rPr>
              <a:t>deverá</a:t>
            </a:r>
            <a:r>
              <a:rPr dirty="0" sz="1500" spc="-60">
                <a:latin typeface="Lucida Sans Unicode"/>
                <a:cs typeface="Lucida Sans Unicode"/>
              </a:rPr>
              <a:t> </a:t>
            </a:r>
            <a:r>
              <a:rPr dirty="0" sz="1500" spc="-40">
                <a:latin typeface="Lucida Sans Unicode"/>
                <a:cs typeface="Lucida Sans Unicode"/>
              </a:rPr>
              <a:t>clicar</a:t>
            </a:r>
            <a:r>
              <a:rPr dirty="0" sz="1500" spc="-60">
                <a:latin typeface="Lucida Sans Unicode"/>
                <a:cs typeface="Lucida Sans Unicode"/>
              </a:rPr>
              <a:t> </a:t>
            </a:r>
            <a:r>
              <a:rPr dirty="0" sz="1500" spc="-25">
                <a:latin typeface="Lucida Sans Unicode"/>
                <a:cs typeface="Lucida Sans Unicode"/>
              </a:rPr>
              <a:t>em</a:t>
            </a:r>
            <a:r>
              <a:rPr dirty="0" sz="1500">
                <a:latin typeface="Lucida Sans Unicode"/>
                <a:cs typeface="Lucida Sans Unicode"/>
              </a:rPr>
              <a:t>	</a:t>
            </a:r>
            <a:r>
              <a:rPr dirty="0" sz="1500" spc="-85">
                <a:latin typeface="Lucida Sans Unicode"/>
                <a:cs typeface="Lucida Sans Unicode"/>
              </a:rPr>
              <a:t>. </a:t>
            </a:r>
            <a:r>
              <a:rPr dirty="0" sz="1500">
                <a:latin typeface="Lucida Sans Unicode"/>
                <a:cs typeface="Lucida Sans Unicode"/>
              </a:rPr>
              <a:t>Em</a:t>
            </a:r>
            <a:r>
              <a:rPr dirty="0" sz="1500" spc="-80">
                <a:latin typeface="Lucida Sans Unicode"/>
                <a:cs typeface="Lucida Sans Unicode"/>
              </a:rPr>
              <a:t> </a:t>
            </a:r>
            <a:r>
              <a:rPr dirty="0" sz="1500" spc="-10">
                <a:latin typeface="Lucida Sans Unicode"/>
                <a:cs typeface="Lucida Sans Unicode"/>
              </a:rPr>
              <a:t>seguida, será</a:t>
            </a:r>
            <a:r>
              <a:rPr dirty="0" sz="1500" spc="-95">
                <a:latin typeface="Lucida Sans Unicode"/>
                <a:cs typeface="Lucida Sans Unicode"/>
              </a:rPr>
              <a:t> </a:t>
            </a:r>
            <a:r>
              <a:rPr dirty="0" sz="1500" spc="-50">
                <a:latin typeface="Lucida Sans Unicode"/>
                <a:cs typeface="Lucida Sans Unicode"/>
              </a:rPr>
              <a:t>exibida</a:t>
            </a:r>
            <a:r>
              <a:rPr dirty="0" sz="1500" spc="-85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a</a:t>
            </a:r>
            <a:r>
              <a:rPr dirty="0" sz="1500" spc="-85">
                <a:latin typeface="Lucida Sans Unicode"/>
                <a:cs typeface="Lucida Sans Unicode"/>
              </a:rPr>
              <a:t> </a:t>
            </a:r>
            <a:r>
              <a:rPr dirty="0" sz="1500" spc="-20">
                <a:latin typeface="Lucida Sans Unicode"/>
                <a:cs typeface="Lucida Sans Unicode"/>
              </a:rPr>
              <a:t>tela</a:t>
            </a:r>
            <a:r>
              <a:rPr dirty="0" sz="1500" spc="-90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para</a:t>
            </a:r>
            <a:r>
              <a:rPr dirty="0" sz="1500" spc="-90">
                <a:latin typeface="Lucida Sans Unicode"/>
                <a:cs typeface="Lucida Sans Unicode"/>
              </a:rPr>
              <a:t> </a:t>
            </a:r>
            <a:r>
              <a:rPr dirty="0" sz="1500" spc="-10">
                <a:latin typeface="Lucida Sans Unicode"/>
                <a:cs typeface="Lucida Sans Unicode"/>
              </a:rPr>
              <a:t>atualização:</a:t>
            </a:r>
            <a:endParaRPr sz="1500">
              <a:latin typeface="Lucida Sans Unicode"/>
              <a:cs typeface="Lucida Sans Unicode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44030" y="8281554"/>
            <a:ext cx="6266815" cy="559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  <a:tabLst>
                <a:tab pos="989330" algn="l"/>
              </a:tabLst>
            </a:pPr>
            <a:r>
              <a:rPr dirty="0" sz="1500" spc="-65">
                <a:latin typeface="Lucida Sans Unicode"/>
                <a:cs typeface="Lucida Sans Unicode"/>
              </a:rPr>
              <a:t>Após</a:t>
            </a:r>
            <a:r>
              <a:rPr dirty="0" sz="1500" spc="-70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o</a:t>
            </a:r>
            <a:r>
              <a:rPr dirty="0" sz="1500" spc="-65">
                <a:latin typeface="Lucida Sans Unicode"/>
                <a:cs typeface="Lucida Sans Unicode"/>
              </a:rPr>
              <a:t> </a:t>
            </a:r>
            <a:r>
              <a:rPr dirty="0" sz="1500" spc="-20">
                <a:latin typeface="Lucida Sans Unicode"/>
                <a:cs typeface="Lucida Sans Unicode"/>
              </a:rPr>
              <a:t>preenchimento</a:t>
            </a:r>
            <a:r>
              <a:rPr dirty="0" sz="1500" spc="-70">
                <a:latin typeface="Lucida Sans Unicode"/>
                <a:cs typeface="Lucida Sans Unicode"/>
              </a:rPr>
              <a:t> </a:t>
            </a:r>
            <a:r>
              <a:rPr dirty="0" sz="1500" spc="-40">
                <a:latin typeface="Lucida Sans Unicode"/>
                <a:cs typeface="Lucida Sans Unicode"/>
              </a:rPr>
              <a:t>dos</a:t>
            </a:r>
            <a:r>
              <a:rPr dirty="0" sz="1500" spc="-65">
                <a:latin typeface="Lucida Sans Unicode"/>
                <a:cs typeface="Lucida Sans Unicode"/>
              </a:rPr>
              <a:t> </a:t>
            </a:r>
            <a:r>
              <a:rPr dirty="0" sz="1500" spc="-30">
                <a:latin typeface="Lucida Sans Unicode"/>
                <a:cs typeface="Lucida Sans Unicode"/>
              </a:rPr>
              <a:t>campos</a:t>
            </a:r>
            <a:r>
              <a:rPr dirty="0" sz="1500" spc="-70">
                <a:latin typeface="Lucida Sans Unicode"/>
                <a:cs typeface="Lucida Sans Unicode"/>
              </a:rPr>
              <a:t> </a:t>
            </a:r>
            <a:r>
              <a:rPr dirty="0" sz="1500" spc="-45">
                <a:latin typeface="Lucida Sans Unicode"/>
                <a:cs typeface="Lucida Sans Unicode"/>
              </a:rPr>
              <a:t>desejados,</a:t>
            </a:r>
            <a:r>
              <a:rPr dirty="0" sz="1500" spc="-65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o</a:t>
            </a:r>
            <a:r>
              <a:rPr dirty="0" sz="1500" spc="-70">
                <a:latin typeface="Lucida Sans Unicode"/>
                <a:cs typeface="Lucida Sans Unicode"/>
              </a:rPr>
              <a:t> </a:t>
            </a:r>
            <a:r>
              <a:rPr dirty="0" sz="1500" spc="-30">
                <a:latin typeface="Lucida Sans Unicode"/>
                <a:cs typeface="Lucida Sans Unicode"/>
              </a:rPr>
              <a:t>docente</a:t>
            </a:r>
            <a:r>
              <a:rPr dirty="0" sz="1500" spc="-65">
                <a:latin typeface="Lucida Sans Unicode"/>
                <a:cs typeface="Lucida Sans Unicode"/>
              </a:rPr>
              <a:t> </a:t>
            </a:r>
            <a:r>
              <a:rPr dirty="0" sz="1500" spc="-10">
                <a:latin typeface="Lucida Sans Unicode"/>
                <a:cs typeface="Lucida Sans Unicode"/>
              </a:rPr>
              <a:t>deverá</a:t>
            </a:r>
            <a:r>
              <a:rPr dirty="0" sz="1500" spc="-70">
                <a:latin typeface="Lucida Sans Unicode"/>
                <a:cs typeface="Lucida Sans Unicode"/>
              </a:rPr>
              <a:t> </a:t>
            </a:r>
            <a:r>
              <a:rPr dirty="0" sz="1500" spc="-10">
                <a:latin typeface="Lucida Sans Unicode"/>
                <a:cs typeface="Lucida Sans Unicode"/>
              </a:rPr>
              <a:t>clicar </a:t>
            </a:r>
            <a:r>
              <a:rPr dirty="0" sz="1500" spc="-25">
                <a:latin typeface="Lucida Sans Unicode"/>
                <a:cs typeface="Lucida Sans Unicode"/>
              </a:rPr>
              <a:t>em</a:t>
            </a:r>
            <a:r>
              <a:rPr dirty="0" sz="1500">
                <a:latin typeface="Lucida Sans Unicode"/>
                <a:cs typeface="Lucida Sans Unicode"/>
              </a:rPr>
              <a:t>	para</a:t>
            </a:r>
            <a:r>
              <a:rPr dirty="0" sz="1500" spc="-90">
                <a:latin typeface="Lucida Sans Unicode"/>
                <a:cs typeface="Lucida Sans Unicode"/>
              </a:rPr>
              <a:t> </a:t>
            </a:r>
            <a:r>
              <a:rPr dirty="0" sz="1500" spc="-25">
                <a:latin typeface="Lucida Sans Unicode"/>
                <a:cs typeface="Lucida Sans Unicode"/>
              </a:rPr>
              <a:t>confirmar</a:t>
            </a:r>
            <a:r>
              <a:rPr dirty="0" sz="1500" spc="-90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a</a:t>
            </a:r>
            <a:r>
              <a:rPr dirty="0" sz="1500" spc="-90">
                <a:latin typeface="Lucida Sans Unicode"/>
                <a:cs typeface="Lucida Sans Unicode"/>
              </a:rPr>
              <a:t> </a:t>
            </a:r>
            <a:r>
              <a:rPr dirty="0" sz="1500" spc="-10">
                <a:latin typeface="Lucida Sans Unicode"/>
                <a:cs typeface="Lucida Sans Unicode"/>
              </a:rPr>
              <a:t>ação.</a:t>
            </a:r>
            <a:endParaRPr sz="1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788" y="350470"/>
            <a:ext cx="6851056" cy="264337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3788" y="3729245"/>
            <a:ext cx="239319" cy="22894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48253" y="4602247"/>
            <a:ext cx="4658385" cy="1154586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19728" y="5953494"/>
            <a:ext cx="1257773" cy="258953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41729" y="6494955"/>
            <a:ext cx="7070213" cy="2220161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191088" y="3009057"/>
            <a:ext cx="6984365" cy="1747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204470">
              <a:lnSpc>
                <a:spcPct val="118800"/>
              </a:lnSpc>
              <a:spcBef>
                <a:spcPts val="95"/>
              </a:spcBef>
            </a:pPr>
            <a:r>
              <a:rPr dirty="0" sz="1400">
                <a:latin typeface="Lucida Sans Unicode"/>
                <a:cs typeface="Lucida Sans Unicode"/>
              </a:rPr>
              <a:t>De</a:t>
            </a:r>
            <a:r>
              <a:rPr dirty="0" sz="1400" spc="-65">
                <a:latin typeface="Lucida Sans Unicode"/>
                <a:cs typeface="Lucida Sans Unicode"/>
              </a:rPr>
              <a:t> </a:t>
            </a:r>
            <a:r>
              <a:rPr dirty="0" sz="1400" spc="-10">
                <a:latin typeface="Lucida Sans Unicode"/>
                <a:cs typeface="Lucida Sans Unicode"/>
              </a:rPr>
              <a:t>volta</a:t>
            </a:r>
            <a:r>
              <a:rPr dirty="0" sz="1400" spc="-60">
                <a:latin typeface="Lucida Sans Unicode"/>
                <a:cs typeface="Lucida Sans Unicode"/>
              </a:rPr>
              <a:t> </a:t>
            </a:r>
            <a:r>
              <a:rPr dirty="0" sz="1400">
                <a:latin typeface="Lucida Sans Unicode"/>
                <a:cs typeface="Lucida Sans Unicode"/>
              </a:rPr>
              <a:t>à</a:t>
            </a:r>
            <a:r>
              <a:rPr dirty="0" sz="1400" spc="-60">
                <a:latin typeface="Lucida Sans Unicode"/>
                <a:cs typeface="Lucida Sans Unicode"/>
              </a:rPr>
              <a:t> </a:t>
            </a:r>
            <a:r>
              <a:rPr dirty="0" sz="1400">
                <a:latin typeface="Lucida Sans Unicode"/>
                <a:cs typeface="Lucida Sans Unicode"/>
              </a:rPr>
              <a:t>tela</a:t>
            </a:r>
            <a:r>
              <a:rPr dirty="0" sz="1400" spc="-65">
                <a:latin typeface="Lucida Sans Unicode"/>
                <a:cs typeface="Lucida Sans Unicode"/>
              </a:rPr>
              <a:t> </a:t>
            </a:r>
            <a:r>
              <a:rPr dirty="0" sz="1400" spc="-10">
                <a:latin typeface="Lucida Sans Unicode"/>
                <a:cs typeface="Lucida Sans Unicode"/>
              </a:rPr>
              <a:t>“Manifestação</a:t>
            </a:r>
            <a:r>
              <a:rPr dirty="0" sz="1400" spc="-60">
                <a:latin typeface="Lucida Sans Unicode"/>
                <a:cs typeface="Lucida Sans Unicode"/>
              </a:rPr>
              <a:t> </a:t>
            </a:r>
            <a:r>
              <a:rPr dirty="0" sz="1400">
                <a:latin typeface="Lucida Sans Unicode"/>
                <a:cs typeface="Lucida Sans Unicode"/>
              </a:rPr>
              <a:t>de</a:t>
            </a:r>
            <a:r>
              <a:rPr dirty="0" sz="1400" spc="-60">
                <a:latin typeface="Lucida Sans Unicode"/>
                <a:cs typeface="Lucida Sans Unicode"/>
              </a:rPr>
              <a:t> </a:t>
            </a:r>
            <a:r>
              <a:rPr dirty="0" sz="1400" spc="-20">
                <a:latin typeface="Lucida Sans Unicode"/>
                <a:cs typeface="Lucida Sans Unicode"/>
              </a:rPr>
              <a:t>Interesse”,</a:t>
            </a:r>
            <a:r>
              <a:rPr dirty="0" sz="1400" spc="-65">
                <a:latin typeface="Lucida Sans Unicode"/>
                <a:cs typeface="Lucida Sans Unicode"/>
              </a:rPr>
              <a:t> </a:t>
            </a:r>
            <a:r>
              <a:rPr dirty="0" sz="1400">
                <a:latin typeface="Lucida Sans Unicode"/>
                <a:cs typeface="Lucida Sans Unicode"/>
              </a:rPr>
              <a:t>o</a:t>
            </a:r>
            <a:r>
              <a:rPr dirty="0" sz="1400" spc="-60">
                <a:latin typeface="Lucida Sans Unicode"/>
                <a:cs typeface="Lucida Sans Unicode"/>
              </a:rPr>
              <a:t> </a:t>
            </a:r>
            <a:r>
              <a:rPr dirty="0" sz="1400" spc="-10">
                <a:latin typeface="Lucida Sans Unicode"/>
                <a:cs typeface="Lucida Sans Unicode"/>
              </a:rPr>
              <a:t>docente</a:t>
            </a:r>
            <a:r>
              <a:rPr dirty="0" sz="1400" spc="-60">
                <a:latin typeface="Lucida Sans Unicode"/>
                <a:cs typeface="Lucida Sans Unicode"/>
              </a:rPr>
              <a:t> </a:t>
            </a:r>
            <a:r>
              <a:rPr dirty="0" sz="1400" spc="-10">
                <a:latin typeface="Lucida Sans Unicode"/>
                <a:cs typeface="Lucida Sans Unicode"/>
              </a:rPr>
              <a:t>deverá,</a:t>
            </a:r>
            <a:r>
              <a:rPr dirty="0" sz="1400" spc="-65">
                <a:latin typeface="Lucida Sans Unicode"/>
                <a:cs typeface="Lucida Sans Unicode"/>
              </a:rPr>
              <a:t> </a:t>
            </a:r>
            <a:r>
              <a:rPr dirty="0" sz="1400" spc="-10">
                <a:latin typeface="Lucida Sans Unicode"/>
                <a:cs typeface="Lucida Sans Unicode"/>
              </a:rPr>
              <a:t>obrigatoriamente, </a:t>
            </a:r>
            <a:r>
              <a:rPr dirty="0" sz="1400" spc="-20">
                <a:latin typeface="Lucida Sans Unicode"/>
                <a:cs typeface="Lucida Sans Unicode"/>
              </a:rPr>
              <a:t>selecionar</a:t>
            </a:r>
            <a:r>
              <a:rPr dirty="0" sz="1400" spc="-50">
                <a:latin typeface="Lucida Sans Unicode"/>
                <a:cs typeface="Lucida Sans Unicode"/>
              </a:rPr>
              <a:t> </a:t>
            </a:r>
            <a:r>
              <a:rPr dirty="0" sz="1400">
                <a:latin typeface="Lucida Sans Unicode"/>
                <a:cs typeface="Lucida Sans Unicode"/>
              </a:rPr>
              <a:t>o</a:t>
            </a:r>
            <a:r>
              <a:rPr dirty="0" sz="1400" spc="-50">
                <a:latin typeface="Lucida Sans Unicode"/>
                <a:cs typeface="Lucida Sans Unicode"/>
              </a:rPr>
              <a:t> </a:t>
            </a:r>
            <a:r>
              <a:rPr dirty="0" sz="1400" spc="-65">
                <a:latin typeface="Arial Black"/>
                <a:cs typeface="Arial Black"/>
              </a:rPr>
              <a:t>DI</a:t>
            </a:r>
            <a:r>
              <a:rPr dirty="0" sz="1400" spc="-65">
                <a:latin typeface="Lucida Sans Unicode"/>
                <a:cs typeface="Lucida Sans Unicode"/>
              </a:rPr>
              <a:t>.</a:t>
            </a:r>
            <a:r>
              <a:rPr dirty="0" sz="1400" spc="-50">
                <a:latin typeface="Lucida Sans Unicode"/>
                <a:cs typeface="Lucida Sans Unicode"/>
              </a:rPr>
              <a:t> </a:t>
            </a:r>
            <a:r>
              <a:rPr dirty="0" sz="1400">
                <a:latin typeface="Lucida Sans Unicode"/>
                <a:cs typeface="Lucida Sans Unicode"/>
              </a:rPr>
              <a:t>Em</a:t>
            </a:r>
            <a:r>
              <a:rPr dirty="0" sz="1400" spc="-45">
                <a:latin typeface="Lucida Sans Unicode"/>
                <a:cs typeface="Lucida Sans Unicode"/>
              </a:rPr>
              <a:t> </a:t>
            </a:r>
            <a:r>
              <a:rPr dirty="0" sz="1400" spc="-30">
                <a:latin typeface="Lucida Sans Unicode"/>
                <a:cs typeface="Lucida Sans Unicode"/>
              </a:rPr>
              <a:t>seguida,</a:t>
            </a:r>
            <a:r>
              <a:rPr dirty="0" sz="1400" spc="-50">
                <a:latin typeface="Lucida Sans Unicode"/>
                <a:cs typeface="Lucida Sans Unicode"/>
              </a:rPr>
              <a:t> </a:t>
            </a:r>
            <a:r>
              <a:rPr dirty="0" sz="1400">
                <a:latin typeface="Lucida Sans Unicode"/>
                <a:cs typeface="Lucida Sans Unicode"/>
              </a:rPr>
              <a:t>será</a:t>
            </a:r>
            <a:r>
              <a:rPr dirty="0" sz="1400" spc="-50">
                <a:latin typeface="Lucida Sans Unicode"/>
                <a:cs typeface="Lucida Sans Unicode"/>
              </a:rPr>
              <a:t> </a:t>
            </a:r>
            <a:r>
              <a:rPr dirty="0" sz="1400" spc="-20">
                <a:latin typeface="Lucida Sans Unicode"/>
                <a:cs typeface="Lucida Sans Unicode"/>
              </a:rPr>
              <a:t>habilitado</a:t>
            </a:r>
            <a:r>
              <a:rPr dirty="0" sz="1400" spc="-50">
                <a:latin typeface="Lucida Sans Unicode"/>
                <a:cs typeface="Lucida Sans Unicode"/>
              </a:rPr>
              <a:t> </a:t>
            </a:r>
            <a:r>
              <a:rPr dirty="0" sz="1400">
                <a:latin typeface="Lucida Sans Unicode"/>
                <a:cs typeface="Lucida Sans Unicode"/>
              </a:rPr>
              <a:t>o</a:t>
            </a:r>
            <a:r>
              <a:rPr dirty="0" sz="1400" spc="-45">
                <a:latin typeface="Lucida Sans Unicode"/>
                <a:cs typeface="Lucida Sans Unicode"/>
              </a:rPr>
              <a:t> </a:t>
            </a:r>
            <a:r>
              <a:rPr dirty="0" sz="1400" spc="-10">
                <a:latin typeface="Lucida Sans Unicode"/>
                <a:cs typeface="Lucida Sans Unicode"/>
              </a:rPr>
              <a:t>campo</a:t>
            </a:r>
            <a:r>
              <a:rPr dirty="0" sz="1400" spc="-50">
                <a:latin typeface="Lucida Sans Unicode"/>
                <a:cs typeface="Lucida Sans Unicode"/>
              </a:rPr>
              <a:t> </a:t>
            </a:r>
            <a:r>
              <a:rPr dirty="0" sz="1400" spc="-20">
                <a:latin typeface="Lucida Sans Unicode"/>
                <a:cs typeface="Lucida Sans Unicode"/>
              </a:rPr>
              <a:t>selecionável</a:t>
            </a:r>
            <a:r>
              <a:rPr dirty="0" sz="1400" spc="-50">
                <a:latin typeface="Lucida Sans Unicode"/>
                <a:cs typeface="Lucida Sans Unicode"/>
              </a:rPr>
              <a:t> </a:t>
            </a:r>
            <a:r>
              <a:rPr dirty="0" sz="1400" spc="-10">
                <a:latin typeface="Arial Black"/>
                <a:cs typeface="Arial Black"/>
              </a:rPr>
              <a:t>“Categoria”</a:t>
            </a:r>
            <a:r>
              <a:rPr dirty="0" sz="1400" spc="-10">
                <a:latin typeface="Lucida Sans Unicode"/>
                <a:cs typeface="Lucida Sans Unicode"/>
              </a:rPr>
              <a:t>.</a:t>
            </a:r>
            <a:endParaRPr sz="1400">
              <a:latin typeface="Lucida Sans Unicode"/>
              <a:cs typeface="Lucida Sans Unicode"/>
            </a:endParaRPr>
          </a:p>
          <a:p>
            <a:pPr marL="307975">
              <a:lnSpc>
                <a:spcPct val="100000"/>
              </a:lnSpc>
              <a:spcBef>
                <a:spcPts val="1500"/>
              </a:spcBef>
            </a:pPr>
            <a:r>
              <a:rPr dirty="0" sz="1500" spc="-20">
                <a:latin typeface="Arial Black"/>
                <a:cs typeface="Arial Black"/>
              </a:rPr>
              <a:t>ATENÇÃO</a:t>
            </a:r>
            <a:endParaRPr sz="1500">
              <a:latin typeface="Arial Black"/>
              <a:cs typeface="Arial Black"/>
            </a:endParaRPr>
          </a:p>
          <a:p>
            <a:pPr marL="12700" marR="5080">
              <a:lnSpc>
                <a:spcPct val="116100"/>
              </a:lnSpc>
              <a:spcBef>
                <a:spcPts val="5"/>
              </a:spcBef>
            </a:pPr>
            <a:r>
              <a:rPr dirty="0" sz="1500">
                <a:latin typeface="Lucida Sans Unicode"/>
                <a:cs typeface="Lucida Sans Unicode"/>
              </a:rPr>
              <a:t>Na</a:t>
            </a:r>
            <a:r>
              <a:rPr dirty="0" sz="1500" spc="-80">
                <a:latin typeface="Lucida Sans Unicode"/>
                <a:cs typeface="Lucida Sans Unicode"/>
              </a:rPr>
              <a:t> </a:t>
            </a:r>
            <a:r>
              <a:rPr dirty="0" sz="1500" spc="-35">
                <a:latin typeface="Lucida Sans Unicode"/>
                <a:cs typeface="Lucida Sans Unicode"/>
              </a:rPr>
              <a:t>hipótese</a:t>
            </a:r>
            <a:r>
              <a:rPr dirty="0" sz="1500" spc="-80">
                <a:latin typeface="Lucida Sans Unicode"/>
                <a:cs typeface="Lucida Sans Unicode"/>
              </a:rPr>
              <a:t> </a:t>
            </a:r>
            <a:r>
              <a:rPr dirty="0" sz="1500" spc="-10">
                <a:latin typeface="Lucida Sans Unicode"/>
                <a:cs typeface="Lucida Sans Unicode"/>
              </a:rPr>
              <a:t>de</a:t>
            </a:r>
            <a:r>
              <a:rPr dirty="0" sz="1500" spc="-80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o</a:t>
            </a:r>
            <a:r>
              <a:rPr dirty="0" sz="1500" spc="-80">
                <a:latin typeface="Lucida Sans Unicode"/>
                <a:cs typeface="Lucida Sans Unicode"/>
              </a:rPr>
              <a:t> </a:t>
            </a:r>
            <a:r>
              <a:rPr dirty="0" sz="1500" spc="-35">
                <a:latin typeface="Lucida Sans Unicode"/>
                <a:cs typeface="Lucida Sans Unicode"/>
              </a:rPr>
              <a:t>sistema</a:t>
            </a:r>
            <a:r>
              <a:rPr dirty="0" sz="1500" spc="-80">
                <a:latin typeface="Lucida Sans Unicode"/>
                <a:cs typeface="Lucida Sans Unicode"/>
              </a:rPr>
              <a:t> </a:t>
            </a:r>
            <a:r>
              <a:rPr dirty="0" sz="1500" spc="-20">
                <a:latin typeface="Lucida Sans Unicode"/>
                <a:cs typeface="Lucida Sans Unicode"/>
              </a:rPr>
              <a:t>apresentar</a:t>
            </a:r>
            <a:r>
              <a:rPr dirty="0" sz="1500" spc="-75">
                <a:latin typeface="Lucida Sans Unicode"/>
                <a:cs typeface="Lucida Sans Unicode"/>
              </a:rPr>
              <a:t> </a:t>
            </a:r>
            <a:r>
              <a:rPr dirty="0" sz="1500" spc="-35">
                <a:latin typeface="Lucida Sans Unicode"/>
                <a:cs typeface="Lucida Sans Unicode"/>
              </a:rPr>
              <a:t>mais</a:t>
            </a:r>
            <a:r>
              <a:rPr dirty="0" sz="1500" spc="-80">
                <a:latin typeface="Lucida Sans Unicode"/>
                <a:cs typeface="Lucida Sans Unicode"/>
              </a:rPr>
              <a:t> </a:t>
            </a:r>
            <a:r>
              <a:rPr dirty="0" sz="1500" spc="-10">
                <a:latin typeface="Lucida Sans Unicode"/>
                <a:cs typeface="Lucida Sans Unicode"/>
              </a:rPr>
              <a:t>de</a:t>
            </a:r>
            <a:r>
              <a:rPr dirty="0" sz="1500" spc="-80">
                <a:latin typeface="Lucida Sans Unicode"/>
                <a:cs typeface="Lucida Sans Unicode"/>
              </a:rPr>
              <a:t> </a:t>
            </a:r>
            <a:r>
              <a:rPr dirty="0" sz="1500" spc="-10">
                <a:latin typeface="Lucida Sans Unicode"/>
                <a:cs typeface="Lucida Sans Unicode"/>
              </a:rPr>
              <a:t>uma</a:t>
            </a:r>
            <a:r>
              <a:rPr dirty="0" sz="1500" spc="-80">
                <a:latin typeface="Lucida Sans Unicode"/>
                <a:cs typeface="Lucida Sans Unicode"/>
              </a:rPr>
              <a:t> </a:t>
            </a:r>
            <a:r>
              <a:rPr dirty="0" sz="1500" spc="-40">
                <a:latin typeface="Lucida Sans Unicode"/>
                <a:cs typeface="Lucida Sans Unicode"/>
              </a:rPr>
              <a:t>inscrição</a:t>
            </a:r>
            <a:r>
              <a:rPr dirty="0" sz="1500" spc="-80">
                <a:latin typeface="Lucida Sans Unicode"/>
                <a:cs typeface="Lucida Sans Unicode"/>
              </a:rPr>
              <a:t> </a:t>
            </a:r>
            <a:r>
              <a:rPr dirty="0" sz="1500" spc="-35">
                <a:latin typeface="Lucida Sans Unicode"/>
                <a:cs typeface="Lucida Sans Unicode"/>
              </a:rPr>
              <a:t>após</a:t>
            </a:r>
            <a:r>
              <a:rPr dirty="0" sz="1500" spc="-75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a</a:t>
            </a:r>
            <a:r>
              <a:rPr dirty="0" sz="1500" spc="-80">
                <a:latin typeface="Lucida Sans Unicode"/>
                <a:cs typeface="Lucida Sans Unicode"/>
              </a:rPr>
              <a:t> </a:t>
            </a:r>
            <a:r>
              <a:rPr dirty="0" sz="1500" spc="-35">
                <a:latin typeface="Lucida Sans Unicode"/>
                <a:cs typeface="Lucida Sans Unicode"/>
              </a:rPr>
              <a:t>seleção</a:t>
            </a:r>
            <a:r>
              <a:rPr dirty="0" sz="1500" spc="-80">
                <a:latin typeface="Lucida Sans Unicode"/>
                <a:cs typeface="Lucida Sans Unicode"/>
              </a:rPr>
              <a:t> </a:t>
            </a:r>
            <a:r>
              <a:rPr dirty="0" sz="1500" spc="-25">
                <a:latin typeface="Lucida Sans Unicode"/>
                <a:cs typeface="Lucida Sans Unicode"/>
              </a:rPr>
              <a:t>da </a:t>
            </a:r>
            <a:r>
              <a:rPr dirty="0" sz="1500" spc="-50">
                <a:latin typeface="Lucida Sans Unicode"/>
                <a:cs typeface="Lucida Sans Unicode"/>
              </a:rPr>
              <a:t>categoria,</a:t>
            </a:r>
            <a:r>
              <a:rPr dirty="0" sz="1500" spc="-75">
                <a:latin typeface="Lucida Sans Unicode"/>
                <a:cs typeface="Lucida Sans Unicode"/>
              </a:rPr>
              <a:t> </a:t>
            </a:r>
            <a:r>
              <a:rPr dirty="0" sz="1500" spc="-20">
                <a:latin typeface="Lucida Sans Unicode"/>
                <a:cs typeface="Lucida Sans Unicode"/>
              </a:rPr>
              <a:t>caberá</a:t>
            </a:r>
            <a:r>
              <a:rPr dirty="0" sz="1500" spc="-70">
                <a:latin typeface="Lucida Sans Unicode"/>
                <a:cs typeface="Lucida Sans Unicode"/>
              </a:rPr>
              <a:t> </a:t>
            </a:r>
            <a:r>
              <a:rPr dirty="0" sz="1500" spc="-10">
                <a:latin typeface="Lucida Sans Unicode"/>
                <a:cs typeface="Lucida Sans Unicode"/>
              </a:rPr>
              <a:t>ao</a:t>
            </a:r>
            <a:r>
              <a:rPr dirty="0" sz="1500" spc="-70">
                <a:latin typeface="Lucida Sans Unicode"/>
                <a:cs typeface="Lucida Sans Unicode"/>
              </a:rPr>
              <a:t> </a:t>
            </a:r>
            <a:r>
              <a:rPr dirty="0" sz="1500" spc="-30">
                <a:latin typeface="Lucida Sans Unicode"/>
                <a:cs typeface="Lucida Sans Unicode"/>
              </a:rPr>
              <a:t>docente</a:t>
            </a:r>
            <a:r>
              <a:rPr dirty="0" sz="1500" spc="-70">
                <a:latin typeface="Lucida Sans Unicode"/>
                <a:cs typeface="Lucida Sans Unicode"/>
              </a:rPr>
              <a:t> </a:t>
            </a:r>
            <a:r>
              <a:rPr dirty="0" sz="1500" spc="-35">
                <a:latin typeface="Lucida Sans Unicode"/>
                <a:cs typeface="Lucida Sans Unicode"/>
              </a:rPr>
              <a:t>selecionar</a:t>
            </a:r>
            <a:r>
              <a:rPr dirty="0" sz="1500" spc="-75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a</a:t>
            </a:r>
            <a:r>
              <a:rPr dirty="0" sz="1500" spc="-70">
                <a:latin typeface="Lucida Sans Unicode"/>
                <a:cs typeface="Lucida Sans Unicode"/>
              </a:rPr>
              <a:t> </a:t>
            </a:r>
            <a:r>
              <a:rPr dirty="0" sz="1500" spc="-30">
                <a:latin typeface="Lucida Sans Unicode"/>
                <a:cs typeface="Lucida Sans Unicode"/>
              </a:rPr>
              <a:t>opção</a:t>
            </a:r>
            <a:r>
              <a:rPr dirty="0" sz="1500" spc="-70">
                <a:latin typeface="Lucida Sans Unicode"/>
                <a:cs typeface="Lucida Sans Unicode"/>
              </a:rPr>
              <a:t> </a:t>
            </a:r>
            <a:r>
              <a:rPr dirty="0" sz="1500" spc="-35">
                <a:latin typeface="Lucida Sans Unicode"/>
                <a:cs typeface="Lucida Sans Unicode"/>
              </a:rPr>
              <a:t>mais</a:t>
            </a:r>
            <a:r>
              <a:rPr dirty="0" sz="1500" spc="-70">
                <a:latin typeface="Lucida Sans Unicode"/>
                <a:cs typeface="Lucida Sans Unicode"/>
              </a:rPr>
              <a:t> </a:t>
            </a:r>
            <a:r>
              <a:rPr dirty="0" sz="1500" spc="-20">
                <a:latin typeface="Lucida Sans Unicode"/>
                <a:cs typeface="Lucida Sans Unicode"/>
              </a:rPr>
              <a:t>adequada</a:t>
            </a:r>
            <a:r>
              <a:rPr dirty="0" sz="1500" spc="-75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à</a:t>
            </a:r>
            <a:r>
              <a:rPr dirty="0" sz="1500" spc="-70">
                <a:latin typeface="Lucida Sans Unicode"/>
                <a:cs typeface="Lucida Sans Unicode"/>
              </a:rPr>
              <a:t> </a:t>
            </a:r>
            <a:r>
              <a:rPr dirty="0" sz="1500" spc="-25">
                <a:latin typeface="Lucida Sans Unicode"/>
                <a:cs typeface="Lucida Sans Unicode"/>
              </a:rPr>
              <a:t>sua</a:t>
            </a:r>
            <a:r>
              <a:rPr dirty="0" sz="1500" spc="-70">
                <a:latin typeface="Lucida Sans Unicode"/>
                <a:cs typeface="Lucida Sans Unicode"/>
              </a:rPr>
              <a:t> </a:t>
            </a:r>
            <a:r>
              <a:rPr dirty="0" sz="1500" spc="-10">
                <a:latin typeface="Lucida Sans Unicode"/>
                <a:cs typeface="Lucida Sans Unicode"/>
              </a:rPr>
              <a:t>situação </a:t>
            </a:r>
            <a:r>
              <a:rPr dirty="0" sz="1500" spc="-50">
                <a:latin typeface="Lucida Sans Unicode"/>
                <a:cs typeface="Lucida Sans Unicode"/>
              </a:rPr>
              <a:t>funcional,</a:t>
            </a:r>
            <a:r>
              <a:rPr dirty="0" sz="1500" spc="-60">
                <a:latin typeface="Lucida Sans Unicode"/>
                <a:cs typeface="Lucida Sans Unicode"/>
              </a:rPr>
              <a:t> </a:t>
            </a:r>
            <a:r>
              <a:rPr dirty="0" sz="1500" spc="-25">
                <a:latin typeface="Lucida Sans Unicode"/>
                <a:cs typeface="Lucida Sans Unicode"/>
              </a:rPr>
              <a:t>por</a:t>
            </a:r>
            <a:r>
              <a:rPr dirty="0" sz="1500" spc="-55">
                <a:latin typeface="Lucida Sans Unicode"/>
                <a:cs typeface="Lucida Sans Unicode"/>
              </a:rPr>
              <a:t> </a:t>
            </a:r>
            <a:r>
              <a:rPr dirty="0" sz="1500" spc="-10">
                <a:latin typeface="Lucida Sans Unicode"/>
                <a:cs typeface="Lucida Sans Unicode"/>
              </a:rPr>
              <a:t>exemplo:</a:t>
            </a:r>
            <a:endParaRPr sz="1500">
              <a:latin typeface="Lucida Sans Unicode"/>
              <a:cs typeface="Lucida Sans Unicode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91088" y="9086077"/>
            <a:ext cx="7045325" cy="559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dirty="0" sz="1500" spc="-10">
                <a:latin typeface="Lucida Sans Unicode"/>
                <a:cs typeface="Lucida Sans Unicode"/>
              </a:rPr>
              <a:t>Deverão</a:t>
            </a:r>
            <a:r>
              <a:rPr dirty="0" sz="1500" spc="-75">
                <a:latin typeface="Lucida Sans Unicode"/>
                <a:cs typeface="Lucida Sans Unicode"/>
              </a:rPr>
              <a:t> </a:t>
            </a:r>
            <a:r>
              <a:rPr dirty="0" sz="1500" spc="-10">
                <a:latin typeface="Lucida Sans Unicode"/>
                <a:cs typeface="Lucida Sans Unicode"/>
              </a:rPr>
              <a:t>ser</a:t>
            </a:r>
            <a:r>
              <a:rPr dirty="0" sz="1500" spc="-75">
                <a:latin typeface="Lucida Sans Unicode"/>
                <a:cs typeface="Lucida Sans Unicode"/>
              </a:rPr>
              <a:t> </a:t>
            </a:r>
            <a:r>
              <a:rPr dirty="0" sz="1500" spc="-35">
                <a:latin typeface="Lucida Sans Unicode"/>
                <a:cs typeface="Lucida Sans Unicode"/>
              </a:rPr>
              <a:t>selecionadas</a:t>
            </a:r>
            <a:r>
              <a:rPr dirty="0" sz="1500" spc="-70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a</a:t>
            </a:r>
            <a:r>
              <a:rPr dirty="0" sz="1500" spc="-75">
                <a:latin typeface="Lucida Sans Unicode"/>
                <a:cs typeface="Lucida Sans Unicode"/>
              </a:rPr>
              <a:t> </a:t>
            </a:r>
            <a:r>
              <a:rPr dirty="0" sz="1500" spc="-10">
                <a:latin typeface="Lucida Sans Unicode"/>
                <a:cs typeface="Lucida Sans Unicode"/>
              </a:rPr>
              <a:t>Unidade</a:t>
            </a:r>
            <a:r>
              <a:rPr dirty="0" sz="1500" spc="-75">
                <a:latin typeface="Lucida Sans Unicode"/>
                <a:cs typeface="Lucida Sans Unicode"/>
              </a:rPr>
              <a:t> </a:t>
            </a:r>
            <a:r>
              <a:rPr dirty="0" sz="1500" spc="-45">
                <a:latin typeface="Lucida Sans Unicode"/>
                <a:cs typeface="Lucida Sans Unicode"/>
              </a:rPr>
              <a:t>Regional</a:t>
            </a:r>
            <a:r>
              <a:rPr dirty="0" sz="1500" spc="-75">
                <a:latin typeface="Lucida Sans Unicode"/>
                <a:cs typeface="Lucida Sans Unicode"/>
              </a:rPr>
              <a:t> </a:t>
            </a:r>
            <a:r>
              <a:rPr dirty="0" sz="1500" spc="-10">
                <a:latin typeface="Lucida Sans Unicode"/>
                <a:cs typeface="Lucida Sans Unicode"/>
              </a:rPr>
              <a:t>de</a:t>
            </a:r>
            <a:r>
              <a:rPr dirty="0" sz="1500" spc="-70">
                <a:latin typeface="Lucida Sans Unicode"/>
                <a:cs typeface="Lucida Sans Unicode"/>
              </a:rPr>
              <a:t> </a:t>
            </a:r>
            <a:r>
              <a:rPr dirty="0" sz="1500" spc="-25">
                <a:latin typeface="Lucida Sans Unicode"/>
                <a:cs typeface="Lucida Sans Unicode"/>
              </a:rPr>
              <a:t>Ensino</a:t>
            </a:r>
            <a:r>
              <a:rPr dirty="0" sz="1500" spc="-75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e</a:t>
            </a:r>
            <a:r>
              <a:rPr dirty="0" sz="1500" spc="-75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a</a:t>
            </a:r>
            <a:r>
              <a:rPr dirty="0" sz="1500" spc="-70">
                <a:latin typeface="Lucida Sans Unicode"/>
                <a:cs typeface="Lucida Sans Unicode"/>
              </a:rPr>
              <a:t> </a:t>
            </a:r>
            <a:r>
              <a:rPr dirty="0" sz="1500" spc="-10">
                <a:latin typeface="Lucida Sans Unicode"/>
                <a:cs typeface="Lucida Sans Unicode"/>
              </a:rPr>
              <a:t>Unidade</a:t>
            </a:r>
            <a:r>
              <a:rPr dirty="0" sz="1500" spc="-75">
                <a:latin typeface="Lucida Sans Unicode"/>
                <a:cs typeface="Lucida Sans Unicode"/>
              </a:rPr>
              <a:t> </a:t>
            </a:r>
            <a:r>
              <a:rPr dirty="0" sz="1500" spc="-25">
                <a:latin typeface="Lucida Sans Unicode"/>
                <a:cs typeface="Lucida Sans Unicode"/>
              </a:rPr>
              <a:t>Escolar</a:t>
            </a:r>
            <a:r>
              <a:rPr dirty="0" sz="1500" spc="-75">
                <a:latin typeface="Lucida Sans Unicode"/>
                <a:cs typeface="Lucida Sans Unicode"/>
              </a:rPr>
              <a:t> </a:t>
            </a:r>
            <a:r>
              <a:rPr dirty="0" sz="1500" spc="-25">
                <a:latin typeface="Lucida Sans Unicode"/>
                <a:cs typeface="Lucida Sans Unicode"/>
              </a:rPr>
              <a:t>de </a:t>
            </a:r>
            <a:r>
              <a:rPr dirty="0" sz="1500" spc="-30">
                <a:latin typeface="Lucida Sans Unicode"/>
                <a:cs typeface="Lucida Sans Unicode"/>
              </a:rPr>
              <a:t>interesse.</a:t>
            </a:r>
            <a:r>
              <a:rPr dirty="0" sz="1500" spc="-80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Em</a:t>
            </a:r>
            <a:r>
              <a:rPr dirty="0" sz="1500" spc="-80">
                <a:latin typeface="Lucida Sans Unicode"/>
                <a:cs typeface="Lucida Sans Unicode"/>
              </a:rPr>
              <a:t> </a:t>
            </a:r>
            <a:r>
              <a:rPr dirty="0" sz="1500" spc="-50">
                <a:latin typeface="Lucida Sans Unicode"/>
                <a:cs typeface="Lucida Sans Unicode"/>
              </a:rPr>
              <a:t>seguida,</a:t>
            </a:r>
            <a:r>
              <a:rPr dirty="0" sz="1500" spc="-75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o</a:t>
            </a:r>
            <a:r>
              <a:rPr dirty="0" sz="1500" spc="-80">
                <a:latin typeface="Lucida Sans Unicode"/>
                <a:cs typeface="Lucida Sans Unicode"/>
              </a:rPr>
              <a:t> </a:t>
            </a:r>
            <a:r>
              <a:rPr dirty="0" sz="1500" spc="-30">
                <a:latin typeface="Lucida Sans Unicode"/>
                <a:cs typeface="Lucida Sans Unicode"/>
              </a:rPr>
              <a:t>docente</a:t>
            </a:r>
            <a:r>
              <a:rPr dirty="0" sz="1500" spc="-75">
                <a:latin typeface="Lucida Sans Unicode"/>
                <a:cs typeface="Lucida Sans Unicode"/>
              </a:rPr>
              <a:t> </a:t>
            </a:r>
            <a:r>
              <a:rPr dirty="0" sz="1500" spc="-10">
                <a:latin typeface="Lucida Sans Unicode"/>
                <a:cs typeface="Lucida Sans Unicode"/>
              </a:rPr>
              <a:t>deverá</a:t>
            </a:r>
            <a:r>
              <a:rPr dirty="0" sz="1500" spc="-80">
                <a:latin typeface="Lucida Sans Unicode"/>
                <a:cs typeface="Lucida Sans Unicode"/>
              </a:rPr>
              <a:t> </a:t>
            </a:r>
            <a:r>
              <a:rPr dirty="0" sz="1500" spc="-40">
                <a:latin typeface="Lucida Sans Unicode"/>
                <a:cs typeface="Lucida Sans Unicode"/>
              </a:rPr>
              <a:t>clicar</a:t>
            </a:r>
            <a:r>
              <a:rPr dirty="0" sz="1500" spc="-80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em</a:t>
            </a:r>
            <a:r>
              <a:rPr dirty="0" sz="1500" spc="-75">
                <a:latin typeface="Lucida Sans Unicode"/>
                <a:cs typeface="Lucida Sans Unicode"/>
              </a:rPr>
              <a:t> </a:t>
            </a:r>
            <a:r>
              <a:rPr dirty="0" sz="1500" spc="-10">
                <a:latin typeface="Arial Black"/>
                <a:cs typeface="Arial Black"/>
              </a:rPr>
              <a:t>“Pesquisar”</a:t>
            </a:r>
            <a:r>
              <a:rPr dirty="0" sz="1500" spc="-10">
                <a:latin typeface="Lucida Sans Unicode"/>
                <a:cs typeface="Lucida Sans Unicode"/>
              </a:rPr>
              <a:t>.</a:t>
            </a:r>
            <a:endParaRPr sz="1500">
              <a:latin typeface="Lucida Sans Unicode"/>
              <a:cs typeface="Lucida Sans Unicode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91088" y="5942330"/>
            <a:ext cx="5925185" cy="254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65">
                <a:latin typeface="Lucida Sans Unicode"/>
                <a:cs typeface="Lucida Sans Unicode"/>
              </a:rPr>
              <a:t>Após</a:t>
            </a:r>
            <a:r>
              <a:rPr dirty="0" sz="1500" spc="-75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a</a:t>
            </a:r>
            <a:r>
              <a:rPr dirty="0" sz="1500" spc="-70">
                <a:latin typeface="Lucida Sans Unicode"/>
                <a:cs typeface="Lucida Sans Unicode"/>
              </a:rPr>
              <a:t> </a:t>
            </a:r>
            <a:r>
              <a:rPr dirty="0" sz="1500" spc="-25">
                <a:latin typeface="Lucida Sans Unicode"/>
                <a:cs typeface="Lucida Sans Unicode"/>
              </a:rPr>
              <a:t>seleção</a:t>
            </a:r>
            <a:r>
              <a:rPr dirty="0" sz="1500" spc="-70">
                <a:latin typeface="Lucida Sans Unicode"/>
                <a:cs typeface="Lucida Sans Unicode"/>
              </a:rPr>
              <a:t> </a:t>
            </a:r>
            <a:r>
              <a:rPr dirty="0" sz="1500" spc="-30">
                <a:latin typeface="Lucida Sans Unicode"/>
                <a:cs typeface="Lucida Sans Unicode"/>
              </a:rPr>
              <a:t>do</a:t>
            </a:r>
            <a:r>
              <a:rPr dirty="0" sz="1500" spc="-75">
                <a:latin typeface="Lucida Sans Unicode"/>
                <a:cs typeface="Lucida Sans Unicode"/>
              </a:rPr>
              <a:t> </a:t>
            </a:r>
            <a:r>
              <a:rPr dirty="0" sz="1500" spc="-80">
                <a:latin typeface="Arial Black"/>
                <a:cs typeface="Arial Black"/>
              </a:rPr>
              <a:t>DI</a:t>
            </a:r>
            <a:r>
              <a:rPr dirty="0" sz="1500" spc="-95">
                <a:latin typeface="Arial Black"/>
                <a:cs typeface="Arial Black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e</a:t>
            </a:r>
            <a:r>
              <a:rPr dirty="0" sz="1500" spc="-70">
                <a:latin typeface="Lucida Sans Unicode"/>
                <a:cs typeface="Lucida Sans Unicode"/>
              </a:rPr>
              <a:t> </a:t>
            </a:r>
            <a:r>
              <a:rPr dirty="0" sz="1500" spc="-10">
                <a:latin typeface="Lucida Sans Unicode"/>
                <a:cs typeface="Lucida Sans Unicode"/>
              </a:rPr>
              <a:t>da</a:t>
            </a:r>
            <a:r>
              <a:rPr dirty="0" sz="1500" spc="-70">
                <a:latin typeface="Lucida Sans Unicode"/>
                <a:cs typeface="Lucida Sans Unicode"/>
              </a:rPr>
              <a:t> </a:t>
            </a:r>
            <a:r>
              <a:rPr dirty="0" sz="1500" spc="-95">
                <a:latin typeface="Arial Black"/>
                <a:cs typeface="Arial Black"/>
              </a:rPr>
              <a:t>“Categoria”</a:t>
            </a:r>
            <a:r>
              <a:rPr dirty="0" sz="1500" spc="-95">
                <a:latin typeface="Lucida Sans Unicode"/>
                <a:cs typeface="Lucida Sans Unicode"/>
              </a:rPr>
              <a:t>,</a:t>
            </a:r>
            <a:r>
              <a:rPr dirty="0" sz="1500" spc="-75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o</a:t>
            </a:r>
            <a:r>
              <a:rPr dirty="0" sz="1500" spc="-70">
                <a:latin typeface="Lucida Sans Unicode"/>
                <a:cs typeface="Lucida Sans Unicode"/>
              </a:rPr>
              <a:t> </a:t>
            </a:r>
            <a:r>
              <a:rPr dirty="0" sz="1500" spc="-30">
                <a:latin typeface="Lucida Sans Unicode"/>
                <a:cs typeface="Lucida Sans Unicode"/>
              </a:rPr>
              <a:t>docente</a:t>
            </a:r>
            <a:r>
              <a:rPr dirty="0" sz="1500" spc="-70">
                <a:latin typeface="Lucida Sans Unicode"/>
                <a:cs typeface="Lucida Sans Unicode"/>
              </a:rPr>
              <a:t> </a:t>
            </a:r>
            <a:r>
              <a:rPr dirty="0" sz="1500" spc="-10">
                <a:latin typeface="Lucida Sans Unicode"/>
                <a:cs typeface="Lucida Sans Unicode"/>
              </a:rPr>
              <a:t>deverá</a:t>
            </a:r>
            <a:r>
              <a:rPr dirty="0" sz="1500" spc="-75">
                <a:latin typeface="Lucida Sans Unicode"/>
                <a:cs typeface="Lucida Sans Unicode"/>
              </a:rPr>
              <a:t> </a:t>
            </a:r>
            <a:r>
              <a:rPr dirty="0" sz="1500" spc="-40">
                <a:latin typeface="Lucida Sans Unicode"/>
                <a:cs typeface="Lucida Sans Unicode"/>
              </a:rPr>
              <a:t>clicar</a:t>
            </a:r>
            <a:r>
              <a:rPr dirty="0" sz="1500" spc="-70">
                <a:latin typeface="Lucida Sans Unicode"/>
                <a:cs typeface="Lucida Sans Unicode"/>
              </a:rPr>
              <a:t> </a:t>
            </a:r>
            <a:r>
              <a:rPr dirty="0" sz="1500" spc="-25">
                <a:latin typeface="Lucida Sans Unicode"/>
                <a:cs typeface="Lucida Sans Unicode"/>
              </a:rPr>
              <a:t>em</a:t>
            </a:r>
            <a:endParaRPr sz="1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78014" y="5864367"/>
            <a:ext cx="1267302" cy="25727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5834" y="6398009"/>
            <a:ext cx="6565199" cy="121013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0926" y="1188860"/>
            <a:ext cx="6441327" cy="405917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0897" y="8368546"/>
            <a:ext cx="276291" cy="264313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268226" y="735109"/>
            <a:ext cx="6361430" cy="2425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50">
                <a:latin typeface="Lucida Sans Unicode"/>
                <a:cs typeface="Lucida Sans Unicode"/>
              </a:rPr>
              <a:t>Ao</a:t>
            </a:r>
            <a:r>
              <a:rPr dirty="0" sz="1400" spc="-65">
                <a:latin typeface="Lucida Sans Unicode"/>
                <a:cs typeface="Lucida Sans Unicode"/>
              </a:rPr>
              <a:t> </a:t>
            </a:r>
            <a:r>
              <a:rPr dirty="0" sz="1400" spc="-30">
                <a:latin typeface="Lucida Sans Unicode"/>
                <a:cs typeface="Lucida Sans Unicode"/>
              </a:rPr>
              <a:t>clicar</a:t>
            </a:r>
            <a:r>
              <a:rPr dirty="0" sz="1400" spc="-65">
                <a:latin typeface="Lucida Sans Unicode"/>
                <a:cs typeface="Lucida Sans Unicode"/>
              </a:rPr>
              <a:t> </a:t>
            </a:r>
            <a:r>
              <a:rPr dirty="0" sz="1400">
                <a:latin typeface="Lucida Sans Unicode"/>
                <a:cs typeface="Lucida Sans Unicode"/>
              </a:rPr>
              <a:t>em</a:t>
            </a:r>
            <a:r>
              <a:rPr dirty="0" sz="1400" spc="-65">
                <a:latin typeface="Lucida Sans Unicode"/>
                <a:cs typeface="Lucida Sans Unicode"/>
              </a:rPr>
              <a:t> </a:t>
            </a:r>
            <a:r>
              <a:rPr dirty="0" sz="1400" spc="-85">
                <a:latin typeface="Arial Black"/>
                <a:cs typeface="Arial Black"/>
              </a:rPr>
              <a:t>“Pesquisar”</a:t>
            </a:r>
            <a:r>
              <a:rPr dirty="0" sz="1400" spc="-85">
                <a:latin typeface="Lucida Sans Unicode"/>
                <a:cs typeface="Lucida Sans Unicode"/>
              </a:rPr>
              <a:t>,</a:t>
            </a:r>
            <a:r>
              <a:rPr dirty="0" sz="1400" spc="-60">
                <a:latin typeface="Lucida Sans Unicode"/>
                <a:cs typeface="Lucida Sans Unicode"/>
              </a:rPr>
              <a:t> </a:t>
            </a:r>
            <a:r>
              <a:rPr dirty="0" sz="1400">
                <a:latin typeface="Lucida Sans Unicode"/>
                <a:cs typeface="Lucida Sans Unicode"/>
              </a:rPr>
              <a:t>será</a:t>
            </a:r>
            <a:r>
              <a:rPr dirty="0" sz="1400" spc="-65">
                <a:latin typeface="Lucida Sans Unicode"/>
                <a:cs typeface="Lucida Sans Unicode"/>
              </a:rPr>
              <a:t> </a:t>
            </a:r>
            <a:r>
              <a:rPr dirty="0" sz="1400" spc="-35">
                <a:latin typeface="Lucida Sans Unicode"/>
                <a:cs typeface="Lucida Sans Unicode"/>
              </a:rPr>
              <a:t>exibido</a:t>
            </a:r>
            <a:r>
              <a:rPr dirty="0" sz="1400" spc="-65">
                <a:latin typeface="Lucida Sans Unicode"/>
                <a:cs typeface="Lucida Sans Unicode"/>
              </a:rPr>
              <a:t> </a:t>
            </a:r>
            <a:r>
              <a:rPr dirty="0" sz="1400">
                <a:latin typeface="Lucida Sans Unicode"/>
                <a:cs typeface="Lucida Sans Unicode"/>
              </a:rPr>
              <a:t>o</a:t>
            </a:r>
            <a:r>
              <a:rPr dirty="0" sz="1400" spc="-60">
                <a:latin typeface="Lucida Sans Unicode"/>
                <a:cs typeface="Lucida Sans Unicode"/>
              </a:rPr>
              <a:t> </a:t>
            </a:r>
            <a:r>
              <a:rPr dirty="0" sz="1400" spc="-20">
                <a:latin typeface="Lucida Sans Unicode"/>
                <a:cs typeface="Lucida Sans Unicode"/>
              </a:rPr>
              <a:t>saldo</a:t>
            </a:r>
            <a:r>
              <a:rPr dirty="0" sz="1400" spc="-65">
                <a:latin typeface="Lucida Sans Unicode"/>
                <a:cs typeface="Lucida Sans Unicode"/>
              </a:rPr>
              <a:t> </a:t>
            </a:r>
            <a:r>
              <a:rPr dirty="0" sz="1400">
                <a:latin typeface="Lucida Sans Unicode"/>
                <a:cs typeface="Lucida Sans Unicode"/>
              </a:rPr>
              <a:t>de</a:t>
            </a:r>
            <a:r>
              <a:rPr dirty="0" sz="1400" spc="-65">
                <a:latin typeface="Lucida Sans Unicode"/>
                <a:cs typeface="Lucida Sans Unicode"/>
              </a:rPr>
              <a:t> </a:t>
            </a:r>
            <a:r>
              <a:rPr dirty="0" sz="1400" spc="-10">
                <a:latin typeface="Lucida Sans Unicode"/>
                <a:cs typeface="Lucida Sans Unicode"/>
              </a:rPr>
              <a:t>aulas</a:t>
            </a:r>
            <a:r>
              <a:rPr dirty="0" sz="1400" spc="-65">
                <a:latin typeface="Lucida Sans Unicode"/>
                <a:cs typeface="Lucida Sans Unicode"/>
              </a:rPr>
              <a:t> </a:t>
            </a:r>
            <a:r>
              <a:rPr dirty="0" sz="1400">
                <a:latin typeface="Lucida Sans Unicode"/>
                <a:cs typeface="Lucida Sans Unicode"/>
              </a:rPr>
              <a:t>da</a:t>
            </a:r>
            <a:r>
              <a:rPr dirty="0" sz="1400" spc="-60">
                <a:latin typeface="Lucida Sans Unicode"/>
                <a:cs typeface="Lucida Sans Unicode"/>
              </a:rPr>
              <a:t> </a:t>
            </a:r>
            <a:r>
              <a:rPr dirty="0" sz="1400" spc="-10">
                <a:latin typeface="Lucida Sans Unicode"/>
                <a:cs typeface="Lucida Sans Unicode"/>
              </a:rPr>
              <a:t>unidade</a:t>
            </a:r>
            <a:r>
              <a:rPr dirty="0" sz="1400" spc="-65">
                <a:latin typeface="Lucida Sans Unicode"/>
                <a:cs typeface="Lucida Sans Unicode"/>
              </a:rPr>
              <a:t> </a:t>
            </a:r>
            <a:r>
              <a:rPr dirty="0" sz="1400" spc="-10">
                <a:latin typeface="Lucida Sans Unicode"/>
                <a:cs typeface="Lucida Sans Unicode"/>
              </a:rPr>
              <a:t>escolar.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56343" y="5556307"/>
            <a:ext cx="6198235" cy="559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dirty="0" sz="1500" spc="-20">
                <a:latin typeface="Lucida Sans Unicode"/>
                <a:cs typeface="Lucida Sans Unicode"/>
              </a:rPr>
              <a:t>Estando</a:t>
            </a:r>
            <a:r>
              <a:rPr dirty="0" sz="1500" spc="-75">
                <a:latin typeface="Lucida Sans Unicode"/>
                <a:cs typeface="Lucida Sans Unicode"/>
              </a:rPr>
              <a:t> </a:t>
            </a:r>
            <a:r>
              <a:rPr dirty="0" sz="1500" spc="-10">
                <a:latin typeface="Lucida Sans Unicode"/>
                <a:cs typeface="Lucida Sans Unicode"/>
              </a:rPr>
              <a:t>de</a:t>
            </a:r>
            <a:r>
              <a:rPr dirty="0" sz="1500" spc="-70">
                <a:latin typeface="Lucida Sans Unicode"/>
                <a:cs typeface="Lucida Sans Unicode"/>
              </a:rPr>
              <a:t> </a:t>
            </a:r>
            <a:r>
              <a:rPr dirty="0" sz="1500" spc="-25">
                <a:latin typeface="Lucida Sans Unicode"/>
                <a:cs typeface="Lucida Sans Unicode"/>
              </a:rPr>
              <a:t>acordo</a:t>
            </a:r>
            <a:r>
              <a:rPr dirty="0" sz="1500" spc="-75">
                <a:latin typeface="Lucida Sans Unicode"/>
                <a:cs typeface="Lucida Sans Unicode"/>
              </a:rPr>
              <a:t> </a:t>
            </a:r>
            <a:r>
              <a:rPr dirty="0" sz="1500" spc="-35">
                <a:latin typeface="Lucida Sans Unicode"/>
                <a:cs typeface="Lucida Sans Unicode"/>
              </a:rPr>
              <a:t>com</a:t>
            </a:r>
            <a:r>
              <a:rPr dirty="0" sz="1500" spc="-70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o</a:t>
            </a:r>
            <a:r>
              <a:rPr dirty="0" sz="1500" spc="-75">
                <a:latin typeface="Lucida Sans Unicode"/>
                <a:cs typeface="Lucida Sans Unicode"/>
              </a:rPr>
              <a:t> </a:t>
            </a:r>
            <a:r>
              <a:rPr dirty="0" sz="1500" spc="-40">
                <a:latin typeface="Lucida Sans Unicode"/>
                <a:cs typeface="Lucida Sans Unicode"/>
              </a:rPr>
              <a:t>saldo</a:t>
            </a:r>
            <a:r>
              <a:rPr dirty="0" sz="1500" spc="-70">
                <a:latin typeface="Lucida Sans Unicode"/>
                <a:cs typeface="Lucida Sans Unicode"/>
              </a:rPr>
              <a:t> </a:t>
            </a:r>
            <a:r>
              <a:rPr dirty="0" sz="1500" spc="-20">
                <a:latin typeface="Lucida Sans Unicode"/>
                <a:cs typeface="Lucida Sans Unicode"/>
              </a:rPr>
              <a:t>apresentado</a:t>
            </a:r>
            <a:r>
              <a:rPr dirty="0" sz="1500" spc="-75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e</a:t>
            </a:r>
            <a:r>
              <a:rPr dirty="0" sz="1500" spc="-70">
                <a:latin typeface="Lucida Sans Unicode"/>
                <a:cs typeface="Lucida Sans Unicode"/>
              </a:rPr>
              <a:t> </a:t>
            </a:r>
            <a:r>
              <a:rPr dirty="0" sz="1500" spc="-35">
                <a:latin typeface="Lucida Sans Unicode"/>
                <a:cs typeface="Lucida Sans Unicode"/>
              </a:rPr>
              <a:t>com</a:t>
            </a:r>
            <a:r>
              <a:rPr dirty="0" sz="1500" spc="-70">
                <a:latin typeface="Lucida Sans Unicode"/>
                <a:cs typeface="Lucida Sans Unicode"/>
              </a:rPr>
              <a:t> </a:t>
            </a:r>
            <a:r>
              <a:rPr dirty="0" sz="1500" spc="-25">
                <a:latin typeface="Lucida Sans Unicode"/>
                <a:cs typeface="Lucida Sans Unicode"/>
              </a:rPr>
              <a:t>seus</a:t>
            </a:r>
            <a:r>
              <a:rPr dirty="0" sz="1500" spc="-75">
                <a:latin typeface="Lucida Sans Unicode"/>
                <a:cs typeface="Lucida Sans Unicode"/>
              </a:rPr>
              <a:t> </a:t>
            </a:r>
            <a:r>
              <a:rPr dirty="0" sz="1500" spc="-40">
                <a:latin typeface="Lucida Sans Unicode"/>
                <a:cs typeface="Lucida Sans Unicode"/>
              </a:rPr>
              <a:t>interesses,</a:t>
            </a:r>
            <a:r>
              <a:rPr dirty="0" sz="1500" spc="-70">
                <a:latin typeface="Lucida Sans Unicode"/>
                <a:cs typeface="Lucida Sans Unicode"/>
              </a:rPr>
              <a:t> </a:t>
            </a:r>
            <a:r>
              <a:rPr dirty="0" sz="1500" spc="-50">
                <a:latin typeface="Lucida Sans Unicode"/>
                <a:cs typeface="Lucida Sans Unicode"/>
              </a:rPr>
              <a:t>o </a:t>
            </a:r>
            <a:r>
              <a:rPr dirty="0" sz="1500" spc="-30">
                <a:latin typeface="Lucida Sans Unicode"/>
                <a:cs typeface="Lucida Sans Unicode"/>
              </a:rPr>
              <a:t>docente</a:t>
            </a:r>
            <a:r>
              <a:rPr dirty="0" sz="1500" spc="-70">
                <a:latin typeface="Lucida Sans Unicode"/>
                <a:cs typeface="Lucida Sans Unicode"/>
              </a:rPr>
              <a:t> </a:t>
            </a:r>
            <a:r>
              <a:rPr dirty="0" sz="1500" spc="-10">
                <a:latin typeface="Lucida Sans Unicode"/>
                <a:cs typeface="Lucida Sans Unicode"/>
              </a:rPr>
              <a:t>deverá</a:t>
            </a:r>
            <a:r>
              <a:rPr dirty="0" sz="1500" spc="-70">
                <a:latin typeface="Lucida Sans Unicode"/>
                <a:cs typeface="Lucida Sans Unicode"/>
              </a:rPr>
              <a:t> </a:t>
            </a:r>
            <a:r>
              <a:rPr dirty="0" sz="1500" spc="-25">
                <a:latin typeface="Lucida Sans Unicode"/>
                <a:cs typeface="Lucida Sans Unicode"/>
              </a:rPr>
              <a:t>confirmar</a:t>
            </a:r>
            <a:r>
              <a:rPr dirty="0" sz="1500" spc="-65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a</a:t>
            </a:r>
            <a:r>
              <a:rPr dirty="0" sz="1500" spc="-70">
                <a:latin typeface="Lucida Sans Unicode"/>
                <a:cs typeface="Lucida Sans Unicode"/>
              </a:rPr>
              <a:t> </a:t>
            </a:r>
            <a:r>
              <a:rPr dirty="0" sz="1500" spc="-20">
                <a:latin typeface="Lucida Sans Unicode"/>
                <a:cs typeface="Lucida Sans Unicode"/>
              </a:rPr>
              <a:t>ação</a:t>
            </a:r>
            <a:r>
              <a:rPr dirty="0" sz="1500" spc="-70">
                <a:latin typeface="Lucida Sans Unicode"/>
                <a:cs typeface="Lucida Sans Unicode"/>
              </a:rPr>
              <a:t> </a:t>
            </a:r>
            <a:r>
              <a:rPr dirty="0" sz="1500" spc="-40">
                <a:latin typeface="Lucida Sans Unicode"/>
                <a:cs typeface="Lucida Sans Unicode"/>
              </a:rPr>
              <a:t>clicando</a:t>
            </a:r>
            <a:r>
              <a:rPr dirty="0" sz="1500" spc="-65">
                <a:latin typeface="Lucida Sans Unicode"/>
                <a:cs typeface="Lucida Sans Unicode"/>
              </a:rPr>
              <a:t> </a:t>
            </a:r>
            <a:r>
              <a:rPr dirty="0" sz="1500" spc="-25">
                <a:latin typeface="Lucida Sans Unicode"/>
                <a:cs typeface="Lucida Sans Unicode"/>
              </a:rPr>
              <a:t>em</a:t>
            </a:r>
            <a:endParaRPr sz="1500">
              <a:latin typeface="Lucida Sans Unicode"/>
              <a:cs typeface="Lucida Sans Unicode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03134" y="8308202"/>
            <a:ext cx="6217285" cy="1092835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259715">
              <a:lnSpc>
                <a:spcPct val="100000"/>
              </a:lnSpc>
              <a:spcBef>
                <a:spcPts val="400"/>
              </a:spcBef>
            </a:pPr>
            <a:r>
              <a:rPr dirty="0" sz="1500" spc="-10">
                <a:latin typeface="Arial Black"/>
                <a:cs typeface="Arial Black"/>
              </a:rPr>
              <a:t>ATENÇÃO</a:t>
            </a:r>
            <a:endParaRPr sz="1500">
              <a:latin typeface="Arial Black"/>
              <a:cs typeface="Arial Black"/>
            </a:endParaRPr>
          </a:p>
          <a:p>
            <a:pPr marL="12700" marR="5080">
              <a:lnSpc>
                <a:spcPct val="116700"/>
              </a:lnSpc>
            </a:pPr>
            <a:r>
              <a:rPr dirty="0" sz="1500" spc="-45">
                <a:latin typeface="Lucida Sans Unicode"/>
                <a:cs typeface="Lucida Sans Unicode"/>
              </a:rPr>
              <a:t>Caso</a:t>
            </a:r>
            <a:r>
              <a:rPr dirty="0" sz="1500" spc="-75">
                <a:latin typeface="Lucida Sans Unicode"/>
                <a:cs typeface="Lucida Sans Unicode"/>
              </a:rPr>
              <a:t> </a:t>
            </a:r>
            <a:r>
              <a:rPr dirty="0" sz="1500" spc="-35">
                <a:latin typeface="Lucida Sans Unicode"/>
                <a:cs typeface="Lucida Sans Unicode"/>
              </a:rPr>
              <a:t>necessário,</a:t>
            </a:r>
            <a:r>
              <a:rPr dirty="0" sz="1500" spc="-75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o</a:t>
            </a:r>
            <a:r>
              <a:rPr dirty="0" sz="1500" spc="-75">
                <a:latin typeface="Lucida Sans Unicode"/>
                <a:cs typeface="Lucida Sans Unicode"/>
              </a:rPr>
              <a:t> </a:t>
            </a:r>
            <a:r>
              <a:rPr dirty="0" sz="1500" spc="-30">
                <a:latin typeface="Lucida Sans Unicode"/>
                <a:cs typeface="Lucida Sans Unicode"/>
              </a:rPr>
              <a:t>docente</a:t>
            </a:r>
            <a:r>
              <a:rPr dirty="0" sz="1500" spc="-75">
                <a:latin typeface="Lucida Sans Unicode"/>
                <a:cs typeface="Lucida Sans Unicode"/>
              </a:rPr>
              <a:t> </a:t>
            </a:r>
            <a:r>
              <a:rPr dirty="0" sz="1500" spc="-20">
                <a:latin typeface="Lucida Sans Unicode"/>
                <a:cs typeface="Lucida Sans Unicode"/>
              </a:rPr>
              <a:t>poderá</a:t>
            </a:r>
            <a:r>
              <a:rPr dirty="0" sz="1500" spc="-75">
                <a:latin typeface="Lucida Sans Unicode"/>
                <a:cs typeface="Lucida Sans Unicode"/>
              </a:rPr>
              <a:t> </a:t>
            </a:r>
            <a:r>
              <a:rPr dirty="0" sz="1500" spc="-25">
                <a:latin typeface="Lucida Sans Unicode"/>
                <a:cs typeface="Lucida Sans Unicode"/>
              </a:rPr>
              <a:t>selecionar</a:t>
            </a:r>
            <a:r>
              <a:rPr dirty="0" sz="1500" spc="-70">
                <a:latin typeface="Lucida Sans Unicode"/>
                <a:cs typeface="Lucida Sans Unicode"/>
              </a:rPr>
              <a:t> </a:t>
            </a:r>
            <a:r>
              <a:rPr dirty="0" sz="1500" spc="-25">
                <a:latin typeface="Lucida Sans Unicode"/>
                <a:cs typeface="Lucida Sans Unicode"/>
              </a:rPr>
              <a:t>mais</a:t>
            </a:r>
            <a:r>
              <a:rPr dirty="0" sz="1500" spc="-75">
                <a:latin typeface="Lucida Sans Unicode"/>
                <a:cs typeface="Lucida Sans Unicode"/>
              </a:rPr>
              <a:t> </a:t>
            </a:r>
            <a:r>
              <a:rPr dirty="0" sz="1500" spc="-10">
                <a:latin typeface="Lucida Sans Unicode"/>
                <a:cs typeface="Lucida Sans Unicode"/>
              </a:rPr>
              <a:t>de</a:t>
            </a:r>
            <a:r>
              <a:rPr dirty="0" sz="1500" spc="-75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uma</a:t>
            </a:r>
            <a:r>
              <a:rPr dirty="0" sz="1500" spc="-75">
                <a:latin typeface="Lucida Sans Unicode"/>
                <a:cs typeface="Lucida Sans Unicode"/>
              </a:rPr>
              <a:t> </a:t>
            </a:r>
            <a:r>
              <a:rPr dirty="0" sz="1500" spc="-10">
                <a:latin typeface="Lucida Sans Unicode"/>
                <a:cs typeface="Lucida Sans Unicode"/>
              </a:rPr>
              <a:t>Unidade </a:t>
            </a:r>
            <a:r>
              <a:rPr dirty="0" sz="1500" spc="-45">
                <a:latin typeface="Lucida Sans Unicode"/>
                <a:cs typeface="Lucida Sans Unicode"/>
              </a:rPr>
              <a:t>Regional</a:t>
            </a:r>
            <a:r>
              <a:rPr dirty="0" sz="1500" spc="-70">
                <a:latin typeface="Lucida Sans Unicode"/>
                <a:cs typeface="Lucida Sans Unicode"/>
              </a:rPr>
              <a:t> </a:t>
            </a:r>
            <a:r>
              <a:rPr dirty="0" sz="1500" spc="-10">
                <a:latin typeface="Lucida Sans Unicode"/>
                <a:cs typeface="Lucida Sans Unicode"/>
              </a:rPr>
              <a:t>de</a:t>
            </a:r>
            <a:r>
              <a:rPr dirty="0" sz="1500" spc="-65">
                <a:latin typeface="Lucida Sans Unicode"/>
                <a:cs typeface="Lucida Sans Unicode"/>
              </a:rPr>
              <a:t> </a:t>
            </a:r>
            <a:r>
              <a:rPr dirty="0" sz="1500" spc="-25">
                <a:latin typeface="Lucida Sans Unicode"/>
                <a:cs typeface="Lucida Sans Unicode"/>
              </a:rPr>
              <a:t>Ensino</a:t>
            </a:r>
            <a:r>
              <a:rPr dirty="0" sz="1500" spc="-65">
                <a:latin typeface="Lucida Sans Unicode"/>
                <a:cs typeface="Lucida Sans Unicode"/>
              </a:rPr>
              <a:t> </a:t>
            </a:r>
            <a:r>
              <a:rPr dirty="0" sz="1500" spc="-70">
                <a:latin typeface="Lucida Sans Unicode"/>
                <a:cs typeface="Lucida Sans Unicode"/>
              </a:rPr>
              <a:t>e/ou</a:t>
            </a:r>
            <a:r>
              <a:rPr dirty="0" sz="1500" spc="-65">
                <a:latin typeface="Lucida Sans Unicode"/>
                <a:cs typeface="Lucida Sans Unicode"/>
              </a:rPr>
              <a:t> </a:t>
            </a:r>
            <a:r>
              <a:rPr dirty="0" sz="1500" spc="-10">
                <a:latin typeface="Lucida Sans Unicode"/>
                <a:cs typeface="Lucida Sans Unicode"/>
              </a:rPr>
              <a:t>Unidade</a:t>
            </a:r>
            <a:r>
              <a:rPr dirty="0" sz="1500" spc="-70">
                <a:latin typeface="Lucida Sans Unicode"/>
                <a:cs typeface="Lucida Sans Unicode"/>
              </a:rPr>
              <a:t> </a:t>
            </a:r>
            <a:r>
              <a:rPr dirty="0" sz="1500" spc="-40">
                <a:latin typeface="Lucida Sans Unicode"/>
                <a:cs typeface="Lucida Sans Unicode"/>
              </a:rPr>
              <a:t>Escolar,</a:t>
            </a:r>
            <a:r>
              <a:rPr dirty="0" sz="1500" spc="-65">
                <a:latin typeface="Lucida Sans Unicode"/>
                <a:cs typeface="Lucida Sans Unicode"/>
              </a:rPr>
              <a:t> </a:t>
            </a:r>
            <a:r>
              <a:rPr dirty="0" sz="1500" spc="-40">
                <a:latin typeface="Lucida Sans Unicode"/>
                <a:cs typeface="Lucida Sans Unicode"/>
              </a:rPr>
              <a:t>podendo,</a:t>
            </a:r>
            <a:r>
              <a:rPr dirty="0" sz="1500" spc="-65">
                <a:latin typeface="Lucida Sans Unicode"/>
                <a:cs typeface="Lucida Sans Unicode"/>
              </a:rPr>
              <a:t> </a:t>
            </a:r>
            <a:r>
              <a:rPr dirty="0" sz="1500" spc="-50">
                <a:latin typeface="Lucida Sans Unicode"/>
                <a:cs typeface="Lucida Sans Unicode"/>
              </a:rPr>
              <a:t>assim,</a:t>
            </a:r>
            <a:r>
              <a:rPr dirty="0" sz="1500" spc="-65">
                <a:latin typeface="Lucida Sans Unicode"/>
                <a:cs typeface="Lucida Sans Unicode"/>
              </a:rPr>
              <a:t> </a:t>
            </a:r>
            <a:r>
              <a:rPr dirty="0" sz="1500" spc="-10">
                <a:latin typeface="Lucida Sans Unicode"/>
                <a:cs typeface="Lucida Sans Unicode"/>
              </a:rPr>
              <a:t>manifestar </a:t>
            </a:r>
            <a:r>
              <a:rPr dirty="0" sz="1500" spc="-25">
                <a:latin typeface="Lucida Sans Unicode"/>
                <a:cs typeface="Lucida Sans Unicode"/>
              </a:rPr>
              <a:t>interesse</a:t>
            </a:r>
            <a:r>
              <a:rPr dirty="0" sz="1500" spc="-90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em</a:t>
            </a:r>
            <a:r>
              <a:rPr dirty="0" sz="1500" spc="-90">
                <a:latin typeface="Lucida Sans Unicode"/>
                <a:cs typeface="Lucida Sans Unicode"/>
              </a:rPr>
              <a:t> </a:t>
            </a:r>
            <a:r>
              <a:rPr dirty="0" sz="1500" spc="-25">
                <a:latin typeface="Lucida Sans Unicode"/>
                <a:cs typeface="Lucida Sans Unicode"/>
              </a:rPr>
              <a:t>mais</a:t>
            </a:r>
            <a:r>
              <a:rPr dirty="0" sz="1500" spc="-85">
                <a:latin typeface="Lucida Sans Unicode"/>
                <a:cs typeface="Lucida Sans Unicode"/>
              </a:rPr>
              <a:t> </a:t>
            </a:r>
            <a:r>
              <a:rPr dirty="0" sz="1500" spc="-10">
                <a:latin typeface="Lucida Sans Unicode"/>
                <a:cs typeface="Lucida Sans Unicode"/>
              </a:rPr>
              <a:t>de</a:t>
            </a:r>
            <a:r>
              <a:rPr dirty="0" sz="1500" spc="-90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uma</a:t>
            </a:r>
            <a:r>
              <a:rPr dirty="0" sz="1500" spc="-85">
                <a:latin typeface="Lucida Sans Unicode"/>
                <a:cs typeface="Lucida Sans Unicode"/>
              </a:rPr>
              <a:t> </a:t>
            </a:r>
            <a:r>
              <a:rPr dirty="0" sz="1500" spc="-10">
                <a:latin typeface="Lucida Sans Unicode"/>
                <a:cs typeface="Lucida Sans Unicode"/>
              </a:rPr>
              <a:t>opção.</a:t>
            </a:r>
            <a:endParaRPr sz="1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174" y="2631333"/>
            <a:ext cx="6774827" cy="3840021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81474" y="962968"/>
            <a:ext cx="6414135" cy="1092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dirty="0" sz="1500" spc="-65">
                <a:latin typeface="Lucida Sans Unicode"/>
                <a:cs typeface="Lucida Sans Unicode"/>
              </a:rPr>
              <a:t>Ao</a:t>
            </a:r>
            <a:r>
              <a:rPr dirty="0" sz="1500" spc="-70">
                <a:latin typeface="Lucida Sans Unicode"/>
                <a:cs typeface="Lucida Sans Unicode"/>
              </a:rPr>
              <a:t> </a:t>
            </a:r>
            <a:r>
              <a:rPr dirty="0" sz="1500" spc="-10">
                <a:latin typeface="Lucida Sans Unicode"/>
                <a:cs typeface="Lucida Sans Unicode"/>
              </a:rPr>
              <a:t>retornar</a:t>
            </a:r>
            <a:r>
              <a:rPr dirty="0" sz="1500" spc="-65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à</a:t>
            </a:r>
            <a:r>
              <a:rPr dirty="0" sz="1500" spc="-65">
                <a:latin typeface="Lucida Sans Unicode"/>
                <a:cs typeface="Lucida Sans Unicode"/>
              </a:rPr>
              <a:t> </a:t>
            </a:r>
            <a:r>
              <a:rPr dirty="0" sz="1500" spc="-20">
                <a:latin typeface="Lucida Sans Unicode"/>
                <a:cs typeface="Lucida Sans Unicode"/>
              </a:rPr>
              <a:t>tela</a:t>
            </a:r>
            <a:r>
              <a:rPr dirty="0" sz="1500" spc="-65">
                <a:latin typeface="Lucida Sans Unicode"/>
                <a:cs typeface="Lucida Sans Unicode"/>
              </a:rPr>
              <a:t> </a:t>
            </a:r>
            <a:r>
              <a:rPr dirty="0" sz="1500" spc="-45">
                <a:latin typeface="Lucida Sans Unicode"/>
                <a:cs typeface="Lucida Sans Unicode"/>
              </a:rPr>
              <a:t>inicial</a:t>
            </a:r>
            <a:r>
              <a:rPr dirty="0" sz="1500" spc="-70">
                <a:latin typeface="Lucida Sans Unicode"/>
                <a:cs typeface="Lucida Sans Unicode"/>
              </a:rPr>
              <a:t> </a:t>
            </a:r>
            <a:r>
              <a:rPr dirty="0" sz="1500" spc="-10">
                <a:latin typeface="Lucida Sans Unicode"/>
                <a:cs typeface="Lucida Sans Unicode"/>
              </a:rPr>
              <a:t>de</a:t>
            </a:r>
            <a:r>
              <a:rPr dirty="0" sz="1500" spc="-65">
                <a:latin typeface="Lucida Sans Unicode"/>
                <a:cs typeface="Lucida Sans Unicode"/>
              </a:rPr>
              <a:t> </a:t>
            </a:r>
            <a:r>
              <a:rPr dirty="0" sz="1500" spc="-90">
                <a:latin typeface="Arial Black"/>
                <a:cs typeface="Arial Black"/>
              </a:rPr>
              <a:t>“Manifestação</a:t>
            </a:r>
            <a:r>
              <a:rPr dirty="0" sz="1500" spc="-95">
                <a:latin typeface="Arial Black"/>
                <a:cs typeface="Arial Black"/>
              </a:rPr>
              <a:t> de </a:t>
            </a:r>
            <a:r>
              <a:rPr dirty="0" sz="1500" spc="-100">
                <a:latin typeface="Arial Black"/>
                <a:cs typeface="Arial Black"/>
              </a:rPr>
              <a:t>Interesse”</a:t>
            </a:r>
            <a:r>
              <a:rPr dirty="0" sz="1500" spc="-100">
                <a:latin typeface="Lucida Sans Unicode"/>
                <a:cs typeface="Lucida Sans Unicode"/>
              </a:rPr>
              <a:t>,</a:t>
            </a:r>
            <a:r>
              <a:rPr dirty="0" sz="1500" spc="-70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ao</a:t>
            </a:r>
            <a:r>
              <a:rPr dirty="0" sz="1500" spc="-65">
                <a:latin typeface="Lucida Sans Unicode"/>
                <a:cs typeface="Lucida Sans Unicode"/>
              </a:rPr>
              <a:t> </a:t>
            </a:r>
            <a:r>
              <a:rPr dirty="0" sz="1500" spc="-40">
                <a:latin typeface="Lucida Sans Unicode"/>
                <a:cs typeface="Lucida Sans Unicode"/>
              </a:rPr>
              <a:t>clicar</a:t>
            </a:r>
            <a:r>
              <a:rPr dirty="0" sz="1500" spc="-65">
                <a:latin typeface="Lucida Sans Unicode"/>
                <a:cs typeface="Lucida Sans Unicode"/>
              </a:rPr>
              <a:t> </a:t>
            </a:r>
            <a:r>
              <a:rPr dirty="0" sz="1500" spc="-25">
                <a:latin typeface="Lucida Sans Unicode"/>
                <a:cs typeface="Lucida Sans Unicode"/>
              </a:rPr>
              <a:t>em </a:t>
            </a:r>
            <a:r>
              <a:rPr dirty="0" sz="1500" spc="-95">
                <a:latin typeface="Arial Black"/>
                <a:cs typeface="Arial Black"/>
              </a:rPr>
              <a:t>“Pesquisar”</a:t>
            </a:r>
            <a:r>
              <a:rPr dirty="0" sz="1500" spc="-95">
                <a:latin typeface="Lucida Sans Unicode"/>
                <a:cs typeface="Lucida Sans Unicode"/>
              </a:rPr>
              <a:t>,</a:t>
            </a:r>
            <a:r>
              <a:rPr dirty="0" sz="1500" spc="-65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o</a:t>
            </a:r>
            <a:r>
              <a:rPr dirty="0" sz="1500" spc="-60">
                <a:latin typeface="Lucida Sans Unicode"/>
                <a:cs typeface="Lucida Sans Unicode"/>
              </a:rPr>
              <a:t> </a:t>
            </a:r>
            <a:r>
              <a:rPr dirty="0" sz="1500" spc="-30">
                <a:latin typeface="Lucida Sans Unicode"/>
                <a:cs typeface="Lucida Sans Unicode"/>
              </a:rPr>
              <a:t>docente</a:t>
            </a:r>
            <a:r>
              <a:rPr dirty="0" sz="1500" spc="-60">
                <a:latin typeface="Lucida Sans Unicode"/>
                <a:cs typeface="Lucida Sans Unicode"/>
              </a:rPr>
              <a:t> </a:t>
            </a:r>
            <a:r>
              <a:rPr dirty="0" sz="1500" spc="-20">
                <a:latin typeface="Lucida Sans Unicode"/>
                <a:cs typeface="Lucida Sans Unicode"/>
              </a:rPr>
              <a:t>poderá</a:t>
            </a:r>
            <a:r>
              <a:rPr dirty="0" sz="1500" spc="-65">
                <a:latin typeface="Lucida Sans Unicode"/>
                <a:cs typeface="Lucida Sans Unicode"/>
              </a:rPr>
              <a:t> </a:t>
            </a:r>
            <a:r>
              <a:rPr dirty="0" sz="1500" spc="-45">
                <a:latin typeface="Lucida Sans Unicode"/>
                <a:cs typeface="Lucida Sans Unicode"/>
              </a:rPr>
              <a:t>visualizar</a:t>
            </a:r>
            <a:r>
              <a:rPr dirty="0" sz="1500" spc="-60">
                <a:latin typeface="Lucida Sans Unicode"/>
                <a:cs typeface="Lucida Sans Unicode"/>
              </a:rPr>
              <a:t> </a:t>
            </a:r>
            <a:r>
              <a:rPr dirty="0" sz="1500" spc="-20">
                <a:latin typeface="Lucida Sans Unicode"/>
                <a:cs typeface="Lucida Sans Unicode"/>
              </a:rPr>
              <a:t>as</a:t>
            </a:r>
            <a:r>
              <a:rPr dirty="0" sz="1500" spc="-60">
                <a:latin typeface="Lucida Sans Unicode"/>
                <a:cs typeface="Lucida Sans Unicode"/>
              </a:rPr>
              <a:t> </a:t>
            </a:r>
            <a:r>
              <a:rPr dirty="0" sz="1500" spc="-30">
                <a:latin typeface="Lucida Sans Unicode"/>
                <a:cs typeface="Lucida Sans Unicode"/>
              </a:rPr>
              <a:t>manifestações</a:t>
            </a:r>
            <a:r>
              <a:rPr dirty="0" sz="1500" spc="-60">
                <a:latin typeface="Lucida Sans Unicode"/>
                <a:cs typeface="Lucida Sans Unicode"/>
              </a:rPr>
              <a:t> </a:t>
            </a:r>
            <a:r>
              <a:rPr dirty="0" sz="1500" spc="-10">
                <a:latin typeface="Lucida Sans Unicode"/>
                <a:cs typeface="Lucida Sans Unicode"/>
              </a:rPr>
              <a:t>de</a:t>
            </a:r>
            <a:r>
              <a:rPr dirty="0" sz="1500" spc="-65">
                <a:latin typeface="Lucida Sans Unicode"/>
                <a:cs typeface="Lucida Sans Unicode"/>
              </a:rPr>
              <a:t> </a:t>
            </a:r>
            <a:r>
              <a:rPr dirty="0" sz="1500" spc="-10">
                <a:latin typeface="Lucida Sans Unicode"/>
                <a:cs typeface="Lucida Sans Unicode"/>
              </a:rPr>
              <a:t>interesse </a:t>
            </a:r>
            <a:r>
              <a:rPr dirty="0" sz="1500" spc="-45">
                <a:latin typeface="Lucida Sans Unicode"/>
                <a:cs typeface="Lucida Sans Unicode"/>
              </a:rPr>
              <a:t>realizadas.</a:t>
            </a:r>
            <a:r>
              <a:rPr dirty="0" sz="1500" spc="-75">
                <a:latin typeface="Lucida Sans Unicode"/>
                <a:cs typeface="Lucida Sans Unicode"/>
              </a:rPr>
              <a:t> </a:t>
            </a:r>
            <a:r>
              <a:rPr dirty="0" sz="1500" spc="-20">
                <a:latin typeface="Lucida Sans Unicode"/>
                <a:cs typeface="Lucida Sans Unicode"/>
              </a:rPr>
              <a:t>Nessa</a:t>
            </a:r>
            <a:r>
              <a:rPr dirty="0" sz="1500" spc="-75">
                <a:latin typeface="Lucida Sans Unicode"/>
                <a:cs typeface="Lucida Sans Unicode"/>
              </a:rPr>
              <a:t> </a:t>
            </a:r>
            <a:r>
              <a:rPr dirty="0" sz="1500" spc="-40">
                <a:latin typeface="Lucida Sans Unicode"/>
                <a:cs typeface="Lucida Sans Unicode"/>
              </a:rPr>
              <a:t>tela,</a:t>
            </a:r>
            <a:r>
              <a:rPr dirty="0" sz="1500" spc="-75">
                <a:latin typeface="Lucida Sans Unicode"/>
                <a:cs typeface="Lucida Sans Unicode"/>
              </a:rPr>
              <a:t> </a:t>
            </a:r>
            <a:r>
              <a:rPr dirty="0" sz="1500" spc="-20">
                <a:latin typeface="Lucida Sans Unicode"/>
                <a:cs typeface="Lucida Sans Unicode"/>
              </a:rPr>
              <a:t>também</a:t>
            </a:r>
            <a:r>
              <a:rPr dirty="0" sz="1500" spc="-70">
                <a:latin typeface="Lucida Sans Unicode"/>
                <a:cs typeface="Lucida Sans Unicode"/>
              </a:rPr>
              <a:t> </a:t>
            </a:r>
            <a:r>
              <a:rPr dirty="0" sz="1500" spc="-10">
                <a:latin typeface="Lucida Sans Unicode"/>
                <a:cs typeface="Lucida Sans Unicode"/>
              </a:rPr>
              <a:t>será</a:t>
            </a:r>
            <a:r>
              <a:rPr dirty="0" sz="1500" spc="-75">
                <a:latin typeface="Lucida Sans Unicode"/>
                <a:cs typeface="Lucida Sans Unicode"/>
              </a:rPr>
              <a:t> </a:t>
            </a:r>
            <a:r>
              <a:rPr dirty="0" sz="1500" spc="-40">
                <a:latin typeface="Lucida Sans Unicode"/>
                <a:cs typeface="Lucida Sans Unicode"/>
              </a:rPr>
              <a:t>possível</a:t>
            </a:r>
            <a:r>
              <a:rPr dirty="0" sz="1500" spc="-75">
                <a:latin typeface="Lucida Sans Unicode"/>
                <a:cs typeface="Lucida Sans Unicode"/>
              </a:rPr>
              <a:t> </a:t>
            </a:r>
            <a:r>
              <a:rPr dirty="0" sz="1500" spc="-35">
                <a:latin typeface="Lucida Sans Unicode"/>
                <a:cs typeface="Lucida Sans Unicode"/>
              </a:rPr>
              <a:t>consultar</a:t>
            </a:r>
            <a:r>
              <a:rPr dirty="0" sz="1500" spc="-70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o</a:t>
            </a:r>
            <a:r>
              <a:rPr dirty="0" sz="1500" spc="-75">
                <a:latin typeface="Lucida Sans Unicode"/>
                <a:cs typeface="Lucida Sans Unicode"/>
              </a:rPr>
              <a:t> </a:t>
            </a:r>
            <a:r>
              <a:rPr dirty="0" sz="1500" spc="-20">
                <a:latin typeface="Lucida Sans Unicode"/>
                <a:cs typeface="Lucida Sans Unicode"/>
              </a:rPr>
              <a:t>comprovante</a:t>
            </a:r>
            <a:r>
              <a:rPr dirty="0" sz="1500" spc="-75">
                <a:latin typeface="Lucida Sans Unicode"/>
                <a:cs typeface="Lucida Sans Unicode"/>
              </a:rPr>
              <a:t> </a:t>
            </a:r>
            <a:r>
              <a:rPr dirty="0" sz="1500" spc="-50">
                <a:latin typeface="Lucida Sans Unicode"/>
                <a:cs typeface="Lucida Sans Unicode"/>
              </a:rPr>
              <a:t>e excluir</a:t>
            </a:r>
            <a:r>
              <a:rPr dirty="0" sz="1500" spc="-80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a</a:t>
            </a:r>
            <a:r>
              <a:rPr dirty="0" sz="1500" spc="-80">
                <a:latin typeface="Lucida Sans Unicode"/>
                <a:cs typeface="Lucida Sans Unicode"/>
              </a:rPr>
              <a:t> </a:t>
            </a:r>
            <a:r>
              <a:rPr dirty="0" sz="1500" spc="-10">
                <a:latin typeface="Lucida Sans Unicode"/>
                <a:cs typeface="Lucida Sans Unicode"/>
              </a:rPr>
              <a:t>manifestação.</a:t>
            </a:r>
            <a:endParaRPr sz="1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Ramon Moraes Dos Santos</dc:creator>
  <cp:keywords>DAHEUdnSnbY,BAG-3eulLhk,0</cp:keywords>
  <dc:title>Tutorial - Atribuição Online 2026</dc:title>
  <dcterms:created xsi:type="dcterms:W3CDTF">2026-03-19T14:37:11Z</dcterms:created>
  <dcterms:modified xsi:type="dcterms:W3CDTF">2026-03-19T14:37:11Z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2026-03-19T00:00:00Z</vt:filetime>
  </property>
  <property fmtid="{D5CDD505-2E9C-101B-9397-08002B2CF9AE}" pid="3" name="Creator">
    <vt:lpwstr>Canva</vt:lpwstr>
  </property>
  <property fmtid="{D5CDD505-2E9C-101B-9397-08002B2CF9AE}" pid="4" name="LastSaved">
    <vt:filetime>2026-03-19T00:00:00Z</vt:filetime>
  </property>
  <property fmtid="{D5CDD505-2E9C-101B-9397-08002B2CF9AE}" pid="5" name="Producer">
    <vt:lpwstr>Canva</vt:lpwstr>
  </property>
</Properties>
</file>