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56" r:id="rId2"/>
    <p:sldId id="258" r:id="rId3"/>
    <p:sldId id="261" r:id="rId4"/>
    <p:sldId id="259" r:id="rId5"/>
    <p:sldId id="260" r:id="rId6"/>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1612DF-E12B-466C-8362-4973C9E5E1AF}" v="10" dt="2026-01-15T11:44:29.551"/>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1074" y="30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ane Batista Dos Santos" userId="0c38b29f-132b-49b2-8968-ee1183cc0151" providerId="ADAL" clId="{938391D9-8BE2-4896-901E-C6212E5ECCA3}"/>
    <pc:docChg chg="undo custSel addSld delSld modSld">
      <pc:chgData name="Cristiane Batista Dos Santos" userId="0c38b29f-132b-49b2-8968-ee1183cc0151" providerId="ADAL" clId="{938391D9-8BE2-4896-901E-C6212E5ECCA3}" dt="2026-01-15T11:44:47.050" v="168"/>
      <pc:docMkLst>
        <pc:docMk/>
      </pc:docMkLst>
      <pc:sldChg chg="modSp mod">
        <pc:chgData name="Cristiane Batista Dos Santos" userId="0c38b29f-132b-49b2-8968-ee1183cc0151" providerId="ADAL" clId="{938391D9-8BE2-4896-901E-C6212E5ECCA3}" dt="2026-01-15T11:33:50.317" v="58" actId="6549"/>
        <pc:sldMkLst>
          <pc:docMk/>
          <pc:sldMk cId="0" sldId="256"/>
        </pc:sldMkLst>
        <pc:spChg chg="mod">
          <ac:chgData name="Cristiane Batista Dos Santos" userId="0c38b29f-132b-49b2-8968-ee1183cc0151" providerId="ADAL" clId="{938391D9-8BE2-4896-901E-C6212E5ECCA3}" dt="2026-01-15T11:33:50.317" v="58" actId="6549"/>
          <ac:spMkLst>
            <pc:docMk/>
            <pc:sldMk cId="0" sldId="256"/>
            <ac:spMk id="7" creationId="{00000000-0000-0000-0000-000000000000}"/>
          </ac:spMkLst>
        </pc:spChg>
      </pc:sldChg>
      <pc:sldChg chg="addSp delSp modSp mod">
        <pc:chgData name="Cristiane Batista Dos Santos" userId="0c38b29f-132b-49b2-8968-ee1183cc0151" providerId="ADAL" clId="{938391D9-8BE2-4896-901E-C6212E5ECCA3}" dt="2026-01-15T11:44:47.050" v="168"/>
        <pc:sldMkLst>
          <pc:docMk/>
          <pc:sldMk cId="0" sldId="258"/>
        </pc:sldMkLst>
        <pc:spChg chg="mod">
          <ac:chgData name="Cristiane Batista Dos Santos" userId="0c38b29f-132b-49b2-8968-ee1183cc0151" providerId="ADAL" clId="{938391D9-8BE2-4896-901E-C6212E5ECCA3}" dt="2026-01-15T11:44:16.294" v="150" actId="1076"/>
          <ac:spMkLst>
            <pc:docMk/>
            <pc:sldMk cId="0" sldId="258"/>
            <ac:spMk id="7" creationId="{00000000-0000-0000-0000-000000000000}"/>
          </ac:spMkLst>
        </pc:spChg>
        <pc:spChg chg="add del mod">
          <ac:chgData name="Cristiane Batista Dos Santos" userId="0c38b29f-132b-49b2-8968-ee1183cc0151" providerId="ADAL" clId="{938391D9-8BE2-4896-901E-C6212E5ECCA3}" dt="2026-01-15T11:43:45.462" v="146"/>
          <ac:spMkLst>
            <pc:docMk/>
            <pc:sldMk cId="0" sldId="258"/>
            <ac:spMk id="16" creationId="{A1E591F5-9544-9E35-46D4-5CBEA0BE00D5}"/>
          </ac:spMkLst>
        </pc:spChg>
        <pc:spChg chg="add del mod">
          <ac:chgData name="Cristiane Batista Dos Santos" userId="0c38b29f-132b-49b2-8968-ee1183cc0151" providerId="ADAL" clId="{938391D9-8BE2-4896-901E-C6212E5ECCA3}" dt="2026-01-15T11:44:47.050" v="168"/>
          <ac:spMkLst>
            <pc:docMk/>
            <pc:sldMk cId="0" sldId="258"/>
            <ac:spMk id="17" creationId="{73874DCF-BAE4-C122-F17B-082BAC802FEC}"/>
          </ac:spMkLst>
        </pc:spChg>
        <pc:spChg chg="mod">
          <ac:chgData name="Cristiane Batista Dos Santos" userId="0c38b29f-132b-49b2-8968-ee1183cc0151" providerId="ADAL" clId="{938391D9-8BE2-4896-901E-C6212E5ECCA3}" dt="2026-01-15T11:44:09.267" v="148"/>
          <ac:spMkLst>
            <pc:docMk/>
            <pc:sldMk cId="0" sldId="258"/>
            <ac:spMk id="19" creationId="{0227EA4B-88AC-8F3F-3645-962BEB1926FC}"/>
          </ac:spMkLst>
        </pc:spChg>
        <pc:spChg chg="add mod">
          <ac:chgData name="Cristiane Batista Dos Santos" userId="0c38b29f-132b-49b2-8968-ee1183cc0151" providerId="ADAL" clId="{938391D9-8BE2-4896-901E-C6212E5ECCA3}" dt="2026-01-15T11:44:46.549" v="166" actId="1076"/>
          <ac:spMkLst>
            <pc:docMk/>
            <pc:sldMk cId="0" sldId="258"/>
            <ac:spMk id="21" creationId="{689C8978-5F7A-6AB9-5AE6-5379667D394D}"/>
          </ac:spMkLst>
        </pc:spChg>
        <pc:grpChg chg="add mod">
          <ac:chgData name="Cristiane Batista Dos Santos" userId="0c38b29f-132b-49b2-8968-ee1183cc0151" providerId="ADAL" clId="{938391D9-8BE2-4896-901E-C6212E5ECCA3}" dt="2026-01-15T11:44:22.258" v="151" actId="1076"/>
          <ac:grpSpMkLst>
            <pc:docMk/>
            <pc:sldMk cId="0" sldId="258"/>
            <ac:grpSpMk id="18" creationId="{FF862D1A-F3FC-628A-D566-573D29E7BDA6}"/>
          </ac:grpSpMkLst>
        </pc:grpChg>
        <pc:picChg chg="mod">
          <ac:chgData name="Cristiane Batista Dos Santos" userId="0c38b29f-132b-49b2-8968-ee1183cc0151" providerId="ADAL" clId="{938391D9-8BE2-4896-901E-C6212E5ECCA3}" dt="2026-01-15T11:44:09.267" v="148"/>
          <ac:picMkLst>
            <pc:docMk/>
            <pc:sldMk cId="0" sldId="258"/>
            <ac:picMk id="20" creationId="{33D4BDB0-F5F1-CFAC-CC95-874A00946D80}"/>
          </ac:picMkLst>
        </pc:picChg>
      </pc:sldChg>
      <pc:sldChg chg="delSp modSp mod">
        <pc:chgData name="Cristiane Batista Dos Santos" userId="0c38b29f-132b-49b2-8968-ee1183cc0151" providerId="ADAL" clId="{938391D9-8BE2-4896-901E-C6212E5ECCA3}" dt="2026-01-15T11:36:35.859" v="75" actId="122"/>
        <pc:sldMkLst>
          <pc:docMk/>
          <pc:sldMk cId="1942962954" sldId="260"/>
        </pc:sldMkLst>
        <pc:spChg chg="mod">
          <ac:chgData name="Cristiane Batista Dos Santos" userId="0c38b29f-132b-49b2-8968-ee1183cc0151" providerId="ADAL" clId="{938391D9-8BE2-4896-901E-C6212E5ECCA3}" dt="2026-01-15T11:36:35.859" v="75" actId="122"/>
          <ac:spMkLst>
            <pc:docMk/>
            <pc:sldMk cId="1942962954" sldId="260"/>
            <ac:spMk id="2" creationId="{089EA747-DDBA-2861-160A-688264F0ED22}"/>
          </ac:spMkLst>
        </pc:spChg>
        <pc:spChg chg="mod">
          <ac:chgData name="Cristiane Batista Dos Santos" userId="0c38b29f-132b-49b2-8968-ee1183cc0151" providerId="ADAL" clId="{938391D9-8BE2-4896-901E-C6212E5ECCA3}" dt="2026-01-15T11:36:19.284" v="73"/>
          <ac:spMkLst>
            <pc:docMk/>
            <pc:sldMk cId="1942962954" sldId="260"/>
            <ac:spMk id="3" creationId="{C38172D8-70A2-297F-B576-AFC224727796}"/>
          </ac:spMkLst>
        </pc:spChg>
        <pc:spChg chg="del">
          <ac:chgData name="Cristiane Batista Dos Santos" userId="0c38b29f-132b-49b2-8968-ee1183cc0151" providerId="ADAL" clId="{938391D9-8BE2-4896-901E-C6212E5ECCA3}" dt="2026-01-15T11:32:06.854" v="10" actId="478"/>
          <ac:spMkLst>
            <pc:docMk/>
            <pc:sldMk cId="1942962954" sldId="260"/>
            <ac:spMk id="4" creationId="{CE0E62BB-5235-0269-9A30-52520A30B29A}"/>
          </ac:spMkLst>
        </pc:spChg>
      </pc:sldChg>
      <pc:sldChg chg="addSp delSp modSp add mod">
        <pc:chgData name="Cristiane Batista Dos Santos" userId="0c38b29f-132b-49b2-8968-ee1183cc0151" providerId="ADAL" clId="{938391D9-8BE2-4896-901E-C6212E5ECCA3}" dt="2026-01-15T11:41:01.268" v="143"/>
        <pc:sldMkLst>
          <pc:docMk/>
          <pc:sldMk cId="669380542" sldId="261"/>
        </pc:sldMkLst>
        <pc:spChg chg="add del mod">
          <ac:chgData name="Cristiane Batista Dos Santos" userId="0c38b29f-132b-49b2-8968-ee1183cc0151" providerId="ADAL" clId="{938391D9-8BE2-4896-901E-C6212E5ECCA3}" dt="2026-01-15T11:38:54.147" v="99"/>
          <ac:spMkLst>
            <pc:docMk/>
            <pc:sldMk cId="669380542" sldId="261"/>
            <ac:spMk id="16" creationId="{9C573390-A844-E5DC-226E-7F2161FD5837}"/>
          </ac:spMkLst>
        </pc:spChg>
        <pc:spChg chg="add mod">
          <ac:chgData name="Cristiane Batista Dos Santos" userId="0c38b29f-132b-49b2-8968-ee1183cc0151" providerId="ADAL" clId="{938391D9-8BE2-4896-901E-C6212E5ECCA3}" dt="2026-01-15T11:39:29.785" v="137" actId="1076"/>
          <ac:spMkLst>
            <pc:docMk/>
            <pc:sldMk cId="669380542" sldId="261"/>
            <ac:spMk id="17" creationId="{B123C0FD-C00A-663B-D265-D06C740C08C2}"/>
          </ac:spMkLst>
        </pc:spChg>
        <pc:spChg chg="add del mod">
          <ac:chgData name="Cristiane Batista Dos Santos" userId="0c38b29f-132b-49b2-8968-ee1183cc0151" providerId="ADAL" clId="{938391D9-8BE2-4896-901E-C6212E5ECCA3}" dt="2026-01-15T11:41:01.268" v="143"/>
          <ac:spMkLst>
            <pc:docMk/>
            <pc:sldMk cId="669380542" sldId="261"/>
            <ac:spMk id="18" creationId="{66A53957-1E3A-B398-7085-25C3AF2E5B80}"/>
          </ac:spMkLst>
        </pc:spChg>
        <pc:spChg chg="mod">
          <ac:chgData name="Cristiane Batista Dos Santos" userId="0c38b29f-132b-49b2-8968-ee1183cc0151" providerId="ADAL" clId="{938391D9-8BE2-4896-901E-C6212E5ECCA3}" dt="2026-01-15T11:40:54.069" v="140"/>
          <ac:spMkLst>
            <pc:docMk/>
            <pc:sldMk cId="669380542" sldId="261"/>
            <ac:spMk id="20" creationId="{F8459697-66D9-1C12-7D04-2652F9025663}"/>
          </ac:spMkLst>
        </pc:spChg>
        <pc:grpChg chg="add mod">
          <ac:chgData name="Cristiane Batista Dos Santos" userId="0c38b29f-132b-49b2-8968-ee1183cc0151" providerId="ADAL" clId="{938391D9-8BE2-4896-901E-C6212E5ECCA3}" dt="2026-01-15T11:41:00.642" v="141" actId="1076"/>
          <ac:grpSpMkLst>
            <pc:docMk/>
            <pc:sldMk cId="669380542" sldId="261"/>
            <ac:grpSpMk id="19" creationId="{CCF10FF3-ACC9-E011-D3DB-E2DBD9C3EEE3}"/>
          </ac:grpSpMkLst>
        </pc:grpChg>
        <pc:picChg chg="mod">
          <ac:chgData name="Cristiane Batista Dos Santos" userId="0c38b29f-132b-49b2-8968-ee1183cc0151" providerId="ADAL" clId="{938391D9-8BE2-4896-901E-C6212E5ECCA3}" dt="2026-01-15T11:40:54.069" v="140"/>
          <ac:picMkLst>
            <pc:docMk/>
            <pc:sldMk cId="669380542" sldId="261"/>
            <ac:picMk id="21" creationId="{E5B870D5-D481-16D7-87DC-39BB61027910}"/>
          </ac:picMkLst>
        </pc:picChg>
      </pc:sldChg>
      <pc:sldChg chg="modSp add del mod">
        <pc:chgData name="Cristiane Batista Dos Santos" userId="0c38b29f-132b-49b2-8968-ee1183cc0151" providerId="ADAL" clId="{938391D9-8BE2-4896-901E-C6212E5ECCA3}" dt="2026-01-15T11:35:35.290" v="63" actId="2696"/>
        <pc:sldMkLst>
          <pc:docMk/>
          <pc:sldMk cId="2314049936" sldId="261"/>
        </pc:sldMkLst>
        <pc:spChg chg="mod">
          <ac:chgData name="Cristiane Batista Dos Santos" userId="0c38b29f-132b-49b2-8968-ee1183cc0151" providerId="ADAL" clId="{938391D9-8BE2-4896-901E-C6212E5ECCA3}" dt="2026-01-15T11:34:54.331" v="62" actId="6549"/>
          <ac:spMkLst>
            <pc:docMk/>
            <pc:sldMk cId="2314049936" sldId="261"/>
            <ac:spMk id="3" creationId="{3E1296C1-54DB-DADB-3675-8546F69B418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020E7519-EA3C-4421-942C-FC027A1A15A1}" type="datetimeFigureOut">
              <a:rPr lang="pt-BR" smtClean="0"/>
              <a:t>15/01/2026</a:t>
            </a:fld>
            <a:endParaRPr lang="pt-BR"/>
          </a:p>
        </p:txBody>
      </p:sp>
      <p:sp>
        <p:nvSpPr>
          <p:cNvPr id="4" name="Espaço Reservado para Imagem de Slide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23E16652-BAE3-4D8F-B7CC-354029CEF89A}" type="slidenum">
              <a:rPr lang="pt-BR" smtClean="0"/>
              <a:t>‹nº›</a:t>
            </a:fld>
            <a:endParaRPr lang="pt-BR"/>
          </a:p>
        </p:txBody>
      </p:sp>
    </p:spTree>
    <p:extLst>
      <p:ext uri="{BB962C8B-B14F-4D97-AF65-F5344CB8AC3E}">
        <p14:creationId xmlns:p14="http://schemas.microsoft.com/office/powerpoint/2010/main" val="2007696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23E16652-BAE3-4D8F-B7CC-354029CEF89A}" type="slidenum">
              <a:rPr lang="pt-BR" smtClean="0"/>
              <a:t>2</a:t>
            </a:fld>
            <a:endParaRPr lang="pt-BR"/>
          </a:p>
        </p:txBody>
      </p:sp>
    </p:spTree>
    <p:extLst>
      <p:ext uri="{BB962C8B-B14F-4D97-AF65-F5344CB8AC3E}">
        <p14:creationId xmlns:p14="http://schemas.microsoft.com/office/powerpoint/2010/main" val="3722062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FA7D6-DE51-6A2A-B4C6-F8930AF254A4}"/>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B7168CC1-39C3-844F-8A77-D406E7CF8920}"/>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51A9D56C-B39E-4AC5-3A76-625EE53D8EEF}"/>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F2B69DD8-EA22-C2DC-1317-DC8C6EAB5A57}"/>
              </a:ext>
            </a:extLst>
          </p:cNvPr>
          <p:cNvSpPr>
            <a:spLocks noGrp="1"/>
          </p:cNvSpPr>
          <p:nvPr>
            <p:ph type="sldNum" sz="quarter" idx="5"/>
          </p:nvPr>
        </p:nvSpPr>
        <p:spPr/>
        <p:txBody>
          <a:bodyPr/>
          <a:lstStyle/>
          <a:p>
            <a:fld id="{23E16652-BAE3-4D8F-B7CC-354029CEF89A}" type="slidenum">
              <a:rPr lang="pt-BR" smtClean="0"/>
              <a:t>3</a:t>
            </a:fld>
            <a:endParaRPr lang="pt-BR"/>
          </a:p>
        </p:txBody>
      </p:sp>
    </p:spTree>
    <p:extLst>
      <p:ext uri="{BB962C8B-B14F-4D97-AF65-F5344CB8AC3E}">
        <p14:creationId xmlns:p14="http://schemas.microsoft.com/office/powerpoint/2010/main" val="3569321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3750" b="0" i="0">
                <a:solidFill>
                  <a:srgbClr val="0F3331"/>
                </a:solidFill>
                <a:latin typeface="Verdana"/>
                <a:cs typeface="Verdana"/>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750" b="0" i="0">
                <a:solidFill>
                  <a:srgbClr val="0F3331"/>
                </a:solidFill>
                <a:latin typeface="Verdana"/>
                <a:cs typeface="Verdana"/>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1"/>
            <a:ext cx="63524" cy="1884555"/>
          </a:xfrm>
          <a:prstGeom prst="rect">
            <a:avLst/>
          </a:prstGeom>
        </p:spPr>
      </p:pic>
      <p:sp>
        <p:nvSpPr>
          <p:cNvPr id="2" name="Holder 2"/>
          <p:cNvSpPr>
            <a:spLocks noGrp="1"/>
          </p:cNvSpPr>
          <p:nvPr>
            <p:ph type="title"/>
          </p:nvPr>
        </p:nvSpPr>
        <p:spPr/>
        <p:txBody>
          <a:bodyPr lIns="0" tIns="0" rIns="0" bIns="0"/>
          <a:lstStyle>
            <a:lvl1pPr>
              <a:defRPr sz="3750" b="0" i="0">
                <a:solidFill>
                  <a:srgbClr val="0F3331"/>
                </a:solidFill>
                <a:latin typeface="Verdana"/>
                <a:cs typeface="Verdana"/>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76180" cy="1295075"/>
          </a:xfrm>
          <a:prstGeom prst="rect">
            <a:avLst/>
          </a:prstGeom>
        </p:spPr>
      </p:pic>
      <p:sp>
        <p:nvSpPr>
          <p:cNvPr id="2" name="Holder 2"/>
          <p:cNvSpPr>
            <a:spLocks noGrp="1"/>
          </p:cNvSpPr>
          <p:nvPr>
            <p:ph type="title"/>
          </p:nvPr>
        </p:nvSpPr>
        <p:spPr/>
        <p:txBody>
          <a:bodyPr lIns="0" tIns="0" rIns="0" bIns="0"/>
          <a:lstStyle>
            <a:lvl1pPr>
              <a:defRPr sz="3750" b="0" i="0">
                <a:solidFill>
                  <a:srgbClr val="0F3331"/>
                </a:solidFill>
                <a:latin typeface="Verdana"/>
                <a:cs typeface="Verdan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9048127" y="6363050"/>
            <a:ext cx="3058379" cy="399828"/>
          </a:xfrm>
          <a:prstGeom prst="rect">
            <a:avLst/>
          </a:prstGeom>
        </p:spPr>
      </p:pic>
      <p:sp>
        <p:nvSpPr>
          <p:cNvPr id="2" name="Holder 2"/>
          <p:cNvSpPr>
            <a:spLocks noGrp="1"/>
          </p:cNvSpPr>
          <p:nvPr>
            <p:ph type="title"/>
          </p:nvPr>
        </p:nvSpPr>
        <p:spPr>
          <a:xfrm>
            <a:off x="172078" y="198739"/>
            <a:ext cx="9432290" cy="596900"/>
          </a:xfrm>
          <a:prstGeom prst="rect">
            <a:avLst/>
          </a:prstGeom>
        </p:spPr>
        <p:txBody>
          <a:bodyPr wrap="square" lIns="0" tIns="0" rIns="0" bIns="0">
            <a:spAutoFit/>
          </a:bodyPr>
          <a:lstStyle>
            <a:lvl1pPr>
              <a:defRPr sz="3750" b="0" i="0">
                <a:solidFill>
                  <a:srgbClr val="0F3331"/>
                </a:solidFill>
                <a:latin typeface="Verdana"/>
                <a:cs typeface="Verdana"/>
              </a:defRPr>
            </a:lvl1pPr>
          </a:lstStyle>
          <a:p>
            <a:endParaRPr/>
          </a:p>
        </p:txBody>
      </p:sp>
      <p:sp>
        <p:nvSpPr>
          <p:cNvPr id="3" name="Holder 3"/>
          <p:cNvSpPr>
            <a:spLocks noGrp="1"/>
          </p:cNvSpPr>
          <p:nvPr>
            <p:ph type="body" idx="1"/>
          </p:nvPr>
        </p:nvSpPr>
        <p:spPr>
          <a:xfrm>
            <a:off x="909637" y="2471737"/>
            <a:ext cx="10372725" cy="305498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1/15/2026</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0"/>
            <a:ext cx="12192000" cy="6858000"/>
            <a:chOff x="0" y="0"/>
            <a:chExt cx="12192000" cy="6858000"/>
          </a:xfrm>
        </p:grpSpPr>
        <p:pic>
          <p:nvPicPr>
            <p:cNvPr id="3" name="object 3"/>
            <p:cNvPicPr/>
            <p:nvPr/>
          </p:nvPicPr>
          <p:blipFill>
            <a:blip r:embed="rId2" cstate="print"/>
            <a:stretch>
              <a:fillRect/>
            </a:stretch>
          </p:blipFill>
          <p:spPr>
            <a:xfrm>
              <a:off x="0" y="3297766"/>
              <a:ext cx="12191999" cy="3560233"/>
            </a:xfrm>
            <a:prstGeom prst="rect">
              <a:avLst/>
            </a:prstGeom>
          </p:spPr>
        </p:pic>
        <p:pic>
          <p:nvPicPr>
            <p:cNvPr id="4" name="object 4"/>
            <p:cNvPicPr/>
            <p:nvPr/>
          </p:nvPicPr>
          <p:blipFill>
            <a:blip r:embed="rId3" cstate="print"/>
            <a:stretch>
              <a:fillRect/>
            </a:stretch>
          </p:blipFill>
          <p:spPr>
            <a:xfrm>
              <a:off x="0" y="0"/>
              <a:ext cx="123793" cy="6856285"/>
            </a:xfrm>
            <a:prstGeom prst="rect">
              <a:avLst/>
            </a:prstGeom>
          </p:spPr>
        </p:pic>
        <p:pic>
          <p:nvPicPr>
            <p:cNvPr id="5" name="object 5"/>
            <p:cNvPicPr/>
            <p:nvPr/>
          </p:nvPicPr>
          <p:blipFill>
            <a:blip r:embed="rId4" cstate="print"/>
            <a:stretch>
              <a:fillRect/>
            </a:stretch>
          </p:blipFill>
          <p:spPr>
            <a:xfrm>
              <a:off x="7235500" y="5745076"/>
              <a:ext cx="4956499" cy="1112923"/>
            </a:xfrm>
            <a:prstGeom prst="rect">
              <a:avLst/>
            </a:prstGeom>
          </p:spPr>
        </p:pic>
      </p:grpSp>
      <p:sp>
        <p:nvSpPr>
          <p:cNvPr id="6" name="object 6"/>
          <p:cNvSpPr txBox="1">
            <a:spLocks noGrp="1"/>
          </p:cNvSpPr>
          <p:nvPr>
            <p:ph type="title"/>
          </p:nvPr>
        </p:nvSpPr>
        <p:spPr>
          <a:xfrm>
            <a:off x="482475" y="454454"/>
            <a:ext cx="10086340" cy="642620"/>
          </a:xfrm>
          <a:prstGeom prst="rect">
            <a:avLst/>
          </a:prstGeom>
        </p:spPr>
        <p:txBody>
          <a:bodyPr vert="horz" wrap="square" lIns="0" tIns="12700" rIns="0" bIns="0" rtlCol="0">
            <a:spAutoFit/>
          </a:bodyPr>
          <a:lstStyle/>
          <a:p>
            <a:pPr marL="12700">
              <a:lnSpc>
                <a:spcPct val="100000"/>
              </a:lnSpc>
              <a:spcBef>
                <a:spcPts val="100"/>
              </a:spcBef>
            </a:pPr>
            <a:r>
              <a:rPr sz="4050" spc="90" dirty="0"/>
              <a:t>Educação</a:t>
            </a:r>
            <a:r>
              <a:rPr sz="4050" spc="-350" dirty="0"/>
              <a:t> </a:t>
            </a:r>
            <a:r>
              <a:rPr sz="4050" dirty="0"/>
              <a:t>Proﬁssional</a:t>
            </a:r>
            <a:r>
              <a:rPr sz="4050" spc="-345" dirty="0"/>
              <a:t> </a:t>
            </a:r>
            <a:r>
              <a:rPr sz="4050" spc="125" dirty="0"/>
              <a:t>no</a:t>
            </a:r>
            <a:r>
              <a:rPr sz="4050" spc="-345" dirty="0"/>
              <a:t> </a:t>
            </a:r>
            <a:r>
              <a:rPr sz="4050" spc="65" dirty="0"/>
              <a:t>Ensino</a:t>
            </a:r>
            <a:r>
              <a:rPr sz="4050" spc="-345" dirty="0"/>
              <a:t> </a:t>
            </a:r>
            <a:r>
              <a:rPr sz="4050" spc="130" dirty="0"/>
              <a:t>Médio</a:t>
            </a:r>
            <a:endParaRPr sz="4050"/>
          </a:p>
        </p:txBody>
      </p:sp>
      <p:sp>
        <p:nvSpPr>
          <p:cNvPr id="7" name="object 7"/>
          <p:cNvSpPr txBox="1"/>
          <p:nvPr/>
        </p:nvSpPr>
        <p:spPr>
          <a:xfrm>
            <a:off x="482475" y="1519187"/>
            <a:ext cx="10812145" cy="382156"/>
          </a:xfrm>
          <a:prstGeom prst="rect">
            <a:avLst/>
          </a:prstGeom>
        </p:spPr>
        <p:txBody>
          <a:bodyPr vert="horz" wrap="square" lIns="0" tIns="12700" rIns="0" bIns="0" rtlCol="0">
            <a:spAutoFit/>
          </a:bodyPr>
          <a:lstStyle/>
          <a:p>
            <a:pPr marL="12700" marR="5080">
              <a:lnSpc>
                <a:spcPct val="100000"/>
              </a:lnSpc>
              <a:spcBef>
                <a:spcPts val="100"/>
              </a:spcBef>
            </a:pPr>
            <a:r>
              <a:rPr lang="pt-BR" sz="2400" i="1" spc="75" dirty="0">
                <a:latin typeface="Verdana"/>
                <a:cs typeface="Verdana"/>
              </a:rPr>
              <a:t>                   Educação</a:t>
            </a:r>
            <a:r>
              <a:rPr sz="2400" i="1" spc="-125" dirty="0">
                <a:latin typeface="Verdana"/>
                <a:cs typeface="Verdana"/>
              </a:rPr>
              <a:t> </a:t>
            </a:r>
            <a:r>
              <a:rPr sz="2400" i="1" dirty="0" err="1">
                <a:latin typeface="Verdana"/>
                <a:cs typeface="Verdana"/>
              </a:rPr>
              <a:t>Proﬁssional</a:t>
            </a:r>
            <a:r>
              <a:rPr sz="2400" i="1" spc="-120" dirty="0">
                <a:latin typeface="Verdana"/>
                <a:cs typeface="Verdana"/>
              </a:rPr>
              <a:t> </a:t>
            </a:r>
            <a:r>
              <a:rPr lang="pt-BR" sz="2400" i="1" spc="-120" dirty="0">
                <a:latin typeface="Verdana"/>
                <a:cs typeface="Verdana"/>
              </a:rPr>
              <a:t>Paulista </a:t>
            </a:r>
            <a:r>
              <a:rPr sz="2400" i="1" spc="110" dirty="0" err="1">
                <a:latin typeface="Verdana"/>
                <a:cs typeface="Verdana"/>
              </a:rPr>
              <a:t>em</a:t>
            </a:r>
            <a:r>
              <a:rPr sz="2400" i="1" spc="-120" dirty="0">
                <a:latin typeface="Verdana"/>
                <a:cs typeface="Verdana"/>
              </a:rPr>
              <a:t> </a:t>
            </a:r>
            <a:r>
              <a:rPr sz="2400" i="1" spc="-20" dirty="0">
                <a:latin typeface="Verdana"/>
                <a:cs typeface="Verdana"/>
              </a:rPr>
              <a:t>202</a:t>
            </a:r>
            <a:r>
              <a:rPr lang="pt-BR" sz="2400" i="1" spc="-20" dirty="0">
                <a:latin typeface="Verdana"/>
                <a:cs typeface="Verdana"/>
              </a:rPr>
              <a:t>6</a:t>
            </a:r>
            <a:endParaRPr sz="2400" dirty="0">
              <a:latin typeface="Verdana"/>
              <a:cs typeface="Verdan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0" y="1"/>
            <a:ext cx="63524" cy="1884555"/>
          </a:xfrm>
          <a:prstGeom prst="rect">
            <a:avLst/>
          </a:prstGeom>
        </p:spPr>
      </p:pic>
      <p:sp>
        <p:nvSpPr>
          <p:cNvPr id="3" name="object 3"/>
          <p:cNvSpPr txBox="1">
            <a:spLocks noGrp="1"/>
          </p:cNvSpPr>
          <p:nvPr>
            <p:ph type="title"/>
          </p:nvPr>
        </p:nvSpPr>
        <p:spPr>
          <a:xfrm>
            <a:off x="1350977" y="358605"/>
            <a:ext cx="9486265" cy="643766"/>
          </a:xfrm>
          <a:prstGeom prst="rect">
            <a:avLst/>
          </a:prstGeom>
        </p:spPr>
        <p:txBody>
          <a:bodyPr vert="horz" wrap="square" lIns="0" tIns="12700" rIns="0" bIns="0" rtlCol="0">
            <a:spAutoFit/>
          </a:bodyPr>
          <a:lstStyle/>
          <a:p>
            <a:pPr marL="12700">
              <a:lnSpc>
                <a:spcPct val="100000"/>
              </a:lnSpc>
              <a:spcBef>
                <a:spcPts val="100"/>
              </a:spcBef>
            </a:pPr>
            <a:r>
              <a:rPr sz="4100" spc="-40" dirty="0" err="1"/>
              <a:t>Cursos</a:t>
            </a:r>
            <a:r>
              <a:rPr sz="4100" spc="-340" dirty="0"/>
              <a:t> </a:t>
            </a:r>
            <a:r>
              <a:rPr lang="pt-BR" sz="4100" spc="-340" dirty="0"/>
              <a:t>Técnicos </a:t>
            </a:r>
            <a:r>
              <a:rPr sz="4100" spc="-335" dirty="0"/>
              <a:t> </a:t>
            </a:r>
            <a:r>
              <a:rPr sz="4100" spc="190" dirty="0" err="1"/>
              <a:t>em</a:t>
            </a:r>
            <a:r>
              <a:rPr sz="4100" spc="-340" dirty="0"/>
              <a:t> </a:t>
            </a:r>
            <a:r>
              <a:rPr sz="4100" spc="-20" dirty="0"/>
              <a:t>202</a:t>
            </a:r>
            <a:r>
              <a:rPr lang="pt-BR" sz="4100" spc="-20" dirty="0"/>
              <a:t>6</a:t>
            </a:r>
            <a:endParaRPr sz="4100" dirty="0"/>
          </a:p>
        </p:txBody>
      </p:sp>
      <p:grpSp>
        <p:nvGrpSpPr>
          <p:cNvPr id="4" name="object 4"/>
          <p:cNvGrpSpPr/>
          <p:nvPr/>
        </p:nvGrpSpPr>
        <p:grpSpPr>
          <a:xfrm>
            <a:off x="487281" y="2115111"/>
            <a:ext cx="714375" cy="714375"/>
            <a:chOff x="487281" y="2115111"/>
            <a:chExt cx="714375" cy="714375"/>
          </a:xfrm>
        </p:grpSpPr>
        <p:sp>
          <p:nvSpPr>
            <p:cNvPr id="5" name="object 5"/>
            <p:cNvSpPr/>
            <p:nvPr/>
          </p:nvSpPr>
          <p:spPr>
            <a:xfrm>
              <a:off x="487281" y="2115111"/>
              <a:ext cx="714375" cy="714375"/>
            </a:xfrm>
            <a:custGeom>
              <a:avLst/>
              <a:gdLst/>
              <a:ahLst/>
              <a:cxnLst/>
              <a:rect l="l" t="t" r="r" b="b"/>
              <a:pathLst>
                <a:path w="714375" h="714375">
                  <a:moveTo>
                    <a:pt x="357097" y="714195"/>
                  </a:moveTo>
                  <a:lnTo>
                    <a:pt x="308641" y="710936"/>
                  </a:lnTo>
                  <a:lnTo>
                    <a:pt x="262167" y="701440"/>
                  </a:lnTo>
                  <a:lnTo>
                    <a:pt x="218099" y="686133"/>
                  </a:lnTo>
                  <a:lnTo>
                    <a:pt x="176863" y="665441"/>
                  </a:lnTo>
                  <a:lnTo>
                    <a:pt x="138886" y="639790"/>
                  </a:lnTo>
                  <a:lnTo>
                    <a:pt x="104591" y="609604"/>
                  </a:lnTo>
                  <a:lnTo>
                    <a:pt x="74405" y="575309"/>
                  </a:lnTo>
                  <a:lnTo>
                    <a:pt x="48754" y="537332"/>
                  </a:lnTo>
                  <a:lnTo>
                    <a:pt x="28062" y="496096"/>
                  </a:lnTo>
                  <a:lnTo>
                    <a:pt x="12755" y="452028"/>
                  </a:lnTo>
                  <a:lnTo>
                    <a:pt x="3259" y="405554"/>
                  </a:lnTo>
                  <a:lnTo>
                    <a:pt x="0" y="357097"/>
                  </a:lnTo>
                  <a:lnTo>
                    <a:pt x="3259" y="308641"/>
                  </a:lnTo>
                  <a:lnTo>
                    <a:pt x="12755" y="262167"/>
                  </a:lnTo>
                  <a:lnTo>
                    <a:pt x="28062" y="218099"/>
                  </a:lnTo>
                  <a:lnTo>
                    <a:pt x="48754" y="176863"/>
                  </a:lnTo>
                  <a:lnTo>
                    <a:pt x="74405" y="138886"/>
                  </a:lnTo>
                  <a:lnTo>
                    <a:pt x="104591" y="104591"/>
                  </a:lnTo>
                  <a:lnTo>
                    <a:pt x="138886" y="74405"/>
                  </a:lnTo>
                  <a:lnTo>
                    <a:pt x="176863" y="48754"/>
                  </a:lnTo>
                  <a:lnTo>
                    <a:pt x="218099" y="28062"/>
                  </a:lnTo>
                  <a:lnTo>
                    <a:pt x="262167" y="12755"/>
                  </a:lnTo>
                  <a:lnTo>
                    <a:pt x="308641" y="3259"/>
                  </a:lnTo>
                  <a:lnTo>
                    <a:pt x="357097" y="0"/>
                  </a:lnTo>
                  <a:lnTo>
                    <a:pt x="404036" y="3096"/>
                  </a:lnTo>
                  <a:lnTo>
                    <a:pt x="449773" y="12234"/>
                  </a:lnTo>
                  <a:lnTo>
                    <a:pt x="493753" y="27182"/>
                  </a:lnTo>
                  <a:lnTo>
                    <a:pt x="535422" y="47711"/>
                  </a:lnTo>
                  <a:lnTo>
                    <a:pt x="574224" y="73590"/>
                  </a:lnTo>
                  <a:lnTo>
                    <a:pt x="609604" y="104591"/>
                  </a:lnTo>
                  <a:lnTo>
                    <a:pt x="640605" y="139971"/>
                  </a:lnTo>
                  <a:lnTo>
                    <a:pt x="666484" y="178773"/>
                  </a:lnTo>
                  <a:lnTo>
                    <a:pt x="687013" y="220442"/>
                  </a:lnTo>
                  <a:lnTo>
                    <a:pt x="701961" y="264422"/>
                  </a:lnTo>
                  <a:lnTo>
                    <a:pt x="711099" y="310159"/>
                  </a:lnTo>
                  <a:lnTo>
                    <a:pt x="714195" y="357097"/>
                  </a:lnTo>
                  <a:lnTo>
                    <a:pt x="710936" y="405554"/>
                  </a:lnTo>
                  <a:lnTo>
                    <a:pt x="701440" y="452028"/>
                  </a:lnTo>
                  <a:lnTo>
                    <a:pt x="686133" y="496096"/>
                  </a:lnTo>
                  <a:lnTo>
                    <a:pt x="665441" y="537332"/>
                  </a:lnTo>
                  <a:lnTo>
                    <a:pt x="639790" y="575309"/>
                  </a:lnTo>
                  <a:lnTo>
                    <a:pt x="609604" y="609604"/>
                  </a:lnTo>
                  <a:lnTo>
                    <a:pt x="575309" y="639790"/>
                  </a:lnTo>
                  <a:lnTo>
                    <a:pt x="537332" y="665441"/>
                  </a:lnTo>
                  <a:lnTo>
                    <a:pt x="496096" y="686133"/>
                  </a:lnTo>
                  <a:lnTo>
                    <a:pt x="452028" y="701440"/>
                  </a:lnTo>
                  <a:lnTo>
                    <a:pt x="405554" y="710936"/>
                  </a:lnTo>
                  <a:lnTo>
                    <a:pt x="357097" y="714195"/>
                  </a:lnTo>
                  <a:close/>
                </a:path>
              </a:pathLst>
            </a:custGeom>
            <a:solidFill>
              <a:srgbClr val="EE2106"/>
            </a:solidFill>
          </p:spPr>
          <p:txBody>
            <a:bodyPr wrap="square" lIns="0" tIns="0" rIns="0" bIns="0" rtlCol="0"/>
            <a:lstStyle/>
            <a:p>
              <a:endParaRPr dirty="0"/>
            </a:p>
          </p:txBody>
        </p:sp>
        <p:pic>
          <p:nvPicPr>
            <p:cNvPr id="6" name="object 6"/>
            <p:cNvPicPr/>
            <p:nvPr/>
          </p:nvPicPr>
          <p:blipFill>
            <a:blip r:embed="rId4" cstate="print"/>
            <a:stretch>
              <a:fillRect/>
            </a:stretch>
          </p:blipFill>
          <p:spPr>
            <a:xfrm>
              <a:off x="664434" y="2317374"/>
              <a:ext cx="361859" cy="314245"/>
            </a:xfrm>
            <a:prstGeom prst="rect">
              <a:avLst/>
            </a:prstGeom>
          </p:spPr>
        </p:pic>
      </p:grpSp>
      <p:sp>
        <p:nvSpPr>
          <p:cNvPr id="7" name="object 7"/>
          <p:cNvSpPr txBox="1"/>
          <p:nvPr/>
        </p:nvSpPr>
        <p:spPr>
          <a:xfrm>
            <a:off x="1359539" y="2331899"/>
            <a:ext cx="1690370" cy="289823"/>
          </a:xfrm>
          <a:prstGeom prst="rect">
            <a:avLst/>
          </a:prstGeom>
        </p:spPr>
        <p:txBody>
          <a:bodyPr vert="horz" wrap="square" lIns="0" tIns="12700" rIns="0" bIns="0" rtlCol="0">
            <a:spAutoFit/>
          </a:bodyPr>
          <a:lstStyle/>
          <a:p>
            <a:pPr marL="12700">
              <a:lnSpc>
                <a:spcPct val="100000"/>
              </a:lnSpc>
              <a:spcBef>
                <a:spcPts val="100"/>
              </a:spcBef>
            </a:pPr>
            <a:r>
              <a:rPr sz="1800" spc="-10" dirty="0" err="1">
                <a:solidFill>
                  <a:srgbClr val="0F3331"/>
                </a:solidFill>
                <a:latin typeface="Verdana"/>
                <a:cs typeface="Verdana"/>
              </a:rPr>
              <a:t>Administração</a:t>
            </a:r>
            <a:r>
              <a:rPr lang="pt-BR" sz="1800" spc="-10" dirty="0">
                <a:solidFill>
                  <a:srgbClr val="0F3331"/>
                </a:solidFill>
                <a:latin typeface="Verdana"/>
                <a:cs typeface="Verdana"/>
              </a:rPr>
              <a:t> </a:t>
            </a:r>
            <a:endParaRPr sz="1800" dirty="0">
              <a:latin typeface="Verdana"/>
              <a:cs typeface="Verdana"/>
            </a:endParaRPr>
          </a:p>
        </p:txBody>
      </p:sp>
      <p:grpSp>
        <p:nvGrpSpPr>
          <p:cNvPr id="8" name="object 8"/>
          <p:cNvGrpSpPr/>
          <p:nvPr/>
        </p:nvGrpSpPr>
        <p:grpSpPr>
          <a:xfrm>
            <a:off x="487281" y="3305438"/>
            <a:ext cx="714375" cy="714375"/>
            <a:chOff x="487281" y="3305438"/>
            <a:chExt cx="714375" cy="714375"/>
          </a:xfrm>
        </p:grpSpPr>
        <p:sp>
          <p:nvSpPr>
            <p:cNvPr id="9" name="object 9"/>
            <p:cNvSpPr/>
            <p:nvPr/>
          </p:nvSpPr>
          <p:spPr>
            <a:xfrm>
              <a:off x="487281" y="3305438"/>
              <a:ext cx="714375" cy="714375"/>
            </a:xfrm>
            <a:custGeom>
              <a:avLst/>
              <a:gdLst/>
              <a:ahLst/>
              <a:cxnLst/>
              <a:rect l="l" t="t" r="r" b="b"/>
              <a:pathLst>
                <a:path w="714375" h="714375">
                  <a:moveTo>
                    <a:pt x="357097" y="714195"/>
                  </a:moveTo>
                  <a:lnTo>
                    <a:pt x="308641" y="710936"/>
                  </a:lnTo>
                  <a:lnTo>
                    <a:pt x="262167" y="701440"/>
                  </a:lnTo>
                  <a:lnTo>
                    <a:pt x="218099" y="686133"/>
                  </a:lnTo>
                  <a:lnTo>
                    <a:pt x="176863" y="665441"/>
                  </a:lnTo>
                  <a:lnTo>
                    <a:pt x="138886" y="639790"/>
                  </a:lnTo>
                  <a:lnTo>
                    <a:pt x="104591" y="609604"/>
                  </a:lnTo>
                  <a:lnTo>
                    <a:pt x="74405" y="575309"/>
                  </a:lnTo>
                  <a:lnTo>
                    <a:pt x="48754" y="537332"/>
                  </a:lnTo>
                  <a:lnTo>
                    <a:pt x="28062" y="496096"/>
                  </a:lnTo>
                  <a:lnTo>
                    <a:pt x="12755" y="452028"/>
                  </a:lnTo>
                  <a:lnTo>
                    <a:pt x="3259" y="405554"/>
                  </a:lnTo>
                  <a:lnTo>
                    <a:pt x="0" y="357097"/>
                  </a:lnTo>
                  <a:lnTo>
                    <a:pt x="3259" y="308641"/>
                  </a:lnTo>
                  <a:lnTo>
                    <a:pt x="12755" y="262167"/>
                  </a:lnTo>
                  <a:lnTo>
                    <a:pt x="28062" y="218099"/>
                  </a:lnTo>
                  <a:lnTo>
                    <a:pt x="48754" y="176863"/>
                  </a:lnTo>
                  <a:lnTo>
                    <a:pt x="74405" y="138886"/>
                  </a:lnTo>
                  <a:lnTo>
                    <a:pt x="104591" y="104591"/>
                  </a:lnTo>
                  <a:lnTo>
                    <a:pt x="138886" y="74405"/>
                  </a:lnTo>
                  <a:lnTo>
                    <a:pt x="176863" y="48754"/>
                  </a:lnTo>
                  <a:lnTo>
                    <a:pt x="218099" y="28062"/>
                  </a:lnTo>
                  <a:lnTo>
                    <a:pt x="262167" y="12755"/>
                  </a:lnTo>
                  <a:lnTo>
                    <a:pt x="308641" y="3259"/>
                  </a:lnTo>
                  <a:lnTo>
                    <a:pt x="357097" y="0"/>
                  </a:lnTo>
                  <a:lnTo>
                    <a:pt x="404036" y="3096"/>
                  </a:lnTo>
                  <a:lnTo>
                    <a:pt x="449773" y="12234"/>
                  </a:lnTo>
                  <a:lnTo>
                    <a:pt x="493753" y="27182"/>
                  </a:lnTo>
                  <a:lnTo>
                    <a:pt x="535422" y="47711"/>
                  </a:lnTo>
                  <a:lnTo>
                    <a:pt x="574224" y="73591"/>
                  </a:lnTo>
                  <a:lnTo>
                    <a:pt x="609604" y="104591"/>
                  </a:lnTo>
                  <a:lnTo>
                    <a:pt x="640605" y="139971"/>
                  </a:lnTo>
                  <a:lnTo>
                    <a:pt x="666484" y="178773"/>
                  </a:lnTo>
                  <a:lnTo>
                    <a:pt x="687013" y="220442"/>
                  </a:lnTo>
                  <a:lnTo>
                    <a:pt x="701961" y="264422"/>
                  </a:lnTo>
                  <a:lnTo>
                    <a:pt x="711099" y="310159"/>
                  </a:lnTo>
                  <a:lnTo>
                    <a:pt x="714195" y="357097"/>
                  </a:lnTo>
                  <a:lnTo>
                    <a:pt x="710936" y="405554"/>
                  </a:lnTo>
                  <a:lnTo>
                    <a:pt x="701440" y="452028"/>
                  </a:lnTo>
                  <a:lnTo>
                    <a:pt x="686133" y="496096"/>
                  </a:lnTo>
                  <a:lnTo>
                    <a:pt x="665441" y="537332"/>
                  </a:lnTo>
                  <a:lnTo>
                    <a:pt x="639790" y="575309"/>
                  </a:lnTo>
                  <a:lnTo>
                    <a:pt x="609604" y="609604"/>
                  </a:lnTo>
                  <a:lnTo>
                    <a:pt x="575309" y="639790"/>
                  </a:lnTo>
                  <a:lnTo>
                    <a:pt x="537332" y="665441"/>
                  </a:lnTo>
                  <a:lnTo>
                    <a:pt x="496096" y="686133"/>
                  </a:lnTo>
                  <a:lnTo>
                    <a:pt x="452028" y="701440"/>
                  </a:lnTo>
                  <a:lnTo>
                    <a:pt x="405554" y="710936"/>
                  </a:lnTo>
                  <a:lnTo>
                    <a:pt x="357097" y="714195"/>
                  </a:lnTo>
                  <a:close/>
                </a:path>
              </a:pathLst>
            </a:custGeom>
            <a:solidFill>
              <a:srgbClr val="EE2106"/>
            </a:solidFill>
          </p:spPr>
          <p:txBody>
            <a:bodyPr wrap="square" lIns="0" tIns="0" rIns="0" bIns="0" rtlCol="0"/>
            <a:lstStyle/>
            <a:p>
              <a:endParaRPr/>
            </a:p>
          </p:txBody>
        </p:sp>
        <p:pic>
          <p:nvPicPr>
            <p:cNvPr id="10" name="object 10"/>
            <p:cNvPicPr/>
            <p:nvPr/>
          </p:nvPicPr>
          <p:blipFill>
            <a:blip r:embed="rId5" cstate="print"/>
            <a:stretch>
              <a:fillRect/>
            </a:stretch>
          </p:blipFill>
          <p:spPr>
            <a:xfrm>
              <a:off x="689544" y="3536994"/>
              <a:ext cx="314245" cy="257110"/>
            </a:xfrm>
            <a:prstGeom prst="rect">
              <a:avLst/>
            </a:prstGeom>
          </p:spPr>
        </p:pic>
      </p:grpSp>
      <p:sp>
        <p:nvSpPr>
          <p:cNvPr id="11" name="object 11"/>
          <p:cNvSpPr txBox="1"/>
          <p:nvPr/>
        </p:nvSpPr>
        <p:spPr>
          <a:xfrm>
            <a:off x="1379231" y="3514121"/>
            <a:ext cx="866775" cy="299720"/>
          </a:xfrm>
          <a:prstGeom prst="rect">
            <a:avLst/>
          </a:prstGeom>
        </p:spPr>
        <p:txBody>
          <a:bodyPr vert="horz" wrap="square" lIns="0" tIns="12700" rIns="0" bIns="0" rtlCol="0">
            <a:spAutoFit/>
          </a:bodyPr>
          <a:lstStyle/>
          <a:p>
            <a:pPr marL="12700">
              <a:lnSpc>
                <a:spcPct val="100000"/>
              </a:lnSpc>
              <a:spcBef>
                <a:spcPts val="100"/>
              </a:spcBef>
            </a:pPr>
            <a:r>
              <a:rPr sz="1800" spc="-10" dirty="0">
                <a:solidFill>
                  <a:srgbClr val="0F3331"/>
                </a:solidFill>
                <a:latin typeface="Verdana"/>
                <a:cs typeface="Verdana"/>
              </a:rPr>
              <a:t>Vendas</a:t>
            </a:r>
            <a:endParaRPr sz="1800">
              <a:latin typeface="Verdana"/>
              <a:cs typeface="Verdana"/>
            </a:endParaRPr>
          </a:p>
        </p:txBody>
      </p:sp>
      <p:grpSp>
        <p:nvGrpSpPr>
          <p:cNvPr id="12" name="object 12"/>
          <p:cNvGrpSpPr/>
          <p:nvPr/>
        </p:nvGrpSpPr>
        <p:grpSpPr>
          <a:xfrm>
            <a:off x="487281" y="4495765"/>
            <a:ext cx="714375" cy="714375"/>
            <a:chOff x="487281" y="4495765"/>
            <a:chExt cx="714375" cy="714375"/>
          </a:xfrm>
        </p:grpSpPr>
        <p:sp>
          <p:nvSpPr>
            <p:cNvPr id="13" name="object 13"/>
            <p:cNvSpPr/>
            <p:nvPr/>
          </p:nvSpPr>
          <p:spPr>
            <a:xfrm>
              <a:off x="487281" y="4495765"/>
              <a:ext cx="714375" cy="714375"/>
            </a:xfrm>
            <a:custGeom>
              <a:avLst/>
              <a:gdLst/>
              <a:ahLst/>
              <a:cxnLst/>
              <a:rect l="l" t="t" r="r" b="b"/>
              <a:pathLst>
                <a:path w="714375" h="714375">
                  <a:moveTo>
                    <a:pt x="357097" y="714195"/>
                  </a:moveTo>
                  <a:lnTo>
                    <a:pt x="308641" y="710936"/>
                  </a:lnTo>
                  <a:lnTo>
                    <a:pt x="262167" y="701440"/>
                  </a:lnTo>
                  <a:lnTo>
                    <a:pt x="218099" y="686133"/>
                  </a:lnTo>
                  <a:lnTo>
                    <a:pt x="176863" y="665441"/>
                  </a:lnTo>
                  <a:lnTo>
                    <a:pt x="138886" y="639790"/>
                  </a:lnTo>
                  <a:lnTo>
                    <a:pt x="104591" y="609604"/>
                  </a:lnTo>
                  <a:lnTo>
                    <a:pt x="74405" y="575309"/>
                  </a:lnTo>
                  <a:lnTo>
                    <a:pt x="48754" y="537332"/>
                  </a:lnTo>
                  <a:lnTo>
                    <a:pt x="28062" y="496096"/>
                  </a:lnTo>
                  <a:lnTo>
                    <a:pt x="12755" y="452028"/>
                  </a:lnTo>
                  <a:lnTo>
                    <a:pt x="3259" y="405554"/>
                  </a:lnTo>
                  <a:lnTo>
                    <a:pt x="0" y="357097"/>
                  </a:lnTo>
                  <a:lnTo>
                    <a:pt x="3259" y="308641"/>
                  </a:lnTo>
                  <a:lnTo>
                    <a:pt x="12755" y="262167"/>
                  </a:lnTo>
                  <a:lnTo>
                    <a:pt x="28062" y="218099"/>
                  </a:lnTo>
                  <a:lnTo>
                    <a:pt x="48754" y="176863"/>
                  </a:lnTo>
                  <a:lnTo>
                    <a:pt x="74405" y="138886"/>
                  </a:lnTo>
                  <a:lnTo>
                    <a:pt x="104591" y="104591"/>
                  </a:lnTo>
                  <a:lnTo>
                    <a:pt x="138886" y="74405"/>
                  </a:lnTo>
                  <a:lnTo>
                    <a:pt x="176863" y="48754"/>
                  </a:lnTo>
                  <a:lnTo>
                    <a:pt x="218099" y="28062"/>
                  </a:lnTo>
                  <a:lnTo>
                    <a:pt x="262167" y="12755"/>
                  </a:lnTo>
                  <a:lnTo>
                    <a:pt x="308641" y="3259"/>
                  </a:lnTo>
                  <a:lnTo>
                    <a:pt x="357097" y="0"/>
                  </a:lnTo>
                  <a:lnTo>
                    <a:pt x="404036" y="3096"/>
                  </a:lnTo>
                  <a:lnTo>
                    <a:pt x="449773" y="12234"/>
                  </a:lnTo>
                  <a:lnTo>
                    <a:pt x="493753" y="27182"/>
                  </a:lnTo>
                  <a:lnTo>
                    <a:pt x="535422" y="47711"/>
                  </a:lnTo>
                  <a:lnTo>
                    <a:pt x="574224" y="73590"/>
                  </a:lnTo>
                  <a:lnTo>
                    <a:pt x="609604" y="104591"/>
                  </a:lnTo>
                  <a:lnTo>
                    <a:pt x="640605" y="139971"/>
                  </a:lnTo>
                  <a:lnTo>
                    <a:pt x="666484" y="178773"/>
                  </a:lnTo>
                  <a:lnTo>
                    <a:pt x="687013" y="220442"/>
                  </a:lnTo>
                  <a:lnTo>
                    <a:pt x="701961" y="264422"/>
                  </a:lnTo>
                  <a:lnTo>
                    <a:pt x="711099" y="310159"/>
                  </a:lnTo>
                  <a:lnTo>
                    <a:pt x="714195" y="357097"/>
                  </a:lnTo>
                  <a:lnTo>
                    <a:pt x="710936" y="405554"/>
                  </a:lnTo>
                  <a:lnTo>
                    <a:pt x="701440" y="452028"/>
                  </a:lnTo>
                  <a:lnTo>
                    <a:pt x="686133" y="496096"/>
                  </a:lnTo>
                  <a:lnTo>
                    <a:pt x="665441" y="537332"/>
                  </a:lnTo>
                  <a:lnTo>
                    <a:pt x="639790" y="575309"/>
                  </a:lnTo>
                  <a:lnTo>
                    <a:pt x="609604" y="609604"/>
                  </a:lnTo>
                  <a:lnTo>
                    <a:pt x="575309" y="639790"/>
                  </a:lnTo>
                  <a:lnTo>
                    <a:pt x="537332" y="665441"/>
                  </a:lnTo>
                  <a:lnTo>
                    <a:pt x="496096" y="686133"/>
                  </a:lnTo>
                  <a:lnTo>
                    <a:pt x="452028" y="701440"/>
                  </a:lnTo>
                  <a:lnTo>
                    <a:pt x="405554" y="710936"/>
                  </a:lnTo>
                  <a:lnTo>
                    <a:pt x="357097" y="714195"/>
                  </a:lnTo>
                  <a:close/>
                </a:path>
              </a:pathLst>
            </a:custGeom>
            <a:solidFill>
              <a:srgbClr val="EE2106"/>
            </a:solidFill>
          </p:spPr>
          <p:txBody>
            <a:bodyPr wrap="square" lIns="0" tIns="0" rIns="0" bIns="0" rtlCol="0"/>
            <a:lstStyle/>
            <a:p>
              <a:endParaRPr/>
            </a:p>
          </p:txBody>
        </p:sp>
        <p:pic>
          <p:nvPicPr>
            <p:cNvPr id="14" name="object 14"/>
            <p:cNvPicPr/>
            <p:nvPr/>
          </p:nvPicPr>
          <p:blipFill>
            <a:blip r:embed="rId6" cstate="print"/>
            <a:stretch>
              <a:fillRect/>
            </a:stretch>
          </p:blipFill>
          <p:spPr>
            <a:xfrm>
              <a:off x="681175" y="4689659"/>
              <a:ext cx="333291" cy="333291"/>
            </a:xfrm>
            <a:prstGeom prst="rect">
              <a:avLst/>
            </a:prstGeom>
          </p:spPr>
        </p:pic>
      </p:grpSp>
      <p:sp>
        <p:nvSpPr>
          <p:cNvPr id="15" name="object 15"/>
          <p:cNvSpPr txBox="1"/>
          <p:nvPr/>
        </p:nvSpPr>
        <p:spPr>
          <a:xfrm>
            <a:off x="1379231" y="4704448"/>
            <a:ext cx="1049655" cy="299720"/>
          </a:xfrm>
          <a:prstGeom prst="rect">
            <a:avLst/>
          </a:prstGeom>
        </p:spPr>
        <p:txBody>
          <a:bodyPr vert="horz" wrap="square" lIns="0" tIns="12700" rIns="0" bIns="0" rtlCol="0">
            <a:spAutoFit/>
          </a:bodyPr>
          <a:lstStyle/>
          <a:p>
            <a:pPr marL="12700">
              <a:lnSpc>
                <a:spcPct val="100000"/>
              </a:lnSpc>
              <a:spcBef>
                <a:spcPts val="100"/>
              </a:spcBef>
            </a:pPr>
            <a:r>
              <a:rPr sz="1800" spc="-10" dirty="0">
                <a:solidFill>
                  <a:srgbClr val="0F3331"/>
                </a:solidFill>
                <a:latin typeface="Verdana"/>
                <a:cs typeface="Verdana"/>
              </a:rPr>
              <a:t>Logística</a:t>
            </a:r>
            <a:endParaRPr sz="1800">
              <a:latin typeface="Verdana"/>
              <a:cs typeface="Verdana"/>
            </a:endParaRPr>
          </a:p>
        </p:txBody>
      </p:sp>
      <p:grpSp>
        <p:nvGrpSpPr>
          <p:cNvPr id="32" name="object 32"/>
          <p:cNvGrpSpPr/>
          <p:nvPr/>
        </p:nvGrpSpPr>
        <p:grpSpPr>
          <a:xfrm>
            <a:off x="8295829" y="2115111"/>
            <a:ext cx="714375" cy="714375"/>
            <a:chOff x="8295829" y="2115111"/>
            <a:chExt cx="714375" cy="714375"/>
          </a:xfrm>
        </p:grpSpPr>
        <p:sp>
          <p:nvSpPr>
            <p:cNvPr id="33" name="object 33"/>
            <p:cNvSpPr/>
            <p:nvPr/>
          </p:nvSpPr>
          <p:spPr>
            <a:xfrm>
              <a:off x="8295829" y="2115111"/>
              <a:ext cx="714375" cy="714375"/>
            </a:xfrm>
            <a:custGeom>
              <a:avLst/>
              <a:gdLst/>
              <a:ahLst/>
              <a:cxnLst/>
              <a:rect l="l" t="t" r="r" b="b"/>
              <a:pathLst>
                <a:path w="714375" h="714375">
                  <a:moveTo>
                    <a:pt x="357098" y="714195"/>
                  </a:moveTo>
                  <a:lnTo>
                    <a:pt x="308642" y="710936"/>
                  </a:lnTo>
                  <a:lnTo>
                    <a:pt x="262167" y="701440"/>
                  </a:lnTo>
                  <a:lnTo>
                    <a:pt x="218099" y="686133"/>
                  </a:lnTo>
                  <a:lnTo>
                    <a:pt x="176863" y="665441"/>
                  </a:lnTo>
                  <a:lnTo>
                    <a:pt x="138886" y="639790"/>
                  </a:lnTo>
                  <a:lnTo>
                    <a:pt x="104591" y="609604"/>
                  </a:lnTo>
                  <a:lnTo>
                    <a:pt x="74405" y="575309"/>
                  </a:lnTo>
                  <a:lnTo>
                    <a:pt x="48754" y="537332"/>
                  </a:lnTo>
                  <a:lnTo>
                    <a:pt x="28062" y="496096"/>
                  </a:lnTo>
                  <a:lnTo>
                    <a:pt x="12755" y="452028"/>
                  </a:lnTo>
                  <a:lnTo>
                    <a:pt x="3259" y="405554"/>
                  </a:lnTo>
                  <a:lnTo>
                    <a:pt x="0" y="357097"/>
                  </a:lnTo>
                  <a:lnTo>
                    <a:pt x="3259" y="308641"/>
                  </a:lnTo>
                  <a:lnTo>
                    <a:pt x="12755" y="262167"/>
                  </a:lnTo>
                  <a:lnTo>
                    <a:pt x="28062" y="218099"/>
                  </a:lnTo>
                  <a:lnTo>
                    <a:pt x="48754" y="176863"/>
                  </a:lnTo>
                  <a:lnTo>
                    <a:pt x="74405" y="138886"/>
                  </a:lnTo>
                  <a:lnTo>
                    <a:pt x="104591" y="104591"/>
                  </a:lnTo>
                  <a:lnTo>
                    <a:pt x="138886" y="74405"/>
                  </a:lnTo>
                  <a:lnTo>
                    <a:pt x="176863" y="48754"/>
                  </a:lnTo>
                  <a:lnTo>
                    <a:pt x="218099" y="28062"/>
                  </a:lnTo>
                  <a:lnTo>
                    <a:pt x="262167" y="12755"/>
                  </a:lnTo>
                  <a:lnTo>
                    <a:pt x="308642" y="3259"/>
                  </a:lnTo>
                  <a:lnTo>
                    <a:pt x="357098" y="0"/>
                  </a:lnTo>
                  <a:lnTo>
                    <a:pt x="404036" y="3096"/>
                  </a:lnTo>
                  <a:lnTo>
                    <a:pt x="449773" y="12234"/>
                  </a:lnTo>
                  <a:lnTo>
                    <a:pt x="493753" y="27182"/>
                  </a:lnTo>
                  <a:lnTo>
                    <a:pt x="535422" y="47711"/>
                  </a:lnTo>
                  <a:lnTo>
                    <a:pt x="574224" y="73590"/>
                  </a:lnTo>
                  <a:lnTo>
                    <a:pt x="609604" y="104591"/>
                  </a:lnTo>
                  <a:lnTo>
                    <a:pt x="640605" y="139971"/>
                  </a:lnTo>
                  <a:lnTo>
                    <a:pt x="666484" y="178773"/>
                  </a:lnTo>
                  <a:lnTo>
                    <a:pt x="687013" y="220442"/>
                  </a:lnTo>
                  <a:lnTo>
                    <a:pt x="701961" y="264422"/>
                  </a:lnTo>
                  <a:lnTo>
                    <a:pt x="711099" y="310159"/>
                  </a:lnTo>
                  <a:lnTo>
                    <a:pt x="714195" y="357097"/>
                  </a:lnTo>
                  <a:lnTo>
                    <a:pt x="710936" y="405554"/>
                  </a:lnTo>
                  <a:lnTo>
                    <a:pt x="701440" y="452028"/>
                  </a:lnTo>
                  <a:lnTo>
                    <a:pt x="686133" y="496096"/>
                  </a:lnTo>
                  <a:lnTo>
                    <a:pt x="665441" y="537332"/>
                  </a:lnTo>
                  <a:lnTo>
                    <a:pt x="639790" y="575309"/>
                  </a:lnTo>
                  <a:lnTo>
                    <a:pt x="609604" y="609604"/>
                  </a:lnTo>
                  <a:lnTo>
                    <a:pt x="575310" y="639790"/>
                  </a:lnTo>
                  <a:lnTo>
                    <a:pt x="537332" y="665441"/>
                  </a:lnTo>
                  <a:lnTo>
                    <a:pt x="496096" y="686133"/>
                  </a:lnTo>
                  <a:lnTo>
                    <a:pt x="452029" y="701440"/>
                  </a:lnTo>
                  <a:lnTo>
                    <a:pt x="405554" y="710936"/>
                  </a:lnTo>
                  <a:lnTo>
                    <a:pt x="357098" y="714195"/>
                  </a:lnTo>
                  <a:close/>
                </a:path>
              </a:pathLst>
            </a:custGeom>
            <a:solidFill>
              <a:srgbClr val="EE2106"/>
            </a:solidFill>
          </p:spPr>
          <p:txBody>
            <a:bodyPr wrap="square" lIns="0" tIns="0" rIns="0" bIns="0" rtlCol="0"/>
            <a:lstStyle/>
            <a:p>
              <a:endParaRPr/>
            </a:p>
          </p:txBody>
        </p:sp>
        <p:pic>
          <p:nvPicPr>
            <p:cNvPr id="34" name="object 34"/>
            <p:cNvPicPr/>
            <p:nvPr/>
          </p:nvPicPr>
          <p:blipFill>
            <a:blip r:embed="rId7" cstate="print"/>
            <a:stretch>
              <a:fillRect/>
            </a:stretch>
          </p:blipFill>
          <p:spPr>
            <a:xfrm>
              <a:off x="8519016" y="2288081"/>
              <a:ext cx="276156" cy="371381"/>
            </a:xfrm>
            <a:prstGeom prst="rect">
              <a:avLst/>
            </a:prstGeom>
          </p:spPr>
        </p:pic>
      </p:grpSp>
      <p:sp>
        <p:nvSpPr>
          <p:cNvPr id="35" name="object 35"/>
          <p:cNvSpPr txBox="1"/>
          <p:nvPr/>
        </p:nvSpPr>
        <p:spPr>
          <a:xfrm>
            <a:off x="9187777" y="2162319"/>
            <a:ext cx="2385060" cy="603563"/>
          </a:xfrm>
          <a:prstGeom prst="rect">
            <a:avLst/>
          </a:prstGeom>
        </p:spPr>
        <p:txBody>
          <a:bodyPr vert="horz" wrap="square" lIns="0" tIns="12700" rIns="0" bIns="0" rtlCol="0">
            <a:spAutoFit/>
          </a:bodyPr>
          <a:lstStyle/>
          <a:p>
            <a:pPr marL="12700" marR="5080">
              <a:lnSpc>
                <a:spcPct val="112000"/>
              </a:lnSpc>
              <a:spcBef>
                <a:spcPts val="100"/>
              </a:spcBef>
            </a:pPr>
            <a:r>
              <a:rPr sz="1800" dirty="0">
                <a:solidFill>
                  <a:srgbClr val="0F3331"/>
                </a:solidFill>
                <a:latin typeface="Verdana"/>
                <a:cs typeface="Verdana"/>
              </a:rPr>
              <a:t>Desenvolvimento</a:t>
            </a:r>
            <a:r>
              <a:rPr sz="1800" spc="-45" dirty="0">
                <a:solidFill>
                  <a:srgbClr val="0F3331"/>
                </a:solidFill>
                <a:latin typeface="Verdana"/>
                <a:cs typeface="Verdana"/>
              </a:rPr>
              <a:t> </a:t>
            </a:r>
            <a:r>
              <a:rPr sz="1800" spc="-25" dirty="0">
                <a:solidFill>
                  <a:srgbClr val="0F3331"/>
                </a:solidFill>
                <a:latin typeface="Verdana"/>
                <a:cs typeface="Verdana"/>
              </a:rPr>
              <a:t>de </a:t>
            </a:r>
            <a:r>
              <a:rPr sz="1800" spc="-10" dirty="0">
                <a:solidFill>
                  <a:srgbClr val="0F3331"/>
                </a:solidFill>
                <a:latin typeface="Verdana"/>
                <a:cs typeface="Verdana"/>
              </a:rPr>
              <a:t>Sistemas</a:t>
            </a:r>
            <a:endParaRPr sz="1800" dirty="0">
              <a:latin typeface="Verdana"/>
              <a:cs typeface="Verdana"/>
            </a:endParaRPr>
          </a:p>
        </p:txBody>
      </p:sp>
      <p:grpSp>
        <p:nvGrpSpPr>
          <p:cNvPr id="18" name="object 4">
            <a:extLst>
              <a:ext uri="{FF2B5EF4-FFF2-40B4-BE49-F238E27FC236}">
                <a16:creationId xmlns:a16="http://schemas.microsoft.com/office/drawing/2014/main" id="{FF862D1A-F3FC-628A-D566-573D29E7BDA6}"/>
              </a:ext>
            </a:extLst>
          </p:cNvPr>
          <p:cNvGrpSpPr/>
          <p:nvPr/>
        </p:nvGrpSpPr>
        <p:grpSpPr>
          <a:xfrm>
            <a:off x="8276164" y="3224054"/>
            <a:ext cx="714375" cy="714375"/>
            <a:chOff x="487281" y="2115111"/>
            <a:chExt cx="714375" cy="714375"/>
          </a:xfrm>
        </p:grpSpPr>
        <p:sp>
          <p:nvSpPr>
            <p:cNvPr id="19" name="object 5">
              <a:extLst>
                <a:ext uri="{FF2B5EF4-FFF2-40B4-BE49-F238E27FC236}">
                  <a16:creationId xmlns:a16="http://schemas.microsoft.com/office/drawing/2014/main" id="{0227EA4B-88AC-8F3F-3645-962BEB1926FC}"/>
                </a:ext>
              </a:extLst>
            </p:cNvPr>
            <p:cNvSpPr/>
            <p:nvPr/>
          </p:nvSpPr>
          <p:spPr>
            <a:xfrm>
              <a:off x="487281" y="2115111"/>
              <a:ext cx="714375" cy="714375"/>
            </a:xfrm>
            <a:custGeom>
              <a:avLst/>
              <a:gdLst/>
              <a:ahLst/>
              <a:cxnLst/>
              <a:rect l="l" t="t" r="r" b="b"/>
              <a:pathLst>
                <a:path w="714375" h="714375">
                  <a:moveTo>
                    <a:pt x="357097" y="714195"/>
                  </a:moveTo>
                  <a:lnTo>
                    <a:pt x="308641" y="710936"/>
                  </a:lnTo>
                  <a:lnTo>
                    <a:pt x="262167" y="701440"/>
                  </a:lnTo>
                  <a:lnTo>
                    <a:pt x="218099" y="686133"/>
                  </a:lnTo>
                  <a:lnTo>
                    <a:pt x="176863" y="665441"/>
                  </a:lnTo>
                  <a:lnTo>
                    <a:pt x="138886" y="639790"/>
                  </a:lnTo>
                  <a:lnTo>
                    <a:pt x="104591" y="609604"/>
                  </a:lnTo>
                  <a:lnTo>
                    <a:pt x="74405" y="575309"/>
                  </a:lnTo>
                  <a:lnTo>
                    <a:pt x="48754" y="537332"/>
                  </a:lnTo>
                  <a:lnTo>
                    <a:pt x="28062" y="496096"/>
                  </a:lnTo>
                  <a:lnTo>
                    <a:pt x="12755" y="452028"/>
                  </a:lnTo>
                  <a:lnTo>
                    <a:pt x="3259" y="405554"/>
                  </a:lnTo>
                  <a:lnTo>
                    <a:pt x="0" y="357097"/>
                  </a:lnTo>
                  <a:lnTo>
                    <a:pt x="3259" y="308641"/>
                  </a:lnTo>
                  <a:lnTo>
                    <a:pt x="12755" y="262167"/>
                  </a:lnTo>
                  <a:lnTo>
                    <a:pt x="28062" y="218099"/>
                  </a:lnTo>
                  <a:lnTo>
                    <a:pt x="48754" y="176863"/>
                  </a:lnTo>
                  <a:lnTo>
                    <a:pt x="74405" y="138886"/>
                  </a:lnTo>
                  <a:lnTo>
                    <a:pt x="104591" y="104591"/>
                  </a:lnTo>
                  <a:lnTo>
                    <a:pt x="138886" y="74405"/>
                  </a:lnTo>
                  <a:lnTo>
                    <a:pt x="176863" y="48754"/>
                  </a:lnTo>
                  <a:lnTo>
                    <a:pt x="218099" y="28062"/>
                  </a:lnTo>
                  <a:lnTo>
                    <a:pt x="262167" y="12755"/>
                  </a:lnTo>
                  <a:lnTo>
                    <a:pt x="308641" y="3259"/>
                  </a:lnTo>
                  <a:lnTo>
                    <a:pt x="357097" y="0"/>
                  </a:lnTo>
                  <a:lnTo>
                    <a:pt x="404036" y="3096"/>
                  </a:lnTo>
                  <a:lnTo>
                    <a:pt x="449773" y="12234"/>
                  </a:lnTo>
                  <a:lnTo>
                    <a:pt x="493753" y="27182"/>
                  </a:lnTo>
                  <a:lnTo>
                    <a:pt x="535422" y="47711"/>
                  </a:lnTo>
                  <a:lnTo>
                    <a:pt x="574224" y="73590"/>
                  </a:lnTo>
                  <a:lnTo>
                    <a:pt x="609604" y="104591"/>
                  </a:lnTo>
                  <a:lnTo>
                    <a:pt x="640605" y="139971"/>
                  </a:lnTo>
                  <a:lnTo>
                    <a:pt x="666484" y="178773"/>
                  </a:lnTo>
                  <a:lnTo>
                    <a:pt x="687013" y="220442"/>
                  </a:lnTo>
                  <a:lnTo>
                    <a:pt x="701961" y="264422"/>
                  </a:lnTo>
                  <a:lnTo>
                    <a:pt x="711099" y="310159"/>
                  </a:lnTo>
                  <a:lnTo>
                    <a:pt x="714195" y="357097"/>
                  </a:lnTo>
                  <a:lnTo>
                    <a:pt x="710936" y="405554"/>
                  </a:lnTo>
                  <a:lnTo>
                    <a:pt x="701440" y="452028"/>
                  </a:lnTo>
                  <a:lnTo>
                    <a:pt x="686133" y="496096"/>
                  </a:lnTo>
                  <a:lnTo>
                    <a:pt x="665441" y="537332"/>
                  </a:lnTo>
                  <a:lnTo>
                    <a:pt x="639790" y="575309"/>
                  </a:lnTo>
                  <a:lnTo>
                    <a:pt x="609604" y="609604"/>
                  </a:lnTo>
                  <a:lnTo>
                    <a:pt x="575309" y="639790"/>
                  </a:lnTo>
                  <a:lnTo>
                    <a:pt x="537332" y="665441"/>
                  </a:lnTo>
                  <a:lnTo>
                    <a:pt x="496096" y="686133"/>
                  </a:lnTo>
                  <a:lnTo>
                    <a:pt x="452028" y="701440"/>
                  </a:lnTo>
                  <a:lnTo>
                    <a:pt x="405554" y="710936"/>
                  </a:lnTo>
                  <a:lnTo>
                    <a:pt x="357097" y="714195"/>
                  </a:lnTo>
                  <a:close/>
                </a:path>
              </a:pathLst>
            </a:custGeom>
            <a:solidFill>
              <a:srgbClr val="EE2106"/>
            </a:solidFill>
          </p:spPr>
          <p:txBody>
            <a:bodyPr wrap="square" lIns="0" tIns="0" rIns="0" bIns="0" rtlCol="0"/>
            <a:lstStyle/>
            <a:p>
              <a:endParaRPr dirty="0"/>
            </a:p>
          </p:txBody>
        </p:sp>
        <p:pic>
          <p:nvPicPr>
            <p:cNvPr id="20" name="object 6">
              <a:extLst>
                <a:ext uri="{FF2B5EF4-FFF2-40B4-BE49-F238E27FC236}">
                  <a16:creationId xmlns:a16="http://schemas.microsoft.com/office/drawing/2014/main" id="{33D4BDB0-F5F1-CFAC-CC95-874A00946D80}"/>
                </a:ext>
              </a:extLst>
            </p:cNvPr>
            <p:cNvPicPr/>
            <p:nvPr/>
          </p:nvPicPr>
          <p:blipFill>
            <a:blip r:embed="rId4" cstate="print"/>
            <a:stretch>
              <a:fillRect/>
            </a:stretch>
          </p:blipFill>
          <p:spPr>
            <a:xfrm>
              <a:off x="664434" y="2317374"/>
              <a:ext cx="361859" cy="314245"/>
            </a:xfrm>
            <a:prstGeom prst="rect">
              <a:avLst/>
            </a:prstGeom>
          </p:spPr>
        </p:pic>
      </p:grpSp>
      <p:sp>
        <p:nvSpPr>
          <p:cNvPr id="21" name="CaixaDeTexto 20">
            <a:extLst>
              <a:ext uri="{FF2B5EF4-FFF2-40B4-BE49-F238E27FC236}">
                <a16:creationId xmlns:a16="http://schemas.microsoft.com/office/drawing/2014/main" id="{689C8978-5F7A-6AB9-5AE6-5379667D394D}"/>
              </a:ext>
            </a:extLst>
          </p:cNvPr>
          <p:cNvSpPr txBox="1"/>
          <p:nvPr/>
        </p:nvSpPr>
        <p:spPr>
          <a:xfrm>
            <a:off x="9145894" y="3422226"/>
            <a:ext cx="1600200" cy="369332"/>
          </a:xfrm>
          <a:prstGeom prst="rect">
            <a:avLst/>
          </a:prstGeom>
          <a:noFill/>
        </p:spPr>
        <p:txBody>
          <a:bodyPr wrap="square" rtlCol="0">
            <a:spAutoFit/>
          </a:bodyPr>
          <a:lstStyle/>
          <a:p>
            <a:r>
              <a:rPr lang="pt-BR" dirty="0"/>
              <a:t>Hospedagem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FD531-9998-D869-2846-E9AD3043C138}"/>
            </a:ext>
          </a:extLst>
        </p:cNvPr>
        <p:cNvGrpSpPr/>
        <p:nvPr/>
      </p:nvGrpSpPr>
      <p:grpSpPr>
        <a:xfrm>
          <a:off x="0" y="0"/>
          <a:ext cx="0" cy="0"/>
          <a:chOff x="0" y="0"/>
          <a:chExt cx="0" cy="0"/>
        </a:xfrm>
      </p:grpSpPr>
      <p:pic>
        <p:nvPicPr>
          <p:cNvPr id="2" name="object 2">
            <a:extLst>
              <a:ext uri="{FF2B5EF4-FFF2-40B4-BE49-F238E27FC236}">
                <a16:creationId xmlns:a16="http://schemas.microsoft.com/office/drawing/2014/main" id="{B3D50630-6774-6F51-B040-896D66AC2E2C}"/>
              </a:ext>
            </a:extLst>
          </p:cNvPr>
          <p:cNvPicPr/>
          <p:nvPr/>
        </p:nvPicPr>
        <p:blipFill>
          <a:blip r:embed="rId3" cstate="print"/>
          <a:stretch>
            <a:fillRect/>
          </a:stretch>
        </p:blipFill>
        <p:spPr>
          <a:xfrm>
            <a:off x="0" y="1"/>
            <a:ext cx="63524" cy="1884555"/>
          </a:xfrm>
          <a:prstGeom prst="rect">
            <a:avLst/>
          </a:prstGeom>
        </p:spPr>
      </p:pic>
      <p:sp>
        <p:nvSpPr>
          <p:cNvPr id="3" name="object 3">
            <a:extLst>
              <a:ext uri="{FF2B5EF4-FFF2-40B4-BE49-F238E27FC236}">
                <a16:creationId xmlns:a16="http://schemas.microsoft.com/office/drawing/2014/main" id="{3F30DCB4-E67D-935B-D862-3FECC3545937}"/>
              </a:ext>
            </a:extLst>
          </p:cNvPr>
          <p:cNvSpPr txBox="1">
            <a:spLocks noGrp="1"/>
          </p:cNvSpPr>
          <p:nvPr>
            <p:ph type="title"/>
          </p:nvPr>
        </p:nvSpPr>
        <p:spPr>
          <a:xfrm>
            <a:off x="1350977" y="358605"/>
            <a:ext cx="9486265" cy="643766"/>
          </a:xfrm>
          <a:prstGeom prst="rect">
            <a:avLst/>
          </a:prstGeom>
        </p:spPr>
        <p:txBody>
          <a:bodyPr vert="horz" wrap="square" lIns="0" tIns="12700" rIns="0" bIns="0" rtlCol="0">
            <a:spAutoFit/>
          </a:bodyPr>
          <a:lstStyle/>
          <a:p>
            <a:pPr marL="12700">
              <a:lnSpc>
                <a:spcPct val="100000"/>
              </a:lnSpc>
              <a:spcBef>
                <a:spcPts val="100"/>
              </a:spcBef>
            </a:pPr>
            <a:r>
              <a:rPr sz="4100" spc="-40" dirty="0" err="1"/>
              <a:t>Cursos</a:t>
            </a:r>
            <a:r>
              <a:rPr sz="4100" spc="-340" dirty="0"/>
              <a:t> </a:t>
            </a:r>
            <a:r>
              <a:rPr lang="pt-BR" sz="4100" spc="-340" dirty="0"/>
              <a:t>Técnicos </a:t>
            </a:r>
            <a:r>
              <a:rPr sz="4100" spc="-335" dirty="0"/>
              <a:t> </a:t>
            </a:r>
            <a:r>
              <a:rPr sz="4100" spc="190" dirty="0" err="1"/>
              <a:t>em</a:t>
            </a:r>
            <a:r>
              <a:rPr sz="4100" spc="-340" dirty="0"/>
              <a:t> </a:t>
            </a:r>
            <a:r>
              <a:rPr sz="4100" spc="-20" dirty="0"/>
              <a:t>202</a:t>
            </a:r>
            <a:r>
              <a:rPr lang="pt-BR" sz="4100" spc="-20" dirty="0"/>
              <a:t>6</a:t>
            </a:r>
            <a:endParaRPr sz="4100" dirty="0"/>
          </a:p>
        </p:txBody>
      </p:sp>
      <p:grpSp>
        <p:nvGrpSpPr>
          <p:cNvPr id="4" name="object 4">
            <a:extLst>
              <a:ext uri="{FF2B5EF4-FFF2-40B4-BE49-F238E27FC236}">
                <a16:creationId xmlns:a16="http://schemas.microsoft.com/office/drawing/2014/main" id="{316FAC65-E142-074A-A950-E7648374575A}"/>
              </a:ext>
            </a:extLst>
          </p:cNvPr>
          <p:cNvGrpSpPr/>
          <p:nvPr/>
        </p:nvGrpSpPr>
        <p:grpSpPr>
          <a:xfrm>
            <a:off x="487281" y="2115111"/>
            <a:ext cx="714375" cy="714375"/>
            <a:chOff x="487281" y="2115111"/>
            <a:chExt cx="714375" cy="714375"/>
          </a:xfrm>
        </p:grpSpPr>
        <p:sp>
          <p:nvSpPr>
            <p:cNvPr id="5" name="object 5">
              <a:extLst>
                <a:ext uri="{FF2B5EF4-FFF2-40B4-BE49-F238E27FC236}">
                  <a16:creationId xmlns:a16="http://schemas.microsoft.com/office/drawing/2014/main" id="{9E0DD11B-2E63-4A2E-B97E-1A0309D9A5D5}"/>
                </a:ext>
              </a:extLst>
            </p:cNvPr>
            <p:cNvSpPr/>
            <p:nvPr/>
          </p:nvSpPr>
          <p:spPr>
            <a:xfrm>
              <a:off x="487281" y="2115111"/>
              <a:ext cx="714375" cy="714375"/>
            </a:xfrm>
            <a:custGeom>
              <a:avLst/>
              <a:gdLst/>
              <a:ahLst/>
              <a:cxnLst/>
              <a:rect l="l" t="t" r="r" b="b"/>
              <a:pathLst>
                <a:path w="714375" h="714375">
                  <a:moveTo>
                    <a:pt x="357097" y="714195"/>
                  </a:moveTo>
                  <a:lnTo>
                    <a:pt x="308641" y="710936"/>
                  </a:lnTo>
                  <a:lnTo>
                    <a:pt x="262167" y="701440"/>
                  </a:lnTo>
                  <a:lnTo>
                    <a:pt x="218099" y="686133"/>
                  </a:lnTo>
                  <a:lnTo>
                    <a:pt x="176863" y="665441"/>
                  </a:lnTo>
                  <a:lnTo>
                    <a:pt x="138886" y="639790"/>
                  </a:lnTo>
                  <a:lnTo>
                    <a:pt x="104591" y="609604"/>
                  </a:lnTo>
                  <a:lnTo>
                    <a:pt x="74405" y="575309"/>
                  </a:lnTo>
                  <a:lnTo>
                    <a:pt x="48754" y="537332"/>
                  </a:lnTo>
                  <a:lnTo>
                    <a:pt x="28062" y="496096"/>
                  </a:lnTo>
                  <a:lnTo>
                    <a:pt x="12755" y="452028"/>
                  </a:lnTo>
                  <a:lnTo>
                    <a:pt x="3259" y="405554"/>
                  </a:lnTo>
                  <a:lnTo>
                    <a:pt x="0" y="357097"/>
                  </a:lnTo>
                  <a:lnTo>
                    <a:pt x="3259" y="308641"/>
                  </a:lnTo>
                  <a:lnTo>
                    <a:pt x="12755" y="262167"/>
                  </a:lnTo>
                  <a:lnTo>
                    <a:pt x="28062" y="218099"/>
                  </a:lnTo>
                  <a:lnTo>
                    <a:pt x="48754" y="176863"/>
                  </a:lnTo>
                  <a:lnTo>
                    <a:pt x="74405" y="138886"/>
                  </a:lnTo>
                  <a:lnTo>
                    <a:pt x="104591" y="104591"/>
                  </a:lnTo>
                  <a:lnTo>
                    <a:pt x="138886" y="74405"/>
                  </a:lnTo>
                  <a:lnTo>
                    <a:pt x="176863" y="48754"/>
                  </a:lnTo>
                  <a:lnTo>
                    <a:pt x="218099" y="28062"/>
                  </a:lnTo>
                  <a:lnTo>
                    <a:pt x="262167" y="12755"/>
                  </a:lnTo>
                  <a:lnTo>
                    <a:pt x="308641" y="3259"/>
                  </a:lnTo>
                  <a:lnTo>
                    <a:pt x="357097" y="0"/>
                  </a:lnTo>
                  <a:lnTo>
                    <a:pt x="404036" y="3096"/>
                  </a:lnTo>
                  <a:lnTo>
                    <a:pt x="449773" y="12234"/>
                  </a:lnTo>
                  <a:lnTo>
                    <a:pt x="493753" y="27182"/>
                  </a:lnTo>
                  <a:lnTo>
                    <a:pt x="535422" y="47711"/>
                  </a:lnTo>
                  <a:lnTo>
                    <a:pt x="574224" y="73590"/>
                  </a:lnTo>
                  <a:lnTo>
                    <a:pt x="609604" y="104591"/>
                  </a:lnTo>
                  <a:lnTo>
                    <a:pt x="640605" y="139971"/>
                  </a:lnTo>
                  <a:lnTo>
                    <a:pt x="666484" y="178773"/>
                  </a:lnTo>
                  <a:lnTo>
                    <a:pt x="687013" y="220442"/>
                  </a:lnTo>
                  <a:lnTo>
                    <a:pt x="701961" y="264422"/>
                  </a:lnTo>
                  <a:lnTo>
                    <a:pt x="711099" y="310159"/>
                  </a:lnTo>
                  <a:lnTo>
                    <a:pt x="714195" y="357097"/>
                  </a:lnTo>
                  <a:lnTo>
                    <a:pt x="710936" y="405554"/>
                  </a:lnTo>
                  <a:lnTo>
                    <a:pt x="701440" y="452028"/>
                  </a:lnTo>
                  <a:lnTo>
                    <a:pt x="686133" y="496096"/>
                  </a:lnTo>
                  <a:lnTo>
                    <a:pt x="665441" y="537332"/>
                  </a:lnTo>
                  <a:lnTo>
                    <a:pt x="639790" y="575309"/>
                  </a:lnTo>
                  <a:lnTo>
                    <a:pt x="609604" y="609604"/>
                  </a:lnTo>
                  <a:lnTo>
                    <a:pt x="575309" y="639790"/>
                  </a:lnTo>
                  <a:lnTo>
                    <a:pt x="537332" y="665441"/>
                  </a:lnTo>
                  <a:lnTo>
                    <a:pt x="496096" y="686133"/>
                  </a:lnTo>
                  <a:lnTo>
                    <a:pt x="452028" y="701440"/>
                  </a:lnTo>
                  <a:lnTo>
                    <a:pt x="405554" y="710936"/>
                  </a:lnTo>
                  <a:lnTo>
                    <a:pt x="357097" y="714195"/>
                  </a:lnTo>
                  <a:close/>
                </a:path>
              </a:pathLst>
            </a:custGeom>
            <a:solidFill>
              <a:srgbClr val="EE2106"/>
            </a:solidFill>
          </p:spPr>
          <p:txBody>
            <a:bodyPr wrap="square" lIns="0" tIns="0" rIns="0" bIns="0" rtlCol="0"/>
            <a:lstStyle/>
            <a:p>
              <a:endParaRPr dirty="0"/>
            </a:p>
          </p:txBody>
        </p:sp>
        <p:pic>
          <p:nvPicPr>
            <p:cNvPr id="6" name="object 6">
              <a:extLst>
                <a:ext uri="{FF2B5EF4-FFF2-40B4-BE49-F238E27FC236}">
                  <a16:creationId xmlns:a16="http://schemas.microsoft.com/office/drawing/2014/main" id="{F205B1B8-06CB-5CC0-51B7-C09911E100BD}"/>
                </a:ext>
              </a:extLst>
            </p:cNvPr>
            <p:cNvPicPr/>
            <p:nvPr/>
          </p:nvPicPr>
          <p:blipFill>
            <a:blip r:embed="rId4" cstate="print"/>
            <a:stretch>
              <a:fillRect/>
            </a:stretch>
          </p:blipFill>
          <p:spPr>
            <a:xfrm>
              <a:off x="664434" y="2317374"/>
              <a:ext cx="361859" cy="314245"/>
            </a:xfrm>
            <a:prstGeom prst="rect">
              <a:avLst/>
            </a:prstGeom>
          </p:spPr>
        </p:pic>
      </p:grpSp>
      <p:sp>
        <p:nvSpPr>
          <p:cNvPr id="7" name="object 7">
            <a:extLst>
              <a:ext uri="{FF2B5EF4-FFF2-40B4-BE49-F238E27FC236}">
                <a16:creationId xmlns:a16="http://schemas.microsoft.com/office/drawing/2014/main" id="{B9B2C122-BF7D-944E-D45F-2543CCD09D81}"/>
              </a:ext>
            </a:extLst>
          </p:cNvPr>
          <p:cNvSpPr txBox="1"/>
          <p:nvPr/>
        </p:nvSpPr>
        <p:spPr>
          <a:xfrm>
            <a:off x="1359539" y="2331899"/>
            <a:ext cx="1690370" cy="289823"/>
          </a:xfrm>
          <a:prstGeom prst="rect">
            <a:avLst/>
          </a:prstGeom>
        </p:spPr>
        <p:txBody>
          <a:bodyPr vert="horz" wrap="square" lIns="0" tIns="12700" rIns="0" bIns="0" rtlCol="0">
            <a:spAutoFit/>
          </a:bodyPr>
          <a:lstStyle/>
          <a:p>
            <a:pPr marL="12700">
              <a:lnSpc>
                <a:spcPct val="100000"/>
              </a:lnSpc>
              <a:spcBef>
                <a:spcPts val="100"/>
              </a:spcBef>
            </a:pPr>
            <a:r>
              <a:rPr sz="1800" spc="-10" dirty="0" err="1">
                <a:solidFill>
                  <a:srgbClr val="0F3331"/>
                </a:solidFill>
                <a:latin typeface="Verdana"/>
                <a:cs typeface="Verdana"/>
              </a:rPr>
              <a:t>Administração</a:t>
            </a:r>
            <a:r>
              <a:rPr lang="pt-BR" sz="1800" spc="-10" dirty="0">
                <a:solidFill>
                  <a:srgbClr val="0F3331"/>
                </a:solidFill>
                <a:latin typeface="Verdana"/>
                <a:cs typeface="Verdana"/>
              </a:rPr>
              <a:t> </a:t>
            </a:r>
            <a:endParaRPr sz="1800" dirty="0">
              <a:latin typeface="Verdana"/>
              <a:cs typeface="Verdana"/>
            </a:endParaRPr>
          </a:p>
        </p:txBody>
      </p:sp>
      <p:grpSp>
        <p:nvGrpSpPr>
          <p:cNvPr id="8" name="object 8">
            <a:extLst>
              <a:ext uri="{FF2B5EF4-FFF2-40B4-BE49-F238E27FC236}">
                <a16:creationId xmlns:a16="http://schemas.microsoft.com/office/drawing/2014/main" id="{501D025E-92B2-0D08-5A6F-A1B816F80804}"/>
              </a:ext>
            </a:extLst>
          </p:cNvPr>
          <p:cNvGrpSpPr/>
          <p:nvPr/>
        </p:nvGrpSpPr>
        <p:grpSpPr>
          <a:xfrm>
            <a:off x="487281" y="3305438"/>
            <a:ext cx="714375" cy="714375"/>
            <a:chOff x="487281" y="3305438"/>
            <a:chExt cx="714375" cy="714375"/>
          </a:xfrm>
        </p:grpSpPr>
        <p:sp>
          <p:nvSpPr>
            <p:cNvPr id="9" name="object 9">
              <a:extLst>
                <a:ext uri="{FF2B5EF4-FFF2-40B4-BE49-F238E27FC236}">
                  <a16:creationId xmlns:a16="http://schemas.microsoft.com/office/drawing/2014/main" id="{39C693AB-BC54-1813-8701-D1510A3398EF}"/>
                </a:ext>
              </a:extLst>
            </p:cNvPr>
            <p:cNvSpPr/>
            <p:nvPr/>
          </p:nvSpPr>
          <p:spPr>
            <a:xfrm>
              <a:off x="487281" y="3305438"/>
              <a:ext cx="714375" cy="714375"/>
            </a:xfrm>
            <a:custGeom>
              <a:avLst/>
              <a:gdLst/>
              <a:ahLst/>
              <a:cxnLst/>
              <a:rect l="l" t="t" r="r" b="b"/>
              <a:pathLst>
                <a:path w="714375" h="714375">
                  <a:moveTo>
                    <a:pt x="357097" y="714195"/>
                  </a:moveTo>
                  <a:lnTo>
                    <a:pt x="308641" y="710936"/>
                  </a:lnTo>
                  <a:lnTo>
                    <a:pt x="262167" y="701440"/>
                  </a:lnTo>
                  <a:lnTo>
                    <a:pt x="218099" y="686133"/>
                  </a:lnTo>
                  <a:lnTo>
                    <a:pt x="176863" y="665441"/>
                  </a:lnTo>
                  <a:lnTo>
                    <a:pt x="138886" y="639790"/>
                  </a:lnTo>
                  <a:lnTo>
                    <a:pt x="104591" y="609604"/>
                  </a:lnTo>
                  <a:lnTo>
                    <a:pt x="74405" y="575309"/>
                  </a:lnTo>
                  <a:lnTo>
                    <a:pt x="48754" y="537332"/>
                  </a:lnTo>
                  <a:lnTo>
                    <a:pt x="28062" y="496096"/>
                  </a:lnTo>
                  <a:lnTo>
                    <a:pt x="12755" y="452028"/>
                  </a:lnTo>
                  <a:lnTo>
                    <a:pt x="3259" y="405554"/>
                  </a:lnTo>
                  <a:lnTo>
                    <a:pt x="0" y="357097"/>
                  </a:lnTo>
                  <a:lnTo>
                    <a:pt x="3259" y="308641"/>
                  </a:lnTo>
                  <a:lnTo>
                    <a:pt x="12755" y="262167"/>
                  </a:lnTo>
                  <a:lnTo>
                    <a:pt x="28062" y="218099"/>
                  </a:lnTo>
                  <a:lnTo>
                    <a:pt x="48754" y="176863"/>
                  </a:lnTo>
                  <a:lnTo>
                    <a:pt x="74405" y="138886"/>
                  </a:lnTo>
                  <a:lnTo>
                    <a:pt x="104591" y="104591"/>
                  </a:lnTo>
                  <a:lnTo>
                    <a:pt x="138886" y="74405"/>
                  </a:lnTo>
                  <a:lnTo>
                    <a:pt x="176863" y="48754"/>
                  </a:lnTo>
                  <a:lnTo>
                    <a:pt x="218099" y="28062"/>
                  </a:lnTo>
                  <a:lnTo>
                    <a:pt x="262167" y="12755"/>
                  </a:lnTo>
                  <a:lnTo>
                    <a:pt x="308641" y="3259"/>
                  </a:lnTo>
                  <a:lnTo>
                    <a:pt x="357097" y="0"/>
                  </a:lnTo>
                  <a:lnTo>
                    <a:pt x="404036" y="3096"/>
                  </a:lnTo>
                  <a:lnTo>
                    <a:pt x="449773" y="12234"/>
                  </a:lnTo>
                  <a:lnTo>
                    <a:pt x="493753" y="27182"/>
                  </a:lnTo>
                  <a:lnTo>
                    <a:pt x="535422" y="47711"/>
                  </a:lnTo>
                  <a:lnTo>
                    <a:pt x="574224" y="73591"/>
                  </a:lnTo>
                  <a:lnTo>
                    <a:pt x="609604" y="104591"/>
                  </a:lnTo>
                  <a:lnTo>
                    <a:pt x="640605" y="139971"/>
                  </a:lnTo>
                  <a:lnTo>
                    <a:pt x="666484" y="178773"/>
                  </a:lnTo>
                  <a:lnTo>
                    <a:pt x="687013" y="220442"/>
                  </a:lnTo>
                  <a:lnTo>
                    <a:pt x="701961" y="264422"/>
                  </a:lnTo>
                  <a:lnTo>
                    <a:pt x="711099" y="310159"/>
                  </a:lnTo>
                  <a:lnTo>
                    <a:pt x="714195" y="357097"/>
                  </a:lnTo>
                  <a:lnTo>
                    <a:pt x="710936" y="405554"/>
                  </a:lnTo>
                  <a:lnTo>
                    <a:pt x="701440" y="452028"/>
                  </a:lnTo>
                  <a:lnTo>
                    <a:pt x="686133" y="496096"/>
                  </a:lnTo>
                  <a:lnTo>
                    <a:pt x="665441" y="537332"/>
                  </a:lnTo>
                  <a:lnTo>
                    <a:pt x="639790" y="575309"/>
                  </a:lnTo>
                  <a:lnTo>
                    <a:pt x="609604" y="609604"/>
                  </a:lnTo>
                  <a:lnTo>
                    <a:pt x="575309" y="639790"/>
                  </a:lnTo>
                  <a:lnTo>
                    <a:pt x="537332" y="665441"/>
                  </a:lnTo>
                  <a:lnTo>
                    <a:pt x="496096" y="686133"/>
                  </a:lnTo>
                  <a:lnTo>
                    <a:pt x="452028" y="701440"/>
                  </a:lnTo>
                  <a:lnTo>
                    <a:pt x="405554" y="710936"/>
                  </a:lnTo>
                  <a:lnTo>
                    <a:pt x="357097" y="714195"/>
                  </a:lnTo>
                  <a:close/>
                </a:path>
              </a:pathLst>
            </a:custGeom>
            <a:solidFill>
              <a:srgbClr val="EE2106"/>
            </a:solidFill>
          </p:spPr>
          <p:txBody>
            <a:bodyPr wrap="square" lIns="0" tIns="0" rIns="0" bIns="0" rtlCol="0"/>
            <a:lstStyle/>
            <a:p>
              <a:endParaRPr/>
            </a:p>
          </p:txBody>
        </p:sp>
        <p:pic>
          <p:nvPicPr>
            <p:cNvPr id="10" name="object 10">
              <a:extLst>
                <a:ext uri="{FF2B5EF4-FFF2-40B4-BE49-F238E27FC236}">
                  <a16:creationId xmlns:a16="http://schemas.microsoft.com/office/drawing/2014/main" id="{1EC61B09-DE51-D34E-190B-EA3031782394}"/>
                </a:ext>
              </a:extLst>
            </p:cNvPr>
            <p:cNvPicPr/>
            <p:nvPr/>
          </p:nvPicPr>
          <p:blipFill>
            <a:blip r:embed="rId5" cstate="print"/>
            <a:stretch>
              <a:fillRect/>
            </a:stretch>
          </p:blipFill>
          <p:spPr>
            <a:xfrm>
              <a:off x="689544" y="3536994"/>
              <a:ext cx="314245" cy="257110"/>
            </a:xfrm>
            <a:prstGeom prst="rect">
              <a:avLst/>
            </a:prstGeom>
          </p:spPr>
        </p:pic>
      </p:grpSp>
      <p:sp>
        <p:nvSpPr>
          <p:cNvPr id="11" name="object 11">
            <a:extLst>
              <a:ext uri="{FF2B5EF4-FFF2-40B4-BE49-F238E27FC236}">
                <a16:creationId xmlns:a16="http://schemas.microsoft.com/office/drawing/2014/main" id="{E50D42C1-4EB2-2FDE-FE47-9713EAB0EBBB}"/>
              </a:ext>
            </a:extLst>
          </p:cNvPr>
          <p:cNvSpPr txBox="1"/>
          <p:nvPr/>
        </p:nvSpPr>
        <p:spPr>
          <a:xfrm>
            <a:off x="1379231" y="3514121"/>
            <a:ext cx="866775" cy="299720"/>
          </a:xfrm>
          <a:prstGeom prst="rect">
            <a:avLst/>
          </a:prstGeom>
        </p:spPr>
        <p:txBody>
          <a:bodyPr vert="horz" wrap="square" lIns="0" tIns="12700" rIns="0" bIns="0" rtlCol="0">
            <a:spAutoFit/>
          </a:bodyPr>
          <a:lstStyle/>
          <a:p>
            <a:pPr marL="12700">
              <a:lnSpc>
                <a:spcPct val="100000"/>
              </a:lnSpc>
              <a:spcBef>
                <a:spcPts val="100"/>
              </a:spcBef>
            </a:pPr>
            <a:r>
              <a:rPr sz="1800" spc="-10" dirty="0">
                <a:solidFill>
                  <a:srgbClr val="0F3331"/>
                </a:solidFill>
                <a:latin typeface="Verdana"/>
                <a:cs typeface="Verdana"/>
              </a:rPr>
              <a:t>Vendas</a:t>
            </a:r>
            <a:endParaRPr sz="1800">
              <a:latin typeface="Verdana"/>
              <a:cs typeface="Verdana"/>
            </a:endParaRPr>
          </a:p>
        </p:txBody>
      </p:sp>
      <p:grpSp>
        <p:nvGrpSpPr>
          <p:cNvPr id="12" name="object 12">
            <a:extLst>
              <a:ext uri="{FF2B5EF4-FFF2-40B4-BE49-F238E27FC236}">
                <a16:creationId xmlns:a16="http://schemas.microsoft.com/office/drawing/2014/main" id="{CD2B10FD-D678-BFAD-6192-F628298F38E2}"/>
              </a:ext>
            </a:extLst>
          </p:cNvPr>
          <p:cNvGrpSpPr/>
          <p:nvPr/>
        </p:nvGrpSpPr>
        <p:grpSpPr>
          <a:xfrm>
            <a:off x="487281" y="4495765"/>
            <a:ext cx="714375" cy="714375"/>
            <a:chOff x="487281" y="4495765"/>
            <a:chExt cx="714375" cy="714375"/>
          </a:xfrm>
        </p:grpSpPr>
        <p:sp>
          <p:nvSpPr>
            <p:cNvPr id="13" name="object 13">
              <a:extLst>
                <a:ext uri="{FF2B5EF4-FFF2-40B4-BE49-F238E27FC236}">
                  <a16:creationId xmlns:a16="http://schemas.microsoft.com/office/drawing/2014/main" id="{6951F019-0617-6B20-57C1-2A6EB297FFFE}"/>
                </a:ext>
              </a:extLst>
            </p:cNvPr>
            <p:cNvSpPr/>
            <p:nvPr/>
          </p:nvSpPr>
          <p:spPr>
            <a:xfrm>
              <a:off x="487281" y="4495765"/>
              <a:ext cx="714375" cy="714375"/>
            </a:xfrm>
            <a:custGeom>
              <a:avLst/>
              <a:gdLst/>
              <a:ahLst/>
              <a:cxnLst/>
              <a:rect l="l" t="t" r="r" b="b"/>
              <a:pathLst>
                <a:path w="714375" h="714375">
                  <a:moveTo>
                    <a:pt x="357097" y="714195"/>
                  </a:moveTo>
                  <a:lnTo>
                    <a:pt x="308641" y="710936"/>
                  </a:lnTo>
                  <a:lnTo>
                    <a:pt x="262167" y="701440"/>
                  </a:lnTo>
                  <a:lnTo>
                    <a:pt x="218099" y="686133"/>
                  </a:lnTo>
                  <a:lnTo>
                    <a:pt x="176863" y="665441"/>
                  </a:lnTo>
                  <a:lnTo>
                    <a:pt x="138886" y="639790"/>
                  </a:lnTo>
                  <a:lnTo>
                    <a:pt x="104591" y="609604"/>
                  </a:lnTo>
                  <a:lnTo>
                    <a:pt x="74405" y="575309"/>
                  </a:lnTo>
                  <a:lnTo>
                    <a:pt x="48754" y="537332"/>
                  </a:lnTo>
                  <a:lnTo>
                    <a:pt x="28062" y="496096"/>
                  </a:lnTo>
                  <a:lnTo>
                    <a:pt x="12755" y="452028"/>
                  </a:lnTo>
                  <a:lnTo>
                    <a:pt x="3259" y="405554"/>
                  </a:lnTo>
                  <a:lnTo>
                    <a:pt x="0" y="357097"/>
                  </a:lnTo>
                  <a:lnTo>
                    <a:pt x="3259" y="308641"/>
                  </a:lnTo>
                  <a:lnTo>
                    <a:pt x="12755" y="262167"/>
                  </a:lnTo>
                  <a:lnTo>
                    <a:pt x="28062" y="218099"/>
                  </a:lnTo>
                  <a:lnTo>
                    <a:pt x="48754" y="176863"/>
                  </a:lnTo>
                  <a:lnTo>
                    <a:pt x="74405" y="138886"/>
                  </a:lnTo>
                  <a:lnTo>
                    <a:pt x="104591" y="104591"/>
                  </a:lnTo>
                  <a:lnTo>
                    <a:pt x="138886" y="74405"/>
                  </a:lnTo>
                  <a:lnTo>
                    <a:pt x="176863" y="48754"/>
                  </a:lnTo>
                  <a:lnTo>
                    <a:pt x="218099" y="28062"/>
                  </a:lnTo>
                  <a:lnTo>
                    <a:pt x="262167" y="12755"/>
                  </a:lnTo>
                  <a:lnTo>
                    <a:pt x="308641" y="3259"/>
                  </a:lnTo>
                  <a:lnTo>
                    <a:pt x="357097" y="0"/>
                  </a:lnTo>
                  <a:lnTo>
                    <a:pt x="404036" y="3096"/>
                  </a:lnTo>
                  <a:lnTo>
                    <a:pt x="449773" y="12234"/>
                  </a:lnTo>
                  <a:lnTo>
                    <a:pt x="493753" y="27182"/>
                  </a:lnTo>
                  <a:lnTo>
                    <a:pt x="535422" y="47711"/>
                  </a:lnTo>
                  <a:lnTo>
                    <a:pt x="574224" y="73590"/>
                  </a:lnTo>
                  <a:lnTo>
                    <a:pt x="609604" y="104591"/>
                  </a:lnTo>
                  <a:lnTo>
                    <a:pt x="640605" y="139971"/>
                  </a:lnTo>
                  <a:lnTo>
                    <a:pt x="666484" y="178773"/>
                  </a:lnTo>
                  <a:lnTo>
                    <a:pt x="687013" y="220442"/>
                  </a:lnTo>
                  <a:lnTo>
                    <a:pt x="701961" y="264422"/>
                  </a:lnTo>
                  <a:lnTo>
                    <a:pt x="711099" y="310159"/>
                  </a:lnTo>
                  <a:lnTo>
                    <a:pt x="714195" y="357097"/>
                  </a:lnTo>
                  <a:lnTo>
                    <a:pt x="710936" y="405554"/>
                  </a:lnTo>
                  <a:lnTo>
                    <a:pt x="701440" y="452028"/>
                  </a:lnTo>
                  <a:lnTo>
                    <a:pt x="686133" y="496096"/>
                  </a:lnTo>
                  <a:lnTo>
                    <a:pt x="665441" y="537332"/>
                  </a:lnTo>
                  <a:lnTo>
                    <a:pt x="639790" y="575309"/>
                  </a:lnTo>
                  <a:lnTo>
                    <a:pt x="609604" y="609604"/>
                  </a:lnTo>
                  <a:lnTo>
                    <a:pt x="575309" y="639790"/>
                  </a:lnTo>
                  <a:lnTo>
                    <a:pt x="537332" y="665441"/>
                  </a:lnTo>
                  <a:lnTo>
                    <a:pt x="496096" y="686133"/>
                  </a:lnTo>
                  <a:lnTo>
                    <a:pt x="452028" y="701440"/>
                  </a:lnTo>
                  <a:lnTo>
                    <a:pt x="405554" y="710936"/>
                  </a:lnTo>
                  <a:lnTo>
                    <a:pt x="357097" y="714195"/>
                  </a:lnTo>
                  <a:close/>
                </a:path>
              </a:pathLst>
            </a:custGeom>
            <a:solidFill>
              <a:srgbClr val="EE2106"/>
            </a:solidFill>
          </p:spPr>
          <p:txBody>
            <a:bodyPr wrap="square" lIns="0" tIns="0" rIns="0" bIns="0" rtlCol="0"/>
            <a:lstStyle/>
            <a:p>
              <a:endParaRPr/>
            </a:p>
          </p:txBody>
        </p:sp>
        <p:pic>
          <p:nvPicPr>
            <p:cNvPr id="14" name="object 14">
              <a:extLst>
                <a:ext uri="{FF2B5EF4-FFF2-40B4-BE49-F238E27FC236}">
                  <a16:creationId xmlns:a16="http://schemas.microsoft.com/office/drawing/2014/main" id="{FA26F590-F477-F695-3EC6-FFB119471E8C}"/>
                </a:ext>
              </a:extLst>
            </p:cNvPr>
            <p:cNvPicPr/>
            <p:nvPr/>
          </p:nvPicPr>
          <p:blipFill>
            <a:blip r:embed="rId6" cstate="print"/>
            <a:stretch>
              <a:fillRect/>
            </a:stretch>
          </p:blipFill>
          <p:spPr>
            <a:xfrm>
              <a:off x="681175" y="4689659"/>
              <a:ext cx="333291" cy="333291"/>
            </a:xfrm>
            <a:prstGeom prst="rect">
              <a:avLst/>
            </a:prstGeom>
          </p:spPr>
        </p:pic>
      </p:grpSp>
      <p:sp>
        <p:nvSpPr>
          <p:cNvPr id="15" name="object 15">
            <a:extLst>
              <a:ext uri="{FF2B5EF4-FFF2-40B4-BE49-F238E27FC236}">
                <a16:creationId xmlns:a16="http://schemas.microsoft.com/office/drawing/2014/main" id="{91399FB3-C992-D77B-1269-CBDD7B489D3B}"/>
              </a:ext>
            </a:extLst>
          </p:cNvPr>
          <p:cNvSpPr txBox="1"/>
          <p:nvPr/>
        </p:nvSpPr>
        <p:spPr>
          <a:xfrm>
            <a:off x="1379231" y="4704448"/>
            <a:ext cx="1049655" cy="299720"/>
          </a:xfrm>
          <a:prstGeom prst="rect">
            <a:avLst/>
          </a:prstGeom>
        </p:spPr>
        <p:txBody>
          <a:bodyPr vert="horz" wrap="square" lIns="0" tIns="12700" rIns="0" bIns="0" rtlCol="0">
            <a:spAutoFit/>
          </a:bodyPr>
          <a:lstStyle/>
          <a:p>
            <a:pPr marL="12700">
              <a:lnSpc>
                <a:spcPct val="100000"/>
              </a:lnSpc>
              <a:spcBef>
                <a:spcPts val="100"/>
              </a:spcBef>
            </a:pPr>
            <a:r>
              <a:rPr sz="1800" spc="-10" dirty="0">
                <a:solidFill>
                  <a:srgbClr val="0F3331"/>
                </a:solidFill>
                <a:latin typeface="Verdana"/>
                <a:cs typeface="Verdana"/>
              </a:rPr>
              <a:t>Logística</a:t>
            </a:r>
            <a:endParaRPr sz="1800" dirty="0">
              <a:latin typeface="Verdana"/>
              <a:cs typeface="Verdana"/>
            </a:endParaRPr>
          </a:p>
        </p:txBody>
      </p:sp>
      <p:grpSp>
        <p:nvGrpSpPr>
          <p:cNvPr id="32" name="object 32">
            <a:extLst>
              <a:ext uri="{FF2B5EF4-FFF2-40B4-BE49-F238E27FC236}">
                <a16:creationId xmlns:a16="http://schemas.microsoft.com/office/drawing/2014/main" id="{AC56196F-E702-CDAC-4189-AC41682EB8D8}"/>
              </a:ext>
            </a:extLst>
          </p:cNvPr>
          <p:cNvGrpSpPr/>
          <p:nvPr/>
        </p:nvGrpSpPr>
        <p:grpSpPr>
          <a:xfrm>
            <a:off x="8295829" y="2115111"/>
            <a:ext cx="714375" cy="714375"/>
            <a:chOff x="8295829" y="2115111"/>
            <a:chExt cx="714375" cy="714375"/>
          </a:xfrm>
        </p:grpSpPr>
        <p:sp>
          <p:nvSpPr>
            <p:cNvPr id="33" name="object 33">
              <a:extLst>
                <a:ext uri="{FF2B5EF4-FFF2-40B4-BE49-F238E27FC236}">
                  <a16:creationId xmlns:a16="http://schemas.microsoft.com/office/drawing/2014/main" id="{1E6E5DE3-A6D5-7145-D1F8-104133143904}"/>
                </a:ext>
              </a:extLst>
            </p:cNvPr>
            <p:cNvSpPr/>
            <p:nvPr/>
          </p:nvSpPr>
          <p:spPr>
            <a:xfrm>
              <a:off x="8295829" y="2115111"/>
              <a:ext cx="714375" cy="714375"/>
            </a:xfrm>
            <a:custGeom>
              <a:avLst/>
              <a:gdLst/>
              <a:ahLst/>
              <a:cxnLst/>
              <a:rect l="l" t="t" r="r" b="b"/>
              <a:pathLst>
                <a:path w="714375" h="714375">
                  <a:moveTo>
                    <a:pt x="357098" y="714195"/>
                  </a:moveTo>
                  <a:lnTo>
                    <a:pt x="308642" y="710936"/>
                  </a:lnTo>
                  <a:lnTo>
                    <a:pt x="262167" y="701440"/>
                  </a:lnTo>
                  <a:lnTo>
                    <a:pt x="218099" y="686133"/>
                  </a:lnTo>
                  <a:lnTo>
                    <a:pt x="176863" y="665441"/>
                  </a:lnTo>
                  <a:lnTo>
                    <a:pt x="138886" y="639790"/>
                  </a:lnTo>
                  <a:lnTo>
                    <a:pt x="104591" y="609604"/>
                  </a:lnTo>
                  <a:lnTo>
                    <a:pt x="74405" y="575309"/>
                  </a:lnTo>
                  <a:lnTo>
                    <a:pt x="48754" y="537332"/>
                  </a:lnTo>
                  <a:lnTo>
                    <a:pt x="28062" y="496096"/>
                  </a:lnTo>
                  <a:lnTo>
                    <a:pt x="12755" y="452028"/>
                  </a:lnTo>
                  <a:lnTo>
                    <a:pt x="3259" y="405554"/>
                  </a:lnTo>
                  <a:lnTo>
                    <a:pt x="0" y="357097"/>
                  </a:lnTo>
                  <a:lnTo>
                    <a:pt x="3259" y="308641"/>
                  </a:lnTo>
                  <a:lnTo>
                    <a:pt x="12755" y="262167"/>
                  </a:lnTo>
                  <a:lnTo>
                    <a:pt x="28062" y="218099"/>
                  </a:lnTo>
                  <a:lnTo>
                    <a:pt x="48754" y="176863"/>
                  </a:lnTo>
                  <a:lnTo>
                    <a:pt x="74405" y="138886"/>
                  </a:lnTo>
                  <a:lnTo>
                    <a:pt x="104591" y="104591"/>
                  </a:lnTo>
                  <a:lnTo>
                    <a:pt x="138886" y="74405"/>
                  </a:lnTo>
                  <a:lnTo>
                    <a:pt x="176863" y="48754"/>
                  </a:lnTo>
                  <a:lnTo>
                    <a:pt x="218099" y="28062"/>
                  </a:lnTo>
                  <a:lnTo>
                    <a:pt x="262167" y="12755"/>
                  </a:lnTo>
                  <a:lnTo>
                    <a:pt x="308642" y="3259"/>
                  </a:lnTo>
                  <a:lnTo>
                    <a:pt x="357098" y="0"/>
                  </a:lnTo>
                  <a:lnTo>
                    <a:pt x="404036" y="3096"/>
                  </a:lnTo>
                  <a:lnTo>
                    <a:pt x="449773" y="12234"/>
                  </a:lnTo>
                  <a:lnTo>
                    <a:pt x="493753" y="27182"/>
                  </a:lnTo>
                  <a:lnTo>
                    <a:pt x="535422" y="47711"/>
                  </a:lnTo>
                  <a:lnTo>
                    <a:pt x="574224" y="73590"/>
                  </a:lnTo>
                  <a:lnTo>
                    <a:pt x="609604" y="104591"/>
                  </a:lnTo>
                  <a:lnTo>
                    <a:pt x="640605" y="139971"/>
                  </a:lnTo>
                  <a:lnTo>
                    <a:pt x="666484" y="178773"/>
                  </a:lnTo>
                  <a:lnTo>
                    <a:pt x="687013" y="220442"/>
                  </a:lnTo>
                  <a:lnTo>
                    <a:pt x="701961" y="264422"/>
                  </a:lnTo>
                  <a:lnTo>
                    <a:pt x="711099" y="310159"/>
                  </a:lnTo>
                  <a:lnTo>
                    <a:pt x="714195" y="357097"/>
                  </a:lnTo>
                  <a:lnTo>
                    <a:pt x="710936" y="405554"/>
                  </a:lnTo>
                  <a:lnTo>
                    <a:pt x="701440" y="452028"/>
                  </a:lnTo>
                  <a:lnTo>
                    <a:pt x="686133" y="496096"/>
                  </a:lnTo>
                  <a:lnTo>
                    <a:pt x="665441" y="537332"/>
                  </a:lnTo>
                  <a:lnTo>
                    <a:pt x="639790" y="575309"/>
                  </a:lnTo>
                  <a:lnTo>
                    <a:pt x="609604" y="609604"/>
                  </a:lnTo>
                  <a:lnTo>
                    <a:pt x="575310" y="639790"/>
                  </a:lnTo>
                  <a:lnTo>
                    <a:pt x="537332" y="665441"/>
                  </a:lnTo>
                  <a:lnTo>
                    <a:pt x="496096" y="686133"/>
                  </a:lnTo>
                  <a:lnTo>
                    <a:pt x="452029" y="701440"/>
                  </a:lnTo>
                  <a:lnTo>
                    <a:pt x="405554" y="710936"/>
                  </a:lnTo>
                  <a:lnTo>
                    <a:pt x="357098" y="714195"/>
                  </a:lnTo>
                  <a:close/>
                </a:path>
              </a:pathLst>
            </a:custGeom>
            <a:solidFill>
              <a:srgbClr val="EE2106"/>
            </a:solidFill>
          </p:spPr>
          <p:txBody>
            <a:bodyPr wrap="square" lIns="0" tIns="0" rIns="0" bIns="0" rtlCol="0"/>
            <a:lstStyle/>
            <a:p>
              <a:endParaRPr/>
            </a:p>
          </p:txBody>
        </p:sp>
        <p:pic>
          <p:nvPicPr>
            <p:cNvPr id="34" name="object 34">
              <a:extLst>
                <a:ext uri="{FF2B5EF4-FFF2-40B4-BE49-F238E27FC236}">
                  <a16:creationId xmlns:a16="http://schemas.microsoft.com/office/drawing/2014/main" id="{96E14561-E7F5-26C5-5BA7-8C834A912454}"/>
                </a:ext>
              </a:extLst>
            </p:cNvPr>
            <p:cNvPicPr/>
            <p:nvPr/>
          </p:nvPicPr>
          <p:blipFill>
            <a:blip r:embed="rId7" cstate="print"/>
            <a:stretch>
              <a:fillRect/>
            </a:stretch>
          </p:blipFill>
          <p:spPr>
            <a:xfrm>
              <a:off x="8519016" y="2288081"/>
              <a:ext cx="276156" cy="371381"/>
            </a:xfrm>
            <a:prstGeom prst="rect">
              <a:avLst/>
            </a:prstGeom>
          </p:spPr>
        </p:pic>
      </p:grpSp>
      <p:sp>
        <p:nvSpPr>
          <p:cNvPr id="35" name="object 35">
            <a:extLst>
              <a:ext uri="{FF2B5EF4-FFF2-40B4-BE49-F238E27FC236}">
                <a16:creationId xmlns:a16="http://schemas.microsoft.com/office/drawing/2014/main" id="{F74D3079-1525-82F7-006B-9DF209812FD9}"/>
              </a:ext>
            </a:extLst>
          </p:cNvPr>
          <p:cNvSpPr txBox="1"/>
          <p:nvPr/>
        </p:nvSpPr>
        <p:spPr>
          <a:xfrm>
            <a:off x="9187777" y="2162319"/>
            <a:ext cx="2385060" cy="603563"/>
          </a:xfrm>
          <a:prstGeom prst="rect">
            <a:avLst/>
          </a:prstGeom>
        </p:spPr>
        <p:txBody>
          <a:bodyPr vert="horz" wrap="square" lIns="0" tIns="12700" rIns="0" bIns="0" rtlCol="0">
            <a:spAutoFit/>
          </a:bodyPr>
          <a:lstStyle/>
          <a:p>
            <a:pPr marL="12700" marR="5080">
              <a:lnSpc>
                <a:spcPct val="112000"/>
              </a:lnSpc>
              <a:spcBef>
                <a:spcPts val="100"/>
              </a:spcBef>
            </a:pPr>
            <a:r>
              <a:rPr sz="1800" dirty="0">
                <a:solidFill>
                  <a:srgbClr val="0F3331"/>
                </a:solidFill>
                <a:latin typeface="Verdana"/>
                <a:cs typeface="Verdana"/>
              </a:rPr>
              <a:t>Desenvolvimento</a:t>
            </a:r>
            <a:r>
              <a:rPr sz="1800" spc="-45" dirty="0">
                <a:solidFill>
                  <a:srgbClr val="0F3331"/>
                </a:solidFill>
                <a:latin typeface="Verdana"/>
                <a:cs typeface="Verdana"/>
              </a:rPr>
              <a:t> </a:t>
            </a:r>
            <a:r>
              <a:rPr sz="1800" spc="-25" dirty="0">
                <a:solidFill>
                  <a:srgbClr val="0F3331"/>
                </a:solidFill>
                <a:latin typeface="Verdana"/>
                <a:cs typeface="Verdana"/>
              </a:rPr>
              <a:t>de </a:t>
            </a:r>
            <a:r>
              <a:rPr sz="1800" spc="-10" dirty="0">
                <a:solidFill>
                  <a:srgbClr val="0F3331"/>
                </a:solidFill>
                <a:latin typeface="Verdana"/>
                <a:cs typeface="Verdana"/>
              </a:rPr>
              <a:t>Sistemas</a:t>
            </a:r>
            <a:endParaRPr sz="1800" dirty="0">
              <a:latin typeface="Verdana"/>
              <a:cs typeface="Verdana"/>
            </a:endParaRPr>
          </a:p>
        </p:txBody>
      </p:sp>
      <p:sp>
        <p:nvSpPr>
          <p:cNvPr id="17" name="CaixaDeTexto 16">
            <a:extLst>
              <a:ext uri="{FF2B5EF4-FFF2-40B4-BE49-F238E27FC236}">
                <a16:creationId xmlns:a16="http://schemas.microsoft.com/office/drawing/2014/main" id="{B123C0FD-C00A-663B-D265-D06C740C08C2}"/>
              </a:ext>
            </a:extLst>
          </p:cNvPr>
          <p:cNvSpPr txBox="1"/>
          <p:nvPr/>
        </p:nvSpPr>
        <p:spPr>
          <a:xfrm>
            <a:off x="9175487" y="3432017"/>
            <a:ext cx="1600200" cy="369332"/>
          </a:xfrm>
          <a:prstGeom prst="rect">
            <a:avLst/>
          </a:prstGeom>
          <a:noFill/>
        </p:spPr>
        <p:txBody>
          <a:bodyPr wrap="square" rtlCol="0">
            <a:spAutoFit/>
          </a:bodyPr>
          <a:lstStyle/>
          <a:p>
            <a:r>
              <a:rPr lang="pt-BR" dirty="0"/>
              <a:t>Hospedagem</a:t>
            </a:r>
          </a:p>
        </p:txBody>
      </p:sp>
      <p:grpSp>
        <p:nvGrpSpPr>
          <p:cNvPr id="19" name="object 4">
            <a:extLst>
              <a:ext uri="{FF2B5EF4-FFF2-40B4-BE49-F238E27FC236}">
                <a16:creationId xmlns:a16="http://schemas.microsoft.com/office/drawing/2014/main" id="{CCF10FF3-ACC9-E011-D3DB-E2DBD9C3EEE3}"/>
              </a:ext>
            </a:extLst>
          </p:cNvPr>
          <p:cNvGrpSpPr/>
          <p:nvPr/>
        </p:nvGrpSpPr>
        <p:grpSpPr>
          <a:xfrm>
            <a:off x="8330975" y="3179806"/>
            <a:ext cx="714375" cy="714375"/>
            <a:chOff x="487281" y="2115111"/>
            <a:chExt cx="714375" cy="714375"/>
          </a:xfrm>
        </p:grpSpPr>
        <p:sp>
          <p:nvSpPr>
            <p:cNvPr id="20" name="object 5">
              <a:extLst>
                <a:ext uri="{FF2B5EF4-FFF2-40B4-BE49-F238E27FC236}">
                  <a16:creationId xmlns:a16="http://schemas.microsoft.com/office/drawing/2014/main" id="{F8459697-66D9-1C12-7D04-2652F9025663}"/>
                </a:ext>
              </a:extLst>
            </p:cNvPr>
            <p:cNvSpPr/>
            <p:nvPr/>
          </p:nvSpPr>
          <p:spPr>
            <a:xfrm>
              <a:off x="487281" y="2115111"/>
              <a:ext cx="714375" cy="714375"/>
            </a:xfrm>
            <a:custGeom>
              <a:avLst/>
              <a:gdLst/>
              <a:ahLst/>
              <a:cxnLst/>
              <a:rect l="l" t="t" r="r" b="b"/>
              <a:pathLst>
                <a:path w="714375" h="714375">
                  <a:moveTo>
                    <a:pt x="357097" y="714195"/>
                  </a:moveTo>
                  <a:lnTo>
                    <a:pt x="308641" y="710936"/>
                  </a:lnTo>
                  <a:lnTo>
                    <a:pt x="262167" y="701440"/>
                  </a:lnTo>
                  <a:lnTo>
                    <a:pt x="218099" y="686133"/>
                  </a:lnTo>
                  <a:lnTo>
                    <a:pt x="176863" y="665441"/>
                  </a:lnTo>
                  <a:lnTo>
                    <a:pt x="138886" y="639790"/>
                  </a:lnTo>
                  <a:lnTo>
                    <a:pt x="104591" y="609604"/>
                  </a:lnTo>
                  <a:lnTo>
                    <a:pt x="74405" y="575309"/>
                  </a:lnTo>
                  <a:lnTo>
                    <a:pt x="48754" y="537332"/>
                  </a:lnTo>
                  <a:lnTo>
                    <a:pt x="28062" y="496096"/>
                  </a:lnTo>
                  <a:lnTo>
                    <a:pt x="12755" y="452028"/>
                  </a:lnTo>
                  <a:lnTo>
                    <a:pt x="3259" y="405554"/>
                  </a:lnTo>
                  <a:lnTo>
                    <a:pt x="0" y="357097"/>
                  </a:lnTo>
                  <a:lnTo>
                    <a:pt x="3259" y="308641"/>
                  </a:lnTo>
                  <a:lnTo>
                    <a:pt x="12755" y="262167"/>
                  </a:lnTo>
                  <a:lnTo>
                    <a:pt x="28062" y="218099"/>
                  </a:lnTo>
                  <a:lnTo>
                    <a:pt x="48754" y="176863"/>
                  </a:lnTo>
                  <a:lnTo>
                    <a:pt x="74405" y="138886"/>
                  </a:lnTo>
                  <a:lnTo>
                    <a:pt x="104591" y="104591"/>
                  </a:lnTo>
                  <a:lnTo>
                    <a:pt x="138886" y="74405"/>
                  </a:lnTo>
                  <a:lnTo>
                    <a:pt x="176863" y="48754"/>
                  </a:lnTo>
                  <a:lnTo>
                    <a:pt x="218099" y="28062"/>
                  </a:lnTo>
                  <a:lnTo>
                    <a:pt x="262167" y="12755"/>
                  </a:lnTo>
                  <a:lnTo>
                    <a:pt x="308641" y="3259"/>
                  </a:lnTo>
                  <a:lnTo>
                    <a:pt x="357097" y="0"/>
                  </a:lnTo>
                  <a:lnTo>
                    <a:pt x="404036" y="3096"/>
                  </a:lnTo>
                  <a:lnTo>
                    <a:pt x="449773" y="12234"/>
                  </a:lnTo>
                  <a:lnTo>
                    <a:pt x="493753" y="27182"/>
                  </a:lnTo>
                  <a:lnTo>
                    <a:pt x="535422" y="47711"/>
                  </a:lnTo>
                  <a:lnTo>
                    <a:pt x="574224" y="73590"/>
                  </a:lnTo>
                  <a:lnTo>
                    <a:pt x="609604" y="104591"/>
                  </a:lnTo>
                  <a:lnTo>
                    <a:pt x="640605" y="139971"/>
                  </a:lnTo>
                  <a:lnTo>
                    <a:pt x="666484" y="178773"/>
                  </a:lnTo>
                  <a:lnTo>
                    <a:pt x="687013" y="220442"/>
                  </a:lnTo>
                  <a:lnTo>
                    <a:pt x="701961" y="264422"/>
                  </a:lnTo>
                  <a:lnTo>
                    <a:pt x="711099" y="310159"/>
                  </a:lnTo>
                  <a:lnTo>
                    <a:pt x="714195" y="357097"/>
                  </a:lnTo>
                  <a:lnTo>
                    <a:pt x="710936" y="405554"/>
                  </a:lnTo>
                  <a:lnTo>
                    <a:pt x="701440" y="452028"/>
                  </a:lnTo>
                  <a:lnTo>
                    <a:pt x="686133" y="496096"/>
                  </a:lnTo>
                  <a:lnTo>
                    <a:pt x="665441" y="537332"/>
                  </a:lnTo>
                  <a:lnTo>
                    <a:pt x="639790" y="575309"/>
                  </a:lnTo>
                  <a:lnTo>
                    <a:pt x="609604" y="609604"/>
                  </a:lnTo>
                  <a:lnTo>
                    <a:pt x="575309" y="639790"/>
                  </a:lnTo>
                  <a:lnTo>
                    <a:pt x="537332" y="665441"/>
                  </a:lnTo>
                  <a:lnTo>
                    <a:pt x="496096" y="686133"/>
                  </a:lnTo>
                  <a:lnTo>
                    <a:pt x="452028" y="701440"/>
                  </a:lnTo>
                  <a:lnTo>
                    <a:pt x="405554" y="710936"/>
                  </a:lnTo>
                  <a:lnTo>
                    <a:pt x="357097" y="714195"/>
                  </a:lnTo>
                  <a:close/>
                </a:path>
              </a:pathLst>
            </a:custGeom>
            <a:solidFill>
              <a:srgbClr val="EE2106"/>
            </a:solidFill>
          </p:spPr>
          <p:txBody>
            <a:bodyPr wrap="square" lIns="0" tIns="0" rIns="0" bIns="0" rtlCol="0"/>
            <a:lstStyle/>
            <a:p>
              <a:endParaRPr dirty="0"/>
            </a:p>
          </p:txBody>
        </p:sp>
        <p:pic>
          <p:nvPicPr>
            <p:cNvPr id="21" name="object 6">
              <a:extLst>
                <a:ext uri="{FF2B5EF4-FFF2-40B4-BE49-F238E27FC236}">
                  <a16:creationId xmlns:a16="http://schemas.microsoft.com/office/drawing/2014/main" id="{E5B870D5-D481-16D7-87DC-39BB61027910}"/>
                </a:ext>
              </a:extLst>
            </p:cNvPr>
            <p:cNvPicPr/>
            <p:nvPr/>
          </p:nvPicPr>
          <p:blipFill>
            <a:blip r:embed="rId4" cstate="print"/>
            <a:stretch>
              <a:fillRect/>
            </a:stretch>
          </p:blipFill>
          <p:spPr>
            <a:xfrm>
              <a:off x="664434" y="2317374"/>
              <a:ext cx="361859" cy="314245"/>
            </a:xfrm>
            <a:prstGeom prst="rect">
              <a:avLst/>
            </a:prstGeom>
          </p:spPr>
        </p:pic>
      </p:grpSp>
    </p:spTree>
    <p:extLst>
      <p:ext uri="{BB962C8B-B14F-4D97-AF65-F5344CB8AC3E}">
        <p14:creationId xmlns:p14="http://schemas.microsoft.com/office/powerpoint/2010/main" val="669380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7248" y="65737"/>
            <a:ext cx="11617503" cy="6537687"/>
          </a:xfrm>
          <a:prstGeom prst="rect">
            <a:avLst/>
          </a:prstGeom>
        </p:spPr>
        <p:txBody>
          <a:bodyPr vert="horz" wrap="square" lIns="0" tIns="12700" rIns="0" bIns="0" rtlCol="0">
            <a:spAutoFit/>
          </a:bodyPr>
          <a:lstStyle/>
          <a:p>
            <a:pPr marL="102870">
              <a:lnSpc>
                <a:spcPct val="100000"/>
              </a:lnSpc>
              <a:spcBef>
                <a:spcPts val="100"/>
              </a:spcBef>
            </a:pPr>
            <a:r>
              <a:rPr lang="pt-BR" sz="3600" dirty="0"/>
              <a:t>                      CURSOS E ESCOLAS</a:t>
            </a:r>
            <a:br>
              <a:rPr lang="pt-BR" sz="3600" dirty="0"/>
            </a:br>
            <a:br>
              <a:rPr lang="pt-BR" sz="3600" dirty="0"/>
            </a:br>
            <a:r>
              <a:rPr lang="pt-BR" sz="1000" b="1" i="1" dirty="0"/>
              <a:t>1- CURSO ADMINISTRAÇÃO</a:t>
            </a:r>
            <a:br>
              <a:rPr lang="pt-BR" sz="1000" b="1" i="1" dirty="0"/>
            </a:br>
            <a:r>
              <a:rPr lang="pt-BR" sz="1000" dirty="0"/>
              <a:t>EE Alfredo Inácio Trindade</a:t>
            </a:r>
            <a:br>
              <a:rPr lang="pt-BR" sz="1000" dirty="0"/>
            </a:br>
            <a:r>
              <a:rPr lang="pt-BR" sz="1000" dirty="0"/>
              <a:t>EE Arnaldo Barreto</a:t>
            </a:r>
            <a:br>
              <a:rPr lang="pt-BR" sz="1000" dirty="0"/>
            </a:br>
            <a:r>
              <a:rPr lang="pt-BR" sz="1000" dirty="0"/>
              <a:t>EE Prof. José do Amaral Mello</a:t>
            </a:r>
            <a:br>
              <a:rPr lang="pt-BR" sz="1000" dirty="0"/>
            </a:br>
            <a:r>
              <a:rPr lang="pt-BR" sz="1000" dirty="0"/>
              <a:t>EE Silva Jardim</a:t>
            </a:r>
            <a:br>
              <a:rPr lang="pt-BR" sz="1000" dirty="0"/>
            </a:br>
            <a:r>
              <a:rPr lang="pt-BR" sz="1000" dirty="0"/>
              <a:t>EE Prof. Victor dos Santos Cunha</a:t>
            </a:r>
            <a:br>
              <a:rPr lang="pt-BR" sz="1000" dirty="0"/>
            </a:br>
            <a:r>
              <a:rPr lang="pt-BR" sz="1000" dirty="0"/>
              <a:t>EE Paul </a:t>
            </a:r>
            <a:r>
              <a:rPr lang="pt-BR" sz="1000" dirty="0" err="1"/>
              <a:t>Hugon</a:t>
            </a:r>
            <a:br>
              <a:rPr lang="pt-BR" sz="1000" dirty="0"/>
            </a:br>
            <a:r>
              <a:rPr lang="pt-BR" sz="1000" dirty="0"/>
              <a:t>EE Tito Prates da Fonseca</a:t>
            </a:r>
            <a:br>
              <a:rPr lang="pt-BR" sz="1000" dirty="0"/>
            </a:br>
            <a:r>
              <a:rPr lang="pt-BR" sz="1000" dirty="0"/>
              <a:t>EE </a:t>
            </a:r>
            <a:r>
              <a:rPr lang="pt-BR" sz="1000" dirty="0" err="1"/>
              <a:t>Antonio</a:t>
            </a:r>
            <a:r>
              <a:rPr lang="pt-BR" sz="1000" dirty="0"/>
              <a:t> José Leite</a:t>
            </a:r>
            <a:br>
              <a:rPr lang="pt-BR" sz="1000" dirty="0"/>
            </a:br>
            <a:br>
              <a:rPr lang="pt-BR" sz="1000" b="1" i="1" dirty="0"/>
            </a:br>
            <a:r>
              <a:rPr lang="pt-BR" sz="1000" b="1" i="1" dirty="0"/>
              <a:t>2- CURSO DESENVOLVIMENTO DE SISTEMAS</a:t>
            </a:r>
            <a:br>
              <a:rPr lang="pt-BR" sz="1000" b="1" i="1" dirty="0"/>
            </a:br>
            <a:r>
              <a:rPr lang="pt-BR" sz="1000" dirty="0"/>
              <a:t>EE Pedro de Moraes Victor</a:t>
            </a:r>
            <a:br>
              <a:rPr lang="pt-BR" sz="1000" dirty="0"/>
            </a:br>
            <a:r>
              <a:rPr lang="pt-BR" sz="1000" dirty="0"/>
              <a:t>EE Silva Jardim</a:t>
            </a:r>
            <a:br>
              <a:rPr lang="pt-BR" sz="1000" dirty="0"/>
            </a:br>
            <a:r>
              <a:rPr lang="pt-BR" sz="1000" dirty="0"/>
              <a:t>EE Paul </a:t>
            </a:r>
            <a:r>
              <a:rPr lang="pt-BR" sz="1000" dirty="0" err="1"/>
              <a:t>Hugon</a:t>
            </a:r>
            <a:br>
              <a:rPr lang="pt-BR" sz="1000" dirty="0"/>
            </a:br>
            <a:r>
              <a:rPr lang="pt-BR" sz="1000" dirty="0"/>
              <a:t>EE Alfredo Inácio Trindade</a:t>
            </a:r>
            <a:br>
              <a:rPr lang="pt-BR" sz="1000" dirty="0"/>
            </a:br>
            <a:r>
              <a:rPr lang="pt-BR" sz="1000" dirty="0"/>
              <a:t>EE Albino Cesar</a:t>
            </a:r>
            <a:br>
              <a:rPr lang="pt-BR" sz="1000" dirty="0"/>
            </a:br>
            <a:r>
              <a:rPr lang="pt-BR" sz="1000" dirty="0"/>
              <a:t>EE Arnaldo Barreto</a:t>
            </a:r>
            <a:br>
              <a:rPr lang="pt-BR" sz="1000" dirty="0"/>
            </a:br>
            <a:br>
              <a:rPr lang="pt-BR" sz="1000" dirty="0"/>
            </a:br>
            <a:r>
              <a:rPr lang="pt-BR" sz="1000" b="1" i="1" dirty="0"/>
              <a:t>3- CURSO LOGÍSTICA</a:t>
            </a:r>
            <a:br>
              <a:rPr lang="pt-BR" sz="1000" b="1" i="1" dirty="0"/>
            </a:br>
            <a:r>
              <a:rPr lang="pt-BR" sz="1000" dirty="0"/>
              <a:t>EE Alfredo Inácio Trindade</a:t>
            </a:r>
            <a:br>
              <a:rPr lang="pt-BR" sz="1000" dirty="0"/>
            </a:br>
            <a:r>
              <a:rPr lang="pt-BR" sz="1000" dirty="0"/>
              <a:t>EE Prof. Victor dos Santos Cunha</a:t>
            </a:r>
            <a:br>
              <a:rPr lang="pt-BR" sz="1000" dirty="0"/>
            </a:br>
            <a:r>
              <a:rPr lang="pt-BR" sz="1000" dirty="0"/>
              <a:t>EE </a:t>
            </a:r>
            <a:r>
              <a:rPr lang="pt-BR" sz="1000" dirty="0" err="1"/>
              <a:t>Antonio</a:t>
            </a:r>
            <a:r>
              <a:rPr lang="pt-BR" sz="1000" dirty="0"/>
              <a:t> José Leite</a:t>
            </a:r>
            <a:br>
              <a:rPr lang="pt-BR" sz="1000" dirty="0"/>
            </a:br>
            <a:br>
              <a:rPr lang="pt-BR" sz="1000" dirty="0"/>
            </a:br>
            <a:r>
              <a:rPr lang="pt-BR" sz="1000" b="1" i="1" dirty="0"/>
              <a:t>4- CURSO VENDAS</a:t>
            </a:r>
            <a:br>
              <a:rPr lang="pt-BR" sz="1000" b="1" i="1" dirty="0"/>
            </a:br>
            <a:r>
              <a:rPr lang="pt-BR" sz="1000" dirty="0"/>
              <a:t>EE Pedro de Moraes Victor</a:t>
            </a:r>
            <a:br>
              <a:rPr lang="pt-BR" sz="1000" dirty="0"/>
            </a:br>
            <a:r>
              <a:rPr lang="pt-BR" sz="1000" dirty="0"/>
              <a:t>EE Victor dos Santos Cunha</a:t>
            </a:r>
            <a:br>
              <a:rPr lang="pt-BR" sz="1000" dirty="0"/>
            </a:br>
            <a:r>
              <a:rPr lang="pt-BR" sz="1000" dirty="0"/>
              <a:t>EE Tito Prates da Fonseca</a:t>
            </a:r>
            <a:br>
              <a:rPr lang="pt-BR" sz="1000" dirty="0"/>
            </a:br>
            <a:r>
              <a:rPr lang="pt-BR" sz="1000" dirty="0"/>
              <a:t>EE </a:t>
            </a:r>
            <a:r>
              <a:rPr lang="pt-BR" sz="1000" dirty="0" err="1"/>
              <a:t>Antonio</a:t>
            </a:r>
            <a:r>
              <a:rPr lang="pt-BR" sz="1000" dirty="0"/>
              <a:t> José Leite</a:t>
            </a:r>
            <a:br>
              <a:rPr lang="pt-BR" sz="1000" b="1" i="1" dirty="0"/>
            </a:br>
            <a:br>
              <a:rPr lang="pt-BR" sz="1000" b="1" i="1" dirty="0"/>
            </a:br>
            <a:r>
              <a:rPr lang="pt-BR" sz="1000" b="1" i="1" dirty="0"/>
              <a:t>5. HOSPEDAGEM</a:t>
            </a:r>
            <a:br>
              <a:rPr lang="pt-BR" sz="1600" b="1" i="1" dirty="0"/>
            </a:br>
            <a:r>
              <a:rPr lang="pt-BR" sz="1200" i="1" dirty="0"/>
              <a:t>E.E. José do Amaral Mello</a:t>
            </a:r>
            <a:br>
              <a:rPr lang="pt-BR" sz="1600" b="1" i="1" dirty="0"/>
            </a:br>
            <a:endParaRPr sz="3600" dirty="0"/>
          </a:p>
        </p:txBody>
      </p:sp>
      <p:sp>
        <p:nvSpPr>
          <p:cNvPr id="4" name="object 4"/>
          <p:cNvSpPr txBox="1"/>
          <p:nvPr/>
        </p:nvSpPr>
        <p:spPr>
          <a:xfrm>
            <a:off x="6553200" y="2438400"/>
            <a:ext cx="4954905" cy="869469"/>
          </a:xfrm>
          <a:prstGeom prst="rect">
            <a:avLst/>
          </a:prstGeom>
        </p:spPr>
        <p:txBody>
          <a:bodyPr vert="horz" wrap="square" lIns="0" tIns="12700" rIns="0" bIns="0" rtlCol="0">
            <a:spAutoFit/>
          </a:bodyPr>
          <a:lstStyle/>
          <a:p>
            <a:pPr>
              <a:lnSpc>
                <a:spcPct val="100000"/>
              </a:lnSpc>
            </a:pPr>
            <a:endParaRPr sz="1800" dirty="0">
              <a:latin typeface="Verdana"/>
              <a:cs typeface="Verdana"/>
            </a:endParaRPr>
          </a:p>
          <a:p>
            <a:pPr>
              <a:lnSpc>
                <a:spcPct val="100000"/>
              </a:lnSpc>
              <a:spcBef>
                <a:spcPts val="220"/>
              </a:spcBef>
            </a:pPr>
            <a:endParaRPr sz="1800" dirty="0">
              <a:latin typeface="Verdana"/>
              <a:cs typeface="Verdana"/>
            </a:endParaRPr>
          </a:p>
          <a:p>
            <a:pPr marL="12700">
              <a:lnSpc>
                <a:spcPct val="100000"/>
              </a:lnSpc>
            </a:pPr>
            <a:endParaRPr sz="1800" dirty="0">
              <a:latin typeface="Verdana"/>
              <a:cs typeface="Verdan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9EA747-DDBA-2861-160A-688264F0ED22}"/>
              </a:ext>
            </a:extLst>
          </p:cNvPr>
          <p:cNvSpPr>
            <a:spLocks noGrp="1"/>
          </p:cNvSpPr>
          <p:nvPr>
            <p:ph type="title"/>
          </p:nvPr>
        </p:nvSpPr>
        <p:spPr>
          <a:xfrm>
            <a:off x="172078" y="198739"/>
            <a:ext cx="9432290" cy="984885"/>
          </a:xfrm>
        </p:spPr>
        <p:txBody>
          <a:bodyPr/>
          <a:lstStyle/>
          <a:p>
            <a:pPr algn="ctr"/>
            <a:r>
              <a:rPr lang="pt-BR" sz="3200" dirty="0"/>
              <a:t>LEGISLAÇÃO PARA O PROCESSO DE ATRIBUIÇÃO DE AULAS 2026</a:t>
            </a:r>
          </a:p>
        </p:txBody>
      </p:sp>
      <p:sp>
        <p:nvSpPr>
          <p:cNvPr id="3" name="Espaço Reservado para Conteúdo 2">
            <a:extLst>
              <a:ext uri="{FF2B5EF4-FFF2-40B4-BE49-F238E27FC236}">
                <a16:creationId xmlns:a16="http://schemas.microsoft.com/office/drawing/2014/main" id="{C38172D8-70A2-297F-B576-AFC224727796}"/>
              </a:ext>
            </a:extLst>
          </p:cNvPr>
          <p:cNvSpPr>
            <a:spLocks noGrp="1"/>
          </p:cNvSpPr>
          <p:nvPr>
            <p:ph sz="half" idx="2"/>
          </p:nvPr>
        </p:nvSpPr>
        <p:spPr>
          <a:xfrm>
            <a:off x="609600" y="1577340"/>
            <a:ext cx="10668000" cy="2585323"/>
          </a:xfrm>
        </p:spPr>
        <p:txBody>
          <a:bodyPr/>
          <a:lstStyle/>
          <a:p>
            <a:r>
              <a:rPr lang="pt-BR" sz="1400" dirty="0"/>
              <a:t>PORTARIA DIPES Nº 21, DE 19 DE DEZEMBRO DE 2025 Dispõe sobre procedimentos e cronograma para atendimento dos integrantes do Quadro do Magistério - QM para atuação nos componentes curriculares do Itinerário de Formação Técnica e Profissional - IFTP, no âmbito do Processo Anual de Atribuição de Classes e Aulas de 2026, conforme Resolução SEDUC nº 167, de 18 de dezembro de 2025. </a:t>
            </a:r>
          </a:p>
          <a:p>
            <a:endParaRPr lang="pt-BR" sz="1400" dirty="0"/>
          </a:p>
          <a:p>
            <a:endParaRPr lang="pt-BR" sz="1400" dirty="0"/>
          </a:p>
          <a:p>
            <a:r>
              <a:rPr lang="pt-BR" sz="1400" dirty="0"/>
              <a:t>Resolução SEDUC nº 167/2025, que dispõe sobre a atribuição de aulas dos componentes curriculares do Itinerário de Formação Técnica e Profissional (IFTP) no âmbito da rede estadual de ensino, e dá providências correlatas</a:t>
            </a:r>
          </a:p>
          <a:p>
            <a:endParaRPr lang="pt-BR" sz="1400" dirty="0"/>
          </a:p>
          <a:p>
            <a:endParaRPr lang="pt-BR" sz="1400" dirty="0"/>
          </a:p>
          <a:p>
            <a:endParaRPr lang="pt-BR" sz="1400" dirty="0"/>
          </a:p>
          <a:p>
            <a:endParaRPr lang="pt-BR" sz="1400" dirty="0"/>
          </a:p>
          <a:p>
            <a:endParaRPr lang="pt-BR" sz="1400" dirty="0"/>
          </a:p>
        </p:txBody>
      </p:sp>
    </p:spTree>
    <p:extLst>
      <p:ext uri="{BB962C8B-B14F-4D97-AF65-F5344CB8AC3E}">
        <p14:creationId xmlns:p14="http://schemas.microsoft.com/office/powerpoint/2010/main" val="19429629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136</TotalTime>
  <Words>305</Words>
  <Application>Microsoft Office PowerPoint</Application>
  <PresentationFormat>Widescreen</PresentationFormat>
  <Paragraphs>26</Paragraphs>
  <Slides>5</Slides>
  <Notes>2</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5</vt:i4>
      </vt:variant>
    </vt:vector>
  </HeadingPairs>
  <TitlesOfParts>
    <vt:vector size="9" baseType="lpstr">
      <vt:lpstr>Aptos</vt:lpstr>
      <vt:lpstr>Calibri</vt:lpstr>
      <vt:lpstr>Verdana</vt:lpstr>
      <vt:lpstr>Office Theme</vt:lpstr>
      <vt:lpstr>Educação Proﬁssional no Ensino Médio</vt:lpstr>
      <vt:lpstr>Cursos Técnicos  em 2026</vt:lpstr>
      <vt:lpstr>Cursos Técnicos  em 2026</vt:lpstr>
      <vt:lpstr>                      CURSOS E ESCOLAS  1- CURSO ADMINISTRAÇÃO EE Alfredo Inácio Trindade EE Arnaldo Barreto EE Prof. José do Amaral Mello EE Silva Jardim EE Prof. Victor dos Santos Cunha EE Paul Hugon EE Tito Prates da Fonseca EE Antonio José Leite  2- CURSO DESENVOLVIMENTO DE SISTEMAS EE Pedro de Moraes Victor EE Silva Jardim EE Paul Hugon EE Alfredo Inácio Trindade EE Albino Cesar EE Arnaldo Barreto  3- CURSO LOGÍSTICA EE Alfredo Inácio Trindade EE Prof. Victor dos Santos Cunha EE Antonio José Leite  4- CURSO VENDAS EE Pedro de Moraes Victor EE Victor dos Santos Cunha EE Tito Prates da Fonseca EE Antonio José Leite  5. HOSPEDAGEM E.E. José do Amaral Mello </vt:lpstr>
      <vt:lpstr>LEGISLAÇÃO PARA O PROCESSO DE ATRIBUIÇÃO DE AULAS 2026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Relação Final escolas_27_6_23.pptx</dc:title>
  <dc:creator>Cristiane Batista Dos Santos</dc:creator>
  <cp:lastModifiedBy>Cristiane Batista Dos Santos</cp:lastModifiedBy>
  <cp:revision>12</cp:revision>
  <dcterms:created xsi:type="dcterms:W3CDTF">2023-11-10T14:25:40Z</dcterms:created>
  <dcterms:modified xsi:type="dcterms:W3CDTF">2026-01-15T11:44:53Z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ies>
</file>