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95" r:id="rId4"/>
    <p:sldId id="259" r:id="rId5"/>
    <p:sldId id="291" r:id="rId6"/>
    <p:sldId id="306" r:id="rId7"/>
    <p:sldId id="308" r:id="rId8"/>
    <p:sldId id="307" r:id="rId9"/>
    <p:sldId id="284" r:id="rId10"/>
    <p:sldId id="27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De Lima" initials="PDL" lastIdx="5" clrIdx="0">
    <p:extLst>
      <p:ext uri="{19B8F6BF-5375-455C-9EA6-DF929625EA0E}">
        <p15:presenceInfo xmlns:p15="http://schemas.microsoft.com/office/powerpoint/2012/main" userId="S::priscila.lima03@educacao.sp.gov.br::05164f17-9f5f-4779-9259-8029f1391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  <a:srgbClr val="FEAA0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3EA6D-1050-4AF5-B6A8-237727CC526E}" v="4" dt="2025-03-26T10:12:40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nne Soares Pinheiro" userId="2492eb7a-c88f-4a0d-a427-1a62cd454395" providerId="ADAL" clId="{0C83EA6D-1050-4AF5-B6A8-237727CC526E}"/>
    <pc:docChg chg="custSel addSld delSld modSld">
      <pc:chgData name="Hayanne Soares Pinheiro" userId="2492eb7a-c88f-4a0d-a427-1a62cd454395" providerId="ADAL" clId="{0C83EA6D-1050-4AF5-B6A8-237727CC526E}" dt="2025-03-26T10:13:29.165" v="855" actId="1076"/>
      <pc:docMkLst>
        <pc:docMk/>
      </pc:docMkLst>
      <pc:sldChg chg="modSp mod">
        <pc:chgData name="Hayanne Soares Pinheiro" userId="2492eb7a-c88f-4a0d-a427-1a62cd454395" providerId="ADAL" clId="{0C83EA6D-1050-4AF5-B6A8-237727CC526E}" dt="2025-03-26T09:46:47.145" v="7" actId="20577"/>
        <pc:sldMkLst>
          <pc:docMk/>
          <pc:sldMk cId="711747986" sldId="256"/>
        </pc:sldMkLst>
        <pc:spChg chg="mod">
          <ac:chgData name="Hayanne Soares Pinheiro" userId="2492eb7a-c88f-4a0d-a427-1a62cd454395" providerId="ADAL" clId="{0C83EA6D-1050-4AF5-B6A8-237727CC526E}" dt="2025-03-26T09:46:47.145" v="7" actId="20577"/>
          <ac:spMkLst>
            <pc:docMk/>
            <pc:sldMk cId="711747986" sldId="256"/>
            <ac:spMk id="9" creationId="{00000000-0000-0000-0000-000000000000}"/>
          </ac:spMkLst>
        </pc:spChg>
      </pc:sldChg>
      <pc:sldChg chg="addSp delSp modSp mod">
        <pc:chgData name="Hayanne Soares Pinheiro" userId="2492eb7a-c88f-4a0d-a427-1a62cd454395" providerId="ADAL" clId="{0C83EA6D-1050-4AF5-B6A8-237727CC526E}" dt="2025-03-26T10:11:00.457" v="838" actId="1076"/>
        <pc:sldMkLst>
          <pc:docMk/>
          <pc:sldMk cId="2861672960" sldId="291"/>
        </pc:sldMkLst>
        <pc:spChg chg="mod">
          <ac:chgData name="Hayanne Soares Pinheiro" userId="2492eb7a-c88f-4a0d-a427-1a62cd454395" providerId="ADAL" clId="{0C83EA6D-1050-4AF5-B6A8-237727CC526E}" dt="2025-03-26T10:09:32.390" v="832" actId="20577"/>
          <ac:spMkLst>
            <pc:docMk/>
            <pc:sldMk cId="2861672960" sldId="291"/>
            <ac:spMk id="3" creationId="{BA0E9014-E455-35CD-2585-BE096400AB06}"/>
          </ac:spMkLst>
        </pc:spChg>
        <pc:spChg chg="mod">
          <ac:chgData name="Hayanne Soares Pinheiro" userId="2492eb7a-c88f-4a0d-a427-1a62cd454395" providerId="ADAL" clId="{0C83EA6D-1050-4AF5-B6A8-237727CC526E}" dt="2025-03-26T10:09:21.745" v="823" actId="20577"/>
          <ac:spMkLst>
            <pc:docMk/>
            <pc:sldMk cId="2861672960" sldId="291"/>
            <ac:spMk id="10" creationId="{1C493C40-A084-52B5-1DA6-5BD721C6C078}"/>
          </ac:spMkLst>
        </pc:spChg>
        <pc:picChg chg="add mod">
          <ac:chgData name="Hayanne Soares Pinheiro" userId="2492eb7a-c88f-4a0d-a427-1a62cd454395" providerId="ADAL" clId="{0C83EA6D-1050-4AF5-B6A8-237727CC526E}" dt="2025-03-26T10:11:00.457" v="838" actId="1076"/>
          <ac:picMkLst>
            <pc:docMk/>
            <pc:sldMk cId="2861672960" sldId="291"/>
            <ac:picMk id="4" creationId="{C8D1FA14-035F-74E4-864D-C27F8B109D5D}"/>
          </ac:picMkLst>
        </pc:picChg>
        <pc:picChg chg="del">
          <ac:chgData name="Hayanne Soares Pinheiro" userId="2492eb7a-c88f-4a0d-a427-1a62cd454395" providerId="ADAL" clId="{0C83EA6D-1050-4AF5-B6A8-237727CC526E}" dt="2025-03-26T10:10:50.947" v="833" actId="478"/>
          <ac:picMkLst>
            <pc:docMk/>
            <pc:sldMk cId="2861672960" sldId="291"/>
            <ac:picMk id="6" creationId="{8334EFAA-C415-0FD3-7DA9-0D158EBB80E2}"/>
          </ac:picMkLst>
        </pc:picChg>
      </pc:sldChg>
      <pc:sldChg chg="modSp mod">
        <pc:chgData name="Hayanne Soares Pinheiro" userId="2492eb7a-c88f-4a0d-a427-1a62cd454395" providerId="ADAL" clId="{0C83EA6D-1050-4AF5-B6A8-237727CC526E}" dt="2025-03-26T10:08:35.870" v="791" actId="20577"/>
        <pc:sldMkLst>
          <pc:docMk/>
          <pc:sldMk cId="1358726324" sldId="295"/>
        </pc:sldMkLst>
        <pc:spChg chg="mod">
          <ac:chgData name="Hayanne Soares Pinheiro" userId="2492eb7a-c88f-4a0d-a427-1a62cd454395" providerId="ADAL" clId="{0C83EA6D-1050-4AF5-B6A8-237727CC526E}" dt="2025-03-26T10:08:35.870" v="791" actId="20577"/>
          <ac:spMkLst>
            <pc:docMk/>
            <pc:sldMk cId="1358726324" sldId="295"/>
            <ac:spMk id="17" creationId="{7679E620-E481-4B42-8C09-12194C7A2EAE}"/>
          </ac:spMkLst>
        </pc:spChg>
        <pc:spChg chg="mod">
          <ac:chgData name="Hayanne Soares Pinheiro" userId="2492eb7a-c88f-4a0d-a427-1a62cd454395" providerId="ADAL" clId="{0C83EA6D-1050-4AF5-B6A8-237727CC526E}" dt="2025-03-26T10:07:56.418" v="759" actId="20577"/>
          <ac:spMkLst>
            <pc:docMk/>
            <pc:sldMk cId="1358726324" sldId="295"/>
            <ac:spMk id="108" creationId="{00000000-0000-0000-0000-000000000000}"/>
          </ac:spMkLst>
        </pc:spChg>
      </pc:sldChg>
      <pc:sldChg chg="addSp delSp modSp mod">
        <pc:chgData name="Hayanne Soares Pinheiro" userId="2492eb7a-c88f-4a0d-a427-1a62cd454395" providerId="ADAL" clId="{0C83EA6D-1050-4AF5-B6A8-237727CC526E}" dt="2025-03-26T09:50:12.245" v="273" actId="20577"/>
        <pc:sldMkLst>
          <pc:docMk/>
          <pc:sldMk cId="3311468060" sldId="301"/>
        </pc:sldMkLst>
        <pc:spChg chg="mod">
          <ac:chgData name="Hayanne Soares Pinheiro" userId="2492eb7a-c88f-4a0d-a427-1a62cd454395" providerId="ADAL" clId="{0C83EA6D-1050-4AF5-B6A8-237727CC526E}" dt="2025-03-26T09:50:12.245" v="273" actId="20577"/>
          <ac:spMkLst>
            <pc:docMk/>
            <pc:sldMk cId="3311468060" sldId="301"/>
            <ac:spMk id="3" creationId="{6ABCF67A-71AC-CAD5-85D1-03C086FEE791}"/>
          </ac:spMkLst>
        </pc:spChg>
        <pc:spChg chg="mod">
          <ac:chgData name="Hayanne Soares Pinheiro" userId="2492eb7a-c88f-4a0d-a427-1a62cd454395" providerId="ADAL" clId="{0C83EA6D-1050-4AF5-B6A8-237727CC526E}" dt="2025-03-26T09:47:25.200" v="19" actId="1076"/>
          <ac:spMkLst>
            <pc:docMk/>
            <pc:sldMk cId="3311468060" sldId="301"/>
            <ac:spMk id="5" creationId="{22BEB167-41D8-1312-5BE6-24E306F65A54}"/>
          </ac:spMkLst>
        </pc:spChg>
        <pc:picChg chg="del">
          <ac:chgData name="Hayanne Soares Pinheiro" userId="2492eb7a-c88f-4a0d-a427-1a62cd454395" providerId="ADAL" clId="{0C83EA6D-1050-4AF5-B6A8-237727CC526E}" dt="2025-03-26T09:46:57.150" v="8" actId="478"/>
          <ac:picMkLst>
            <pc:docMk/>
            <pc:sldMk cId="3311468060" sldId="301"/>
            <ac:picMk id="6" creationId="{26F58AA5-CE0B-8D7D-5081-B49761FF53BF}"/>
          </ac:picMkLst>
        </pc:picChg>
        <pc:picChg chg="add mod ord">
          <ac:chgData name="Hayanne Soares Pinheiro" userId="2492eb7a-c88f-4a0d-a427-1a62cd454395" providerId="ADAL" clId="{0C83EA6D-1050-4AF5-B6A8-237727CC526E}" dt="2025-03-26T09:47:20.832" v="18" actId="14100"/>
          <ac:picMkLst>
            <pc:docMk/>
            <pc:sldMk cId="3311468060" sldId="301"/>
            <ac:picMk id="7" creationId="{DCE2AC99-70DC-9585-69C1-1EE0B903423A}"/>
          </ac:picMkLst>
        </pc:picChg>
      </pc:sldChg>
      <pc:sldChg chg="del">
        <pc:chgData name="Hayanne Soares Pinheiro" userId="2492eb7a-c88f-4a0d-a427-1a62cd454395" providerId="ADAL" clId="{0C83EA6D-1050-4AF5-B6A8-237727CC526E}" dt="2025-03-26T10:06:13.984" v="659" actId="47"/>
        <pc:sldMkLst>
          <pc:docMk/>
          <pc:sldMk cId="3084001414" sldId="302"/>
        </pc:sldMkLst>
      </pc:sldChg>
      <pc:sldChg chg="del">
        <pc:chgData name="Hayanne Soares Pinheiro" userId="2492eb7a-c88f-4a0d-a427-1a62cd454395" providerId="ADAL" clId="{0C83EA6D-1050-4AF5-B6A8-237727CC526E}" dt="2025-03-26T10:06:15.335" v="660" actId="47"/>
        <pc:sldMkLst>
          <pc:docMk/>
          <pc:sldMk cId="726632159" sldId="303"/>
        </pc:sldMkLst>
      </pc:sldChg>
      <pc:sldChg chg="del">
        <pc:chgData name="Hayanne Soares Pinheiro" userId="2492eb7a-c88f-4a0d-a427-1a62cd454395" providerId="ADAL" clId="{0C83EA6D-1050-4AF5-B6A8-237727CC526E}" dt="2025-03-26T10:06:17.960" v="661" actId="47"/>
        <pc:sldMkLst>
          <pc:docMk/>
          <pc:sldMk cId="2666398963" sldId="304"/>
        </pc:sldMkLst>
      </pc:sldChg>
      <pc:sldChg chg="addSp delSp modSp add mod">
        <pc:chgData name="Hayanne Soares Pinheiro" userId="2492eb7a-c88f-4a0d-a427-1a62cd454395" providerId="ADAL" clId="{0C83EA6D-1050-4AF5-B6A8-237727CC526E}" dt="2025-03-26T10:05:52.554" v="651" actId="20577"/>
        <pc:sldMkLst>
          <pc:docMk/>
          <pc:sldMk cId="743320025" sldId="305"/>
        </pc:sldMkLst>
        <pc:spChg chg="mod">
          <ac:chgData name="Hayanne Soares Pinheiro" userId="2492eb7a-c88f-4a0d-a427-1a62cd454395" providerId="ADAL" clId="{0C83EA6D-1050-4AF5-B6A8-237727CC526E}" dt="2025-03-26T10:05:52.554" v="651" actId="20577"/>
          <ac:spMkLst>
            <pc:docMk/>
            <pc:sldMk cId="743320025" sldId="305"/>
            <ac:spMk id="3" creationId="{626993ED-BF9F-0D58-19C4-5C7213D9D071}"/>
          </ac:spMkLst>
        </pc:spChg>
        <pc:spChg chg="mod">
          <ac:chgData name="Hayanne Soares Pinheiro" userId="2492eb7a-c88f-4a0d-a427-1a62cd454395" providerId="ADAL" clId="{0C83EA6D-1050-4AF5-B6A8-237727CC526E}" dt="2025-03-26T09:52:35.847" v="323" actId="688"/>
          <ac:spMkLst>
            <pc:docMk/>
            <pc:sldMk cId="743320025" sldId="305"/>
            <ac:spMk id="5" creationId="{68D7A378-3135-9F67-066A-B6578B3A8EC0}"/>
          </ac:spMkLst>
        </pc:spChg>
        <pc:picChg chg="add mod ord modCrop">
          <ac:chgData name="Hayanne Soares Pinheiro" userId="2492eb7a-c88f-4a0d-a427-1a62cd454395" providerId="ADAL" clId="{0C83EA6D-1050-4AF5-B6A8-237727CC526E}" dt="2025-03-26T09:51:59.235" v="280" actId="171"/>
          <ac:picMkLst>
            <pc:docMk/>
            <pc:sldMk cId="743320025" sldId="305"/>
            <ac:picMk id="6" creationId="{713F4D5C-1082-CC68-B075-59E63438BAE3}"/>
          </ac:picMkLst>
        </pc:picChg>
        <pc:picChg chg="del">
          <ac:chgData name="Hayanne Soares Pinheiro" userId="2492eb7a-c88f-4a0d-a427-1a62cd454395" providerId="ADAL" clId="{0C83EA6D-1050-4AF5-B6A8-237727CC526E}" dt="2025-03-26T09:50:31.210" v="275" actId="478"/>
          <ac:picMkLst>
            <pc:docMk/>
            <pc:sldMk cId="743320025" sldId="305"/>
            <ac:picMk id="7" creationId="{844EDF08-3288-E566-A800-0543796E552F}"/>
          </ac:picMkLst>
        </pc:picChg>
      </pc:sldChg>
      <pc:sldChg chg="addSp delSp modSp add mod">
        <pc:chgData name="Hayanne Soares Pinheiro" userId="2492eb7a-c88f-4a0d-a427-1a62cd454395" providerId="ADAL" clId="{0C83EA6D-1050-4AF5-B6A8-237727CC526E}" dt="2025-03-26T10:05:56.829" v="653" actId="20577"/>
        <pc:sldMkLst>
          <pc:docMk/>
          <pc:sldMk cId="2252978602" sldId="306"/>
        </pc:sldMkLst>
        <pc:spChg chg="mod">
          <ac:chgData name="Hayanne Soares Pinheiro" userId="2492eb7a-c88f-4a0d-a427-1a62cd454395" providerId="ADAL" clId="{0C83EA6D-1050-4AF5-B6A8-237727CC526E}" dt="2025-03-26T10:05:56.829" v="653" actId="20577"/>
          <ac:spMkLst>
            <pc:docMk/>
            <pc:sldMk cId="2252978602" sldId="306"/>
            <ac:spMk id="3" creationId="{1C407354-DBBA-3E00-3FC1-006342815D08}"/>
          </ac:spMkLst>
        </pc:spChg>
        <pc:spChg chg="mod">
          <ac:chgData name="Hayanne Soares Pinheiro" userId="2492eb7a-c88f-4a0d-a427-1a62cd454395" providerId="ADAL" clId="{0C83EA6D-1050-4AF5-B6A8-237727CC526E}" dt="2025-03-26T10:05:00.845" v="596" actId="1076"/>
          <ac:spMkLst>
            <pc:docMk/>
            <pc:sldMk cId="2252978602" sldId="306"/>
            <ac:spMk id="5" creationId="{B65ADFB1-35DD-27E6-C1D0-E4ADDEF426F9}"/>
          </ac:spMkLst>
        </pc:spChg>
        <pc:picChg chg="del mod">
          <ac:chgData name="Hayanne Soares Pinheiro" userId="2492eb7a-c88f-4a0d-a427-1a62cd454395" providerId="ADAL" clId="{0C83EA6D-1050-4AF5-B6A8-237727CC526E}" dt="2025-03-26T09:58:40.998" v="395" actId="478"/>
          <ac:picMkLst>
            <pc:docMk/>
            <pc:sldMk cId="2252978602" sldId="306"/>
            <ac:picMk id="6" creationId="{DDB6F6B3-F766-FA66-F337-F5FF4A7B7366}"/>
          </ac:picMkLst>
        </pc:picChg>
        <pc:picChg chg="add del mod ord modCrop">
          <ac:chgData name="Hayanne Soares Pinheiro" userId="2492eb7a-c88f-4a0d-a427-1a62cd454395" providerId="ADAL" clId="{0C83EA6D-1050-4AF5-B6A8-237727CC526E}" dt="2025-03-26T10:04:31.962" v="585" actId="478"/>
          <ac:picMkLst>
            <pc:docMk/>
            <pc:sldMk cId="2252978602" sldId="306"/>
            <ac:picMk id="7" creationId="{3DBAC9EE-0EEB-38A0-B5C5-96AAB77E3711}"/>
          </ac:picMkLst>
        </pc:picChg>
        <pc:picChg chg="add mod ord modCrop">
          <ac:chgData name="Hayanne Soares Pinheiro" userId="2492eb7a-c88f-4a0d-a427-1a62cd454395" providerId="ADAL" clId="{0C83EA6D-1050-4AF5-B6A8-237727CC526E}" dt="2025-03-26T10:04:53.281" v="594" actId="171"/>
          <ac:picMkLst>
            <pc:docMk/>
            <pc:sldMk cId="2252978602" sldId="306"/>
            <ac:picMk id="9" creationId="{0C565ED4-DACE-119E-EB2C-5536D1FB762E}"/>
          </ac:picMkLst>
        </pc:picChg>
      </pc:sldChg>
      <pc:sldChg chg="addSp delSp modSp add mod">
        <pc:chgData name="Hayanne Soares Pinheiro" userId="2492eb7a-c88f-4a0d-a427-1a62cd454395" providerId="ADAL" clId="{0C83EA6D-1050-4AF5-B6A8-237727CC526E}" dt="2025-03-26T10:13:29.165" v="855" actId="1076"/>
        <pc:sldMkLst>
          <pc:docMk/>
          <pc:sldMk cId="964863071" sldId="307"/>
        </pc:sldMkLst>
        <pc:spChg chg="mod">
          <ac:chgData name="Hayanne Soares Pinheiro" userId="2492eb7a-c88f-4a0d-a427-1a62cd454395" providerId="ADAL" clId="{0C83EA6D-1050-4AF5-B6A8-237727CC526E}" dt="2025-03-26T10:06:09.196" v="658" actId="113"/>
          <ac:spMkLst>
            <pc:docMk/>
            <pc:sldMk cId="964863071" sldId="307"/>
            <ac:spMk id="3" creationId="{C5C6BAD0-D024-3CAF-04E6-7C994528B293}"/>
          </ac:spMkLst>
        </pc:spChg>
        <pc:spChg chg="mod">
          <ac:chgData name="Hayanne Soares Pinheiro" userId="2492eb7a-c88f-4a0d-a427-1a62cd454395" providerId="ADAL" clId="{0C83EA6D-1050-4AF5-B6A8-237727CC526E}" dt="2025-03-26T10:13:08.201" v="850" actId="1076"/>
          <ac:spMkLst>
            <pc:docMk/>
            <pc:sldMk cId="964863071" sldId="307"/>
            <ac:spMk id="5" creationId="{96E9CE92-E773-317D-6672-0ACEE8E34C0C}"/>
          </ac:spMkLst>
        </pc:spChg>
        <pc:spChg chg="add">
          <ac:chgData name="Hayanne Soares Pinheiro" userId="2492eb7a-c88f-4a0d-a427-1a62cd454395" providerId="ADAL" clId="{0C83EA6D-1050-4AF5-B6A8-237727CC526E}" dt="2025-03-26T10:12:38.426" v="839"/>
          <ac:spMkLst>
            <pc:docMk/>
            <pc:sldMk cId="964863071" sldId="307"/>
            <ac:spMk id="9" creationId="{82C8B6DA-7E1E-CF1F-5F8D-FBE46F86B9E1}"/>
          </ac:spMkLst>
        </pc:spChg>
        <pc:picChg chg="add del mod">
          <ac:chgData name="Hayanne Soares Pinheiro" userId="2492eb7a-c88f-4a0d-a427-1a62cd454395" providerId="ADAL" clId="{0C83EA6D-1050-4AF5-B6A8-237727CC526E}" dt="2025-03-26T10:01:15.451" v="514" actId="478"/>
          <ac:picMkLst>
            <pc:docMk/>
            <pc:sldMk cId="964863071" sldId="307"/>
            <ac:picMk id="4" creationId="{51325729-8113-5FA1-B2F1-F06A4547BEE0}"/>
          </ac:picMkLst>
        </pc:picChg>
        <pc:picChg chg="del">
          <ac:chgData name="Hayanne Soares Pinheiro" userId="2492eb7a-c88f-4a0d-a427-1a62cd454395" providerId="ADAL" clId="{0C83EA6D-1050-4AF5-B6A8-237727CC526E}" dt="2025-03-26T10:01:00.908" v="509" actId="478"/>
          <ac:picMkLst>
            <pc:docMk/>
            <pc:sldMk cId="964863071" sldId="307"/>
            <ac:picMk id="7" creationId="{10D6481D-20AF-55B5-CA4C-C79FF050A9F6}"/>
          </ac:picMkLst>
        </pc:picChg>
        <pc:picChg chg="add mod ord modCrop">
          <ac:chgData name="Hayanne Soares Pinheiro" userId="2492eb7a-c88f-4a0d-a427-1a62cd454395" providerId="ADAL" clId="{0C83EA6D-1050-4AF5-B6A8-237727CC526E}" dt="2025-03-26T10:13:23.545" v="854" actId="732"/>
          <ac:picMkLst>
            <pc:docMk/>
            <pc:sldMk cId="964863071" sldId="307"/>
            <ac:picMk id="8" creationId="{C1E9A0C9-CCFF-3295-2D2D-BFC400DAE68B}"/>
          </ac:picMkLst>
        </pc:picChg>
        <pc:picChg chg="add mod">
          <ac:chgData name="Hayanne Soares Pinheiro" userId="2492eb7a-c88f-4a0d-a427-1a62cd454395" providerId="ADAL" clId="{0C83EA6D-1050-4AF5-B6A8-237727CC526E}" dt="2025-03-26T10:13:29.165" v="855" actId="1076"/>
          <ac:picMkLst>
            <pc:docMk/>
            <pc:sldMk cId="964863071" sldId="307"/>
            <ac:picMk id="10" creationId="{AC41AEB0-F9A0-0D8B-3C9B-88A323DE47CC}"/>
          </ac:picMkLst>
        </pc:picChg>
      </pc:sldChg>
      <pc:sldChg chg="modSp add mod">
        <pc:chgData name="Hayanne Soares Pinheiro" userId="2492eb7a-c88f-4a0d-a427-1a62cd454395" providerId="ADAL" clId="{0C83EA6D-1050-4AF5-B6A8-237727CC526E}" dt="2025-03-26T10:06:01.699" v="655" actId="20577"/>
        <pc:sldMkLst>
          <pc:docMk/>
          <pc:sldMk cId="900199438" sldId="308"/>
        </pc:sldMkLst>
        <pc:spChg chg="mod">
          <ac:chgData name="Hayanne Soares Pinheiro" userId="2492eb7a-c88f-4a0d-a427-1a62cd454395" providerId="ADAL" clId="{0C83EA6D-1050-4AF5-B6A8-237727CC526E}" dt="2025-03-26T10:06:01.699" v="655" actId="20577"/>
          <ac:spMkLst>
            <pc:docMk/>
            <pc:sldMk cId="900199438" sldId="308"/>
            <ac:spMk id="3" creationId="{2033B82A-8C09-04E9-0128-3FCF97036D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17/11/2025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37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11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49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28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>
          <a:extLst>
            <a:ext uri="{FF2B5EF4-FFF2-40B4-BE49-F238E27FC236}">
              <a16:creationId xmlns:a16="http://schemas.microsoft.com/office/drawing/2014/main" id="{ACA65CBC-4855-1BBD-95C3-EBCC9915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>
            <a:extLst>
              <a:ext uri="{FF2B5EF4-FFF2-40B4-BE49-F238E27FC236}">
                <a16:creationId xmlns:a16="http://schemas.microsoft.com/office/drawing/2014/main" id="{42ED3C2E-A4F7-27E1-906C-B344344C87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>
            <a:extLst>
              <a:ext uri="{FF2B5EF4-FFF2-40B4-BE49-F238E27FC236}">
                <a16:creationId xmlns:a16="http://schemas.microsoft.com/office/drawing/2014/main" id="{F483525F-1030-E391-DA21-C3A2F2C526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27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>
          <a:extLst>
            <a:ext uri="{FF2B5EF4-FFF2-40B4-BE49-F238E27FC236}">
              <a16:creationId xmlns:a16="http://schemas.microsoft.com/office/drawing/2014/main" id="{A818CFE7-E0AB-9AE5-8F03-4D9C48E5D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>
            <a:extLst>
              <a:ext uri="{FF2B5EF4-FFF2-40B4-BE49-F238E27FC236}">
                <a16:creationId xmlns:a16="http://schemas.microsoft.com/office/drawing/2014/main" id="{D306E171-717D-2E1E-2E58-10163099FD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>
            <a:extLst>
              <a:ext uri="{FF2B5EF4-FFF2-40B4-BE49-F238E27FC236}">
                <a16:creationId xmlns:a16="http://schemas.microsoft.com/office/drawing/2014/main" id="{40E6FD71-2C25-2E34-0C6F-4B4F52278A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4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>
          <a:extLst>
            <a:ext uri="{FF2B5EF4-FFF2-40B4-BE49-F238E27FC236}">
              <a16:creationId xmlns:a16="http://schemas.microsoft.com/office/drawing/2014/main" id="{185F66B5-99E2-566F-3949-E4FBD2F1D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>
            <a:extLst>
              <a:ext uri="{FF2B5EF4-FFF2-40B4-BE49-F238E27FC236}">
                <a16:creationId xmlns:a16="http://schemas.microsoft.com/office/drawing/2014/main" id="{EB06039E-E705-394C-239F-ACEE42E114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>
            <a:extLst>
              <a:ext uri="{FF2B5EF4-FFF2-40B4-BE49-F238E27FC236}">
                <a16:creationId xmlns:a16="http://schemas.microsoft.com/office/drawing/2014/main" id="{4C81E84E-A7FC-A91B-53F2-3A9974D856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05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54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67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sed.educacao.sp.gov.br/" TargetMode="External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09"/>
            <a:ext cx="12192000" cy="496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2" y="5663994"/>
            <a:ext cx="3315692" cy="4241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692400" y="1854201"/>
            <a:ext cx="6807198" cy="673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Tutorial CIPA – Eletrônica</a:t>
            </a:r>
          </a:p>
          <a:p>
            <a:pPr algn="ctr"/>
            <a:r>
              <a:rPr lang="pt-BR" sz="2500" b="1" dirty="0"/>
              <a:t>Eleições</a:t>
            </a:r>
          </a:p>
        </p:txBody>
      </p:sp>
      <p:sp>
        <p:nvSpPr>
          <p:cNvPr id="11" name="Google Shape;82;p15"/>
          <p:cNvSpPr txBox="1">
            <a:spLocks/>
          </p:cNvSpPr>
          <p:nvPr/>
        </p:nvSpPr>
        <p:spPr>
          <a:xfrm>
            <a:off x="3074243" y="1953969"/>
            <a:ext cx="6567053" cy="47778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m 2" descr="Uma imagem contendo Ícone&#10;&#10;Descrição gerada automaticamente">
            <a:extLst>
              <a:ext uri="{FF2B5EF4-FFF2-40B4-BE49-F238E27FC236}">
                <a16:creationId xmlns:a16="http://schemas.microsoft.com/office/drawing/2014/main" id="{708E6193-D0FF-1CAE-9D85-86AEDE726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61" y="5242996"/>
            <a:ext cx="1642720" cy="11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477796"/>
            <a:ext cx="12192000" cy="14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hank you"/>
          <p:cNvSpPr txBox="1">
            <a:spLocks/>
          </p:cNvSpPr>
          <p:nvPr/>
        </p:nvSpPr>
        <p:spPr>
          <a:xfrm>
            <a:off x="2336268" y="2317168"/>
            <a:ext cx="3810559" cy="743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69">
              <a:spcBef>
                <a:spcPts val="0"/>
              </a:spcBef>
              <a:buFont typeface="Arial" panose="020B0604020202020204" pitchFamily="34" charset="0"/>
              <a:buNone/>
              <a:defRPr sz="12600" cap="all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t-BR" sz="3600" cap="all">
                <a:solidFill>
                  <a:schemeClr val="accent1">
                    <a:lumMod val="40000"/>
                    <a:lumOff val="6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Helvetica Neue Bold Condensed"/>
                <a:sym typeface="Helvetica Neue Bold Condensed"/>
              </a:rPr>
              <a:t>OBRIGADO!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959031"/>
            <a:ext cx="2871963" cy="367344"/>
          </a:xfrm>
          <a:prstGeom prst="rect">
            <a:avLst/>
          </a:prstGeom>
        </p:spPr>
      </p:pic>
      <p:sp>
        <p:nvSpPr>
          <p:cNvPr id="10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2346139" y="3017061"/>
            <a:ext cx="6136956" cy="7711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>
              <a:solidFill>
                <a:schemeClr val="bg1"/>
              </a:solidFill>
            </a:endParaRPr>
          </a:p>
        </p:txBody>
      </p:sp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51B0BF82-E41A-43AA-62C1-E03F9CB9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7" y="5619213"/>
            <a:ext cx="1642720" cy="11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0467" y="0"/>
            <a:ext cx="8403779" cy="6858000"/>
          </a:xfrm>
          <a:prstGeom prst="rect">
            <a:avLst/>
          </a:prstGeom>
        </p:spPr>
      </p:pic>
      <p:sp>
        <p:nvSpPr>
          <p:cNvPr id="97" name="Google Shape;97;p8"/>
          <p:cNvSpPr/>
          <p:nvPr/>
        </p:nvSpPr>
        <p:spPr>
          <a:xfrm>
            <a:off x="461354" y="106326"/>
            <a:ext cx="7221347" cy="636480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5216555" y="386870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481199" y="803260"/>
            <a:ext cx="4560095" cy="6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SOBRE</a:t>
            </a:r>
            <a:r>
              <a:rPr lang="en-US" sz="360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 A SED</a:t>
            </a:r>
            <a:endParaRPr sz="360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038914" y="1584251"/>
            <a:ext cx="6763906" cy="458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Plataforma SED foi criada em 2014 e instituída oficialmente em 2016 através da Resolução SE 36 de 25 -05 -2016. </a:t>
            </a:r>
            <a:endParaRPr lang="pt-BR" sz="16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Hoje a plataforma SED é utilizada pelas redes: estadual, municipal e privada em todo o Estado de São Paulo e possui interface com os aplicativos Diário de Classe, Leitor Resposta e Minha Escola SP disponíveis na loja de aplicativos para dispositivos com sistema operacional </a:t>
            </a:r>
            <a:r>
              <a:rPr lang="pt-BR" sz="16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android</a:t>
            </a:r>
            <a:r>
              <a:rPr lang="pt-BR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Ressaltamos que os sistema oferecidos na plataforma, possuem particularidades e por isso alguns são específicos para cada rede de ensino.</a:t>
            </a:r>
            <a:endParaRPr lang="pt-BR" sz="16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t-BR" sz="16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SED é personalizada para cada tipo de usuário. Para os pais e responsáveis dos estudantes, por exemplo, estão disponíveis as notas e faltas do estudante. Já os alunos podem solicitar a carteirinha, criar suas contas de e -mail e emitir documentos escolares. </a:t>
            </a:r>
            <a:endParaRPr lang="pt-BR" sz="16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1600" b="0" dirty="0">
                <a:effectLst/>
              </a:rPr>
            </a:b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Além do site </a:t>
            </a:r>
            <a:r>
              <a:rPr lang="pt-BR" sz="16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https://sed.educacao.sp.gov.br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, a SED também pode ser acessada sem o consumo de dados móveis por meio do aplicativo “Secretaria Escolar Digital” também disponível na loja de aplicativos para dispositivos com sistema operacional Android. </a:t>
            </a:r>
            <a:endParaRPr lang="pt-BR" sz="1600" b="0" dirty="0">
              <a:effectLst/>
            </a:endParaRPr>
          </a:p>
          <a:p>
            <a:pPr algn="just"/>
            <a:br>
              <a:rPr lang="pt-BR" sz="1600" dirty="0"/>
            </a:br>
            <a:endParaRPr lang="pt-BR" sz="1600" dirty="0">
              <a:latin typeface="+mj-lt"/>
              <a:ea typeface="Jura" panose="020B0604020202020204" charset="0"/>
              <a:cs typeface="Khand" panose="020B0604020202020204" charset="0"/>
            </a:endParaRPr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3902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01" y="-632552"/>
            <a:ext cx="5617094" cy="85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587" y="0"/>
            <a:ext cx="8403779" cy="6858000"/>
          </a:xfrm>
          <a:prstGeom prst="rect">
            <a:avLst/>
          </a:prstGeom>
        </p:spPr>
      </p:pic>
      <p:sp>
        <p:nvSpPr>
          <p:cNvPr id="97" name="Google Shape;97;p8"/>
          <p:cNvSpPr/>
          <p:nvPr/>
        </p:nvSpPr>
        <p:spPr>
          <a:xfrm>
            <a:off x="94737" y="357525"/>
            <a:ext cx="6633011" cy="6032642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5216555" y="386870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376249" y="1394773"/>
            <a:ext cx="4560095" cy="6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INTRODUÇÃO</a:t>
            </a:r>
            <a:endParaRPr sz="360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064730" y="2257019"/>
            <a:ext cx="4747047" cy="320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dirty="0"/>
              <a:t>Eleição</a:t>
            </a:r>
            <a:r>
              <a:rPr lang="pt-BR" sz="2400" dirty="0"/>
              <a:t> é um módulo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relacionado à Comissão Interna de Prevenção De Acidentes e de Assédio – CIPA, </a:t>
            </a:r>
            <a:r>
              <a:rPr lang="pt-BR" sz="2400" dirty="0"/>
              <a:t>criado com a finalidade de eleger os representantes dos empregados candidatos a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membros da Comissão Interna de Prevenção De Acidentes e de Assédio – CIPA </a:t>
            </a:r>
            <a:r>
              <a:rPr lang="pt-BR" sz="2400" dirty="0"/>
              <a:t>para cada Órgão Central ou Diretoria.</a:t>
            </a: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pt-BR" sz="2400" dirty="0"/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15301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Google Shape;107;p8">
            <a:extLst>
              <a:ext uri="{FF2B5EF4-FFF2-40B4-BE49-F238E27FC236}">
                <a16:creationId xmlns:a16="http://schemas.microsoft.com/office/drawing/2014/main" id="{2A3E13B7-B043-44F3-95BF-4D5ED8493EB0}"/>
              </a:ext>
            </a:extLst>
          </p:cNvPr>
          <p:cNvSpPr/>
          <p:nvPr/>
        </p:nvSpPr>
        <p:spPr>
          <a:xfrm>
            <a:off x="6769130" y="1394773"/>
            <a:ext cx="4560095" cy="6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PERFIS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7" name="Google Shape;108;p8">
            <a:extLst>
              <a:ext uri="{FF2B5EF4-FFF2-40B4-BE49-F238E27FC236}">
                <a16:creationId xmlns:a16="http://schemas.microsoft.com/office/drawing/2014/main" id="{7679E620-E481-4B42-8C09-12194C7A2EAE}"/>
              </a:ext>
            </a:extLst>
          </p:cNvPr>
          <p:cNvSpPr txBox="1"/>
          <p:nvPr/>
        </p:nvSpPr>
        <p:spPr>
          <a:xfrm>
            <a:off x="7710281" y="2257019"/>
            <a:ext cx="3367305" cy="27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+mj-lt"/>
                <a:ea typeface="Jura" panose="020B0604020202020204" charset="0"/>
                <a:cs typeface="Khand" panose="020B0604020202020204" charset="0"/>
              </a:rPr>
              <a:t>Todos os perfis da SED possuem acesso.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01" y="-632552"/>
            <a:ext cx="5617094" cy="85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7;p8">
            <a:extLst>
              <a:ext uri="{FF2B5EF4-FFF2-40B4-BE49-F238E27FC236}">
                <a16:creationId xmlns:a16="http://schemas.microsoft.com/office/drawing/2014/main" id="{85424C15-3704-4F34-B8D6-E96A56456760}"/>
              </a:ext>
            </a:extLst>
          </p:cNvPr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endParaRPr sz="3600" b="1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9FF7B-DFA4-4745-9A82-15513A6251B3}"/>
              </a:ext>
            </a:extLst>
          </p:cNvPr>
          <p:cNvSpPr txBox="1"/>
          <p:nvPr/>
        </p:nvSpPr>
        <p:spPr>
          <a:xfrm>
            <a:off x="10815751" y="4286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048369D-77ED-45D2-BB56-B22982AD8ADA}"/>
              </a:ext>
            </a:extLst>
          </p:cNvPr>
          <p:cNvGrpSpPr/>
          <p:nvPr/>
        </p:nvGrpSpPr>
        <p:grpSpPr>
          <a:xfrm>
            <a:off x="0" y="2410691"/>
            <a:ext cx="5748060" cy="1833557"/>
            <a:chOff x="3062314" y="2298118"/>
            <a:chExt cx="5748060" cy="183355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22F3FA2-AE8C-41AC-8AC1-66EF1A770466}"/>
                </a:ext>
              </a:extLst>
            </p:cNvPr>
            <p:cNvSpPr/>
            <p:nvPr/>
          </p:nvSpPr>
          <p:spPr>
            <a:xfrm>
              <a:off x="3062314" y="2298118"/>
              <a:ext cx="5748060" cy="1833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BE09A23-9DA1-4D98-84BD-303585EB9DA7}"/>
                </a:ext>
              </a:extLst>
            </p:cNvPr>
            <p:cNvSpPr txBox="1"/>
            <p:nvPr/>
          </p:nvSpPr>
          <p:spPr>
            <a:xfrm>
              <a:off x="3062314" y="2546986"/>
              <a:ext cx="5429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>
                  <a:solidFill>
                    <a:schemeClr val="bg1"/>
                  </a:solidFill>
                </a:rPr>
                <a:t>PASSO A PASSO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7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503275" y="301480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>
                <a:latin typeface="+mj-lt"/>
              </a:rPr>
              <a:t>PASSO A PASSO</a:t>
            </a:r>
            <a:endParaRPr sz="1600" b="1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5</a:t>
            </a:fld>
            <a:endParaRPr/>
          </a:p>
        </p:txBody>
      </p:sp>
      <p:sp>
        <p:nvSpPr>
          <p:cNvPr id="24" name="Google Shape;115;p9"/>
          <p:cNvSpPr/>
          <p:nvPr/>
        </p:nvSpPr>
        <p:spPr>
          <a:xfrm>
            <a:off x="5673687" y="620713"/>
            <a:ext cx="5777665" cy="564788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0E9014-E455-35CD-2585-BE096400AB06}"/>
              </a:ext>
            </a:extLst>
          </p:cNvPr>
          <p:cNvSpPr txBox="1"/>
          <p:nvPr/>
        </p:nvSpPr>
        <p:spPr>
          <a:xfrm>
            <a:off x="1377445" y="2199756"/>
            <a:ext cx="3786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>
                <a:latin typeface="CIDFont+F2"/>
              </a:rPr>
              <a:t>1. No menu </a:t>
            </a:r>
            <a:r>
              <a:rPr lang="pt-BR" sz="2400" b="1" i="0" u="none" strike="noStrike" baseline="0" dirty="0">
                <a:latin typeface="CIDFont+F3"/>
              </a:rPr>
              <a:t>Recursos Humanos</a:t>
            </a:r>
            <a:r>
              <a:rPr lang="pt-BR" sz="2400" b="0" i="0" u="none" strike="noStrike" baseline="0" dirty="0">
                <a:latin typeface="CIDFont+F2"/>
              </a:rPr>
              <a:t>, acesse </a:t>
            </a:r>
            <a:r>
              <a:rPr lang="pt-BR" sz="2400" b="1" i="0" u="none" strike="noStrike" baseline="0" dirty="0">
                <a:latin typeface="CIDFont+F2"/>
              </a:rPr>
              <a:t>Eleição </a:t>
            </a:r>
            <a:r>
              <a:rPr lang="pt-BR" sz="2400" b="0" i="0" u="none" strike="noStrike" baseline="0" dirty="0">
                <a:latin typeface="CIDFont+F2"/>
              </a:rPr>
              <a:t>em </a:t>
            </a:r>
            <a:r>
              <a:rPr lang="pt-BR" sz="2400" b="1" i="0" u="none" strike="noStrike" baseline="0" dirty="0">
                <a:latin typeface="CIDFont+F3"/>
              </a:rPr>
              <a:t>CIPA Eletrônica</a:t>
            </a:r>
            <a:r>
              <a:rPr lang="pt-BR" sz="2400" b="0" i="0" u="none" strike="noStrike" baseline="0" dirty="0">
                <a:latin typeface="CIDFont+F2"/>
              </a:rPr>
              <a:t>. </a:t>
            </a:r>
            <a:endParaRPr lang="pt-BR" sz="2400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B98273CA-9FB5-5B72-8538-976D7303AB6B}"/>
              </a:ext>
            </a:extLst>
          </p:cNvPr>
          <p:cNvSpPr/>
          <p:nvPr/>
        </p:nvSpPr>
        <p:spPr>
          <a:xfrm>
            <a:off x="6406385" y="3974220"/>
            <a:ext cx="535094" cy="4682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493C40-A084-52B5-1DA6-5BD721C6C078}"/>
              </a:ext>
            </a:extLst>
          </p:cNvPr>
          <p:cNvSpPr txBox="1"/>
          <p:nvPr/>
        </p:nvSpPr>
        <p:spPr>
          <a:xfrm>
            <a:off x="1013552" y="1123720"/>
            <a:ext cx="5670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</a:rPr>
              <a:t>Como votar nas eleições da CIPA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D1FA14-035F-74E4-864D-C27F8B109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026" y="1354305"/>
            <a:ext cx="3938441" cy="41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>
          <a:extLst>
            <a:ext uri="{FF2B5EF4-FFF2-40B4-BE49-F238E27FC236}">
              <a16:creationId xmlns:a16="http://schemas.microsoft.com/office/drawing/2014/main" id="{EBAA8DC8-EFFC-4FCE-30CE-D23E7A25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>
            <a:extLst>
              <a:ext uri="{FF2B5EF4-FFF2-40B4-BE49-F238E27FC236}">
                <a16:creationId xmlns:a16="http://schemas.microsoft.com/office/drawing/2014/main" id="{3592AA46-D205-75FD-4A59-1B33ECA553EB}"/>
              </a:ext>
            </a:extLst>
          </p:cNvPr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>
            <a:extLst>
              <a:ext uri="{FF2B5EF4-FFF2-40B4-BE49-F238E27FC236}">
                <a16:creationId xmlns:a16="http://schemas.microsoft.com/office/drawing/2014/main" id="{6FAB902F-CD50-44E8-F346-42D9424A086E}"/>
              </a:ext>
            </a:extLst>
          </p:cNvPr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>
              <a:latin typeface="+mj-lt"/>
            </a:endParaRPr>
          </a:p>
        </p:txBody>
      </p:sp>
      <p:cxnSp>
        <p:nvCxnSpPr>
          <p:cNvPr id="2326" name="Google Shape;2326;p91">
            <a:extLst>
              <a:ext uri="{FF2B5EF4-FFF2-40B4-BE49-F238E27FC236}">
                <a16:creationId xmlns:a16="http://schemas.microsoft.com/office/drawing/2014/main" id="{DE676C1D-07F0-8077-7F47-B081D9CCD0E8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CA2F627-9644-D9AD-948B-4913F7C207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>
            <a:extLst>
              <a:ext uri="{FF2B5EF4-FFF2-40B4-BE49-F238E27FC236}">
                <a16:creationId xmlns:a16="http://schemas.microsoft.com/office/drawing/2014/main" id="{A02A7340-2186-A804-3481-DB7ED524876A}"/>
              </a:ext>
            </a:extLst>
          </p:cNvPr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332;p91">
            <a:extLst>
              <a:ext uri="{FF2B5EF4-FFF2-40B4-BE49-F238E27FC236}">
                <a16:creationId xmlns:a16="http://schemas.microsoft.com/office/drawing/2014/main" id="{D90D078F-FEA9-3858-23D8-537BE3CDA0AF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407354-DBBA-3E00-3FC1-006342815D08}"/>
              </a:ext>
            </a:extLst>
          </p:cNvPr>
          <p:cNvSpPr txBox="1"/>
          <p:nvPr/>
        </p:nvSpPr>
        <p:spPr>
          <a:xfrm>
            <a:off x="878766" y="814756"/>
            <a:ext cx="1028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2. Para votar em um candidato a membro da CIPA, escolha para qual Órgão Central ou Unidade Regional de Ensino deseja votar e clique em </a:t>
            </a:r>
            <a:r>
              <a:rPr lang="pt-BR" sz="2400" b="1" dirty="0"/>
              <a:t>Votar. </a:t>
            </a:r>
            <a:endParaRPr lang="pt-BR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565ED4-DACE-119E-EB2C-5536D1FB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12" r="16829" b="22205"/>
          <a:stretch/>
        </p:blipFill>
        <p:spPr>
          <a:xfrm>
            <a:off x="1300473" y="2008075"/>
            <a:ext cx="10404101" cy="4140201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B65ADFB1-35DD-27E6-C1D0-E4ADDEF426F9}"/>
              </a:ext>
            </a:extLst>
          </p:cNvPr>
          <p:cNvSpPr/>
          <p:nvPr/>
        </p:nvSpPr>
        <p:spPr>
          <a:xfrm rot="10800000">
            <a:off x="10290730" y="4782220"/>
            <a:ext cx="535094" cy="4682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97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>
          <a:extLst>
            <a:ext uri="{FF2B5EF4-FFF2-40B4-BE49-F238E27FC236}">
              <a16:creationId xmlns:a16="http://schemas.microsoft.com/office/drawing/2014/main" id="{90D68C67-6640-07B3-10B4-8AB62398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>
            <a:extLst>
              <a:ext uri="{FF2B5EF4-FFF2-40B4-BE49-F238E27FC236}">
                <a16:creationId xmlns:a16="http://schemas.microsoft.com/office/drawing/2014/main" id="{5AB78D4B-0DFA-AC6A-9F7A-C6E2B84341AF}"/>
              </a:ext>
            </a:extLst>
          </p:cNvPr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>
            <a:extLst>
              <a:ext uri="{FF2B5EF4-FFF2-40B4-BE49-F238E27FC236}">
                <a16:creationId xmlns:a16="http://schemas.microsoft.com/office/drawing/2014/main" id="{64329645-AA02-8B66-491E-5163AE0C13E6}"/>
              </a:ext>
            </a:extLst>
          </p:cNvPr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>
              <a:latin typeface="+mj-lt"/>
            </a:endParaRPr>
          </a:p>
        </p:txBody>
      </p:sp>
      <p:cxnSp>
        <p:nvCxnSpPr>
          <p:cNvPr id="2326" name="Google Shape;2326;p91">
            <a:extLst>
              <a:ext uri="{FF2B5EF4-FFF2-40B4-BE49-F238E27FC236}">
                <a16:creationId xmlns:a16="http://schemas.microsoft.com/office/drawing/2014/main" id="{D0CEF39D-8D9A-554A-C63B-C498E28ACE24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C54F4FCF-33FA-335B-3655-237F46C460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>
            <a:extLst>
              <a:ext uri="{FF2B5EF4-FFF2-40B4-BE49-F238E27FC236}">
                <a16:creationId xmlns:a16="http://schemas.microsoft.com/office/drawing/2014/main" id="{9419F67C-8F7D-17C1-132D-B3B67E72AC6E}"/>
              </a:ext>
            </a:extLst>
          </p:cNvPr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332;p91">
            <a:extLst>
              <a:ext uri="{FF2B5EF4-FFF2-40B4-BE49-F238E27FC236}">
                <a16:creationId xmlns:a16="http://schemas.microsoft.com/office/drawing/2014/main" id="{592D4A22-9B1D-7F99-E434-CFF8CDF650F8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33B82A-8C09-04E9-0128-3FCF97036DAA}"/>
              </a:ext>
            </a:extLst>
          </p:cNvPr>
          <p:cNvSpPr txBox="1"/>
          <p:nvPr/>
        </p:nvSpPr>
        <p:spPr>
          <a:xfrm>
            <a:off x="878766" y="814756"/>
            <a:ext cx="1028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3. Para votar em um candidato a membro da CIPA, escolha um candidato e clique em </a:t>
            </a:r>
            <a:r>
              <a:rPr lang="pt-BR" sz="2400" b="1" dirty="0"/>
              <a:t>Votar. 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4D894D4-71B6-866A-DC12-4F2E82A2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23" t="12573"/>
          <a:stretch/>
        </p:blipFill>
        <p:spPr>
          <a:xfrm>
            <a:off x="1046072" y="2283191"/>
            <a:ext cx="10591732" cy="3766735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9252877-9814-2F4D-0F5B-83A77A5EDAFC}"/>
              </a:ext>
            </a:extLst>
          </p:cNvPr>
          <p:cNvSpPr/>
          <p:nvPr/>
        </p:nvSpPr>
        <p:spPr>
          <a:xfrm>
            <a:off x="9618505" y="4703600"/>
            <a:ext cx="535094" cy="4682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19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>
          <a:extLst>
            <a:ext uri="{FF2B5EF4-FFF2-40B4-BE49-F238E27FC236}">
              <a16:creationId xmlns:a16="http://schemas.microsoft.com/office/drawing/2014/main" id="{A1F54A93-AAFB-9E8B-391E-D8106B50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>
            <a:extLst>
              <a:ext uri="{FF2B5EF4-FFF2-40B4-BE49-F238E27FC236}">
                <a16:creationId xmlns:a16="http://schemas.microsoft.com/office/drawing/2014/main" id="{6C6C5411-1D86-8B96-E928-A772463E585E}"/>
              </a:ext>
            </a:extLst>
          </p:cNvPr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>
            <a:extLst>
              <a:ext uri="{FF2B5EF4-FFF2-40B4-BE49-F238E27FC236}">
                <a16:creationId xmlns:a16="http://schemas.microsoft.com/office/drawing/2014/main" id="{59735E59-A5DE-9E8F-9EE0-ADBB31B12AE2}"/>
              </a:ext>
            </a:extLst>
          </p:cNvPr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>
              <a:latin typeface="+mj-lt"/>
            </a:endParaRPr>
          </a:p>
        </p:txBody>
      </p:sp>
      <p:cxnSp>
        <p:nvCxnSpPr>
          <p:cNvPr id="2326" name="Google Shape;2326;p91">
            <a:extLst>
              <a:ext uri="{FF2B5EF4-FFF2-40B4-BE49-F238E27FC236}">
                <a16:creationId xmlns:a16="http://schemas.microsoft.com/office/drawing/2014/main" id="{E7224C7E-4124-0C36-D8F4-7A6BAEC1A84B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DE9B4AD7-F66E-49FE-C545-BBA3E05E48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>
            <a:extLst>
              <a:ext uri="{FF2B5EF4-FFF2-40B4-BE49-F238E27FC236}">
                <a16:creationId xmlns:a16="http://schemas.microsoft.com/office/drawing/2014/main" id="{0F8DD4E3-1F48-EA3B-7BFB-D95F398BBEBA}"/>
              </a:ext>
            </a:extLst>
          </p:cNvPr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332;p91">
            <a:extLst>
              <a:ext uri="{FF2B5EF4-FFF2-40B4-BE49-F238E27FC236}">
                <a16:creationId xmlns:a16="http://schemas.microsoft.com/office/drawing/2014/main" id="{6424E601-B5AD-4DFC-5E76-2D6A8878F3EF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C6BAD0-D024-3CAF-04E6-7C994528B293}"/>
              </a:ext>
            </a:extLst>
          </p:cNvPr>
          <p:cNvSpPr txBox="1"/>
          <p:nvPr/>
        </p:nvSpPr>
        <p:spPr>
          <a:xfrm>
            <a:off x="878766" y="814756"/>
            <a:ext cx="1028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4. Confirme o candidato escolhido e seu voto será computado</a:t>
            </a:r>
            <a:r>
              <a:rPr lang="pt-BR" sz="2400" b="1" dirty="0"/>
              <a:t>. 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E9A0C9-CCFF-3295-2D2D-BFC400DAE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63" t="18052" r="13043"/>
          <a:stretch/>
        </p:blipFill>
        <p:spPr>
          <a:xfrm>
            <a:off x="1482750" y="1579758"/>
            <a:ext cx="7620189" cy="2688020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96E9CE92-E773-317D-6672-0ACEE8E34C0C}"/>
              </a:ext>
            </a:extLst>
          </p:cNvPr>
          <p:cNvSpPr/>
          <p:nvPr/>
        </p:nvSpPr>
        <p:spPr>
          <a:xfrm>
            <a:off x="7465255" y="3330638"/>
            <a:ext cx="535094" cy="46829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C41AEB0-F9A0-0D8B-3C9B-88A323DE4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13" y="4400640"/>
            <a:ext cx="7490526" cy="24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6" y="60342"/>
            <a:ext cx="6858000" cy="6858000"/>
          </a:xfrm>
          <a:prstGeom prst="rect">
            <a:avLst/>
          </a:prstGeom>
        </p:spPr>
      </p:pic>
      <p:sp>
        <p:nvSpPr>
          <p:cNvPr id="19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pt-BR"/>
              <a:t>16</a:t>
            </a:r>
            <a:endParaRPr/>
          </a:p>
        </p:txBody>
      </p:sp>
      <p:sp>
        <p:nvSpPr>
          <p:cNvPr id="37" name="Google Shape;114;p9"/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116;p9"/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118;p9"/>
          <p:cNvSpPr/>
          <p:nvPr/>
        </p:nvSpPr>
        <p:spPr>
          <a:xfrm>
            <a:off x="10207673" y="5676111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166;p11"/>
          <p:cNvSpPr txBox="1"/>
          <p:nvPr/>
        </p:nvSpPr>
        <p:spPr>
          <a:xfrm>
            <a:off x="2462559" y="1881794"/>
            <a:ext cx="7828172" cy="5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sz="2000" b="1">
                <a:solidFill>
                  <a:schemeClr val="bg1"/>
                </a:solidFill>
              </a:rPr>
              <a:t>Em casos de dúvidas ou problemas, sugerimos que registre uma ocorrência no nosso portal de Atendimento, através do link https://atendimento.educação.sp.gov.br.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0" y="1858282"/>
            <a:ext cx="345794" cy="345794"/>
          </a:xfrm>
          <a:prstGeom prst="rect">
            <a:avLst/>
          </a:prstGeom>
        </p:spPr>
      </p:pic>
      <p:sp>
        <p:nvSpPr>
          <p:cNvPr id="49" name="Google Shape;160;p1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INFORMAÇÕES</a:t>
            </a:r>
            <a:endParaRPr sz="1600" b="1">
              <a:latin typeface="+mj-lt"/>
            </a:endParaRPr>
          </a:p>
        </p:txBody>
      </p:sp>
      <p:cxnSp>
        <p:nvCxnSpPr>
          <p:cNvPr id="50" name="Google Shape;164;p1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" name="Google Shape;2323;p91">
            <a:extLst>
              <a:ext uri="{FF2B5EF4-FFF2-40B4-BE49-F238E27FC236}">
                <a16:creationId xmlns:a16="http://schemas.microsoft.com/office/drawing/2014/main" id="{71FDE66D-8646-42F0-8354-598D39DF137C}"/>
              </a:ext>
            </a:extLst>
          </p:cNvPr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14;p9">
            <a:extLst>
              <a:ext uri="{FF2B5EF4-FFF2-40B4-BE49-F238E27FC236}">
                <a16:creationId xmlns:a16="http://schemas.microsoft.com/office/drawing/2014/main" id="{2B98E972-BB4F-4918-BEAD-7641747804A1}"/>
              </a:ext>
            </a:extLst>
          </p:cNvPr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116;p9">
            <a:extLst>
              <a:ext uri="{FF2B5EF4-FFF2-40B4-BE49-F238E27FC236}">
                <a16:creationId xmlns:a16="http://schemas.microsoft.com/office/drawing/2014/main" id="{00D94B91-A340-41A0-97B5-6D12221DA54A}"/>
              </a:ext>
            </a:extLst>
          </p:cNvPr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18;p9">
            <a:extLst>
              <a:ext uri="{FF2B5EF4-FFF2-40B4-BE49-F238E27FC236}">
                <a16:creationId xmlns:a16="http://schemas.microsoft.com/office/drawing/2014/main" id="{7E54E608-07DD-4281-838D-0058328CEE7E}"/>
              </a:ext>
            </a:extLst>
          </p:cNvPr>
          <p:cNvSpPr/>
          <p:nvPr/>
        </p:nvSpPr>
        <p:spPr>
          <a:xfrm>
            <a:off x="10207673" y="5676111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331;p91">
            <a:extLst>
              <a:ext uri="{FF2B5EF4-FFF2-40B4-BE49-F238E27FC236}">
                <a16:creationId xmlns:a16="http://schemas.microsoft.com/office/drawing/2014/main" id="{E50BD7DD-B98D-4F21-BE10-C1F7E9B6040D}"/>
              </a:ext>
            </a:extLst>
          </p:cNvPr>
          <p:cNvSpPr txBox="1"/>
          <p:nvPr/>
        </p:nvSpPr>
        <p:spPr>
          <a:xfrm>
            <a:off x="3034270" y="441148"/>
            <a:ext cx="6137069" cy="8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>
                <a:latin typeface="Corbel" panose="020B0503020204020204" pitchFamily="34" charset="0"/>
                <a:ea typeface="Verdana" panose="020B0604030504040204" pitchFamily="34" charset="0"/>
              </a:rPr>
              <a:t>PORTAL DE ATENDIMENTO</a:t>
            </a:r>
            <a:endParaRPr sz="360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3C4A8DE-12C0-47CC-BD09-FEFBDFA94C19}"/>
              </a:ext>
            </a:extLst>
          </p:cNvPr>
          <p:cNvSpPr/>
          <p:nvPr/>
        </p:nvSpPr>
        <p:spPr>
          <a:xfrm>
            <a:off x="1781263" y="1767415"/>
            <a:ext cx="8629475" cy="1355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166;p11">
            <a:extLst>
              <a:ext uri="{FF2B5EF4-FFF2-40B4-BE49-F238E27FC236}">
                <a16:creationId xmlns:a16="http://schemas.microsoft.com/office/drawing/2014/main" id="{C3178AB6-8EE0-4529-8E67-2315BF54DF43}"/>
              </a:ext>
            </a:extLst>
          </p:cNvPr>
          <p:cNvSpPr txBox="1"/>
          <p:nvPr/>
        </p:nvSpPr>
        <p:spPr>
          <a:xfrm>
            <a:off x="2462559" y="1881794"/>
            <a:ext cx="7828172" cy="5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sz="2000" b="1">
                <a:solidFill>
                  <a:schemeClr val="bg1"/>
                </a:solidFill>
              </a:rPr>
              <a:t>Em casos de dúvidas ou problemas, sugerimos que registre uma ocorrência no nosso portal de Atendimento, através do link https://atendimento.educação.sp.gov.br.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166DC2F-E32D-498D-BCA5-CA7B74750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0" y="1858282"/>
            <a:ext cx="345794" cy="345794"/>
          </a:xfrm>
          <a:prstGeom prst="rect">
            <a:avLst/>
          </a:prstGeom>
        </p:spPr>
      </p:pic>
      <p:sp>
        <p:nvSpPr>
          <p:cNvPr id="28" name="Google Shape;160;p11">
            <a:extLst>
              <a:ext uri="{FF2B5EF4-FFF2-40B4-BE49-F238E27FC236}">
                <a16:creationId xmlns:a16="http://schemas.microsoft.com/office/drawing/2014/main" id="{BDC6B8E7-AB40-4FD7-B6B6-CEFEA9DECD84}"/>
              </a:ext>
            </a:extLst>
          </p:cNvPr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INFORMAÇÕES</a:t>
            </a:r>
            <a:endParaRPr sz="1600" b="1">
              <a:latin typeface="+mj-lt"/>
            </a:endParaRPr>
          </a:p>
        </p:txBody>
      </p:sp>
      <p:cxnSp>
        <p:nvCxnSpPr>
          <p:cNvPr id="29" name="Google Shape;164;p11">
            <a:extLst>
              <a:ext uri="{FF2B5EF4-FFF2-40B4-BE49-F238E27FC236}">
                <a16:creationId xmlns:a16="http://schemas.microsoft.com/office/drawing/2014/main" id="{AE917BB1-9491-466A-BB25-E2D9DD43DBAF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91770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446</Words>
  <Application>Microsoft Office PowerPoint</Application>
  <PresentationFormat>Widescreen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CIDFont+F2</vt:lpstr>
      <vt:lpstr>CIDFont+F3</vt:lpstr>
      <vt:lpstr>Corbel</vt:lpstr>
      <vt:lpstr>Helvetica Neue</vt:lpstr>
      <vt:lpstr>Jura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Luanna Talita Vital Dos Santos</cp:lastModifiedBy>
  <cp:revision>7</cp:revision>
  <dcterms:created xsi:type="dcterms:W3CDTF">2020-05-14T19:22:35Z</dcterms:created>
  <dcterms:modified xsi:type="dcterms:W3CDTF">2025-11-17T12:53:27Z</dcterms:modified>
</cp:coreProperties>
</file>