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62" r:id="rId2"/>
    <p:sldId id="256" r:id="rId3"/>
    <p:sldId id="257" r:id="rId4"/>
    <p:sldId id="258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56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29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62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67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2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457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334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9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82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99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38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9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90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96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31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02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5EB8-A8DE-4C47-B0A9-C7E55112E593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C895E9-9CC6-4FD3-B1AD-84119E1FD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94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3584F2-0026-B960-8FD4-7367B709C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28" y="4045257"/>
            <a:ext cx="10515600" cy="1802478"/>
          </a:xfrm>
        </p:spPr>
        <p:txBody>
          <a:bodyPr>
            <a:normAutofit fontScale="70000" lnSpcReduction="20000"/>
          </a:bodyPr>
          <a:lstStyle/>
          <a:p>
            <a:pPr algn="ctr"/>
            <a:endParaRPr lang="pt-BR" sz="5400" dirty="0"/>
          </a:p>
          <a:p>
            <a:pPr marL="0" indent="0" algn="ctr">
              <a:buNone/>
            </a:pPr>
            <a:r>
              <a:rPr lang="pt-BR" sz="6400" b="1" dirty="0"/>
              <a:t>RESOLUÇÃO SEDUC Nº 127, DE 29 DE SETEMBRO DE 2025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D99C25-5E5D-2211-C842-0DC729F73315}"/>
              </a:ext>
            </a:extLst>
          </p:cNvPr>
          <p:cNvSpPr txBox="1">
            <a:spLocks/>
          </p:cNvSpPr>
          <p:nvPr/>
        </p:nvSpPr>
        <p:spPr>
          <a:xfrm>
            <a:off x="838200" y="618256"/>
            <a:ext cx="10515600" cy="306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/>
              <a:t>INGRESSO DE CANDIDATOS NOMEADOS </a:t>
            </a:r>
          </a:p>
        </p:txBody>
      </p:sp>
    </p:spTree>
    <p:extLst>
      <p:ext uri="{BB962C8B-B14F-4D97-AF65-F5344CB8AC3E}">
        <p14:creationId xmlns:p14="http://schemas.microsoft.com/office/powerpoint/2010/main" val="264562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7531080-2DFE-753E-41FB-311BC87E2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89" y="274170"/>
            <a:ext cx="11061291" cy="62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7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E5DEE41-4D19-2730-17F0-58F6ACE6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212388"/>
            <a:ext cx="11560629" cy="65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6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AE37-5B07-BB81-ED05-125EE8AA8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FC72C3-6550-5A90-9B3B-E4A99B521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88312"/>
            <a:ext cx="11600678" cy="66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0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6680F-976E-792A-8695-6A9DA2037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C61B7B-06FE-1582-B2CF-F490B6043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8419"/>
            <a:ext cx="11495314" cy="66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C5763-1865-3E53-EC96-12589C498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45BA34-CDB0-CBE4-627A-10DC6899F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336"/>
            <a:ext cx="12050750" cy="69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8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B43F2-D322-40E2-DAEA-67CD1E4B5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C011BD-B14F-4C82-AD99-CFA0D874E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213"/>
            <a:ext cx="11887200" cy="67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800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15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RICCETTO</dc:creator>
  <cp:lastModifiedBy>ANDREA RICCETTO</cp:lastModifiedBy>
  <cp:revision>2</cp:revision>
  <dcterms:created xsi:type="dcterms:W3CDTF">2025-10-01T17:06:51Z</dcterms:created>
  <dcterms:modified xsi:type="dcterms:W3CDTF">2025-10-02T09:35:26Z</dcterms:modified>
</cp:coreProperties>
</file>