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QKsquTXivBmNmQoGJaEC2hdqZ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a70b397c0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1" name="Google Shape;181;g31a70b397c0_0_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a70b397c0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5" name="Google Shape;195;g31a70b397c0_0_2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a70b397c0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g31a70b397c0_0_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a70b397c0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4" name="Google Shape;224;g31a70b397c0_0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a70b397c0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7" name="Google Shape;237;g31a70b397c0_0_2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a70b397c0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6" name="Google Shape;256;g31a70b397c0_0_2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a70b397c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8" name="Google Shape;278;g31a70b397c0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a70b397c0_0_3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31a70b397c0_0_3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31a70b397c0_0_3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4" name="Google Shape;31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1a70b397c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" name="Google Shape;38;g31a70b397c0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1a70b397c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" name="Google Shape;44;g31a70b397c0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a70b397c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5" name="Google Shape;65;g31a70b397c0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a70b397c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6" name="Google Shape;76;g31a70b397c0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a70b397c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" name="Google Shape;96;g31a70b397c0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a70b397c0_0_3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1a70b397c0_0_3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1a70b397c0_0_3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a70b397c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9" name="Google Shape;149;g31a70b397c0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a70b397c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8" name="Google Shape;168;g31a70b397c0_0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Relationship Id="rId4" Type="http://schemas.openxmlformats.org/officeDocument/2006/relationships/image" Target="../media/image52.png"/><Relationship Id="rId5" Type="http://schemas.openxmlformats.org/officeDocument/2006/relationships/image" Target="../media/image38.png"/><Relationship Id="rId6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png"/><Relationship Id="rId4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8.png"/><Relationship Id="rId5" Type="http://schemas.openxmlformats.org/officeDocument/2006/relationships/image" Target="../media/image47.png"/><Relationship Id="rId6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1.png"/><Relationship Id="rId6" Type="http://schemas.openxmlformats.org/officeDocument/2006/relationships/image" Target="../media/image8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62.png"/><Relationship Id="rId5" Type="http://schemas.openxmlformats.org/officeDocument/2006/relationships/image" Target="../media/image51.png"/><Relationship Id="rId6" Type="http://schemas.openxmlformats.org/officeDocument/2006/relationships/image" Target="../media/image48.png"/><Relationship Id="rId7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7.png"/><Relationship Id="rId4" Type="http://schemas.openxmlformats.org/officeDocument/2006/relationships/image" Target="../media/image55.png"/><Relationship Id="rId5" Type="http://schemas.openxmlformats.org/officeDocument/2006/relationships/image" Target="../media/image60.png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hyperlink" Target="https://atendimento.educacao.sp.gov.b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Relationship Id="rId4" Type="http://schemas.openxmlformats.org/officeDocument/2006/relationships/hyperlink" Target="https://saladofuturo.educacao.sp.gov.br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7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5" Type="http://schemas.openxmlformats.org/officeDocument/2006/relationships/image" Target="../media/image36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6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8.png"/><Relationship Id="rId11" Type="http://schemas.openxmlformats.org/officeDocument/2006/relationships/image" Target="../media/image26.png"/><Relationship Id="rId10" Type="http://schemas.openxmlformats.org/officeDocument/2006/relationships/image" Target="../media/image56.png"/><Relationship Id="rId9" Type="http://schemas.openxmlformats.org/officeDocument/2006/relationships/image" Target="../media/image23.png"/><Relationship Id="rId5" Type="http://schemas.openxmlformats.org/officeDocument/2006/relationships/image" Target="../media/image47.png"/><Relationship Id="rId6" Type="http://schemas.openxmlformats.org/officeDocument/2006/relationships/image" Target="../media/image43.png"/><Relationship Id="rId7" Type="http://schemas.openxmlformats.org/officeDocument/2006/relationships/image" Target="../media/image40.png"/><Relationship Id="rId8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Relationship Id="rId4" Type="http://schemas.openxmlformats.org/officeDocument/2006/relationships/image" Target="../media/image34.png"/><Relationship Id="rId5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14125" y="5396225"/>
            <a:ext cx="4648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rPr b="1" i="0" lang="pt-BR" sz="196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Realizando a prova de recuperação</a:t>
            </a:r>
            <a:endParaRPr b="1" i="0" sz="1967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557725" y="4928525"/>
            <a:ext cx="52548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725"/>
              <a:buFont typeface="Arial"/>
              <a:buNone/>
            </a:pPr>
            <a:r>
              <a:rPr b="1" i="0" lang="pt-BR" sz="25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 de Recuperação - 2º semestre</a:t>
            </a:r>
            <a:endParaRPr b="1" i="0" sz="25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1a70b397c0_0_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175" y="1407450"/>
            <a:ext cx="7247850" cy="715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84" name="Google Shape;184;g31a70b397c0_0_207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1a70b397c0_0_207"/>
          <p:cNvSpPr/>
          <p:nvPr/>
        </p:nvSpPr>
        <p:spPr>
          <a:xfrm>
            <a:off x="3277050" y="1451150"/>
            <a:ext cx="490500" cy="50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1a70b397c0_0_207"/>
          <p:cNvSpPr txBox="1"/>
          <p:nvPr/>
        </p:nvSpPr>
        <p:spPr>
          <a:xfrm>
            <a:off x="299125" y="2339400"/>
            <a:ext cx="2442000" cy="138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Clicando neste ícone será possível visualizar todas as questões. Logo abaixo, a legenda mostrando o que significa cada situação mostrada. 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7" name="Google Shape;187;g31a70b397c0_0_207"/>
          <p:cNvCxnSpPr>
            <a:endCxn id="185" idx="1"/>
          </p:cNvCxnSpPr>
          <p:nvPr/>
        </p:nvCxnSpPr>
        <p:spPr>
          <a:xfrm flipH="1" rot="10800000">
            <a:off x="1933650" y="1702400"/>
            <a:ext cx="1343400" cy="636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88" name="Google Shape;188;g31a70b397c0_0_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750" y="3181075"/>
            <a:ext cx="7677150" cy="260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89" name="Google Shape;189;g31a70b397c0_0_207"/>
          <p:cNvCxnSpPr>
            <a:stCxn id="185" idx="2"/>
          </p:cNvCxnSpPr>
          <p:nvPr/>
        </p:nvCxnSpPr>
        <p:spPr>
          <a:xfrm>
            <a:off x="3522300" y="1953650"/>
            <a:ext cx="654300" cy="118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90" name="Google Shape;190;g31a70b397c0_0_207"/>
          <p:cNvSpPr/>
          <p:nvPr/>
        </p:nvSpPr>
        <p:spPr>
          <a:xfrm>
            <a:off x="3660675" y="3181075"/>
            <a:ext cx="7677300" cy="260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31a70b397c0_0_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8150" y="4336890"/>
            <a:ext cx="3484425" cy="55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1a70b397c0_0_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6550" y="3813200"/>
            <a:ext cx="4740000" cy="5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a70b397c0_0_218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1a70b397c0_0_218"/>
          <p:cNvSpPr txBox="1"/>
          <p:nvPr/>
        </p:nvSpPr>
        <p:spPr>
          <a:xfrm>
            <a:off x="1465800" y="662475"/>
            <a:ext cx="92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Além dos botões, mencionados no slide anterior, temos mais 3 botões no canto inferior direito: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Voltar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Rascunho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31a70b397c0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175" y="1295675"/>
            <a:ext cx="7739662" cy="5301425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cxnSp>
        <p:nvCxnSpPr>
          <p:cNvPr id="200" name="Google Shape;200;g31a70b397c0_0_218"/>
          <p:cNvCxnSpPr/>
          <p:nvPr/>
        </p:nvCxnSpPr>
        <p:spPr>
          <a:xfrm flipH="1" rot="10800000">
            <a:off x="8528750" y="5730625"/>
            <a:ext cx="6600" cy="554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01" name="Google Shape;201;g31a70b397c0_0_218"/>
          <p:cNvCxnSpPr/>
          <p:nvPr/>
        </p:nvCxnSpPr>
        <p:spPr>
          <a:xfrm rot="10800000">
            <a:off x="6270825" y="6367475"/>
            <a:ext cx="947400" cy="71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02" name="Google Shape;202;g31a70b397c0_0_218"/>
          <p:cNvCxnSpPr/>
          <p:nvPr/>
        </p:nvCxnSpPr>
        <p:spPr>
          <a:xfrm flipH="1" rot="10800000">
            <a:off x="9821100" y="6078575"/>
            <a:ext cx="456600" cy="288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03" name="Google Shape;203;g31a70b397c0_0_218"/>
          <p:cNvSpPr txBox="1"/>
          <p:nvPr/>
        </p:nvSpPr>
        <p:spPr>
          <a:xfrm>
            <a:off x="3874650" y="5993350"/>
            <a:ext cx="24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 da prova e volta para o menu da Sala do Futuro.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1a70b397c0_0_218"/>
          <p:cNvSpPr txBox="1"/>
          <p:nvPr/>
        </p:nvSpPr>
        <p:spPr>
          <a:xfrm>
            <a:off x="7218225" y="5409625"/>
            <a:ext cx="26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o rascunho da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1a70b397c0_0_218"/>
          <p:cNvSpPr txBox="1"/>
          <p:nvPr/>
        </p:nvSpPr>
        <p:spPr>
          <a:xfrm>
            <a:off x="9821100" y="5869525"/>
            <a:ext cx="245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a70b397c0_0_23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1a70b397c0_0_230"/>
          <p:cNvSpPr txBox="1"/>
          <p:nvPr/>
        </p:nvSpPr>
        <p:spPr>
          <a:xfrm>
            <a:off x="687750" y="866875"/>
            <a:ext cx="92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ter terminado a prova, e ter revisto as questões, chegou a hora de enviá-la. Clique no botão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31a70b397c0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75" y="1396525"/>
            <a:ext cx="9163651" cy="48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1a70b397c0_0_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2400" y="5686550"/>
            <a:ext cx="1415525" cy="53257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14" name="Google Shape;214;g31a70b397c0_0_230"/>
          <p:cNvPicPr preferRelativeResize="0"/>
          <p:nvPr/>
        </p:nvPicPr>
        <p:blipFill rotWithShape="1">
          <a:blip r:embed="rId5">
            <a:alphaModFix/>
          </a:blip>
          <a:srcRect b="0" l="0" r="0" t="7364"/>
          <a:stretch/>
        </p:blipFill>
        <p:spPr>
          <a:xfrm>
            <a:off x="6400000" y="5834225"/>
            <a:ext cx="2367000" cy="3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g31a70b397c0_0_230"/>
          <p:cNvCxnSpPr/>
          <p:nvPr/>
        </p:nvCxnSpPr>
        <p:spPr>
          <a:xfrm flipH="1" rot="10800000">
            <a:off x="9424350" y="3801650"/>
            <a:ext cx="5400" cy="188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16" name="Google Shape;216;g31a70b397c0_0_230"/>
          <p:cNvSpPr txBox="1"/>
          <p:nvPr/>
        </p:nvSpPr>
        <p:spPr>
          <a:xfrm>
            <a:off x="7566200" y="2454225"/>
            <a:ext cx="4276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Situação 1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Uma ou mais questões não foram respondidas. Quando isso acontecer, um alerta será mostrado (acima, em laranja) indicando que faltam questões a serem respondidas. Responda as questões faltantes para poder enviar a prova.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g31a70b397c0_0_230"/>
          <p:cNvCxnSpPr/>
          <p:nvPr/>
        </p:nvCxnSpPr>
        <p:spPr>
          <a:xfrm rot="10800000">
            <a:off x="8283650" y="2087150"/>
            <a:ext cx="9300" cy="438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18" name="Google Shape;218;g31a70b397c0_0_230"/>
          <p:cNvSpPr txBox="1"/>
          <p:nvPr/>
        </p:nvSpPr>
        <p:spPr>
          <a:xfrm>
            <a:off x="6469975" y="3976350"/>
            <a:ext cx="28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Notem que a cor da questão que não foi respondida fica com fundo </a:t>
            </a:r>
            <a:r>
              <a:rPr b="0" i="1" lang="pt-BR" sz="1300" u="none" cap="none" strike="noStrik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laranja</a:t>
            </a:r>
            <a:r>
              <a:rPr b="0" i="1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g31a70b397c0_0_230"/>
          <p:cNvCxnSpPr/>
          <p:nvPr/>
        </p:nvCxnSpPr>
        <p:spPr>
          <a:xfrm>
            <a:off x="4994425" y="2562425"/>
            <a:ext cx="2599800" cy="1425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20" name="Google Shape;220;g31a70b397c0_0_2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6475" y="3544350"/>
            <a:ext cx="39444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1a70b397c0_0_2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9225" y="3692750"/>
            <a:ext cx="8572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a70b397c0_0_24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1a70b397c0_0_245"/>
          <p:cNvSpPr txBox="1"/>
          <p:nvPr/>
        </p:nvSpPr>
        <p:spPr>
          <a:xfrm>
            <a:off x="687750" y="866875"/>
            <a:ext cx="1030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Situação 2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Quando todas as questões forem respondidas, ao clicar no botão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seguinte mensagem de confirmação irá aparecer: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g31a70b397c0_0_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223" y="1508500"/>
            <a:ext cx="6641050" cy="499615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sp>
        <p:nvSpPr>
          <p:cNvPr id="229" name="Google Shape;229;g31a70b397c0_0_245"/>
          <p:cNvSpPr txBox="1"/>
          <p:nvPr/>
        </p:nvSpPr>
        <p:spPr>
          <a:xfrm>
            <a:off x="605700" y="4215325"/>
            <a:ext cx="2106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Digite seu primeiro nome e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para enviá-la.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30" name="Google Shape;230;g31a70b397c0_0_245"/>
          <p:cNvCxnSpPr/>
          <p:nvPr/>
        </p:nvCxnSpPr>
        <p:spPr>
          <a:xfrm flipH="1" rot="10800000">
            <a:off x="2573825" y="4873175"/>
            <a:ext cx="1703100" cy="6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31" name="Google Shape;231;g31a70b397c0_0_245"/>
          <p:cNvSpPr/>
          <p:nvPr/>
        </p:nvSpPr>
        <p:spPr>
          <a:xfrm>
            <a:off x="4276925" y="5609400"/>
            <a:ext cx="2106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g31a70b397c0_0_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098" y="3001950"/>
            <a:ext cx="230505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cxnSp>
        <p:nvCxnSpPr>
          <p:cNvPr id="233" name="Google Shape;233;g31a70b397c0_0_245"/>
          <p:cNvCxnSpPr>
            <a:stCxn id="231" idx="3"/>
          </p:cNvCxnSpPr>
          <p:nvPr/>
        </p:nvCxnSpPr>
        <p:spPr>
          <a:xfrm flipH="1" rot="10800000">
            <a:off x="6382925" y="4016100"/>
            <a:ext cx="1202100" cy="17331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34" name="Google Shape;234;g31a70b397c0_0_245"/>
          <p:cNvSpPr txBox="1"/>
          <p:nvPr/>
        </p:nvSpPr>
        <p:spPr>
          <a:xfrm>
            <a:off x="9787175" y="3631200"/>
            <a:ext cx="23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sua prova foi entregue!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1a70b397c0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150" y="1786475"/>
            <a:ext cx="7610274" cy="37715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304800">
              <a:srgbClr val="000000">
                <a:alpha val="29803"/>
              </a:srgbClr>
            </a:outerShdw>
          </a:effectLst>
        </p:spPr>
      </p:pic>
      <p:sp>
        <p:nvSpPr>
          <p:cNvPr id="240" name="Google Shape;240;g31a70b397c0_0_257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Rascunho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1a70b397c0_0_257"/>
          <p:cNvSpPr txBox="1"/>
          <p:nvPr/>
        </p:nvSpPr>
        <p:spPr>
          <a:xfrm>
            <a:off x="687750" y="866875"/>
            <a:ext cx="926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Caso tenha salvo o rascunho de forma automática, ou através do botão "salvar rascunho", sua prova ficará no status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g31a70b397c0_0_257"/>
          <p:cNvSpPr txBox="1"/>
          <p:nvPr/>
        </p:nvSpPr>
        <p:spPr>
          <a:xfrm>
            <a:off x="2925900" y="6088650"/>
            <a:ext cx="423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no botão para prosseguir para a prova.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43" name="Google Shape;243;g31a70b397c0_0_257"/>
          <p:cNvCxnSpPr/>
          <p:nvPr/>
        </p:nvCxnSpPr>
        <p:spPr>
          <a:xfrm>
            <a:off x="5041050" y="5427050"/>
            <a:ext cx="0" cy="7635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44" name="Google Shape;244;g31a70b397c0_0_257"/>
          <p:cNvSpPr/>
          <p:nvPr/>
        </p:nvSpPr>
        <p:spPr>
          <a:xfrm>
            <a:off x="5683950" y="3293225"/>
            <a:ext cx="16866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31a70b397c0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1528" y="3080053"/>
            <a:ext cx="1885850" cy="533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g31a70b397c0_0_257"/>
          <p:cNvCxnSpPr/>
          <p:nvPr/>
        </p:nvCxnSpPr>
        <p:spPr>
          <a:xfrm flipH="1" rot="10800000">
            <a:off x="4774675" y="2342625"/>
            <a:ext cx="408600" cy="9867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47" name="Google Shape;247;g31a70b397c0_0_257"/>
          <p:cNvCxnSpPr/>
          <p:nvPr/>
        </p:nvCxnSpPr>
        <p:spPr>
          <a:xfrm flipH="1" rot="10800000">
            <a:off x="6451075" y="2312625"/>
            <a:ext cx="745800" cy="9405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48" name="Google Shape;248;g31a70b397c0_0_257"/>
          <p:cNvCxnSpPr>
            <a:endCxn id="249" idx="1"/>
          </p:cNvCxnSpPr>
          <p:nvPr/>
        </p:nvCxnSpPr>
        <p:spPr>
          <a:xfrm flipH="1" rot="10800000">
            <a:off x="8279875" y="2125075"/>
            <a:ext cx="1131900" cy="12360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50" name="Google Shape;250;g31a70b397c0_0_257"/>
          <p:cNvSpPr txBox="1"/>
          <p:nvPr/>
        </p:nvSpPr>
        <p:spPr>
          <a:xfrm>
            <a:off x="5143375" y="1796725"/>
            <a:ext cx="1535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Selecione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Todas as Turmas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1a70b397c0_0_257"/>
          <p:cNvSpPr txBox="1"/>
          <p:nvPr/>
        </p:nvSpPr>
        <p:spPr>
          <a:xfrm>
            <a:off x="7156200" y="1796724"/>
            <a:ext cx="131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Selecione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Rascunhos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1a70b397c0_0_257"/>
          <p:cNvSpPr txBox="1"/>
          <p:nvPr/>
        </p:nvSpPr>
        <p:spPr>
          <a:xfrm>
            <a:off x="9411775" y="1709425"/>
            <a:ext cx="204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Selecione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Prova de Recuperação 2º Semestre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31a70b397c0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0073" y="3302000"/>
            <a:ext cx="1292206" cy="2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1a70b397c0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7125" y="3331275"/>
            <a:ext cx="1623875" cy="1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g31a70b397c0_0_274"/>
          <p:cNvGrpSpPr/>
          <p:nvPr/>
        </p:nvGrpSpPr>
        <p:grpSpPr>
          <a:xfrm>
            <a:off x="2717700" y="1694700"/>
            <a:ext cx="8077200" cy="4791075"/>
            <a:chOff x="191300" y="1396525"/>
            <a:chExt cx="8077200" cy="4791075"/>
          </a:xfrm>
        </p:grpSpPr>
        <p:pic>
          <p:nvPicPr>
            <p:cNvPr id="259" name="Google Shape;259;g31a70b397c0_0_274"/>
            <p:cNvPicPr preferRelativeResize="0"/>
            <p:nvPr/>
          </p:nvPicPr>
          <p:blipFill rotWithShape="1">
            <a:blip r:embed="rId3">
              <a:alphaModFix/>
            </a:blip>
            <a:srcRect b="-2718" l="-580" r="580" t="2720"/>
            <a:stretch/>
          </p:blipFill>
          <p:spPr>
            <a:xfrm>
              <a:off x="191300" y="1396525"/>
              <a:ext cx="8077200" cy="4791075"/>
            </a:xfrm>
            <a:prstGeom prst="rect">
              <a:avLst/>
            </a:prstGeom>
            <a:noFill/>
            <a:ln>
              <a:noFill/>
            </a:ln>
            <a:effectLst>
              <a:outerShdw blurRad="485775" rotWithShape="0" algn="bl" dir="5400000" dist="304800">
                <a:srgbClr val="000000">
                  <a:alpha val="29803"/>
                </a:srgbClr>
              </a:outerShdw>
            </a:effectLst>
          </p:spPr>
        </p:pic>
        <p:pic>
          <p:nvPicPr>
            <p:cNvPr id="260" name="Google Shape;260;g31a70b397c0_0_2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37313" y="2487875"/>
              <a:ext cx="3012175" cy="135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g31a70b397c0_0_2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8825" y="3472750"/>
              <a:ext cx="504825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g31a70b397c0_0_27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6700" y="1565400"/>
              <a:ext cx="2501700" cy="70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g31a70b397c0_0_274"/>
          <p:cNvSpPr txBox="1"/>
          <p:nvPr/>
        </p:nvSpPr>
        <p:spPr>
          <a:xfrm>
            <a:off x="687750" y="866875"/>
            <a:ext cx="971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Você pode consultar a sua prova após ela ter sido concluída. No menu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 a sua turma, em </a:t>
            </a:r>
            <a:r>
              <a:rPr b="0" i="0" lang="pt-BR" sz="1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visualizar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Em </a:t>
            </a:r>
            <a:r>
              <a:rPr b="0" i="0" lang="pt-BR" sz="1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concluídas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No </a:t>
            </a:r>
            <a:r>
              <a:rPr b="0" i="0" lang="pt-BR" sz="1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componente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 de Recuperação 2º Semestre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g31a70b397c0_0_27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concluída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1a70b397c0_0_274"/>
          <p:cNvSpPr/>
          <p:nvPr/>
        </p:nvSpPr>
        <p:spPr>
          <a:xfrm>
            <a:off x="5470875" y="2161750"/>
            <a:ext cx="23853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1a70b397c0_0_274"/>
          <p:cNvSpPr/>
          <p:nvPr/>
        </p:nvSpPr>
        <p:spPr>
          <a:xfrm>
            <a:off x="3247225" y="4696250"/>
            <a:ext cx="2428500" cy="30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g31a70b397c0_0_274"/>
          <p:cNvCxnSpPr/>
          <p:nvPr/>
        </p:nvCxnSpPr>
        <p:spPr>
          <a:xfrm>
            <a:off x="5675725" y="4852400"/>
            <a:ext cx="577800" cy="24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68" name="Google Shape;268;g31a70b397c0_0_274"/>
          <p:cNvSpPr txBox="1"/>
          <p:nvPr/>
        </p:nvSpPr>
        <p:spPr>
          <a:xfrm>
            <a:off x="6111575" y="4668950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que será liberado o gabarito e a nota.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g31a70b397c0_0_274"/>
          <p:cNvSpPr/>
          <p:nvPr/>
        </p:nvSpPr>
        <p:spPr>
          <a:xfrm>
            <a:off x="3691125" y="5258625"/>
            <a:ext cx="270300" cy="30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1a70b397c0_0_274"/>
          <p:cNvSpPr txBox="1"/>
          <p:nvPr/>
        </p:nvSpPr>
        <p:spPr>
          <a:xfrm>
            <a:off x="3653850" y="5821000"/>
            <a:ext cx="55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Obs.: Esse </a:t>
            </a:r>
            <a:r>
              <a:rPr b="0" i="1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cronômetro 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o gabarito ainda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foi liberado.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1" name="Google Shape;271;g31a70b397c0_0_274"/>
          <p:cNvCxnSpPr/>
          <p:nvPr/>
        </p:nvCxnSpPr>
        <p:spPr>
          <a:xfrm>
            <a:off x="3805650" y="5584350"/>
            <a:ext cx="15900" cy="285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72" name="Google Shape;272;g31a70b397c0_0_274"/>
          <p:cNvCxnSpPr/>
          <p:nvPr/>
        </p:nvCxnSpPr>
        <p:spPr>
          <a:xfrm flipH="1" rot="10800000">
            <a:off x="4380325" y="4081100"/>
            <a:ext cx="1845300" cy="93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73" name="Google Shape;273;g31a70b397c0_0_274"/>
          <p:cNvSpPr txBox="1"/>
          <p:nvPr/>
        </p:nvSpPr>
        <p:spPr>
          <a:xfrm>
            <a:off x="6135825" y="3901100"/>
            <a:ext cx="358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Tempo de realização da prova (hh:mm:ss).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4" name="Google Shape;274;g31a70b397c0_0_2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4848" y="1792675"/>
            <a:ext cx="1983150" cy="4434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275" name="Google Shape;275;g31a70b397c0_0_2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3575" y="2213613"/>
            <a:ext cx="2079561" cy="24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31a70b397c0_0_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075" y="1910163"/>
            <a:ext cx="1820801" cy="17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1a70b397c0_0_294"/>
          <p:cNvSpPr txBox="1"/>
          <p:nvPr/>
        </p:nvSpPr>
        <p:spPr>
          <a:xfrm>
            <a:off x="254750" y="893175"/>
            <a:ext cx="37320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a divulgação do gabarito, que será no dia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12/12/2024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será possível verificar os erros, acertos e a nota.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31a70b397c0_0_294"/>
          <p:cNvPicPr preferRelativeResize="0"/>
          <p:nvPr/>
        </p:nvPicPr>
        <p:blipFill rotWithShape="1">
          <a:blip r:embed="rId4">
            <a:alphaModFix/>
          </a:blip>
          <a:srcRect b="0" l="0" r="20209" t="0"/>
          <a:stretch/>
        </p:blipFill>
        <p:spPr>
          <a:xfrm>
            <a:off x="4872047" y="1452500"/>
            <a:ext cx="2439500" cy="619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83" name="Google Shape;283;g31a70b397c0_0_29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divulgação do gabarito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31a70b397c0_0_2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2175" y="3747719"/>
            <a:ext cx="3329124" cy="244105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85" name="Google Shape;285;g31a70b397c0_0_2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3650" y="1020713"/>
            <a:ext cx="3329125" cy="217551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86" name="Google Shape;286;g31a70b397c0_0_294"/>
          <p:cNvSpPr txBox="1"/>
          <p:nvPr/>
        </p:nvSpPr>
        <p:spPr>
          <a:xfrm>
            <a:off x="2492888" y="2960475"/>
            <a:ext cx="2987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Quando a questão estiver com o fundo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vermelho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significa que está errada.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1a70b397c0_0_294"/>
          <p:cNvSpPr txBox="1"/>
          <p:nvPr/>
        </p:nvSpPr>
        <p:spPr>
          <a:xfrm>
            <a:off x="8532325" y="417325"/>
            <a:ext cx="28959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Fundo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verde escuro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significa que acertou totalmente a questão.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g31a70b397c0_0_294"/>
          <p:cNvCxnSpPr>
            <a:stCxn id="281" idx="2"/>
          </p:cNvCxnSpPr>
          <p:nvPr/>
        </p:nvCxnSpPr>
        <p:spPr>
          <a:xfrm flipH="1">
            <a:off x="987650" y="1678275"/>
            <a:ext cx="1133100" cy="231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89" name="Google Shape;289;g31a70b397c0_0_294"/>
          <p:cNvSpPr txBox="1"/>
          <p:nvPr/>
        </p:nvSpPr>
        <p:spPr>
          <a:xfrm>
            <a:off x="149075" y="3986900"/>
            <a:ext cx="1677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aqui para acessar a prova.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(observem que não há mais o ícone do cronômetro).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0" name="Google Shape;290;g31a70b397c0_0_294"/>
          <p:cNvCxnSpPr>
            <a:stCxn id="289" idx="0"/>
          </p:cNvCxnSpPr>
          <p:nvPr/>
        </p:nvCxnSpPr>
        <p:spPr>
          <a:xfrm flipH="1" rot="10800000">
            <a:off x="987725" y="3574100"/>
            <a:ext cx="6900" cy="412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91" name="Google Shape;291;g31a70b397c0_0_294"/>
          <p:cNvCxnSpPr>
            <a:endCxn id="292" idx="1"/>
          </p:cNvCxnSpPr>
          <p:nvPr/>
        </p:nvCxnSpPr>
        <p:spPr>
          <a:xfrm flipH="1" rot="10800000">
            <a:off x="597950" y="2551875"/>
            <a:ext cx="1522800" cy="219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92" name="Google Shape;292;g31a70b397c0_0_294"/>
          <p:cNvSpPr txBox="1"/>
          <p:nvPr/>
        </p:nvSpPr>
        <p:spPr>
          <a:xfrm>
            <a:off x="2120750" y="2367225"/>
            <a:ext cx="103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Sua nota.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3" name="Google Shape;293;g31a70b397c0_0_2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7550" y="1421964"/>
            <a:ext cx="1794000" cy="609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g31a70b397c0_0_294"/>
          <p:cNvCxnSpPr>
            <a:endCxn id="287" idx="1"/>
          </p:cNvCxnSpPr>
          <p:nvPr/>
        </p:nvCxnSpPr>
        <p:spPr>
          <a:xfrm flipH="1" rot="10800000">
            <a:off x="6738325" y="694375"/>
            <a:ext cx="1794000" cy="890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95" name="Google Shape;295;g31a70b397c0_0_294"/>
          <p:cNvCxnSpPr>
            <a:endCxn id="286" idx="0"/>
          </p:cNvCxnSpPr>
          <p:nvPr/>
        </p:nvCxnSpPr>
        <p:spPr>
          <a:xfrm flipH="1">
            <a:off x="3986738" y="1910175"/>
            <a:ext cx="1566900" cy="1050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a70b397c0_0_340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1a70b397c0_0_340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g31a70b397c0_0_340"/>
          <p:cNvSpPr txBox="1"/>
          <p:nvPr/>
        </p:nvSpPr>
        <p:spPr>
          <a:xfrm>
            <a:off x="647925" y="1180300"/>
            <a:ext cx="1068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Caso não tenha aparecido ainda, clique no seu nome. Depois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Acesse novamente o sistema.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4" name="Google Shape;304;g31a70b397c0_0_340"/>
          <p:cNvGrpSpPr/>
          <p:nvPr/>
        </p:nvGrpSpPr>
        <p:grpSpPr>
          <a:xfrm>
            <a:off x="1248900" y="1867900"/>
            <a:ext cx="6372225" cy="3495225"/>
            <a:chOff x="1079425" y="2784950"/>
            <a:chExt cx="6372225" cy="3495225"/>
          </a:xfrm>
        </p:grpSpPr>
        <p:pic>
          <p:nvPicPr>
            <p:cNvPr id="305" name="Google Shape;305;g31a70b397c0_0_3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5575" y="3203600"/>
              <a:ext cx="2886075" cy="30765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06" name="Google Shape;306;g31a70b397c0_0_3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9425" y="2784950"/>
              <a:ext cx="6372225" cy="10477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307" name="Google Shape;307;g31a70b397c0_0_340"/>
          <p:cNvSpPr/>
          <p:nvPr/>
        </p:nvSpPr>
        <p:spPr>
          <a:xfrm>
            <a:off x="5305150" y="4734825"/>
            <a:ext cx="2101200" cy="34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31a70b397c0_0_3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700" y="2321925"/>
            <a:ext cx="2324100" cy="49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09" name="Google Shape;309;g31a70b397c0_0_340"/>
          <p:cNvCxnSpPr/>
          <p:nvPr/>
        </p:nvCxnSpPr>
        <p:spPr>
          <a:xfrm>
            <a:off x="5771475" y="1525100"/>
            <a:ext cx="299100" cy="88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10" name="Google Shape;310;g31a70b397c0_0_3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8288" y="2496302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11" name="Google Shape;311;g31a70b397c0_0_340"/>
          <p:cNvCxnSpPr>
            <a:endCxn id="310" idx="0"/>
          </p:cNvCxnSpPr>
          <p:nvPr/>
        </p:nvCxnSpPr>
        <p:spPr>
          <a:xfrm>
            <a:off x="9184257" y="1485302"/>
            <a:ext cx="719700" cy="1011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1a70b397c0_0_17"/>
          <p:cNvSpPr txBox="1"/>
          <p:nvPr/>
        </p:nvSpPr>
        <p:spPr>
          <a:xfrm>
            <a:off x="3404100" y="1295800"/>
            <a:ext cx="5383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REALIZANDO A PROVA PELA SALA DO FUTURO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g31a70b397c0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8475" y="2137075"/>
            <a:ext cx="3375050" cy="33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1a70b397c0_0_23"/>
          <p:cNvSpPr txBox="1"/>
          <p:nvPr/>
        </p:nvSpPr>
        <p:spPr>
          <a:xfrm>
            <a:off x="247848" y="897100"/>
            <a:ext cx="72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a Sala do Futuro, com seu RA e senha da SED: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Google Shape;47;g31a70b397c0_0_23"/>
          <p:cNvSpPr txBox="1"/>
          <p:nvPr/>
        </p:nvSpPr>
        <p:spPr>
          <a:xfrm>
            <a:off x="1604828" y="1559953"/>
            <a:ext cx="29769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 WEB (desktop/notebook): </a:t>
            </a:r>
            <a:endParaRPr b="1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31a70b397c0_0_23"/>
          <p:cNvSpPr txBox="1"/>
          <p:nvPr/>
        </p:nvSpPr>
        <p:spPr>
          <a:xfrm>
            <a:off x="7908900" y="1584100"/>
            <a:ext cx="2492100" cy="35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móvel: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g31a70b397c0_0_23"/>
          <p:cNvSpPr txBox="1"/>
          <p:nvPr/>
        </p:nvSpPr>
        <p:spPr>
          <a:xfrm>
            <a:off x="-76199" y="4066525"/>
            <a:ext cx="1495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g31a70b397c0_0_23"/>
          <p:cNvPicPr preferRelativeResize="0"/>
          <p:nvPr/>
        </p:nvPicPr>
        <p:blipFill rotWithShape="1">
          <a:blip r:embed="rId3">
            <a:alphaModFix/>
          </a:blip>
          <a:srcRect b="3557" l="2537" r="1712" t="2581"/>
          <a:stretch/>
        </p:blipFill>
        <p:spPr>
          <a:xfrm>
            <a:off x="1419000" y="2492000"/>
            <a:ext cx="3389550" cy="3618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51" name="Google Shape;51;g31a70b397c0_0_23"/>
          <p:cNvSpPr/>
          <p:nvPr/>
        </p:nvSpPr>
        <p:spPr>
          <a:xfrm>
            <a:off x="1967250" y="4385925"/>
            <a:ext cx="2251200" cy="459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31a70b397c0_0_23"/>
          <p:cNvSpPr txBox="1"/>
          <p:nvPr/>
        </p:nvSpPr>
        <p:spPr>
          <a:xfrm>
            <a:off x="1234478" y="1916475"/>
            <a:ext cx="37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https://saladofuturo.educacao.sp.gov.br/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g31a70b397c0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0699" y="2296600"/>
            <a:ext cx="2251200" cy="399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g31a70b397c0_0_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8261" y="2501405"/>
            <a:ext cx="1913408" cy="364645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31a70b397c0_0_23"/>
          <p:cNvSpPr/>
          <p:nvPr/>
        </p:nvSpPr>
        <p:spPr>
          <a:xfrm>
            <a:off x="8526326" y="4925397"/>
            <a:ext cx="1244700" cy="1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1a70b397c0_0_23"/>
          <p:cNvSpPr txBox="1"/>
          <p:nvPr/>
        </p:nvSpPr>
        <p:spPr>
          <a:xfrm>
            <a:off x="10337610" y="4280857"/>
            <a:ext cx="16704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g31a70b397c0_0_23"/>
          <p:cNvCxnSpPr>
            <a:stCxn id="51" idx="1"/>
          </p:cNvCxnSpPr>
          <p:nvPr/>
        </p:nvCxnSpPr>
        <p:spPr>
          <a:xfrm rot="10800000">
            <a:off x="1368150" y="4482075"/>
            <a:ext cx="599100" cy="133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58" name="Google Shape;58;g31a70b397c0_0_23"/>
          <p:cNvCxnSpPr>
            <a:stCxn id="55" idx="3"/>
          </p:cNvCxnSpPr>
          <p:nvPr/>
        </p:nvCxnSpPr>
        <p:spPr>
          <a:xfrm flipH="1" rot="10800000">
            <a:off x="9771026" y="4735197"/>
            <a:ext cx="625500" cy="27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59" name="Google Shape;59;g31a70b397c0_0_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69663" y="3841977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0" name="Google Shape;60;g31a70b397c0_0_23"/>
          <p:cNvSpPr txBox="1"/>
          <p:nvPr/>
        </p:nvSpPr>
        <p:spPr>
          <a:xfrm>
            <a:off x="5585825" y="3523300"/>
            <a:ext cx="1495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Login: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" name="Google Shape;61;g31a70b397c0_0_23"/>
          <p:cNvCxnSpPr>
            <a:stCxn id="55" idx="1"/>
          </p:cNvCxnSpPr>
          <p:nvPr/>
        </p:nvCxnSpPr>
        <p:spPr>
          <a:xfrm rot="10800000">
            <a:off x="7406426" y="4300197"/>
            <a:ext cx="1119900" cy="714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62" name="Google Shape;62;g31a70b397c0_0_23"/>
          <p:cNvCxnSpPr>
            <a:stCxn id="51" idx="3"/>
          </p:cNvCxnSpPr>
          <p:nvPr/>
        </p:nvCxnSpPr>
        <p:spPr>
          <a:xfrm flipH="1" rot="10800000">
            <a:off x="4218450" y="4290675"/>
            <a:ext cx="1085700" cy="32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31a70b397c0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863" y="2013550"/>
            <a:ext cx="10294274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8" name="Google Shape;68;g31a70b397c0_0_6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31a70b397c0_0_65"/>
          <p:cNvSpPr txBox="1"/>
          <p:nvPr/>
        </p:nvSpPr>
        <p:spPr>
          <a:xfrm>
            <a:off x="1056600" y="1167738"/>
            <a:ext cx="54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o card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0" name="Google Shape;70;g31a70b397c0_0_65"/>
          <p:cNvCxnSpPr>
            <a:endCxn id="71" idx="0"/>
          </p:cNvCxnSpPr>
          <p:nvPr/>
        </p:nvCxnSpPr>
        <p:spPr>
          <a:xfrm>
            <a:off x="3319275" y="1405575"/>
            <a:ext cx="4538700" cy="16422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72" name="Google Shape;72;g31a70b397c0_0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775" y="3047775"/>
            <a:ext cx="8661923" cy="11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1a70b397c0_0_65"/>
          <p:cNvSpPr/>
          <p:nvPr/>
        </p:nvSpPr>
        <p:spPr>
          <a:xfrm>
            <a:off x="6811275" y="3047775"/>
            <a:ext cx="2093400" cy="1086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g31a70b397c0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700" y="2013575"/>
            <a:ext cx="1758175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31a70b397c0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50" y="1604225"/>
            <a:ext cx="9877512" cy="4209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79" name="Google Shape;79;g31a70b397c0_0_7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31a70b397c0_0_75"/>
          <p:cNvSpPr/>
          <p:nvPr/>
        </p:nvSpPr>
        <p:spPr>
          <a:xfrm>
            <a:off x="8313325" y="3023200"/>
            <a:ext cx="2332500" cy="415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31a70b397c0_0_75"/>
          <p:cNvSpPr txBox="1"/>
          <p:nvPr/>
        </p:nvSpPr>
        <p:spPr>
          <a:xfrm>
            <a:off x="1874850" y="706400"/>
            <a:ext cx="85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Em: </a:t>
            </a:r>
            <a:r>
              <a:rPr b="0" i="1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Todas as turmas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Em: </a:t>
            </a:r>
            <a:r>
              <a:rPr b="0" i="1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Fazer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Agora, em Componente, selecione: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 DE RECUPERAÇÃO 2º SEMESTRE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g31a70b397c0_0_75"/>
          <p:cNvSpPr txBox="1"/>
          <p:nvPr/>
        </p:nvSpPr>
        <p:spPr>
          <a:xfrm>
            <a:off x="1874850" y="6095488"/>
            <a:ext cx="77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Clique na prova e depois em: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Prosseguir para a 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para iniciá-la.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" name="Google Shape;83;g31a70b397c0_0_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4453" y="3612625"/>
            <a:ext cx="2237375" cy="16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31a70b397c0_0_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8375" y="3482825"/>
            <a:ext cx="5600175" cy="1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31a70b397c0_0_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6287" y="2765562"/>
            <a:ext cx="2533700" cy="7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1a70b397c0_0_75"/>
          <p:cNvSpPr/>
          <p:nvPr/>
        </p:nvSpPr>
        <p:spPr>
          <a:xfrm>
            <a:off x="3424450" y="3038500"/>
            <a:ext cx="2344500" cy="40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g31a70b397c0_0_75"/>
          <p:cNvCxnSpPr/>
          <p:nvPr/>
        </p:nvCxnSpPr>
        <p:spPr>
          <a:xfrm>
            <a:off x="2980450" y="2073350"/>
            <a:ext cx="558000" cy="70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88" name="Google Shape;88;g31a70b397c0_0_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6514" y="3062388"/>
            <a:ext cx="1628775" cy="35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g31a70b397c0_0_75"/>
          <p:cNvCxnSpPr/>
          <p:nvPr/>
        </p:nvCxnSpPr>
        <p:spPr>
          <a:xfrm>
            <a:off x="5442550" y="2093275"/>
            <a:ext cx="511200" cy="66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90" name="Google Shape;90;g31a70b397c0_0_75"/>
          <p:cNvCxnSpPr/>
          <p:nvPr/>
        </p:nvCxnSpPr>
        <p:spPr>
          <a:xfrm>
            <a:off x="7880950" y="2093275"/>
            <a:ext cx="511200" cy="66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91" name="Google Shape;91;g31a70b397c0_0_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44826" y="3111051"/>
            <a:ext cx="2069500" cy="2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1a70b397c0_0_7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78850" y="3532400"/>
            <a:ext cx="1923825" cy="2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1a70b397c0_0_75"/>
          <p:cNvSpPr/>
          <p:nvPr/>
        </p:nvSpPr>
        <p:spPr>
          <a:xfrm rot="10800000">
            <a:off x="4226400" y="5462525"/>
            <a:ext cx="277500" cy="4926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a70b397c0_0_114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1a70b397c0_0_114"/>
          <p:cNvSpPr txBox="1"/>
          <p:nvPr/>
        </p:nvSpPr>
        <p:spPr>
          <a:xfrm>
            <a:off x="306511" y="1307375"/>
            <a:ext cx="42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Agora digite seu primeiro nome. Em seguida, clique em: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Iniciar a 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0" name="Google Shape;100;g31a70b397c0_0_114"/>
          <p:cNvGrpSpPr/>
          <p:nvPr/>
        </p:nvGrpSpPr>
        <p:grpSpPr>
          <a:xfrm>
            <a:off x="427335" y="2094628"/>
            <a:ext cx="3500268" cy="3479736"/>
            <a:chOff x="188084" y="1873150"/>
            <a:chExt cx="4028391" cy="4126823"/>
          </a:xfrm>
        </p:grpSpPr>
        <p:pic>
          <p:nvPicPr>
            <p:cNvPr id="101" name="Google Shape;101;g31a70b397c0_0_114"/>
            <p:cNvPicPr preferRelativeResize="0"/>
            <p:nvPr/>
          </p:nvPicPr>
          <p:blipFill rotWithShape="1">
            <a:blip r:embed="rId3">
              <a:alphaModFix/>
            </a:blip>
            <a:srcRect b="2091" l="1633" r="2296" t="1522"/>
            <a:stretch/>
          </p:blipFill>
          <p:spPr>
            <a:xfrm>
              <a:off x="737625" y="1993600"/>
              <a:ext cx="3339300" cy="355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g31a70b397c0_0_114"/>
            <p:cNvSpPr/>
            <p:nvPr/>
          </p:nvSpPr>
          <p:spPr>
            <a:xfrm>
              <a:off x="737625" y="1993600"/>
              <a:ext cx="3339300" cy="355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" name="Google Shape;103;g31a70b397c0_0_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4550" y="5317675"/>
              <a:ext cx="447075" cy="36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g31a70b397c0_0_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33200" y="54503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g31a70b397c0_0_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2700000">
              <a:off x="66003" y="5313548"/>
              <a:ext cx="1387563" cy="22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31a70b397c0_0_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7026109">
              <a:off x="404821" y="2135823"/>
              <a:ext cx="459841" cy="229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31a70b397c0_0_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33200" y="18731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31a70b397c0_0_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8150" y="18731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9" name="Google Shape;109;g31a70b397c0_0_114"/>
          <p:cNvCxnSpPr/>
          <p:nvPr/>
        </p:nvCxnSpPr>
        <p:spPr>
          <a:xfrm>
            <a:off x="244350" y="3911000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10" name="Google Shape;110;g31a70b397c0_0_114"/>
          <p:cNvCxnSpPr/>
          <p:nvPr/>
        </p:nvCxnSpPr>
        <p:spPr>
          <a:xfrm>
            <a:off x="320550" y="4901600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11" name="Google Shape;111;g31a70b397c0_0_114"/>
          <p:cNvSpPr txBox="1"/>
          <p:nvPr/>
        </p:nvSpPr>
        <p:spPr>
          <a:xfrm>
            <a:off x="306511" y="5429200"/>
            <a:ext cx="420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Esse processo é realizado para garantir que você está autenticado no equipamento com seu login e realizando a sua prova.</a:t>
            </a:r>
            <a:endParaRPr b="0" i="1" sz="14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2" name="Google Shape;112;g31a70b397c0_0_114"/>
          <p:cNvGrpSpPr/>
          <p:nvPr/>
        </p:nvGrpSpPr>
        <p:grpSpPr>
          <a:xfrm>
            <a:off x="6549014" y="1368854"/>
            <a:ext cx="4324235" cy="4931300"/>
            <a:chOff x="6773299" y="807400"/>
            <a:chExt cx="4688026" cy="5619075"/>
          </a:xfrm>
        </p:grpSpPr>
        <p:pic>
          <p:nvPicPr>
            <p:cNvPr id="113" name="Google Shape;113;g31a70b397c0_0_1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73299" y="807400"/>
              <a:ext cx="4688024" cy="56190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14" name="Google Shape;114;g31a70b397c0_0_1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75600" y="807400"/>
              <a:ext cx="4685725" cy="118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g31a70b397c0_0_114"/>
          <p:cNvSpPr/>
          <p:nvPr/>
        </p:nvSpPr>
        <p:spPr>
          <a:xfrm rot="-5400000">
            <a:off x="4807800" y="3004850"/>
            <a:ext cx="6639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1a70b397c0_0_114"/>
          <p:cNvSpPr txBox="1"/>
          <p:nvPr/>
        </p:nvSpPr>
        <p:spPr>
          <a:xfrm>
            <a:off x="6549038" y="752250"/>
            <a:ext cx="43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prova está aberta, e você já pode começar!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" name="Google Shape;117;g31a70b397c0_0_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9025" y="3561475"/>
            <a:ext cx="31965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1a70b397c0_0_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1700" y="5697225"/>
            <a:ext cx="40339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1a70b397c0_0_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1050" y="1368852"/>
            <a:ext cx="4280199" cy="11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a70b397c0_0_318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1a70b397c0_0_318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Google Shape;127;g31a70b397c0_0_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50" y="1862675"/>
            <a:ext cx="6764500" cy="332183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304800">
              <a:srgbClr val="000000">
                <a:alpha val="29803"/>
              </a:srgbClr>
            </a:outerShdw>
          </a:effectLst>
        </p:spPr>
      </p:pic>
      <p:sp>
        <p:nvSpPr>
          <p:cNvPr id="128" name="Google Shape;128;g31a70b397c0_0_318"/>
          <p:cNvSpPr txBox="1"/>
          <p:nvPr/>
        </p:nvSpPr>
        <p:spPr>
          <a:xfrm>
            <a:off x="1883950" y="5719825"/>
            <a:ext cx="267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no botão para prosseguir para a prova.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g31a70b397c0_0_318"/>
          <p:cNvSpPr/>
          <p:nvPr/>
        </p:nvSpPr>
        <p:spPr>
          <a:xfrm>
            <a:off x="3720208" y="3189749"/>
            <a:ext cx="1499100" cy="246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31a70b397c0_0_3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2547" y="3001997"/>
            <a:ext cx="1676265" cy="4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1a70b397c0_0_3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6807" y="3197477"/>
            <a:ext cx="1148595" cy="24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1a70b397c0_0_318"/>
          <p:cNvSpPr txBox="1"/>
          <p:nvPr/>
        </p:nvSpPr>
        <p:spPr>
          <a:xfrm>
            <a:off x="203150" y="1080625"/>
            <a:ext cx="66150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Já verificou se ela está salva como rascunho?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Verifique no status: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3" name="Google Shape;133;g31a70b397c0_0_318"/>
          <p:cNvCxnSpPr/>
          <p:nvPr/>
        </p:nvCxnSpPr>
        <p:spPr>
          <a:xfrm flipH="1">
            <a:off x="3986850" y="1634750"/>
            <a:ext cx="389100" cy="1325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34" name="Google Shape;134;g31a70b397c0_0_318"/>
          <p:cNvSpPr txBox="1"/>
          <p:nvPr/>
        </p:nvSpPr>
        <p:spPr>
          <a:xfrm>
            <a:off x="6967650" y="1080625"/>
            <a:ext cx="5209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Verifique se a prova já foi entregue, acessando 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status: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Concluídas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5" name="Google Shape;135;g31a70b397c0_0_318"/>
          <p:cNvGrpSpPr/>
          <p:nvPr/>
        </p:nvGrpSpPr>
        <p:grpSpPr>
          <a:xfrm>
            <a:off x="7120050" y="1634874"/>
            <a:ext cx="4919551" cy="3555650"/>
            <a:chOff x="7120050" y="1634874"/>
            <a:chExt cx="4919551" cy="3555650"/>
          </a:xfrm>
        </p:grpSpPr>
        <p:pic>
          <p:nvPicPr>
            <p:cNvPr id="136" name="Google Shape;136;g31a70b397c0_0_3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20050" y="1857925"/>
              <a:ext cx="4919551" cy="3332599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37" name="Google Shape;137;g31a70b397c0_0_3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36763" y="3249838"/>
              <a:ext cx="1971675" cy="181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31a70b397c0_0_3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263400" y="3249850"/>
              <a:ext cx="2060275" cy="18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g31a70b397c0_0_3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378625" y="3238475"/>
              <a:ext cx="660975" cy="97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g31a70b397c0_0_318"/>
            <p:cNvSpPr/>
            <p:nvPr/>
          </p:nvSpPr>
          <p:spPr>
            <a:xfrm>
              <a:off x="8830283" y="2845074"/>
              <a:ext cx="1499100" cy="246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1" name="Google Shape;141;g31a70b397c0_0_318"/>
            <p:cNvCxnSpPr>
              <a:endCxn id="140" idx="0"/>
            </p:cNvCxnSpPr>
            <p:nvPr/>
          </p:nvCxnSpPr>
          <p:spPr>
            <a:xfrm flipH="1">
              <a:off x="9579833" y="1634874"/>
              <a:ext cx="401100" cy="1210200"/>
            </a:xfrm>
            <a:prstGeom prst="straightConnector1">
              <a:avLst/>
            </a:prstGeom>
            <a:noFill/>
            <a:ln cap="flat" cmpd="sng" w="9525">
              <a:solidFill>
                <a:srgbClr val="F79646"/>
              </a:solidFill>
              <a:prstDash val="dash"/>
              <a:round/>
              <a:headEnd len="med" w="med" type="oval"/>
              <a:tailEnd len="med" w="med" type="triangle"/>
            </a:ln>
          </p:spPr>
        </p:cxnSp>
      </p:grpSp>
      <p:pic>
        <p:nvPicPr>
          <p:cNvPr id="142" name="Google Shape;142;g31a70b397c0_0_3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59225" y="3207414"/>
            <a:ext cx="1499100" cy="17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1a70b397c0_0_3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75375" y="2891314"/>
            <a:ext cx="1499100" cy="17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1a70b397c0_0_3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66675" y="3207425"/>
            <a:ext cx="1943775" cy="18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1a70b397c0_0_3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32825" y="3567775"/>
            <a:ext cx="1854075" cy="162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31a70b397c0_0_318"/>
          <p:cNvCxnSpPr/>
          <p:nvPr/>
        </p:nvCxnSpPr>
        <p:spPr>
          <a:xfrm>
            <a:off x="3148757" y="5069120"/>
            <a:ext cx="0" cy="6726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a70b397c0_0_159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31a70b397c0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900" y="594225"/>
            <a:ext cx="7428050" cy="57700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53" name="Google Shape;153;g31a70b397c0_0_159"/>
          <p:cNvSpPr txBox="1"/>
          <p:nvPr/>
        </p:nvSpPr>
        <p:spPr>
          <a:xfrm>
            <a:off x="100550" y="1017500"/>
            <a:ext cx="34776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Novidade: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Será exibida uma questão por página, e você poderá pular ou retornar para outras questões utilizando o mapa de questões. 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g31a70b397c0_0_159"/>
          <p:cNvSpPr txBox="1"/>
          <p:nvPr/>
        </p:nvSpPr>
        <p:spPr>
          <a:xfrm>
            <a:off x="159775" y="2524225"/>
            <a:ext cx="34776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 questões podem ser de resposta única, certo ou errado, ou múltipla escolha.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g31a70b397c0_0_159"/>
          <p:cNvSpPr txBox="1"/>
          <p:nvPr/>
        </p:nvSpPr>
        <p:spPr>
          <a:xfrm>
            <a:off x="159775" y="3637050"/>
            <a:ext cx="34776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slide seguinte mostraremos os tipos de questões.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6" name="Google Shape;156;g31a70b397c0_0_159"/>
          <p:cNvCxnSpPr>
            <a:stCxn id="153" idx="3"/>
          </p:cNvCxnSpPr>
          <p:nvPr/>
        </p:nvCxnSpPr>
        <p:spPr>
          <a:xfrm flipH="1" rot="10800000">
            <a:off x="3578150" y="1016750"/>
            <a:ext cx="787800" cy="631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57" name="Google Shape;157;g31a70b397c0_0_159"/>
          <p:cNvSpPr/>
          <p:nvPr/>
        </p:nvSpPr>
        <p:spPr>
          <a:xfrm>
            <a:off x="8367525" y="670700"/>
            <a:ext cx="261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1a70b397c0_0_159"/>
          <p:cNvSpPr txBox="1"/>
          <p:nvPr/>
        </p:nvSpPr>
        <p:spPr>
          <a:xfrm>
            <a:off x="8870625" y="950300"/>
            <a:ext cx="211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Avança para as próximas questões.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g31a70b397c0_0_159"/>
          <p:cNvCxnSpPr/>
          <p:nvPr/>
        </p:nvCxnSpPr>
        <p:spPr>
          <a:xfrm>
            <a:off x="8628525" y="797450"/>
            <a:ext cx="298200" cy="199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60" name="Google Shape;160;g31a70b397c0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34167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1a70b397c0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33160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1a70b397c0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85912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1a70b397c0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912625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1a70b397c0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5800" y="458335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1a70b397c0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5075" y="1426400"/>
            <a:ext cx="121777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a70b397c0_0_19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1a70b397c0_0_195"/>
          <p:cNvSpPr txBox="1"/>
          <p:nvPr/>
        </p:nvSpPr>
        <p:spPr>
          <a:xfrm>
            <a:off x="1465800" y="766825"/>
            <a:ext cx="926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Você pode navegar entre as questões, clicando no botão: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Próxima 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 no botão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Anterior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para responder na sequência em que aparecem. Pelos botões do menu superior é possível ir para qualquer questão, clicando na botão com o número correspondente.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2" name="Google Shape;172;g31a70b397c0_0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500" y="1736400"/>
            <a:ext cx="5399799" cy="46532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73" name="Google Shape;173;g31a70b397c0_0_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5575" y="1596625"/>
            <a:ext cx="6819900" cy="666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74" name="Google Shape;174;g31a70b397c0_0_195"/>
          <p:cNvSpPr/>
          <p:nvPr/>
        </p:nvSpPr>
        <p:spPr>
          <a:xfrm>
            <a:off x="3095825" y="1641950"/>
            <a:ext cx="6904500" cy="62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1a70b397c0_0_195"/>
          <p:cNvSpPr/>
          <p:nvPr/>
        </p:nvSpPr>
        <p:spPr>
          <a:xfrm>
            <a:off x="6636650" y="6038025"/>
            <a:ext cx="8478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1a70b397c0_0_195"/>
          <p:cNvSpPr txBox="1"/>
          <p:nvPr/>
        </p:nvSpPr>
        <p:spPr>
          <a:xfrm>
            <a:off x="252225" y="2805350"/>
            <a:ext cx="3177300" cy="118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Novidade!</a:t>
            </a:r>
            <a:endParaRPr b="1" i="0" sz="13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Será exibida a mensagem abaixo, indicando que a resposta da sua questão foi salva em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7" name="Google Shape;177;g31a70b397c0_0_1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725" y="4179025"/>
            <a:ext cx="2708325" cy="5646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cxnSp>
        <p:nvCxnSpPr>
          <p:cNvPr id="178" name="Google Shape;178;g31a70b397c0_0_195"/>
          <p:cNvCxnSpPr/>
          <p:nvPr/>
        </p:nvCxnSpPr>
        <p:spPr>
          <a:xfrm flipH="1">
            <a:off x="4362850" y="1465300"/>
            <a:ext cx="2355600" cy="271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