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hoy8zu5tMkUu/mvRX21oul38HH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b3608440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2" name="Google Shape;152;g32b36084407_0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b36084407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9" name="Google Shape;169;g32b36084407_0_1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b36084407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g32b36084407_0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b36084407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0" name="Google Shape;190;g32b36084407_0_2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883f043d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1" name="Google Shape;201;g2d883f043d0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2b360844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1" name="Google Shape;211;g32b3608440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b73baef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3" name="Google Shape;243;g32b73baefa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6d6f88e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8" name="Google Shape;258;g2d6d6f88eb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2b14d433b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0" name="Google Shape;270;g32b14d433be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d883f043d0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" name="Google Shape;40;g2d883f043d0_8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b14d433b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4" name="Google Shape;284;g32b14d433be_1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b14d433b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1" name="Google Shape;291;g32b14d433be_1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0" name="Google Shape;30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d883f043d0_8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" name="Google Shape;53;g2d883f043d0_8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b3608440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0" name="Google Shape;70;g32b36084407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b3608440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g32b36084407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883f043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1" name="Google Shape;101;g2d883f043d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b3608440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g32b36084407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b3608440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7" name="Google Shape;127;g32b36084407_0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b3608440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9" name="Google Shape;139;g32b36084407_0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7.png"/><Relationship Id="rId6" Type="http://schemas.openxmlformats.org/officeDocument/2006/relationships/image" Target="../media/image26.png"/><Relationship Id="rId7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3.png"/><Relationship Id="rId6" Type="http://schemas.openxmlformats.org/officeDocument/2006/relationships/image" Target="../media/image31.png"/><Relationship Id="rId7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9.png"/><Relationship Id="rId6" Type="http://schemas.openxmlformats.org/officeDocument/2006/relationships/image" Target="../media/image5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@DigitalGOVBR" TargetMode="External"/><Relationship Id="rId10" Type="http://schemas.openxmlformats.org/officeDocument/2006/relationships/image" Target="../media/image37.png"/><Relationship Id="rId13" Type="http://schemas.openxmlformats.org/officeDocument/2006/relationships/hyperlink" Target="https://www.youtube.com/watch?v=y-sprBhRHH0" TargetMode="Externa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df95USfTtLA&amp;list=PLLALIAs-tUYJUXWFqkTmBptHy19tlGnG2&amp;index=3" TargetMode="External"/><Relationship Id="rId9" Type="http://schemas.openxmlformats.org/officeDocument/2006/relationships/hyperlink" Target="https://www.gov.br/governodigital/pt-br/acessibilidade-e-usuario/atendimento-gov.br/duvidas-na-conta-gov.br" TargetMode="External"/><Relationship Id="rId14" Type="http://schemas.openxmlformats.org/officeDocument/2006/relationships/hyperlink" Target="https://www.gov.br/governodigital/pt-br/acessibilidade-e-usuario/atendimento-gov.br/duvidas-na-conta-gov.br/ativar-a-verificacao-em-duas-etapas" TargetMode="External"/><Relationship Id="rId5" Type="http://schemas.openxmlformats.org/officeDocument/2006/relationships/hyperlink" Target="https://www.youtube.com/watch?v=H5LC7saob7M&amp;list=PLLALIAs-tUYJUXWFqkTmBptHy19tlGnG2&amp;index=4" TargetMode="External"/><Relationship Id="rId6" Type="http://schemas.openxmlformats.org/officeDocument/2006/relationships/hyperlink" Target="https://www.gov.br/governodigital/pt-br/acessibilidade-e-usuario/atendimento-gov.br/duvidas-na-conta-gov.br/recuperar-conta-gov.br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www.gov.br/governodigital/pt-br/acessibilidade-e-usuario/atendimento-gov.b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45.png"/><Relationship Id="rId5" Type="http://schemas.openxmlformats.org/officeDocument/2006/relationships/image" Target="../media/image12.png"/><Relationship Id="rId6" Type="http://schemas.openxmlformats.org/officeDocument/2006/relationships/hyperlink" Target="https://saladofuturoprofessor.educacao.sp.gov.br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png"/><Relationship Id="rId4" Type="http://schemas.openxmlformats.org/officeDocument/2006/relationships/image" Target="../media/image48.png"/><Relationship Id="rId5" Type="http://schemas.openxmlformats.org/officeDocument/2006/relationships/image" Target="../media/image41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hyperlink" Target="https://apps.apple.com/br/app/sala-do-futuro/id6474023966" TargetMode="External"/><Relationship Id="rId8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9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acesso.gov.br/" TargetMode="External"/><Relationship Id="rId11" Type="http://schemas.openxmlformats.org/officeDocument/2006/relationships/hyperlink" Target="https://play.google.com/store/apps/details?id=br.gov.meugovbr&amp;hl=pt_BR&amp;gl=US" TargetMode="External"/><Relationship Id="rId10" Type="http://schemas.openxmlformats.org/officeDocument/2006/relationships/hyperlink" Target="http://acesso.gov.br/" TargetMode="External"/><Relationship Id="rId12" Type="http://schemas.openxmlformats.org/officeDocument/2006/relationships/hyperlink" Target="https://play.google.com/store/apps/details?id=br.gov.meugovbr&amp;hl=pt_BR&amp;gl=US" TargetMode="External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hyperlink" Target="https://play.google.com/store/apps/details?id=br.gov.meugovbr&amp;hl=pt_BR&amp;gl=US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apps.apple.com/br/app/gov-br/id1506827551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1.png"/><Relationship Id="rId4" Type="http://schemas.openxmlformats.org/officeDocument/2006/relationships/image" Target="../media/image54.png"/><Relationship Id="rId5" Type="http://schemas.openxmlformats.org/officeDocument/2006/relationships/image" Target="../media/image4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hyperlink" Target="https://atendimento.educacao.sp.gov.b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watch?v=df95USfTtLA&amp;list=PLLALIAs-tUYJUXWFqkTmBptHy19tlGnG2&amp;index=3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21.jpg"/><Relationship Id="rId8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1.jpg"/><Relationship Id="rId7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2.png"/><Relationship Id="rId7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7.png"/><Relationship Id="rId7" Type="http://schemas.openxmlformats.org/officeDocument/2006/relationships/image" Target="../media/image58.png"/><Relationship Id="rId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961025" y="5534725"/>
            <a:ext cx="45774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i="0" lang="pt-BR" sz="2467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Como autenticar com o Gov.br</a:t>
            </a:r>
            <a:endParaRPr b="1" i="0" sz="24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305475" y="49701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PROFESSOR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9750" y="5534725"/>
            <a:ext cx="1015300" cy="5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b36084407_0_180"/>
          <p:cNvSpPr txBox="1"/>
          <p:nvPr/>
        </p:nvSpPr>
        <p:spPr>
          <a:xfrm>
            <a:off x="248475" y="16610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 startAt="5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recuperar minha senha?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32b36084407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2b36084407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2b36084407_0_18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g32b36084407_0_180"/>
          <p:cNvSpPr txBox="1"/>
          <p:nvPr/>
        </p:nvSpPr>
        <p:spPr>
          <a:xfrm>
            <a:off x="413950" y="2103275"/>
            <a:ext cx="1123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 tenha esquecido, ou enfrente alguma dificuldade para autenticar com a sua senha, siga os passos a seguir. Digite seu CPF e clique em: </a:t>
            </a:r>
            <a:r>
              <a:rPr b="1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Continuar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32b36084407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762" y="2952175"/>
            <a:ext cx="3271000" cy="325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285750" rotWithShape="0" algn="bl" dir="5400000" dist="190500">
              <a:srgbClr val="000000">
                <a:alpha val="20000"/>
              </a:srgbClr>
            </a:outerShdw>
          </a:effectLst>
        </p:spPr>
      </p:pic>
      <p:cxnSp>
        <p:nvCxnSpPr>
          <p:cNvPr id="160" name="Google Shape;160;g32b36084407_0_180"/>
          <p:cNvCxnSpPr>
            <a:endCxn id="161" idx="1"/>
          </p:cNvCxnSpPr>
          <p:nvPr/>
        </p:nvCxnSpPr>
        <p:spPr>
          <a:xfrm flipH="1" rot="10800000">
            <a:off x="5189113" y="4579576"/>
            <a:ext cx="1850700" cy="1296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62" name="Google Shape;162;g32b36084407_0_180"/>
          <p:cNvSpPr/>
          <p:nvPr/>
        </p:nvSpPr>
        <p:spPr>
          <a:xfrm>
            <a:off x="7090963" y="4933875"/>
            <a:ext cx="13305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g32b36084407_0_180"/>
          <p:cNvCxnSpPr>
            <a:stCxn id="162" idx="1"/>
          </p:cNvCxnSpPr>
          <p:nvPr/>
        </p:nvCxnSpPr>
        <p:spPr>
          <a:xfrm>
            <a:off x="7090963" y="5048325"/>
            <a:ext cx="136200" cy="94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64" name="Google Shape;164;g32b36084407_0_180"/>
          <p:cNvSpPr txBox="1"/>
          <p:nvPr/>
        </p:nvSpPr>
        <p:spPr>
          <a:xfrm>
            <a:off x="6880375" y="6042225"/>
            <a:ext cx="352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em: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Esqueci minha senha.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g32b36084407_0_180"/>
          <p:cNvGrpSpPr/>
          <p:nvPr/>
        </p:nvGrpSpPr>
        <p:grpSpPr>
          <a:xfrm>
            <a:off x="7039813" y="3432326"/>
            <a:ext cx="2646024" cy="2294500"/>
            <a:chOff x="7039813" y="3432326"/>
            <a:chExt cx="2646024" cy="2294500"/>
          </a:xfrm>
        </p:grpSpPr>
        <p:pic>
          <p:nvPicPr>
            <p:cNvPr id="161" name="Google Shape;161;g32b36084407_0_1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039813" y="3432326"/>
              <a:ext cx="2646024" cy="22945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285750" rotWithShape="0" algn="bl" dir="5400000" dist="190500">
                <a:srgbClr val="000000">
                  <a:alpha val="20000"/>
                </a:srgbClr>
              </a:outerShdw>
            </a:effectLst>
          </p:spPr>
        </p:pic>
        <p:pic>
          <p:nvPicPr>
            <p:cNvPr id="166" name="Google Shape;166;g32b36084407_0_18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36200" y="4024875"/>
              <a:ext cx="638175" cy="19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b36084407_0_199"/>
          <p:cNvSpPr txBox="1"/>
          <p:nvPr/>
        </p:nvSpPr>
        <p:spPr>
          <a:xfrm>
            <a:off x="248475" y="16610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 o procedimento indicado, da mesma forma quando criou sua conta.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32b36084407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2b36084407_0_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2b36084407_0_199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g32b36084407_0_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6575" y="2409925"/>
            <a:ext cx="3194877" cy="3803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b36084407_0_214"/>
          <p:cNvSpPr txBox="1"/>
          <p:nvPr/>
        </p:nvSpPr>
        <p:spPr>
          <a:xfrm>
            <a:off x="248475" y="16610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 startAt="6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Verificação em duas etapas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32b36084407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2b36084407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2b36084407_0_21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g32b36084407_0_214"/>
          <p:cNvSpPr txBox="1"/>
          <p:nvPr/>
        </p:nvSpPr>
        <p:spPr>
          <a:xfrm>
            <a:off x="413950" y="2103275"/>
            <a:ext cx="1123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proteger ainda mais a sua conta, ative a verificação em duas etapas. Após logar na sua conta do Gov.br, clique em </a:t>
            </a:r>
            <a:r>
              <a:rPr b="1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Segurança da conta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Em seguida habilite a verificação em duas etapas.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32b36084407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2150" y="2940050"/>
            <a:ext cx="4568775" cy="31498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86" name="Google Shape;186;g32b36084407_0_2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6275" y="2940050"/>
            <a:ext cx="4448267" cy="314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2b36084407_0_2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0066" y="6089900"/>
            <a:ext cx="3260697" cy="5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2b36084407_0_231"/>
          <p:cNvSpPr txBox="1"/>
          <p:nvPr/>
        </p:nvSpPr>
        <p:spPr>
          <a:xfrm>
            <a:off x="248475" y="1661025"/>
            <a:ext cx="114873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Após habilitar essa opção, será possível gerar o código de acesso na tela de </a:t>
            </a: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login 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aplicativo, ou dentro do menu </a:t>
            </a: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serviços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32b36084407_0_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2b36084407_0_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2b36084407_0_231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6" name="Google Shape;196;g32b36084407_0_2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7350" y="2925600"/>
            <a:ext cx="3953424" cy="2981924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97" name="Google Shape;197;g32b36084407_0_2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50275" y="2514850"/>
            <a:ext cx="1871891" cy="38034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98" name="Google Shape;198;g32b36084407_0_231"/>
          <p:cNvSpPr/>
          <p:nvPr/>
        </p:nvSpPr>
        <p:spPr>
          <a:xfrm>
            <a:off x="2973913" y="5817700"/>
            <a:ext cx="13305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883f043d0_0_18"/>
          <p:cNvSpPr txBox="1"/>
          <p:nvPr/>
        </p:nvSpPr>
        <p:spPr>
          <a:xfrm>
            <a:off x="253075" y="1829775"/>
            <a:ext cx="114873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ATENÇÃO</a:t>
            </a:r>
            <a:endParaRPr b="1" i="0" sz="17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possível desabilitar a verificação em duas etapas, caso prefira. No entanto, recomendamos mantê-la ativada para garantir maior segurança à sua conta. Esse recurso adiciona uma camada extra de proteção, dificultando acessos não autorizados e ajudando a manter seus dados mais seguros. Se optar por desativá-la, certifique-se de que sua senha é forte e que seus dados de recuperação estão atualizados.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d883f043d0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d883f043d0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d883f043d0_0_18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g2d883f043d0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550" y="3897625"/>
            <a:ext cx="3345075" cy="2368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08" name="Google Shape;208;g2d883f043d0_0_18"/>
          <p:cNvSpPr txBox="1"/>
          <p:nvPr/>
        </p:nvSpPr>
        <p:spPr>
          <a:xfrm>
            <a:off x="3743000" y="5283600"/>
            <a:ext cx="24327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 mesmo local que habilitou a verificação, é possível desabilitá-la.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na opção.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b36084407_0_0"/>
          <p:cNvSpPr txBox="1"/>
          <p:nvPr/>
        </p:nvSpPr>
        <p:spPr>
          <a:xfrm>
            <a:off x="248475" y="24992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tenho uma conta Gov.br ainda. Como criar uma conta?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32b3608440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0850" y="3427077"/>
            <a:ext cx="59055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2b36084407_0_0"/>
          <p:cNvSpPr txBox="1"/>
          <p:nvPr/>
        </p:nvSpPr>
        <p:spPr>
          <a:xfrm>
            <a:off x="794300" y="2837663"/>
            <a:ext cx="10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Clique 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acessar o passo a passo de como criar uma conta Gov.br.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2b36084407_0_0"/>
          <p:cNvSpPr txBox="1"/>
          <p:nvPr/>
        </p:nvSpPr>
        <p:spPr>
          <a:xfrm>
            <a:off x="248475" y="34136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recuperar a senha de sua conta Gov.br?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2b36084407_0_0"/>
          <p:cNvSpPr txBox="1"/>
          <p:nvPr/>
        </p:nvSpPr>
        <p:spPr>
          <a:xfrm>
            <a:off x="248475" y="168507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 tenha alguma dificuldade com o acesso do seu </a:t>
            </a: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Gov.br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siga o </a:t>
            </a:r>
            <a:r>
              <a:rPr b="0" i="1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abaixo dos canais oficiais: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2b36084407_0_0"/>
          <p:cNvSpPr txBox="1"/>
          <p:nvPr/>
        </p:nvSpPr>
        <p:spPr>
          <a:xfrm>
            <a:off x="794300" y="3786325"/>
            <a:ext cx="10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Clique 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acessar o passo a passo (vídeo) ou tutorial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Clique 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como recuperar a senha de sua conta Gov.br.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32b36084407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2b36084407_0_0"/>
          <p:cNvSpPr txBox="1"/>
          <p:nvPr/>
        </p:nvSpPr>
        <p:spPr>
          <a:xfrm>
            <a:off x="248475" y="43280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utilizar a verificação em duas etapas?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2b36084407_0_0"/>
          <p:cNvSpPr txBox="1"/>
          <p:nvPr/>
        </p:nvSpPr>
        <p:spPr>
          <a:xfrm>
            <a:off x="6300013" y="5505825"/>
            <a:ext cx="4920600" cy="53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 falar com um atendente?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Clique aqui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2b36084407_0_0"/>
          <p:cNvSpPr txBox="1"/>
          <p:nvPr/>
        </p:nvSpPr>
        <p:spPr>
          <a:xfrm>
            <a:off x="763638" y="5505825"/>
            <a:ext cx="4920600" cy="53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dúvidas sobre a conta Gov.br?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Clique aqui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32b36084407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98238" y="6278126"/>
            <a:ext cx="397025" cy="28385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2b36084407_0_0"/>
          <p:cNvSpPr txBox="1"/>
          <p:nvPr/>
        </p:nvSpPr>
        <p:spPr>
          <a:xfrm>
            <a:off x="5621988" y="6267050"/>
            <a:ext cx="1124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pt-BR" sz="105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11"/>
              </a:rPr>
              <a:t>@DigitalGOVBR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32b36084407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2b36084407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ACESSO AO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g32b36084407_0_0"/>
          <p:cNvSpPr txBox="1"/>
          <p:nvPr/>
        </p:nvSpPr>
        <p:spPr>
          <a:xfrm>
            <a:off x="794300" y="4700725"/>
            <a:ext cx="1101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 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acessar o passo a passo (vídeo) ou tutorial </a:t>
            </a:r>
            <a:r>
              <a:rPr b="0" i="0" lang="pt-BR" sz="14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 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como realizar a verificação em 2 etapas da sua conta Gov.br.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 txBox="1"/>
          <p:nvPr/>
        </p:nvSpPr>
        <p:spPr>
          <a:xfrm>
            <a:off x="358025" y="884600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 txBox="1"/>
          <p:nvPr/>
        </p:nvSpPr>
        <p:spPr>
          <a:xfrm>
            <a:off x="3334125" y="103142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4"/>
          <p:cNvPicPr preferRelativeResize="0"/>
          <p:nvPr/>
        </p:nvPicPr>
        <p:blipFill rotWithShape="1">
          <a:blip r:embed="rId4">
            <a:alphaModFix/>
          </a:blip>
          <a:srcRect b="43058" l="12396" r="9634" t="22216"/>
          <a:stretch/>
        </p:blipFill>
        <p:spPr>
          <a:xfrm>
            <a:off x="1919675" y="1365800"/>
            <a:ext cx="7819099" cy="498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/>
          <p:nvPr/>
        </p:nvSpPr>
        <p:spPr>
          <a:xfrm>
            <a:off x="6671719" y="3845717"/>
            <a:ext cx="1868700" cy="298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9995000" y="3728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14"/>
          <p:cNvCxnSpPr>
            <a:stCxn id="236" idx="3"/>
            <a:endCxn id="237" idx="1"/>
          </p:cNvCxnSpPr>
          <p:nvPr/>
        </p:nvCxnSpPr>
        <p:spPr>
          <a:xfrm>
            <a:off x="8540419" y="3994817"/>
            <a:ext cx="1454700" cy="162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39" name="Google Shape;23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/>
          <p:nvPr/>
        </p:nvSpPr>
        <p:spPr>
          <a:xfrm>
            <a:off x="1019850" y="6165300"/>
            <a:ext cx="101523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Obs.: É Possível, também, acessar diretamente pelo site: </a:t>
            </a:r>
            <a:r>
              <a:rPr b="1" i="0" lang="pt-BR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https://saladofuturoprofessor.educacao.sp.gov.br/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32b73baefa9_0_0"/>
          <p:cNvPicPr preferRelativeResize="0"/>
          <p:nvPr/>
        </p:nvPicPr>
        <p:blipFill rotWithShape="1">
          <a:blip r:embed="rId3">
            <a:alphaModFix/>
          </a:blip>
          <a:srcRect b="37024" l="17994" r="17692" t="14020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2b73baefa9_0_0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32b73baefa9_0_0"/>
          <p:cNvSpPr txBox="1"/>
          <p:nvPr/>
        </p:nvSpPr>
        <p:spPr>
          <a:xfrm>
            <a:off x="9425050" y="27872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2b73baefa9_0_0"/>
          <p:cNvSpPr/>
          <p:nvPr/>
        </p:nvSpPr>
        <p:spPr>
          <a:xfrm>
            <a:off x="7171875" y="3497025"/>
            <a:ext cx="7161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g32b73baefa9_0_0"/>
          <p:cNvCxnSpPr>
            <a:stCxn id="248" idx="3"/>
            <a:endCxn id="247" idx="1"/>
          </p:cNvCxnSpPr>
          <p:nvPr/>
        </p:nvCxnSpPr>
        <p:spPr>
          <a:xfrm flipH="1" rot="10800000">
            <a:off x="7887975" y="3216375"/>
            <a:ext cx="1537200" cy="395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50" name="Google Shape;250;g32b73baefa9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32b73baefa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2b73baefa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32b73baefa9_0_0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2b73baefa9_0_0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u="sng">
                <a:solidFill>
                  <a:schemeClr val="hlink"/>
                </a:solidFill>
                <a:hlinkClick r:id="rId7"/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32b73baefa9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2d6d6f88eb7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8325" y="3307993"/>
            <a:ext cx="3375375" cy="24109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61" name="Google Shape;261;g2d6d6f88eb7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250" y="1640275"/>
            <a:ext cx="5560749" cy="4268357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62" name="Google Shape;262;g2d6d6f88eb7_0_24"/>
          <p:cNvSpPr txBox="1"/>
          <p:nvPr/>
        </p:nvSpPr>
        <p:spPr>
          <a:xfrm>
            <a:off x="6063800" y="6226050"/>
            <a:ext cx="58233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d6d6f88eb7_0_24"/>
          <p:cNvSpPr/>
          <p:nvPr/>
        </p:nvSpPr>
        <p:spPr>
          <a:xfrm>
            <a:off x="259050" y="4472450"/>
            <a:ext cx="5256600" cy="771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d6d6f88eb7_0_2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g2d6d6f88eb7_0_24"/>
          <p:cNvSpPr txBox="1"/>
          <p:nvPr/>
        </p:nvSpPr>
        <p:spPr>
          <a:xfrm>
            <a:off x="1023750" y="795250"/>
            <a:ext cx="94647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em: </a:t>
            </a:r>
            <a:r>
              <a:rPr b="1" i="0" lang="pt-BR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Visão Professor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dará o acesso para a visualização da Sala do Futuro Professor.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d6d6f88eb7_0_24"/>
          <p:cNvSpPr txBox="1"/>
          <p:nvPr/>
        </p:nvSpPr>
        <p:spPr>
          <a:xfrm>
            <a:off x="6822063" y="2748750"/>
            <a:ext cx="486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seguida clique no botão: </a:t>
            </a:r>
            <a:r>
              <a:rPr b="1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 como Gov.br</a:t>
            </a:r>
            <a:r>
              <a:rPr b="0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d6d6f88eb7_0_24"/>
          <p:cNvSpPr/>
          <p:nvPr/>
        </p:nvSpPr>
        <p:spPr>
          <a:xfrm rot="-5400000">
            <a:off x="6280225" y="4006250"/>
            <a:ext cx="898500" cy="15777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32b14d433be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320" y="2098212"/>
            <a:ext cx="8455058" cy="420346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73" name="Google Shape;273;g32b14d433be_0_3"/>
          <p:cNvSpPr txBox="1"/>
          <p:nvPr/>
        </p:nvSpPr>
        <p:spPr>
          <a:xfrm>
            <a:off x="482325" y="878750"/>
            <a:ext cx="93795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autenticação na Sala do Futuro Professor é feita através do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Gov.br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Tendo o seu acesso, explicado no </a:t>
            </a:r>
            <a:r>
              <a:rPr b="0" i="1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2, é possível logar digitando seu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CPF.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seguida clique no botão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Continuar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Digite sua senha e depois clique em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Entrar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2b14d433be_0_3"/>
          <p:cNvSpPr/>
          <p:nvPr/>
        </p:nvSpPr>
        <p:spPr>
          <a:xfrm>
            <a:off x="6186212" y="4024383"/>
            <a:ext cx="2575800" cy="32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32b14d433be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7600" y="2607701"/>
            <a:ext cx="2646024" cy="22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76" name="Google Shape;276;g32b14d433be_0_3"/>
          <p:cNvCxnSpPr/>
          <p:nvPr/>
        </p:nvCxnSpPr>
        <p:spPr>
          <a:xfrm flipH="1" rot="10800000">
            <a:off x="8681575" y="3916725"/>
            <a:ext cx="805500" cy="783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77" name="Google Shape;277;g32b14d433be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0850" y="3198477"/>
            <a:ext cx="590550" cy="19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g32b14d433be_0_3"/>
          <p:cNvCxnSpPr/>
          <p:nvPr/>
        </p:nvCxnSpPr>
        <p:spPr>
          <a:xfrm flipH="1" rot="10800000">
            <a:off x="11042175" y="4699575"/>
            <a:ext cx="129900" cy="593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79" name="Google Shape;279;g32b14d433be_0_3"/>
          <p:cNvSpPr txBox="1"/>
          <p:nvPr/>
        </p:nvSpPr>
        <p:spPr>
          <a:xfrm>
            <a:off x="9632528" y="5337400"/>
            <a:ext cx="233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b="0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2b14d433be_0_3"/>
          <p:cNvSpPr txBox="1"/>
          <p:nvPr/>
        </p:nvSpPr>
        <p:spPr>
          <a:xfrm>
            <a:off x="191300" y="306625"/>
            <a:ext cx="7617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 -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1" name="Google Shape;281;g32b14d433be_0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d883f043d0_8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ACESSO AO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" name="Google Shape;43;g2d883f043d0_8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d883f043d0_8_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025" y="2338525"/>
            <a:ext cx="3555739" cy="227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2d883f043d0_8_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78997" y="2401444"/>
            <a:ext cx="3555739" cy="22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g2d883f043d0_8_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22136" y="2400679"/>
            <a:ext cx="3555739" cy="221679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d883f043d0_8_0"/>
          <p:cNvSpPr txBox="1"/>
          <p:nvPr/>
        </p:nvSpPr>
        <p:spPr>
          <a:xfrm>
            <a:off x="459950" y="1151675"/>
            <a:ext cx="10209300" cy="19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acessar 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Sala do Futuro Professor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você precisa de uma conta no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Gov.br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Se ainda não tiver, siga os passos abaixo.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Você pode instalar o aplicativo no dispositivo móvel ou acessar diretamente pelo navegador do computador.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2d883f043d0_8_0"/>
          <p:cNvSpPr txBox="1"/>
          <p:nvPr/>
        </p:nvSpPr>
        <p:spPr>
          <a:xfrm>
            <a:off x="520950" y="4617475"/>
            <a:ext cx="355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quiser acessar pelo computador, clique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2d883f043d0_8_0"/>
          <p:cNvSpPr txBox="1"/>
          <p:nvPr/>
        </p:nvSpPr>
        <p:spPr>
          <a:xfrm>
            <a:off x="4279063" y="4617475"/>
            <a:ext cx="355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quiser acessar pelo celular/tablet, que tenha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Android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clique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2d883f043d0_8_0"/>
          <p:cNvSpPr txBox="1"/>
          <p:nvPr/>
        </p:nvSpPr>
        <p:spPr>
          <a:xfrm>
            <a:off x="8122188" y="4617475"/>
            <a:ext cx="355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quiser acessar pelo celular/tablet, que tenha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iOS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clique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aqui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b14d433be_1_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PROFESSOR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g32b14d433be_1_4"/>
          <p:cNvSpPr txBox="1"/>
          <p:nvPr/>
        </p:nvSpPr>
        <p:spPr>
          <a:xfrm>
            <a:off x="371525" y="951875"/>
            <a:ext cx="6195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Selecione qual o perfil desejado, que você possui, para acessar.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g32b14d433be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213" y="2206363"/>
            <a:ext cx="5553274" cy="2445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4080000" dist="3048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2b14d433be_1_16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g32b14d433be_1_16"/>
          <p:cNvSpPr txBox="1"/>
          <p:nvPr/>
        </p:nvSpPr>
        <p:spPr>
          <a:xfrm>
            <a:off x="1131500" y="949675"/>
            <a:ext cx="10701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acesso foi realizado com sucesso.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32b14d433be_1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499" y="1632025"/>
            <a:ext cx="9762748" cy="44582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96" name="Google Shape;296;g32b14d433be_1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1500" y="3065400"/>
            <a:ext cx="33381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32b14d433be_1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54975" y="2450075"/>
            <a:ext cx="1715950" cy="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d883f043d0_8_33"/>
          <p:cNvSpPr txBox="1"/>
          <p:nvPr/>
        </p:nvSpPr>
        <p:spPr>
          <a:xfrm>
            <a:off x="248475" y="16610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tenho uma conta Gov.br ainda. Como faço para criar?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g2d883f043d0_8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0263" y="3046077"/>
            <a:ext cx="59055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d883f043d0_8_33"/>
          <p:cNvSpPr txBox="1"/>
          <p:nvPr/>
        </p:nvSpPr>
        <p:spPr>
          <a:xfrm>
            <a:off x="794300" y="1694663"/>
            <a:ext cx="10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g2d883f043d0_8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2d883f043d0_8_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d883f043d0_8_33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g2d883f043d0_8_33"/>
          <p:cNvSpPr txBox="1"/>
          <p:nvPr/>
        </p:nvSpPr>
        <p:spPr>
          <a:xfrm>
            <a:off x="738400" y="2069601"/>
            <a:ext cx="101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Após ter seguido os passos do slide anterior, utilize seu CPF para criar sua conta.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2d883f043d0_8_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0188" y="2866463"/>
            <a:ext cx="2998761" cy="259238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63" name="Google Shape;63;g2d883f043d0_8_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8115" y="2510600"/>
            <a:ext cx="2223597" cy="34374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64" name="Google Shape;64;g2d883f043d0_8_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3062" y="2510598"/>
            <a:ext cx="1847624" cy="34374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65" name="Google Shape;65;g2d883f043d0_8_33"/>
          <p:cNvSpPr/>
          <p:nvPr/>
        </p:nvSpPr>
        <p:spPr>
          <a:xfrm rot="-5400000">
            <a:off x="7083238" y="3703425"/>
            <a:ext cx="767700" cy="10518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d883f043d0_8_33"/>
          <p:cNvSpPr/>
          <p:nvPr/>
        </p:nvSpPr>
        <p:spPr>
          <a:xfrm rot="-5400000">
            <a:off x="3378850" y="3636750"/>
            <a:ext cx="767700" cy="10518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d883f043d0_8_33"/>
          <p:cNvSpPr txBox="1"/>
          <p:nvPr/>
        </p:nvSpPr>
        <p:spPr>
          <a:xfrm>
            <a:off x="132525" y="6176650"/>
            <a:ext cx="89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 deseje, 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lique aqui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ver o vídeo tutorial completo.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b36084407_0_62"/>
          <p:cNvSpPr txBox="1"/>
          <p:nvPr/>
        </p:nvSpPr>
        <p:spPr>
          <a:xfrm>
            <a:off x="248475" y="16610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 startAt="2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Reconhecimento facial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g32b36084407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6063" y="3579477"/>
            <a:ext cx="5905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32b36084407_0_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475" y="634975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32b36084407_0_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32b36084407_0_62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g32b36084407_0_62"/>
          <p:cNvSpPr txBox="1"/>
          <p:nvPr/>
        </p:nvSpPr>
        <p:spPr>
          <a:xfrm>
            <a:off x="152400" y="2057775"/>
            <a:ext cx="1211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que o procedimento de reconhecimento facial possa ser concluído com sucesso, é necessário que a posição e qualidade da imagem e as condições de iluminação do ambiente estejam adequadas.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32b36084407_0_62"/>
          <p:cNvSpPr txBox="1"/>
          <p:nvPr/>
        </p:nvSpPr>
        <p:spPr>
          <a:xfrm>
            <a:off x="324425" y="3043975"/>
            <a:ext cx="4933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Esteja em um ambiente iluminado, dê preferência a um fundo claro e uniforme;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Deixe o rosto bem visível, sem sombras em volta dos olhos, nariz e boca;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Segure o celular na altura do seu rosto, não posicione a câmera na diagonal;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Mantenha sua cabeça dentro do círculo durante todo o processo;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➔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Você também pode usar a câmera traseira do celular. Ela normalmente tem uma resolução melhor;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g32b36084407_0_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9350" y="3043973"/>
            <a:ext cx="2796900" cy="18773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80" name="Google Shape;80;g32b36084407_0_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89225" y="2979712"/>
            <a:ext cx="2146551" cy="2005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81" name="Google Shape;81;g32b36084407_0_62"/>
          <p:cNvPicPr preferRelativeResize="0"/>
          <p:nvPr/>
        </p:nvPicPr>
        <p:blipFill rotWithShape="1">
          <a:blip r:embed="rId8">
            <a:alphaModFix/>
          </a:blip>
          <a:srcRect b="8031" l="4427" r="4470" t="27451"/>
          <a:stretch/>
        </p:blipFill>
        <p:spPr>
          <a:xfrm>
            <a:off x="7664238" y="5460475"/>
            <a:ext cx="2461275" cy="9957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82" name="Google Shape;82;g32b36084407_0_62"/>
          <p:cNvSpPr/>
          <p:nvPr/>
        </p:nvSpPr>
        <p:spPr>
          <a:xfrm rot="-5400000">
            <a:off x="8788022" y="3661025"/>
            <a:ext cx="653400" cy="8118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b36084407_0_84"/>
          <p:cNvSpPr txBox="1"/>
          <p:nvPr/>
        </p:nvSpPr>
        <p:spPr>
          <a:xfrm>
            <a:off x="304425" y="1609988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 avançar, veremos a confirmação do reconhecimento facial, e vamos para as próximas etapas.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32b36084407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6063" y="3579477"/>
            <a:ext cx="5905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2b36084407_0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475" y="612600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2b36084407_0_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32b36084407_0_8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g32b36084407_0_84"/>
          <p:cNvSpPr/>
          <p:nvPr/>
        </p:nvSpPr>
        <p:spPr>
          <a:xfrm rot="-5400000">
            <a:off x="7194550" y="4688325"/>
            <a:ext cx="723000" cy="9108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32b36084407_0_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5000" y="2198025"/>
            <a:ext cx="4033646" cy="20127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94" name="Google Shape;94;g32b36084407_0_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48475" y="4446550"/>
            <a:ext cx="4301932" cy="19585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95" name="Google Shape;95;g32b36084407_0_8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14401" y="2410600"/>
            <a:ext cx="2369684" cy="33984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96" name="Google Shape;96;g32b36084407_0_84"/>
          <p:cNvSpPr/>
          <p:nvPr/>
        </p:nvSpPr>
        <p:spPr>
          <a:xfrm rot="-2970951">
            <a:off x="1671254" y="4312143"/>
            <a:ext cx="684341" cy="941404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32b36084407_0_84"/>
          <p:cNvSpPr txBox="1"/>
          <p:nvPr/>
        </p:nvSpPr>
        <p:spPr>
          <a:xfrm>
            <a:off x="7571575" y="6173950"/>
            <a:ext cx="363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Você já pode voltar e acessar o serviço.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2b36084407_0_84"/>
          <p:cNvSpPr txBox="1"/>
          <p:nvPr/>
        </p:nvSpPr>
        <p:spPr>
          <a:xfrm>
            <a:off x="8011450" y="5895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 criada com sucesso!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883f043d0_0_0"/>
          <p:cNvSpPr txBox="1"/>
          <p:nvPr/>
        </p:nvSpPr>
        <p:spPr>
          <a:xfrm>
            <a:off x="248475" y="1900899"/>
            <a:ext cx="114873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r>
              <a:rPr b="0" i="0" lang="pt-BR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você tiver dificuldades com o </a:t>
            </a: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reconhecimento facial</a:t>
            </a: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ou não possuir uma foto cadastrada no sistema do TSE (Tribunal Superior Eleitoral) ou na CNH (Carteira Nacional de Habilitação), recomenda-se atualizar sua foto indo ao TRE ou obter a Carteira Nacional de Habilitação (1ª via gratuita) para regularizar o cadastro.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2d883f043d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75" y="612600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d883f043d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d883f043d0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g2d883f043d0_0_0"/>
          <p:cNvSpPr txBox="1"/>
          <p:nvPr/>
        </p:nvSpPr>
        <p:spPr>
          <a:xfrm>
            <a:off x="248475" y="3501099"/>
            <a:ext cx="114873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Além do reconhecimento facial, existem outras formas de validação disponíveis. A seguir, vamos apresentar as alternativas e como utilizá-las para concluir o processo de forma segura e eficiente.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2d883f043d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6125" y="4264875"/>
            <a:ext cx="2191250" cy="21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b36084407_0_99"/>
          <p:cNvSpPr txBox="1"/>
          <p:nvPr/>
        </p:nvSpPr>
        <p:spPr>
          <a:xfrm>
            <a:off x="248475" y="14324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 startAt="3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Validação por meio do seu banco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32b36084407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6063" y="3579477"/>
            <a:ext cx="5905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2b36084407_0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475" y="657325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2b36084407_0_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2b36084407_0_99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" name="Google Shape;118;g32b36084407_0_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675" y="2636875"/>
            <a:ext cx="2423424" cy="37463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9" name="Google Shape;119;g32b36084407_0_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4888" y="2700175"/>
            <a:ext cx="3500101" cy="3449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20" name="Google Shape;120;g32b36084407_0_99"/>
          <p:cNvSpPr txBox="1"/>
          <p:nvPr/>
        </p:nvSpPr>
        <p:spPr>
          <a:xfrm>
            <a:off x="375975" y="1805575"/>
            <a:ext cx="115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possível fazer a validação por meio do seu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banco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seguindo os passo abaixo.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2b36084407_0_99"/>
          <p:cNvSpPr/>
          <p:nvPr/>
        </p:nvSpPr>
        <p:spPr>
          <a:xfrm rot="-5400000">
            <a:off x="4628250" y="3984163"/>
            <a:ext cx="767700" cy="10518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2b36084407_0_99"/>
          <p:cNvSpPr/>
          <p:nvPr/>
        </p:nvSpPr>
        <p:spPr>
          <a:xfrm>
            <a:off x="831825" y="5261700"/>
            <a:ext cx="1987500" cy="298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2b36084407_0_99"/>
          <p:cNvSpPr txBox="1"/>
          <p:nvPr/>
        </p:nvSpPr>
        <p:spPr>
          <a:xfrm>
            <a:off x="3166100" y="5612250"/>
            <a:ext cx="30654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em: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Login com seu banco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g32b36084407_0_99"/>
          <p:cNvCxnSpPr/>
          <p:nvPr/>
        </p:nvCxnSpPr>
        <p:spPr>
          <a:xfrm>
            <a:off x="2819325" y="5419025"/>
            <a:ext cx="615300" cy="249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b36084407_0_141"/>
          <p:cNvSpPr txBox="1"/>
          <p:nvPr/>
        </p:nvSpPr>
        <p:spPr>
          <a:xfrm>
            <a:off x="248475" y="16610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 os passos solicitados pelo seu banco, acesse sua conta e confirme o cadastro.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32b36084407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6063" y="3579477"/>
            <a:ext cx="5905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2b36084407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2b36084407_0_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2b36084407_0_141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4" name="Google Shape;134;g32b36084407_0_1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4089" y="2755052"/>
            <a:ext cx="3300301" cy="27832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35" name="Google Shape;135;g32b36084407_0_1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87938" y="2416969"/>
            <a:ext cx="3619975" cy="3459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36" name="Google Shape;136;g32b36084407_0_141"/>
          <p:cNvSpPr/>
          <p:nvPr/>
        </p:nvSpPr>
        <p:spPr>
          <a:xfrm rot="-5400000">
            <a:off x="5666338" y="3620750"/>
            <a:ext cx="767700" cy="10518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b36084407_0_161"/>
          <p:cNvSpPr txBox="1"/>
          <p:nvPr/>
        </p:nvSpPr>
        <p:spPr>
          <a:xfrm>
            <a:off x="248475" y="1661025"/>
            <a:ext cx="11487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 startAt="4"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Validação por outro meios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32b36084407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6063" y="3579477"/>
            <a:ext cx="5905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2b36084407_0_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075" y="802775"/>
            <a:ext cx="1847634" cy="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2b36084407_0_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9516" y="481075"/>
            <a:ext cx="1330559" cy="6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2b36084407_0_161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COMO CRIAR UMA CONTA NO GOV.BR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g32b36084407_0_161"/>
          <p:cNvSpPr txBox="1"/>
          <p:nvPr/>
        </p:nvSpPr>
        <p:spPr>
          <a:xfrm>
            <a:off x="413950" y="2103275"/>
            <a:ext cx="1123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mesmo assim você enfrentou dificuldades e não conseguiu prosseguir com o cadastro, é possível realizá-lo clicando em: </a:t>
            </a:r>
            <a:r>
              <a:rPr b="1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Tentar de outra forma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Confirme alguns dados pessoais para poder completar o cadastro.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32b36084407_0_1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400" y="3136925"/>
            <a:ext cx="3729700" cy="29823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48" name="Google Shape;148;g32b36084407_0_1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3975" y="3197550"/>
            <a:ext cx="2916851" cy="29823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49" name="Google Shape;149;g32b36084407_0_1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05699" y="3236465"/>
            <a:ext cx="2435320" cy="278322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