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4pqU+0pcIW0ZYzyGNXNVKupEL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8a4b8186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2" name="Google Shape;142;g2d8a4b81869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8a4b8186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g2d8a4b81869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8a4b8186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1" name="Google Shape;161;g2d8a4b81869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8a4b8186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3" name="Google Shape;173;g2d8a4b81869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8" name="Google Shape;18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b73baef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" name="Google Shape;52;g32b73baefa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" name="Google Shape;67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b14d433b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9" name="Google Shape;79;g32b14d433be_1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8a4b8186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" name="Google Shape;91;g2d8a4b81869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8a4b8186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g2d8a4b81869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8a4b8186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g2d8a4b81869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8a4b8186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g2d8a4b81869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hyperlink" Target="https://atendimento.educacao.sp.gov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hyperlink" Target="https://saladofuturoprofessor.educacao.sp.gov.b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hyperlink" Target="https://apps.apple.com/br/app/sala-do-futuro/id6474023966" TargetMode="External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859425" y="5398500"/>
            <a:ext cx="5112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i="0" lang="pt-BR" sz="2467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b="1" lang="pt-BR" sz="24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publicar no Mural de Avisos</a:t>
            </a:r>
            <a:endParaRPr b="1" i="0" sz="24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305475" y="49701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PROFESSOR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d8a4b81869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948" y="1833375"/>
            <a:ext cx="7510100" cy="292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45" name="Google Shape;145;g2d8a4b81869_0_6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g2d8a4b81869_0_64"/>
          <p:cNvSpPr txBox="1"/>
          <p:nvPr/>
        </p:nvSpPr>
        <p:spPr>
          <a:xfrm>
            <a:off x="2340950" y="1050350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/>
              <a:t>E</a:t>
            </a:r>
            <a:r>
              <a:rPr lang="pt-BR" sz="1600"/>
              <a:t>dite/visualize um aviso existente.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d8a4b81869_0_64"/>
          <p:cNvSpPr/>
          <p:nvPr/>
        </p:nvSpPr>
        <p:spPr>
          <a:xfrm>
            <a:off x="6048600" y="2971075"/>
            <a:ext cx="3412200" cy="139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d8a4b81869_0_64"/>
          <p:cNvSpPr txBox="1"/>
          <p:nvPr/>
        </p:nvSpPr>
        <p:spPr>
          <a:xfrm>
            <a:off x="2437800" y="5184600"/>
            <a:ext cx="7316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/>
              <a:t>Para editar ou visualizar um aviso </a:t>
            </a:r>
            <a:r>
              <a:rPr lang="pt-BR" sz="1600"/>
              <a:t>existente</a:t>
            </a:r>
            <a:r>
              <a:rPr lang="pt-BR" sz="1600"/>
              <a:t>, clique em: </a:t>
            </a:r>
            <a:r>
              <a:rPr b="1" lang="pt-BR" sz="1600"/>
              <a:t>Editar e Ver </a:t>
            </a:r>
            <a:r>
              <a:rPr b="1" lang="pt-BR" sz="1600"/>
              <a:t>Avisos</a:t>
            </a:r>
            <a:r>
              <a:rPr lang="pt-BR" sz="1600"/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8a4b81869_0_72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g2d8a4b81869_0_72"/>
          <p:cNvSpPr txBox="1"/>
          <p:nvPr/>
        </p:nvSpPr>
        <p:spPr>
          <a:xfrm>
            <a:off x="191300" y="804225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/>
              <a:t>Edite/visualize um aviso existente.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d8a4b81869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00" y="2164775"/>
            <a:ext cx="7528151" cy="25284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56" name="Google Shape;156;g2d8a4b81869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6875" y="4286250"/>
            <a:ext cx="100965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g2d8a4b81869_0_72"/>
          <p:cNvCxnSpPr/>
          <p:nvPr/>
        </p:nvCxnSpPr>
        <p:spPr>
          <a:xfrm flipH="1" rot="10800000">
            <a:off x="7786575" y="3758775"/>
            <a:ext cx="1472700" cy="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58" name="Google Shape;158;g2d8a4b81869_0_72"/>
          <p:cNvSpPr txBox="1"/>
          <p:nvPr/>
        </p:nvSpPr>
        <p:spPr>
          <a:xfrm>
            <a:off x="9364050" y="3462075"/>
            <a:ext cx="2573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Clique neste ícone para editar o aviso.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d8a4b81869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50" y="1876453"/>
            <a:ext cx="5624875" cy="3226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64" name="Google Shape;164;g2d8a4b81869_0_88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g2d8a4b81869_0_88"/>
          <p:cNvSpPr txBox="1"/>
          <p:nvPr/>
        </p:nvSpPr>
        <p:spPr>
          <a:xfrm>
            <a:off x="364950" y="860175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Edite ou desative um aviso.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</p:txBody>
      </p:sp>
      <p:cxnSp>
        <p:nvCxnSpPr>
          <p:cNvPr id="166" name="Google Shape;166;g2d8a4b81869_0_88"/>
          <p:cNvCxnSpPr/>
          <p:nvPr/>
        </p:nvCxnSpPr>
        <p:spPr>
          <a:xfrm flipH="1" rot="10800000">
            <a:off x="5989825" y="2876050"/>
            <a:ext cx="1248600" cy="12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67" name="Google Shape;167;g2d8a4b81869_0_88"/>
          <p:cNvSpPr txBox="1"/>
          <p:nvPr/>
        </p:nvSpPr>
        <p:spPr>
          <a:xfrm>
            <a:off x="7417425" y="2432800"/>
            <a:ext cx="25731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 queira editar o título ou o conteúdo, realize as alterações necessárias. Em seguida clique em: </a:t>
            </a:r>
            <a:r>
              <a:rPr b="1" lang="pt-BR" sz="1500"/>
              <a:t>Salvar Edição</a:t>
            </a:r>
            <a:r>
              <a:rPr lang="pt-BR" sz="1500"/>
              <a:t>.</a:t>
            </a:r>
            <a:endParaRPr sz="1500"/>
          </a:p>
        </p:txBody>
      </p:sp>
      <p:sp>
        <p:nvSpPr>
          <p:cNvPr id="168" name="Google Shape;168;g2d8a4b81869_0_88"/>
          <p:cNvSpPr txBox="1"/>
          <p:nvPr/>
        </p:nvSpPr>
        <p:spPr>
          <a:xfrm>
            <a:off x="364950" y="5259050"/>
            <a:ext cx="5625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 queira </a:t>
            </a:r>
            <a:r>
              <a:rPr b="1" lang="pt-BR" sz="1500"/>
              <a:t>inativar </a:t>
            </a:r>
            <a:r>
              <a:rPr lang="pt-BR" sz="1500"/>
              <a:t>o aviso, clique em: </a:t>
            </a:r>
            <a:r>
              <a:rPr b="1" lang="pt-BR" sz="1500"/>
              <a:t>Inativar aviso</a:t>
            </a:r>
            <a:r>
              <a:rPr lang="pt-BR" sz="1500"/>
              <a:t>. Ele não será mais exibido na turma.</a:t>
            </a:r>
            <a:endParaRPr sz="1500"/>
          </a:p>
        </p:txBody>
      </p:sp>
      <p:cxnSp>
        <p:nvCxnSpPr>
          <p:cNvPr id="169" name="Google Shape;169;g2d8a4b81869_0_88"/>
          <p:cNvCxnSpPr/>
          <p:nvPr/>
        </p:nvCxnSpPr>
        <p:spPr>
          <a:xfrm>
            <a:off x="3412225" y="4766850"/>
            <a:ext cx="995700" cy="492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70" name="Google Shape;170;g2d8a4b81869_0_88"/>
          <p:cNvCxnSpPr>
            <a:stCxn id="167" idx="2"/>
          </p:cNvCxnSpPr>
          <p:nvPr/>
        </p:nvCxnSpPr>
        <p:spPr>
          <a:xfrm rot="5400000">
            <a:off x="6771675" y="2698600"/>
            <a:ext cx="915600" cy="2949000"/>
          </a:xfrm>
          <a:prstGeom prst="curvedConnector2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d8a4b81869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d8a4b81869_0_115"/>
          <p:cNvPicPr preferRelativeResize="0"/>
          <p:nvPr/>
        </p:nvPicPr>
        <p:blipFill rotWithShape="1">
          <a:blip r:embed="rId4">
            <a:alphaModFix/>
          </a:blip>
          <a:srcRect b="38897" l="0" r="51767" t="0"/>
          <a:stretch/>
        </p:blipFill>
        <p:spPr>
          <a:xfrm>
            <a:off x="5844600" y="1026125"/>
            <a:ext cx="4747197" cy="567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d8a4b81869_0_115"/>
          <p:cNvSpPr txBox="1"/>
          <p:nvPr/>
        </p:nvSpPr>
        <p:spPr>
          <a:xfrm>
            <a:off x="550800" y="1198975"/>
            <a:ext cx="4453800" cy="116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O aluno poderá visualizar os comunicados e informações importantes que você publicou na turma, acessando esse conteúdo pela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Sala do Futuro Alunos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, no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 Mural de Avisos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g2d8a4b81869_0_115"/>
          <p:cNvGrpSpPr/>
          <p:nvPr/>
        </p:nvGrpSpPr>
        <p:grpSpPr>
          <a:xfrm>
            <a:off x="616204" y="3047913"/>
            <a:ext cx="1268190" cy="2878144"/>
            <a:chOff x="465650" y="1869250"/>
            <a:chExt cx="1831850" cy="3874200"/>
          </a:xfrm>
        </p:grpSpPr>
        <p:pic>
          <p:nvPicPr>
            <p:cNvPr id="179" name="Google Shape;179;g2d8a4b81869_0_1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5650" y="1869250"/>
              <a:ext cx="1831850" cy="3874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180" name="Google Shape;180;g2d8a4b81869_0_115"/>
            <p:cNvSpPr/>
            <p:nvPr/>
          </p:nvSpPr>
          <p:spPr>
            <a:xfrm>
              <a:off x="465650" y="4364100"/>
              <a:ext cx="1831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g2d8a4b81869_0_115"/>
          <p:cNvGrpSpPr/>
          <p:nvPr/>
        </p:nvGrpSpPr>
        <p:grpSpPr>
          <a:xfrm>
            <a:off x="1884366" y="3047989"/>
            <a:ext cx="3120083" cy="1321068"/>
            <a:chOff x="2986900" y="1869238"/>
            <a:chExt cx="5534025" cy="2343150"/>
          </a:xfrm>
        </p:grpSpPr>
        <p:pic>
          <p:nvPicPr>
            <p:cNvPr id="182" name="Google Shape;182;g2d8a4b81869_0_1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86900" y="1869238"/>
              <a:ext cx="5534025" cy="23431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183" name="Google Shape;183;g2d8a4b81869_0_115"/>
            <p:cNvSpPr/>
            <p:nvPr/>
          </p:nvSpPr>
          <p:spPr>
            <a:xfrm>
              <a:off x="3191200" y="3677425"/>
              <a:ext cx="24027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" name="Google Shape;184;g2d8a4b81869_0_1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884374" y="4369050"/>
            <a:ext cx="3120076" cy="15572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85" name="Google Shape;185;g2d8a4b81869_0_115"/>
          <p:cNvSpPr txBox="1"/>
          <p:nvPr/>
        </p:nvSpPr>
        <p:spPr>
          <a:xfrm>
            <a:off x="550800" y="491450"/>
            <a:ext cx="1775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Visão do Aluno</a:t>
            </a:r>
            <a:endParaRPr b="1" sz="19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358025" y="884600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3334125" y="103142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 b="43058" l="12396" r="9634" t="22216"/>
          <a:stretch/>
        </p:blipFill>
        <p:spPr>
          <a:xfrm>
            <a:off x="1919675" y="1365800"/>
            <a:ext cx="7819099" cy="498967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/>
          <p:nvPr/>
        </p:nvSpPr>
        <p:spPr>
          <a:xfrm>
            <a:off x="6671719" y="3845717"/>
            <a:ext cx="1868700" cy="298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9995000" y="3728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14"/>
          <p:cNvCxnSpPr>
            <a:stCxn id="45" idx="3"/>
            <a:endCxn id="46" idx="1"/>
          </p:cNvCxnSpPr>
          <p:nvPr/>
        </p:nvCxnSpPr>
        <p:spPr>
          <a:xfrm>
            <a:off x="8540419" y="3994817"/>
            <a:ext cx="1454700" cy="162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8" name="Google Shape;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/>
          <p:nvPr/>
        </p:nvSpPr>
        <p:spPr>
          <a:xfrm>
            <a:off x="1019850" y="6165300"/>
            <a:ext cx="101523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Obs.: É Possível, também, acessar diretamente pelo site: </a:t>
            </a:r>
            <a:r>
              <a:rPr b="1" i="0" lang="pt-BR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https://saladofuturoprofessor.educacao.sp.gov.br/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32b73baefa9_0_0"/>
          <p:cNvPicPr preferRelativeResize="0"/>
          <p:nvPr/>
        </p:nvPicPr>
        <p:blipFill rotWithShape="1">
          <a:blip r:embed="rId3">
            <a:alphaModFix/>
          </a:blip>
          <a:srcRect b="37024" l="17994" r="17692" t="14020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2b73baefa9_0_0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2b73baefa9_0_0"/>
          <p:cNvSpPr txBox="1"/>
          <p:nvPr/>
        </p:nvSpPr>
        <p:spPr>
          <a:xfrm>
            <a:off x="9425050" y="27872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32b73baefa9_0_0"/>
          <p:cNvSpPr/>
          <p:nvPr/>
        </p:nvSpPr>
        <p:spPr>
          <a:xfrm>
            <a:off x="7171875" y="34970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g32b73baefa9_0_0"/>
          <p:cNvCxnSpPr>
            <a:stCxn id="57" idx="3"/>
            <a:endCxn id="56" idx="1"/>
          </p:cNvCxnSpPr>
          <p:nvPr/>
        </p:nvCxnSpPr>
        <p:spPr>
          <a:xfrm flipH="1" rot="10800000">
            <a:off x="7887975" y="32163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9" name="Google Shape;59;g32b73baefa9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32b73baefa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32b73baefa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32b73baefa9_0_0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32b73baefa9_0_0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32b73baefa9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2d6d6f88eb7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8325" y="3307993"/>
            <a:ext cx="3375375" cy="24109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70" name="Google Shape;70;g2d6d6f88eb7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250" y="1640275"/>
            <a:ext cx="5560749" cy="4268357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71" name="Google Shape;71;g2d6d6f88eb7_0_24"/>
          <p:cNvSpPr txBox="1"/>
          <p:nvPr/>
        </p:nvSpPr>
        <p:spPr>
          <a:xfrm>
            <a:off x="6063800" y="6226050"/>
            <a:ext cx="5823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d6d6f88eb7_0_24"/>
          <p:cNvSpPr/>
          <p:nvPr/>
        </p:nvSpPr>
        <p:spPr>
          <a:xfrm>
            <a:off x="259050" y="4472450"/>
            <a:ext cx="5256600" cy="77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d6d6f88eb7_0_2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PROFESSOR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g2d6d6f88eb7_0_24"/>
          <p:cNvSpPr txBox="1"/>
          <p:nvPr/>
        </p:nvSpPr>
        <p:spPr>
          <a:xfrm>
            <a:off x="1023750" y="795250"/>
            <a:ext cx="94647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em: </a:t>
            </a:r>
            <a:r>
              <a:rPr b="1" i="0" lang="pt-BR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Visão Professor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dará o acesso para a visualização da Sala do Futuro Professor.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d6d6f88eb7_0_24"/>
          <p:cNvSpPr txBox="1"/>
          <p:nvPr/>
        </p:nvSpPr>
        <p:spPr>
          <a:xfrm>
            <a:off x="6822063" y="2748750"/>
            <a:ext cx="486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seguida clique no botão: </a:t>
            </a:r>
            <a:r>
              <a:rPr b="1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 como Gov.br</a:t>
            </a:r>
            <a:r>
              <a:rPr b="0" i="1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d6d6f88eb7_0_24"/>
          <p:cNvSpPr/>
          <p:nvPr/>
        </p:nvSpPr>
        <p:spPr>
          <a:xfrm rot="-5400000">
            <a:off x="6280225" y="4006250"/>
            <a:ext cx="898500" cy="15777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b14d433be_1_16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g32b14d433be_1_16"/>
          <p:cNvSpPr txBox="1"/>
          <p:nvPr/>
        </p:nvSpPr>
        <p:spPr>
          <a:xfrm>
            <a:off x="2354938" y="1740325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/>
              <a:t>Clique em: </a:t>
            </a:r>
            <a:r>
              <a:rPr b="1" lang="pt-BR" sz="1600"/>
              <a:t>Mural de Avisos</a:t>
            </a:r>
            <a:r>
              <a:rPr lang="pt-BR" sz="1600"/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g32b14d433be_1_16"/>
          <p:cNvGrpSpPr/>
          <p:nvPr/>
        </p:nvGrpSpPr>
        <p:grpSpPr>
          <a:xfrm>
            <a:off x="2354960" y="2323355"/>
            <a:ext cx="7482067" cy="3775632"/>
            <a:chOff x="2356350" y="1953475"/>
            <a:chExt cx="6893373" cy="3230626"/>
          </a:xfrm>
        </p:grpSpPr>
        <p:pic>
          <p:nvPicPr>
            <p:cNvPr id="84" name="Google Shape;84;g32b14d433be_1_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56350" y="1953475"/>
              <a:ext cx="6893373" cy="3230626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85" name="Google Shape;85;g32b14d433be_1_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68675" y="2685050"/>
              <a:ext cx="3065400" cy="200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g32b14d433be_1_16"/>
          <p:cNvSpPr/>
          <p:nvPr/>
        </p:nvSpPr>
        <p:spPr>
          <a:xfrm>
            <a:off x="7083187" y="3989929"/>
            <a:ext cx="2295000" cy="176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2b14d433be_1_16"/>
          <p:cNvSpPr txBox="1"/>
          <p:nvPr/>
        </p:nvSpPr>
        <p:spPr>
          <a:xfrm>
            <a:off x="545275" y="722125"/>
            <a:ext cx="108855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A publicação no Mural de Avisos é feita exclusivamente na plataforma </a:t>
            </a:r>
            <a:r>
              <a:rPr b="1" lang="pt-BR" sz="1600">
                <a:solidFill>
                  <a:srgbClr val="C00000"/>
                </a:solidFill>
              </a:rPr>
              <a:t>SALA DO FUTURO PROFESSOR</a:t>
            </a:r>
            <a:r>
              <a:rPr lang="pt-BR" sz="1600"/>
              <a:t>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Para criar ou editar um aviso, siga as etapas abaixo.</a:t>
            </a:r>
            <a:endParaRPr sz="1600"/>
          </a:p>
        </p:txBody>
      </p:sp>
      <p:sp>
        <p:nvSpPr>
          <p:cNvPr id="88" name="Google Shape;88;g32b14d433be_1_16"/>
          <p:cNvSpPr/>
          <p:nvPr/>
        </p:nvSpPr>
        <p:spPr>
          <a:xfrm>
            <a:off x="5121650" y="1954275"/>
            <a:ext cx="3418225" cy="1998425"/>
          </a:xfrm>
          <a:custGeom>
            <a:rect b="b" l="l" r="r" t="t"/>
            <a:pathLst>
              <a:path extrusionOk="0" h="79937" w="136729">
                <a:moveTo>
                  <a:pt x="0" y="0"/>
                </a:moveTo>
                <a:cubicBezTo>
                  <a:pt x="21331" y="3931"/>
                  <a:pt x="107165" y="10265"/>
                  <a:pt x="127987" y="23588"/>
                </a:cubicBezTo>
                <a:cubicBezTo>
                  <a:pt x="148809" y="36911"/>
                  <a:pt x="125440" y="70546"/>
                  <a:pt x="124930" y="79937"/>
                </a:cubicBezTo>
              </a:path>
            </a:pathLst>
          </a:custGeom>
          <a:noFill/>
          <a:ln cap="flat" cmpd="sng" w="9525">
            <a:solidFill>
              <a:srgbClr val="F79646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d8a4b8186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88" y="2138575"/>
            <a:ext cx="10439225" cy="3411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94" name="Google Shape;94;g2d8a4b81869_0_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g2d8a4b81869_0_4"/>
          <p:cNvSpPr txBox="1"/>
          <p:nvPr/>
        </p:nvSpPr>
        <p:spPr>
          <a:xfrm>
            <a:off x="745500" y="1050350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/>
              <a:t>Clique na turma desejada</a:t>
            </a:r>
            <a:r>
              <a:rPr lang="pt-BR" sz="1600"/>
              <a:t>. É possível filtrá-las pelo Tipo de Ensino.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d8a4b81869_0_4"/>
          <p:cNvSpPr/>
          <p:nvPr/>
        </p:nvSpPr>
        <p:spPr>
          <a:xfrm>
            <a:off x="8916525" y="3771150"/>
            <a:ext cx="2398800" cy="671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d8a4b81869_0_4"/>
          <p:cNvSpPr/>
          <p:nvPr/>
        </p:nvSpPr>
        <p:spPr>
          <a:xfrm>
            <a:off x="6038975" y="1431300"/>
            <a:ext cx="2904825" cy="2872575"/>
          </a:xfrm>
          <a:custGeom>
            <a:rect b="b" l="l" r="r" t="t"/>
            <a:pathLst>
              <a:path extrusionOk="0" h="114903" w="116193">
                <a:moveTo>
                  <a:pt x="0" y="0"/>
                </a:moveTo>
                <a:cubicBezTo>
                  <a:pt x="10047" y="17837"/>
                  <a:pt x="40915" y="89256"/>
                  <a:pt x="60280" y="107020"/>
                </a:cubicBezTo>
                <a:cubicBezTo>
                  <a:pt x="79646" y="124784"/>
                  <a:pt x="106874" y="106656"/>
                  <a:pt x="116193" y="106583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98" name="Google Shape;98;g2d8a4b81869_0_4"/>
          <p:cNvSpPr/>
          <p:nvPr/>
        </p:nvSpPr>
        <p:spPr>
          <a:xfrm>
            <a:off x="1725425" y="4488975"/>
            <a:ext cx="3068700" cy="9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d8a4b81869_0_4"/>
          <p:cNvSpPr/>
          <p:nvPr/>
        </p:nvSpPr>
        <p:spPr>
          <a:xfrm>
            <a:off x="4891125" y="4488975"/>
            <a:ext cx="3068700" cy="9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d8a4b81869_0_4"/>
          <p:cNvSpPr/>
          <p:nvPr/>
        </p:nvSpPr>
        <p:spPr>
          <a:xfrm>
            <a:off x="8056825" y="4488975"/>
            <a:ext cx="3068700" cy="99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d8a4b81869_0_4"/>
          <p:cNvSpPr txBox="1"/>
          <p:nvPr/>
        </p:nvSpPr>
        <p:spPr>
          <a:xfrm>
            <a:off x="4377975" y="5788550"/>
            <a:ext cx="4095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na turma que deseja fazer a publicação.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d8a4b81869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948" y="1833375"/>
            <a:ext cx="7510100" cy="2922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7" name="Google Shape;107;g2d8a4b81869_0_15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g2d8a4b81869_0_15"/>
          <p:cNvSpPr txBox="1"/>
          <p:nvPr/>
        </p:nvSpPr>
        <p:spPr>
          <a:xfrm>
            <a:off x="745500" y="1050350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/>
              <a:t>Cadastre um novo aviso, ou edite/visualize um aviso existente.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d8a4b81869_0_15"/>
          <p:cNvSpPr/>
          <p:nvPr/>
        </p:nvSpPr>
        <p:spPr>
          <a:xfrm>
            <a:off x="2535700" y="2958975"/>
            <a:ext cx="3412200" cy="1427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d8a4b81869_0_15"/>
          <p:cNvSpPr txBox="1"/>
          <p:nvPr/>
        </p:nvSpPr>
        <p:spPr>
          <a:xfrm>
            <a:off x="2849250" y="5184600"/>
            <a:ext cx="64935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/>
              <a:t>Para cadastrar um novo aviso no Mural, clique em: </a:t>
            </a:r>
            <a:r>
              <a:rPr b="1" lang="pt-BR" sz="1600"/>
              <a:t>Cadastrar</a:t>
            </a:r>
            <a:r>
              <a:rPr b="1" lang="pt-BR" sz="1600"/>
              <a:t> Aviso</a:t>
            </a:r>
            <a:r>
              <a:rPr lang="pt-BR" sz="1600"/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8a4b81869_0_26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g2d8a4b81869_0_26"/>
          <p:cNvSpPr txBox="1"/>
          <p:nvPr/>
        </p:nvSpPr>
        <p:spPr>
          <a:xfrm>
            <a:off x="745500" y="1050350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600"/>
              <a:t>Cadastrando um novo aviso</a:t>
            </a:r>
            <a:endParaRPr b="1" i="0" sz="1600" u="none" cap="none" strike="noStrike">
              <a:solidFill>
                <a:srgbClr val="000000"/>
              </a:solidFill>
            </a:endParaRPr>
          </a:p>
        </p:txBody>
      </p:sp>
      <p:pic>
        <p:nvPicPr>
          <p:cNvPr id="117" name="Google Shape;117;g2d8a4b81869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500" y="1742825"/>
            <a:ext cx="4388850" cy="39371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8" name="Google Shape;118;g2d8a4b81869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3800" y="1998600"/>
            <a:ext cx="1590675" cy="1123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9" name="Google Shape;119;g2d8a4b81869_0_26"/>
          <p:cNvSpPr txBox="1"/>
          <p:nvPr/>
        </p:nvSpPr>
        <p:spPr>
          <a:xfrm>
            <a:off x="7755325" y="2264150"/>
            <a:ext cx="2226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para qual perfil você quer que a mensagem seja exibida.</a:t>
            </a:r>
            <a:endParaRPr/>
          </a:p>
        </p:txBody>
      </p:sp>
      <p:cxnSp>
        <p:nvCxnSpPr>
          <p:cNvPr id="120" name="Google Shape;120;g2d8a4b81869_0_26"/>
          <p:cNvCxnSpPr/>
          <p:nvPr/>
        </p:nvCxnSpPr>
        <p:spPr>
          <a:xfrm>
            <a:off x="1782275" y="5243375"/>
            <a:ext cx="3666000" cy="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21" name="Google Shape;121;g2d8a4b81869_0_26"/>
          <p:cNvCxnSpPr/>
          <p:nvPr/>
        </p:nvCxnSpPr>
        <p:spPr>
          <a:xfrm>
            <a:off x="5134350" y="4066125"/>
            <a:ext cx="1757100" cy="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22" name="Google Shape;122;g2d8a4b81869_0_26"/>
          <p:cNvCxnSpPr/>
          <p:nvPr/>
        </p:nvCxnSpPr>
        <p:spPr>
          <a:xfrm flipH="1" rot="10800000">
            <a:off x="5026138" y="2211913"/>
            <a:ext cx="1059900" cy="1238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23" name="Google Shape;123;g2d8a4b81869_0_26"/>
          <p:cNvCxnSpPr/>
          <p:nvPr/>
        </p:nvCxnSpPr>
        <p:spPr>
          <a:xfrm flipH="1" rot="10800000">
            <a:off x="5134350" y="4326225"/>
            <a:ext cx="1734900" cy="349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24" name="Google Shape;124;g2d8a4b81869_0_26"/>
          <p:cNvSpPr txBox="1"/>
          <p:nvPr/>
        </p:nvSpPr>
        <p:spPr>
          <a:xfrm>
            <a:off x="6891450" y="3867925"/>
            <a:ext cx="44985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 data de início e de término para definir o período em que a mensagem será exibida no mural, assim como o horário de exibição.</a:t>
            </a:r>
            <a:endParaRPr/>
          </a:p>
        </p:txBody>
      </p:sp>
      <p:sp>
        <p:nvSpPr>
          <p:cNvPr id="125" name="Google Shape;125;g2d8a4b81869_0_26"/>
          <p:cNvSpPr txBox="1"/>
          <p:nvPr/>
        </p:nvSpPr>
        <p:spPr>
          <a:xfrm>
            <a:off x="5544725" y="4951188"/>
            <a:ext cx="31122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 queira que a mensagem fique fixa no mural, selecione essa opção.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d8a4b81869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50" y="1757375"/>
            <a:ext cx="6611300" cy="36583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1" name="Google Shape;131;g2d8a4b81869_0_48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Mural de Avisos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g2d8a4b81869_0_48"/>
          <p:cNvSpPr txBox="1"/>
          <p:nvPr/>
        </p:nvSpPr>
        <p:spPr>
          <a:xfrm>
            <a:off x="396050" y="1012350"/>
            <a:ext cx="10701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600"/>
              <a:t>Cadastrando um novo aviso</a:t>
            </a:r>
            <a:endParaRPr b="1" i="0" sz="1600" u="none" cap="none" strike="noStrike">
              <a:solidFill>
                <a:srgbClr val="000000"/>
              </a:solidFill>
            </a:endParaRPr>
          </a:p>
        </p:txBody>
      </p:sp>
      <p:sp>
        <p:nvSpPr>
          <p:cNvPr id="133" name="Google Shape;133;g2d8a4b81869_0_48"/>
          <p:cNvSpPr txBox="1"/>
          <p:nvPr/>
        </p:nvSpPr>
        <p:spPr>
          <a:xfrm>
            <a:off x="8077500" y="1980400"/>
            <a:ext cx="288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Escreva um título para o aviso.</a:t>
            </a:r>
            <a:endParaRPr/>
          </a:p>
        </p:txBody>
      </p:sp>
      <p:cxnSp>
        <p:nvCxnSpPr>
          <p:cNvPr id="134" name="Google Shape;134;g2d8a4b81869_0_48"/>
          <p:cNvCxnSpPr/>
          <p:nvPr/>
        </p:nvCxnSpPr>
        <p:spPr>
          <a:xfrm flipH="1" rot="10800000">
            <a:off x="6667800" y="2182600"/>
            <a:ext cx="1409700" cy="11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35" name="Google Shape;135;g2d8a4b81869_0_48"/>
          <p:cNvSpPr txBox="1"/>
          <p:nvPr/>
        </p:nvSpPr>
        <p:spPr>
          <a:xfrm>
            <a:off x="7927825" y="3201600"/>
            <a:ext cx="2105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Escreva o conteúdo.</a:t>
            </a:r>
            <a:endParaRPr/>
          </a:p>
        </p:txBody>
      </p:sp>
      <p:sp>
        <p:nvSpPr>
          <p:cNvPr id="136" name="Google Shape;136;g2d8a4b81869_0_48"/>
          <p:cNvSpPr txBox="1"/>
          <p:nvPr/>
        </p:nvSpPr>
        <p:spPr>
          <a:xfrm>
            <a:off x="427350" y="5633625"/>
            <a:ext cx="6548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mensagem pode incluir vídeos, imagens, arquivos em PDF, link e texto. Clique no botão correspondente para 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inseri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-los. Clique em 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 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finalizar.</a:t>
            </a:r>
            <a:endParaRPr/>
          </a:p>
        </p:txBody>
      </p:sp>
      <p:cxnSp>
        <p:nvCxnSpPr>
          <p:cNvPr id="137" name="Google Shape;137;g2d8a4b81869_0_48"/>
          <p:cNvCxnSpPr/>
          <p:nvPr/>
        </p:nvCxnSpPr>
        <p:spPr>
          <a:xfrm flipH="1" rot="10800000">
            <a:off x="6518125" y="3423450"/>
            <a:ext cx="1409700" cy="11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38" name="Google Shape;138;g2d8a4b81869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7826" y="4414600"/>
            <a:ext cx="2271025" cy="2078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39" name="Google Shape;139;g2d8a4b81869_0_48"/>
          <p:cNvCxnSpPr/>
          <p:nvPr/>
        </p:nvCxnSpPr>
        <p:spPr>
          <a:xfrm flipH="1" rot="10800000">
            <a:off x="6594325" y="4957050"/>
            <a:ext cx="1192200" cy="1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