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idNSDtyvGBfQgvDsXWBi2fnF7I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regular.fntdata"/><Relationship Id="rId14" Type="http://schemas.openxmlformats.org/officeDocument/2006/relationships/slide" Target="slides/slide10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Robo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" name="Google Shape;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3" name="Google Shape;143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32b14d433be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0" name="Google Shape;40;g32b14d433be_1_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2b14d433be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3" name="Google Shape;53;g32b14d433be_1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2" name="Google Shape;7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d6d6f88eb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g2d6d6f88eb7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d6d6f88eb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0" name="Google Shape;100;g2d6d6f88eb7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2b14d433b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2" name="Google Shape;112;g32b14d433be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2b14d433be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6" name="Google Shape;126;g32b14d433be_1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2b14d433be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4" name="Google Shape;134;g32b14d433be_1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2" name="Google Shape;1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780" y="4186431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de Título">
  <p:cSld name="1_Slide de Título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09540" y="112734"/>
            <a:ext cx="432148" cy="20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312" y="112734"/>
            <a:ext cx="1876817" cy="88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de Título">
  <p:cSld name="2_Slide de Títul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9" name="Google Shape;1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2995" y="1924406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e596acf2cd_0_292"/>
          <p:cNvSpPr txBox="1"/>
          <p:nvPr>
            <p:ph type="title"/>
          </p:nvPr>
        </p:nvSpPr>
        <p:spPr>
          <a:xfrm>
            <a:off x="485867" y="488931"/>
            <a:ext cx="112203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1e596acf2cd_0_292"/>
          <p:cNvSpPr txBox="1"/>
          <p:nvPr>
            <p:ph idx="1" type="body"/>
          </p:nvPr>
        </p:nvSpPr>
        <p:spPr>
          <a:xfrm>
            <a:off x="212133" y="1613216"/>
            <a:ext cx="117675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g1e596acf2cd_0_292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g1e596acf2cd_0_292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g1e596acf2cd_0_292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e596acf2cd_0_298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1e596acf2cd_0_298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1e596acf2cd_0_298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hyperlink" Target="https://atendimento.educacao.sp.gov.br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hyperlink" Target="http://acesso.gov.br/" TargetMode="External"/><Relationship Id="rId11" Type="http://schemas.openxmlformats.org/officeDocument/2006/relationships/hyperlink" Target="https://play.google.com/store/apps/details?id=br.gov.meugovbr&amp;hl=pt_BR&amp;gl=US" TargetMode="External"/><Relationship Id="rId10" Type="http://schemas.openxmlformats.org/officeDocument/2006/relationships/hyperlink" Target="http://acesso.gov.br/" TargetMode="External"/><Relationship Id="rId12" Type="http://schemas.openxmlformats.org/officeDocument/2006/relationships/hyperlink" Target="https://play.google.com/store/apps/details?id=br.gov.meugovbr&amp;hl=pt_BR&amp;gl=US" TargetMode="External"/><Relationship Id="rId9" Type="http://schemas.openxmlformats.org/officeDocument/2006/relationships/image" Target="../media/image16.png"/><Relationship Id="rId5" Type="http://schemas.openxmlformats.org/officeDocument/2006/relationships/image" Target="../media/image10.png"/><Relationship Id="rId6" Type="http://schemas.openxmlformats.org/officeDocument/2006/relationships/hyperlink" Target="https://play.google.com/store/apps/details?id=br.gov.meugovbr&amp;hl=pt_BR&amp;gl=US" TargetMode="External"/><Relationship Id="rId7" Type="http://schemas.openxmlformats.org/officeDocument/2006/relationships/image" Target="../media/image12.png"/><Relationship Id="rId8" Type="http://schemas.openxmlformats.org/officeDocument/2006/relationships/hyperlink" Target="https://apps.apple.com/br/app/gov-br/id1506827551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hyperlink" Target="https://www.youtube.com/watch?v=df95USfTtLA&amp;list=PLLALIAs-tUYJUXWFqkTmBptHy19tlGnG2&amp;index=3" TargetMode="External"/><Relationship Id="rId11" Type="http://schemas.openxmlformats.org/officeDocument/2006/relationships/hyperlink" Target="https://www.youtube.com/@DigitalGOVBR" TargetMode="External"/><Relationship Id="rId10" Type="http://schemas.openxmlformats.org/officeDocument/2006/relationships/image" Target="../media/image2.png"/><Relationship Id="rId12" Type="http://schemas.openxmlformats.org/officeDocument/2006/relationships/image" Target="../media/image9.png"/><Relationship Id="rId9" Type="http://schemas.openxmlformats.org/officeDocument/2006/relationships/hyperlink" Target="https://www.gov.br/governodigital/pt-br/acessibilidade-e-usuario/atendimento-gov.br/duvidas-na-conta-gov.br" TargetMode="External"/><Relationship Id="rId5" Type="http://schemas.openxmlformats.org/officeDocument/2006/relationships/hyperlink" Target="https://www.youtube.com/watch?v=H5LC7saob7M&amp;list=PLLALIAs-tUYJUXWFqkTmBptHy19tlGnG2&amp;index=4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www.gov.br/governodigital/pt-br/acessibilidade-e-usuario/atendimento-gov.br/duvidas-na-conta-gov.br/recuperar-conta-gov.br" TargetMode="External"/><Relationship Id="rId8" Type="http://schemas.openxmlformats.org/officeDocument/2006/relationships/hyperlink" Target="https://www.gov.br/governodigital/pt-br/acessibilidade-e-usuario/atendimento-gov.br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saladofuturo.educacao.sp.gov.br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18.png"/><Relationship Id="rId6" Type="http://schemas.openxmlformats.org/officeDocument/2006/relationships/hyperlink" Target="https://saladofuturoprofessor.educacao.sp.gov.br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25.png"/><Relationship Id="rId6" Type="http://schemas.openxmlformats.org/officeDocument/2006/relationships/hyperlink" Target="https://play.google.com/store/apps/details?id=br.gov.sp.educacao.saladofuturo" TargetMode="External"/><Relationship Id="rId7" Type="http://schemas.openxmlformats.org/officeDocument/2006/relationships/image" Target="../media/image18.png"/><Relationship Id="rId8" Type="http://schemas.openxmlformats.org/officeDocument/2006/relationships/hyperlink" Target="https://apps.apple.com/br/app/sala-do-futuro/id6474023966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Relationship Id="rId4" Type="http://schemas.openxmlformats.org/officeDocument/2006/relationships/image" Target="../media/image23.png"/><Relationship Id="rId5" Type="http://schemas.openxmlformats.org/officeDocument/2006/relationships/image" Target="../media/image1.png"/><Relationship Id="rId6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/>
          <p:nvPr/>
        </p:nvSpPr>
        <p:spPr>
          <a:xfrm>
            <a:off x="6961025" y="5534725"/>
            <a:ext cx="45774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8"/>
              <a:buFont typeface="Arial"/>
              <a:buNone/>
            </a:pPr>
            <a:r>
              <a:rPr b="1" lang="pt-BR" sz="2467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Como autenticar com o Gov.br</a:t>
            </a:r>
            <a:endParaRPr b="1" i="0" sz="2467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"/>
          <p:cNvSpPr txBox="1"/>
          <p:nvPr/>
        </p:nvSpPr>
        <p:spPr>
          <a:xfrm>
            <a:off x="6305475" y="4970100"/>
            <a:ext cx="6220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rPr b="1" i="0" lang="pt-BR" sz="23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 DO FUTURO PROFESSOR - 2025</a:t>
            </a:r>
            <a:endParaRPr b="1" i="0" sz="230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t/>
            </a:r>
            <a:endParaRPr b="1" i="0" sz="190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336" y="4970100"/>
            <a:ext cx="886964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39750" y="5534725"/>
            <a:ext cx="1015300" cy="51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 txBox="1"/>
          <p:nvPr/>
        </p:nvSpPr>
        <p:spPr>
          <a:xfrm>
            <a:off x="3596025" y="4898200"/>
            <a:ext cx="54585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Dúvidas?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6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Entre em contato com a Central de Atendimento da SEDUC:</a:t>
            </a:r>
            <a:endParaRPr b="0" i="0" sz="16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📞</a:t>
            </a:r>
            <a:r>
              <a:rPr b="1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0800-770-0012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(de segunda a sexta, das 07h às 19h)</a:t>
            </a:r>
            <a:endParaRPr b="0" i="0" sz="17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💻 </a:t>
            </a:r>
            <a:r>
              <a:rPr b="0" i="0" lang="pt-BR" sz="1900" u="sng" cap="none" strike="noStrike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https://atendimento.educacao.sp.gov.br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2b14d433be_1_58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ACESSO AO GOV.BR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3" name="Google Shape;43;g32b14d433be_1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79516" y="481075"/>
            <a:ext cx="1330559" cy="6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g32b14d433be_1_5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025" y="2338525"/>
            <a:ext cx="3555739" cy="2278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g32b14d433be_1_58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78997" y="2401444"/>
            <a:ext cx="3555739" cy="221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g32b14d433be_1_58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22136" y="2400679"/>
            <a:ext cx="3555739" cy="221679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32b14d433be_1_58"/>
          <p:cNvSpPr txBox="1"/>
          <p:nvPr/>
        </p:nvSpPr>
        <p:spPr>
          <a:xfrm>
            <a:off x="459950" y="1151675"/>
            <a:ext cx="102093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/>
              <a:t>Para acessar a </a:t>
            </a:r>
            <a:r>
              <a:rPr b="1" lang="pt-BR"/>
              <a:t>Sala do Futuro Professor,</a:t>
            </a:r>
            <a:r>
              <a:rPr lang="pt-BR"/>
              <a:t>  é necessário ter uma conta no </a:t>
            </a:r>
            <a:r>
              <a:rPr b="1" lang="pt-BR"/>
              <a:t>Gov.br</a:t>
            </a:r>
            <a:r>
              <a:rPr lang="pt-BR"/>
              <a:t>. C</a:t>
            </a:r>
            <a:r>
              <a:rPr lang="pt-BR"/>
              <a:t>aso ainda não tenha instalado no seu computador ou dispositivo, siga os passos abaixo: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g32b14d433be_1_58"/>
          <p:cNvSpPr txBox="1"/>
          <p:nvPr/>
        </p:nvSpPr>
        <p:spPr>
          <a:xfrm>
            <a:off x="520950" y="4617475"/>
            <a:ext cx="355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 quiser acessar pelo computador, clique </a:t>
            </a:r>
            <a:r>
              <a:rPr lang="pt-BR" u="sng">
                <a:solidFill>
                  <a:schemeClr val="hlink"/>
                </a:solidFill>
                <a:hlinkClick r:id="rId10"/>
              </a:rPr>
              <a:t>aqui</a:t>
            </a:r>
            <a:r>
              <a:rPr lang="pt-BR"/>
              <a:t>.</a:t>
            </a:r>
            <a:endParaRPr/>
          </a:p>
        </p:txBody>
      </p:sp>
      <p:sp>
        <p:nvSpPr>
          <p:cNvPr id="49" name="Google Shape;49;g32b14d433be_1_58"/>
          <p:cNvSpPr txBox="1"/>
          <p:nvPr/>
        </p:nvSpPr>
        <p:spPr>
          <a:xfrm>
            <a:off x="4279063" y="4617475"/>
            <a:ext cx="3555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 quiser acessar pelo celular/tablet, que tenha </a:t>
            </a:r>
            <a:r>
              <a:rPr b="1" lang="pt-BR"/>
              <a:t>Android</a:t>
            </a:r>
            <a:r>
              <a:rPr lang="pt-BR"/>
              <a:t>, clique </a:t>
            </a:r>
            <a:r>
              <a:rPr lang="pt-BR" u="sng">
                <a:solidFill>
                  <a:schemeClr val="hlink"/>
                </a:solidFill>
                <a:hlinkClick r:id="rId11"/>
              </a:rPr>
              <a:t>aqui</a:t>
            </a:r>
            <a:r>
              <a:rPr lang="pt-BR"/>
              <a:t>.</a:t>
            </a:r>
            <a:endParaRPr/>
          </a:p>
        </p:txBody>
      </p:sp>
      <p:sp>
        <p:nvSpPr>
          <p:cNvPr id="50" name="Google Shape;50;g32b14d433be_1_58"/>
          <p:cNvSpPr txBox="1"/>
          <p:nvPr/>
        </p:nvSpPr>
        <p:spPr>
          <a:xfrm>
            <a:off x="8122188" y="4617475"/>
            <a:ext cx="3555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 quiser acessar pelo celular/tablet, que tenha </a:t>
            </a:r>
            <a:r>
              <a:rPr b="1" lang="pt-BR"/>
              <a:t>iOS</a:t>
            </a:r>
            <a:r>
              <a:rPr lang="pt-BR"/>
              <a:t>, clique </a:t>
            </a:r>
            <a:r>
              <a:rPr lang="pt-BR" u="sng">
                <a:solidFill>
                  <a:schemeClr val="hlink"/>
                </a:solidFill>
                <a:hlinkClick r:id="rId12"/>
              </a:rPr>
              <a:t>aqui</a:t>
            </a:r>
            <a:r>
              <a:rPr lang="pt-BR"/>
              <a:t>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b14d433be_1_30"/>
          <p:cNvSpPr txBox="1"/>
          <p:nvPr/>
        </p:nvSpPr>
        <p:spPr>
          <a:xfrm>
            <a:off x="248475" y="2499225"/>
            <a:ext cx="114873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pt-BR" sz="1700"/>
              <a:t>Não tenho uma conta Gov.br ainda. Como criar uma conta?</a:t>
            </a:r>
            <a:endParaRPr b="1" i="0" sz="1800" u="none" cap="none" strike="noStrike">
              <a:solidFill>
                <a:srgbClr val="000000"/>
              </a:solidFill>
            </a:endParaRPr>
          </a:p>
        </p:txBody>
      </p:sp>
      <p:pic>
        <p:nvPicPr>
          <p:cNvPr id="56" name="Google Shape;56;g32b14d433be_1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0850" y="3427077"/>
            <a:ext cx="59055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32b14d433be_1_30"/>
          <p:cNvSpPr txBox="1"/>
          <p:nvPr/>
        </p:nvSpPr>
        <p:spPr>
          <a:xfrm>
            <a:off x="794300" y="2837663"/>
            <a:ext cx="1011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4"/>
              </a:rPr>
              <a:t>Clique aqui</a:t>
            </a:r>
            <a:r>
              <a:rPr lang="pt-BR"/>
              <a:t> para acessar o passo a passo de como criar uma conta Gov.br.</a:t>
            </a:r>
            <a:endParaRPr/>
          </a:p>
        </p:txBody>
      </p:sp>
      <p:sp>
        <p:nvSpPr>
          <p:cNvPr id="58" name="Google Shape;58;g32b14d433be_1_30"/>
          <p:cNvSpPr txBox="1"/>
          <p:nvPr/>
        </p:nvSpPr>
        <p:spPr>
          <a:xfrm>
            <a:off x="248475" y="3413625"/>
            <a:ext cx="114873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pt-BR" sz="1700"/>
              <a:t>Como recuperar a senha de sua conta Gov.br?</a:t>
            </a:r>
            <a:endParaRPr b="1" sz="17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</p:txBody>
      </p:sp>
      <p:sp>
        <p:nvSpPr>
          <p:cNvPr id="59" name="Google Shape;59;g32b14d433be_1_30"/>
          <p:cNvSpPr txBox="1"/>
          <p:nvPr/>
        </p:nvSpPr>
        <p:spPr>
          <a:xfrm>
            <a:off x="248475" y="1685075"/>
            <a:ext cx="114873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2000"/>
              <a:t>Caso tenha alguma dificuldade com o acesso do seu </a:t>
            </a:r>
            <a:r>
              <a:rPr b="1" lang="pt-BR" sz="2000"/>
              <a:t>Gov.br</a:t>
            </a:r>
            <a:r>
              <a:rPr lang="pt-BR" sz="2000"/>
              <a:t>, siga o </a:t>
            </a:r>
            <a:r>
              <a:rPr i="1" lang="pt-BR" sz="2000"/>
              <a:t>FAQ</a:t>
            </a:r>
            <a:r>
              <a:rPr lang="pt-BR" sz="2000"/>
              <a:t> abaixo dos canais oficiais: </a:t>
            </a:r>
            <a:endParaRPr i="0" sz="2100" u="none" cap="none" strike="noStrike">
              <a:solidFill>
                <a:srgbClr val="000000"/>
              </a:solidFill>
            </a:endParaRPr>
          </a:p>
        </p:txBody>
      </p:sp>
      <p:sp>
        <p:nvSpPr>
          <p:cNvPr id="60" name="Google Shape;60;g32b14d433be_1_30"/>
          <p:cNvSpPr txBox="1"/>
          <p:nvPr/>
        </p:nvSpPr>
        <p:spPr>
          <a:xfrm>
            <a:off x="794300" y="3786325"/>
            <a:ext cx="1011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5"/>
              </a:rPr>
              <a:t>Clique aqui</a:t>
            </a:r>
            <a:r>
              <a:rPr lang="pt-BR"/>
              <a:t> para acessar o passo a passo de como recuperar a senha de sua conta Gov.br.</a:t>
            </a:r>
            <a:endParaRPr/>
          </a:p>
        </p:txBody>
      </p:sp>
      <p:pic>
        <p:nvPicPr>
          <p:cNvPr id="61" name="Google Shape;61;g32b14d433be_1_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75" y="802775"/>
            <a:ext cx="1847634" cy="9463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g32b14d433be_1_30"/>
          <p:cNvSpPr txBox="1"/>
          <p:nvPr/>
        </p:nvSpPr>
        <p:spPr>
          <a:xfrm>
            <a:off x="248475" y="4328025"/>
            <a:ext cx="114873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pt-BR" sz="1700"/>
              <a:t>Como recuperar a conta Gov.br?</a:t>
            </a:r>
            <a:endParaRPr b="1" sz="17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</p:txBody>
      </p:sp>
      <p:sp>
        <p:nvSpPr>
          <p:cNvPr id="63" name="Google Shape;63;g32b14d433be_1_30"/>
          <p:cNvSpPr txBox="1"/>
          <p:nvPr/>
        </p:nvSpPr>
        <p:spPr>
          <a:xfrm>
            <a:off x="794300" y="4700725"/>
            <a:ext cx="1011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7"/>
              </a:rPr>
              <a:t>Clique aqui</a:t>
            </a:r>
            <a:r>
              <a:rPr lang="pt-BR"/>
              <a:t> para acessar o passo a passo de como recuperar a sua conta Gov.br.</a:t>
            </a:r>
            <a:endParaRPr/>
          </a:p>
        </p:txBody>
      </p:sp>
      <p:sp>
        <p:nvSpPr>
          <p:cNvPr id="64" name="Google Shape;64;g32b14d433be_1_30"/>
          <p:cNvSpPr txBox="1"/>
          <p:nvPr/>
        </p:nvSpPr>
        <p:spPr>
          <a:xfrm>
            <a:off x="6131050" y="5505825"/>
            <a:ext cx="4920600" cy="537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/>
              <a:t>Quer falar com um atendente</a:t>
            </a:r>
            <a:r>
              <a:rPr b="1" lang="pt-BR" sz="1700"/>
              <a:t>? </a:t>
            </a:r>
            <a:r>
              <a:rPr lang="pt-BR" u="sng">
                <a:solidFill>
                  <a:schemeClr val="hlink"/>
                </a:solidFill>
                <a:hlinkClick r:id="rId8"/>
              </a:rPr>
              <a:t>Clique aqui</a:t>
            </a:r>
            <a:r>
              <a:rPr lang="pt-BR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</p:txBody>
      </p:sp>
      <p:sp>
        <p:nvSpPr>
          <p:cNvPr id="65" name="Google Shape;65;g32b14d433be_1_30"/>
          <p:cNvSpPr txBox="1"/>
          <p:nvPr/>
        </p:nvSpPr>
        <p:spPr>
          <a:xfrm>
            <a:off x="594675" y="5505825"/>
            <a:ext cx="4920600" cy="537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/>
              <a:t>Mais dúvidas sobre a conta Gov.br? </a:t>
            </a:r>
            <a:r>
              <a:rPr lang="pt-BR" u="sng">
                <a:solidFill>
                  <a:schemeClr val="hlink"/>
                </a:solidFill>
                <a:hlinkClick r:id="rId9"/>
              </a:rPr>
              <a:t>Clique aqui</a:t>
            </a:r>
            <a:r>
              <a:rPr lang="pt-BR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</p:txBody>
      </p:sp>
      <p:pic>
        <p:nvPicPr>
          <p:cNvPr id="66" name="Google Shape;66;g32b14d433be_1_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29275" y="6278126"/>
            <a:ext cx="397025" cy="28385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g32b14d433be_1_30"/>
          <p:cNvSpPr txBox="1"/>
          <p:nvPr/>
        </p:nvSpPr>
        <p:spPr>
          <a:xfrm>
            <a:off x="5453025" y="6267050"/>
            <a:ext cx="11244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11"/>
              </a:rPr>
              <a:t>@DigitalGOVBR</a:t>
            </a:r>
            <a:endParaRPr/>
          </a:p>
        </p:txBody>
      </p:sp>
      <p:pic>
        <p:nvPicPr>
          <p:cNvPr id="68" name="Google Shape;68;g32b14d433be_1_3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779516" y="481075"/>
            <a:ext cx="1330559" cy="67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g32b14d433be_1_30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ACESSO AO GOV.BR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</a:t>
            </a: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PROFESSOR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358025" y="884600"/>
            <a:ext cx="1812300" cy="48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Acesso via WEB</a:t>
            </a:r>
            <a:endParaRPr b="1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3334125" y="1031425"/>
            <a:ext cx="4990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Acesse: </a:t>
            </a:r>
            <a:r>
              <a:rPr b="0" i="0" lang="pt-BR" sz="17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https://saladofuturo.educacao.sp.gov.br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 rotWithShape="1">
          <a:blip r:embed="rId4">
            <a:alphaModFix/>
          </a:blip>
          <a:srcRect b="43058" l="12396" r="9634" t="22216"/>
          <a:stretch/>
        </p:blipFill>
        <p:spPr>
          <a:xfrm>
            <a:off x="1919675" y="1365800"/>
            <a:ext cx="7819099" cy="498967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/>
          <p:nvPr/>
        </p:nvSpPr>
        <p:spPr>
          <a:xfrm>
            <a:off x="6671719" y="3845717"/>
            <a:ext cx="1868700" cy="298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9995000" y="3728524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na opção </a:t>
            </a:r>
            <a:r>
              <a:rPr b="1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Servidor 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efetuar o login.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" name="Google Shape;80;p14"/>
          <p:cNvCxnSpPr>
            <a:stCxn id="78" idx="3"/>
            <a:endCxn id="79" idx="1"/>
          </p:cNvCxnSpPr>
          <p:nvPr/>
        </p:nvCxnSpPr>
        <p:spPr>
          <a:xfrm>
            <a:off x="8540419" y="3994817"/>
            <a:ext cx="1454700" cy="162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81" name="Google Shape;8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13800" y="645113"/>
            <a:ext cx="1268225" cy="132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/>
        </p:nvSpPr>
        <p:spPr>
          <a:xfrm>
            <a:off x="1019850" y="6165300"/>
            <a:ext cx="10152300" cy="41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/>
              <a:t>Obs.: É Possível, também, acessar diretamente pelo site: </a:t>
            </a:r>
            <a:r>
              <a:rPr b="1" lang="pt-BR" sz="1500" u="sng">
                <a:solidFill>
                  <a:schemeClr val="hlink"/>
                </a:solidFill>
                <a:hlinkClick r:id="rId6"/>
              </a:rPr>
              <a:t>https://saladofuturoprofessor.educacao.sp.gov.br/</a:t>
            </a:r>
            <a:endParaRPr b="1" sz="1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g2d6d6f88eb7_0_9"/>
          <p:cNvPicPr preferRelativeResize="0"/>
          <p:nvPr/>
        </p:nvPicPr>
        <p:blipFill rotWithShape="1">
          <a:blip r:embed="rId3">
            <a:alphaModFix/>
          </a:blip>
          <a:srcRect b="37027" l="17994" r="17692" t="14019"/>
          <a:stretch/>
        </p:blipFill>
        <p:spPr>
          <a:xfrm>
            <a:off x="4800128" y="391550"/>
            <a:ext cx="5872502" cy="63219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2d6d6f88eb7_0_9"/>
          <p:cNvSpPr txBox="1"/>
          <p:nvPr/>
        </p:nvSpPr>
        <p:spPr>
          <a:xfrm>
            <a:off x="287475" y="795250"/>
            <a:ext cx="2875800" cy="48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Pelo dispositivo móvel</a:t>
            </a:r>
            <a:endParaRPr b="1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2d6d6f88eb7_0_9"/>
          <p:cNvSpPr txBox="1"/>
          <p:nvPr/>
        </p:nvSpPr>
        <p:spPr>
          <a:xfrm>
            <a:off x="9425050" y="2787249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na opção </a:t>
            </a:r>
            <a:r>
              <a:rPr b="1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Servidor 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efetuar o login.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2d6d6f88eb7_0_9"/>
          <p:cNvSpPr/>
          <p:nvPr/>
        </p:nvSpPr>
        <p:spPr>
          <a:xfrm>
            <a:off x="7171875" y="3497025"/>
            <a:ext cx="716100" cy="228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" name="Google Shape;91;g2d6d6f88eb7_0_9"/>
          <p:cNvCxnSpPr>
            <a:stCxn id="90" idx="3"/>
            <a:endCxn id="89" idx="1"/>
          </p:cNvCxnSpPr>
          <p:nvPr/>
        </p:nvCxnSpPr>
        <p:spPr>
          <a:xfrm flipH="1" rot="10800000">
            <a:off x="7887975" y="3216375"/>
            <a:ext cx="1537200" cy="3951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92" name="Google Shape;92;g2d6d6f88eb7_0_9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</a:t>
            </a: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PROFESSOR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g2d6d6f88eb7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2550" y="1998870"/>
            <a:ext cx="1113025" cy="116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d6d6f88eb7_0_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25900" y="3382876"/>
            <a:ext cx="906325" cy="1026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2d6d6f88eb7_0_9"/>
          <p:cNvSpPr txBox="1"/>
          <p:nvPr/>
        </p:nvSpPr>
        <p:spPr>
          <a:xfrm>
            <a:off x="3297975" y="2380238"/>
            <a:ext cx="111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Android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g2d6d6f88eb7_0_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13800" y="645113"/>
            <a:ext cx="1268225" cy="13210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d6d6f88eb7_0_9"/>
          <p:cNvSpPr txBox="1"/>
          <p:nvPr/>
        </p:nvSpPr>
        <p:spPr>
          <a:xfrm>
            <a:off x="3361975" y="3722725"/>
            <a:ext cx="12084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u="sng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iOS</a:t>
            </a:r>
            <a:endParaRPr b="0" i="0" sz="18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2d6d6f88eb7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2125" y="3003193"/>
            <a:ext cx="3375375" cy="241098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03" name="Google Shape;103;g2d6d6f88eb7_0_24"/>
          <p:cNvSpPr txBox="1"/>
          <p:nvPr/>
        </p:nvSpPr>
        <p:spPr>
          <a:xfrm>
            <a:off x="6063800" y="6226050"/>
            <a:ext cx="58233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2d6d6f88eb7_0_24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</a:t>
            </a: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PROFESSOR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" name="Google Shape;105;g2d6d6f88eb7_0_24"/>
          <p:cNvSpPr txBox="1"/>
          <p:nvPr/>
        </p:nvSpPr>
        <p:spPr>
          <a:xfrm>
            <a:off x="1023750" y="795250"/>
            <a:ext cx="94647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Clique em: </a:t>
            </a:r>
            <a:r>
              <a:rPr b="1" i="0" lang="pt-BR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Visão </a:t>
            </a:r>
            <a:r>
              <a:rPr b="1" lang="pt-BR">
                <a:solidFill>
                  <a:srgbClr val="C00000"/>
                </a:solidFill>
              </a:rPr>
              <a:t>Professor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que </a:t>
            </a:r>
            <a:r>
              <a:rPr lang="pt-BR"/>
              <a:t>dará o acesso para a visualização da Sala do Futuro Professor.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2d6d6f88eb7_0_24"/>
          <p:cNvSpPr txBox="1"/>
          <p:nvPr/>
        </p:nvSpPr>
        <p:spPr>
          <a:xfrm>
            <a:off x="6745863" y="2443950"/>
            <a:ext cx="4861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seguida clique no botão: </a:t>
            </a:r>
            <a:r>
              <a:rPr b="1" i="1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Entrar como Gov.br</a:t>
            </a:r>
            <a:r>
              <a:rPr i="1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07" name="Google Shape;107;g2d6d6f88eb7_0_24"/>
          <p:cNvSpPr/>
          <p:nvPr/>
        </p:nvSpPr>
        <p:spPr>
          <a:xfrm rot="-5400000">
            <a:off x="6204025" y="3419838"/>
            <a:ext cx="898500" cy="15777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g2d6d6f88eb7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763" y="1873538"/>
            <a:ext cx="4963155" cy="40477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09" name="Google Shape;109;g2d6d6f88eb7_0_24"/>
          <p:cNvSpPr/>
          <p:nvPr/>
        </p:nvSpPr>
        <p:spPr>
          <a:xfrm>
            <a:off x="758838" y="4581088"/>
            <a:ext cx="4698900" cy="816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g32b14d433be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320" y="2098212"/>
            <a:ext cx="8455058" cy="420346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15" name="Google Shape;115;g32b14d433be_0_3"/>
          <p:cNvSpPr txBox="1"/>
          <p:nvPr/>
        </p:nvSpPr>
        <p:spPr>
          <a:xfrm>
            <a:off x="482325" y="878750"/>
            <a:ext cx="93795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/>
              <a:t>A autenticação na Sala do Futuro Professor é feita através do </a:t>
            </a:r>
            <a:r>
              <a:rPr b="1" lang="pt-BR"/>
              <a:t>Gov.br</a:t>
            </a:r>
            <a:r>
              <a:rPr lang="pt-BR"/>
              <a:t>. Tendo o seu acesso, explicado no </a:t>
            </a:r>
            <a:r>
              <a:rPr i="1" lang="pt-BR"/>
              <a:t>slide</a:t>
            </a:r>
            <a:r>
              <a:rPr lang="pt-BR"/>
              <a:t> 2, é possível logar digitando seu </a:t>
            </a:r>
            <a:r>
              <a:rPr b="1" lang="pt-BR"/>
              <a:t>CPF. </a:t>
            </a:r>
            <a:r>
              <a:rPr lang="pt-BR"/>
              <a:t>Em seguida clique no botão </a:t>
            </a:r>
            <a:r>
              <a:rPr b="1" lang="pt-BR"/>
              <a:t>Continuar</a:t>
            </a:r>
            <a:r>
              <a:rPr lang="pt-BR"/>
              <a:t>. </a:t>
            </a:r>
            <a:r>
              <a:rPr lang="pt-BR"/>
              <a:t>Digite sua senha e depois clique em </a:t>
            </a:r>
            <a:r>
              <a:rPr b="1" lang="pt-BR"/>
              <a:t>Entrar</a:t>
            </a:r>
            <a:r>
              <a:rPr lang="pt-BR"/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32b14d433be_0_3"/>
          <p:cNvSpPr/>
          <p:nvPr/>
        </p:nvSpPr>
        <p:spPr>
          <a:xfrm>
            <a:off x="6186212" y="4024383"/>
            <a:ext cx="2575800" cy="321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g32b14d433be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57600" y="2607701"/>
            <a:ext cx="2646024" cy="229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cxnSp>
        <p:nvCxnSpPr>
          <p:cNvPr id="118" name="Google Shape;118;g32b14d433be_0_3"/>
          <p:cNvCxnSpPr/>
          <p:nvPr/>
        </p:nvCxnSpPr>
        <p:spPr>
          <a:xfrm flipH="1" rot="10800000">
            <a:off x="8681575" y="3916725"/>
            <a:ext cx="805500" cy="783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119" name="Google Shape;119;g32b14d433be_0_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40850" y="3198477"/>
            <a:ext cx="590550" cy="190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g32b14d433be_0_3"/>
          <p:cNvCxnSpPr/>
          <p:nvPr/>
        </p:nvCxnSpPr>
        <p:spPr>
          <a:xfrm flipH="1" rot="10800000">
            <a:off x="11042175" y="4699575"/>
            <a:ext cx="129900" cy="5931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21" name="Google Shape;121;g32b14d433be_0_3"/>
          <p:cNvSpPr txBox="1"/>
          <p:nvPr/>
        </p:nvSpPr>
        <p:spPr>
          <a:xfrm>
            <a:off x="9632528" y="5337400"/>
            <a:ext cx="2338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Clique no botão </a:t>
            </a:r>
            <a:r>
              <a:rPr b="1" i="1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Entrar</a:t>
            </a:r>
            <a:r>
              <a:rPr i="1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22" name="Google Shape;122;g32b14d433be_0_3"/>
          <p:cNvSpPr txBox="1"/>
          <p:nvPr/>
        </p:nvSpPr>
        <p:spPr>
          <a:xfrm>
            <a:off x="191300" y="306625"/>
            <a:ext cx="7617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</a:t>
            </a: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PROFESSOR - GOV.BR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3" name="Google Shape;123;g32b14d433be_0_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79516" y="481075"/>
            <a:ext cx="1330559" cy="67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2b14d433be_1_4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- </a:t>
            </a: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PROFESSOR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9" name="Google Shape;129;g32b14d433be_1_4"/>
          <p:cNvSpPr txBox="1"/>
          <p:nvPr/>
        </p:nvSpPr>
        <p:spPr>
          <a:xfrm>
            <a:off x="371525" y="951875"/>
            <a:ext cx="61956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/>
              <a:t>Selecione qual o perfil desejado, que você possui, para acessar.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g32b14d433be_1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1213" y="2206363"/>
            <a:ext cx="5553274" cy="24452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485775" rotWithShape="0" algn="bl" dir="4080000" dist="304800">
              <a:srgbClr val="000000">
                <a:alpha val="20000"/>
              </a:srgbClr>
            </a:outerShdw>
          </a:effectLst>
        </p:spPr>
      </p:pic>
      <p:sp>
        <p:nvSpPr>
          <p:cNvPr id="131" name="Google Shape;131;g32b14d433be_1_4"/>
          <p:cNvSpPr txBox="1"/>
          <p:nvPr/>
        </p:nvSpPr>
        <p:spPr>
          <a:xfrm>
            <a:off x="2738150" y="5549950"/>
            <a:ext cx="7019400" cy="454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C00000"/>
                </a:solidFill>
              </a:rPr>
              <a:t>Importante:</a:t>
            </a:r>
            <a:r>
              <a:rPr lang="pt-BR" sz="1600"/>
              <a:t> Selecione apenas o perfil ao qual suas aulas estão atribuídas.</a:t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2b14d433be_1_16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</a:t>
            </a: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PROFESSOR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7" name="Google Shape;137;g32b14d433be_1_16"/>
          <p:cNvSpPr txBox="1"/>
          <p:nvPr/>
        </p:nvSpPr>
        <p:spPr>
          <a:xfrm>
            <a:off x="1131500" y="949675"/>
            <a:ext cx="10701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/>
              <a:t>O acesso foi realizado com sucesso.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g32b14d433be_1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1499" y="1632025"/>
            <a:ext cx="9762748" cy="445825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39" name="Google Shape;139;g32b14d433be_1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500" y="3065400"/>
            <a:ext cx="333812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32b14d433be_1_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54975" y="2450075"/>
            <a:ext cx="1715950" cy="16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2023-05-02T12:10:25Z</dcterms:created>
</cp:coreProperties>
</file>