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2" roundtripDataSignature="AMtx7mj2jcoQ9Ry0HtqDKPKX747XuWb5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customschemas.google.com/relationships/presentationmetadata" Target="metadata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2" name="Google Shape;3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339c95ee1e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9" name="Google Shape;39;g339c95ee1ef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339c95ee1e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1" name="Google Shape;51;g339c95ee1ef_0_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39c95ee1e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6" name="Google Shape;66;g339c95ee1ef_0_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d89d497452_0_1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g2d89d497452_0_1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2" name="Google Shape;82;g2d89d497452_0_1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d8bb7ca38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0" name="Google Shape;100;g2d8bb7ca380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4" name="Google Shape;114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>
  <p:cSld name="Slide de Título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Ícone&#10;&#10;Descrição gerada automaticamente" id="12" name="Google Shape;1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0780" y="4186431"/>
            <a:ext cx="6006010" cy="2458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de Título">
  <p:cSld name="1_Slide de Título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609540" y="112734"/>
            <a:ext cx="432148" cy="202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710505"/>
            <a:ext cx="12192001" cy="145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0312" y="112734"/>
            <a:ext cx="1876817" cy="88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de Título">
  <p:cSld name="2_Slide de Título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710505"/>
            <a:ext cx="12192001" cy="1457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Ícone&#10;&#10;Descrição gerada automaticamente" id="19" name="Google Shape;1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92995" y="1924406"/>
            <a:ext cx="6006010" cy="2458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e596acf2cd_0_292"/>
          <p:cNvSpPr txBox="1"/>
          <p:nvPr>
            <p:ph type="title"/>
          </p:nvPr>
        </p:nvSpPr>
        <p:spPr>
          <a:xfrm>
            <a:off x="485867" y="488931"/>
            <a:ext cx="112203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g1e596acf2cd_0_292"/>
          <p:cNvSpPr txBox="1"/>
          <p:nvPr>
            <p:ph idx="1" type="body"/>
          </p:nvPr>
        </p:nvSpPr>
        <p:spPr>
          <a:xfrm>
            <a:off x="212133" y="1613216"/>
            <a:ext cx="11767500" cy="18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g1e596acf2cd_0_292"/>
          <p:cNvSpPr txBox="1"/>
          <p:nvPr>
            <p:ph idx="11" type="ftr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g1e596acf2cd_0_292"/>
          <p:cNvSpPr txBox="1"/>
          <p:nvPr>
            <p:ph idx="10" type="dt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g1e596acf2cd_0_292"/>
          <p:cNvSpPr txBox="1"/>
          <p:nvPr>
            <p:ph idx="12" type="sldNum"/>
          </p:nvPr>
        </p:nvSpPr>
        <p:spPr>
          <a:xfrm>
            <a:off x="8778240" y="6377940"/>
            <a:ext cx="2804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1e596acf2cd_0_298"/>
          <p:cNvSpPr txBox="1"/>
          <p:nvPr>
            <p:ph idx="11" type="ftr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g1e596acf2cd_0_298"/>
          <p:cNvSpPr txBox="1"/>
          <p:nvPr>
            <p:ph idx="10" type="dt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g1e596acf2cd_0_298"/>
          <p:cNvSpPr txBox="1"/>
          <p:nvPr>
            <p:ph idx="12" type="sldNum"/>
          </p:nvPr>
        </p:nvSpPr>
        <p:spPr>
          <a:xfrm>
            <a:off x="8778240" y="6377940"/>
            <a:ext cx="2804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saladofuturo.educacao.sp.gov.br" TargetMode="External"/><Relationship Id="rId4" Type="http://schemas.openxmlformats.org/officeDocument/2006/relationships/image" Target="../media/image15.png"/><Relationship Id="rId5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png"/><Relationship Id="rId4" Type="http://schemas.openxmlformats.org/officeDocument/2006/relationships/image" Target="../media/image17.png"/><Relationship Id="rId5" Type="http://schemas.openxmlformats.org/officeDocument/2006/relationships/image" Target="../media/image6.png"/><Relationship Id="rId6" Type="http://schemas.openxmlformats.org/officeDocument/2006/relationships/hyperlink" Target="https://play.google.com/store/apps/details?id=br.gov.sp.educacao.saladofuturo" TargetMode="External"/><Relationship Id="rId7" Type="http://schemas.openxmlformats.org/officeDocument/2006/relationships/image" Target="../media/image4.png"/><Relationship Id="rId8" Type="http://schemas.openxmlformats.org/officeDocument/2006/relationships/hyperlink" Target="https://apps.apple.com/br/app/sala-do-futuro/id6474023966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hyperlink" Target="https://sed.educacao.sp.gov.br/saiba-como-acessar" TargetMode="External"/><Relationship Id="rId6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Relationship Id="rId4" Type="http://schemas.openxmlformats.org/officeDocument/2006/relationships/image" Target="../media/image12.png"/><Relationship Id="rId5" Type="http://schemas.openxmlformats.org/officeDocument/2006/relationships/image" Target="../media/image8.png"/><Relationship Id="rId6" Type="http://schemas.openxmlformats.org/officeDocument/2006/relationships/image" Target="../media/image18.png"/><Relationship Id="rId7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22.png"/><Relationship Id="rId5" Type="http://schemas.openxmlformats.org/officeDocument/2006/relationships/image" Target="../media/image21.png"/><Relationship Id="rId6" Type="http://schemas.openxmlformats.org/officeDocument/2006/relationships/image" Target="../media/image20.png"/><Relationship Id="rId7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hyperlink" Target="https://atendimento.educacao.sp.gov.br" TargetMode="External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"/>
          <p:cNvSpPr txBox="1"/>
          <p:nvPr/>
        </p:nvSpPr>
        <p:spPr>
          <a:xfrm>
            <a:off x="8741450" y="5575400"/>
            <a:ext cx="13041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68"/>
              <a:buFont typeface="Arial"/>
              <a:buNone/>
            </a:pPr>
            <a:r>
              <a:rPr b="1" i="0" lang="pt-BR" sz="2167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Pesquisas</a:t>
            </a:r>
            <a:endParaRPr b="1" i="0" sz="2167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1"/>
          <p:cNvSpPr txBox="1"/>
          <p:nvPr/>
        </p:nvSpPr>
        <p:spPr>
          <a:xfrm>
            <a:off x="6283100" y="5147000"/>
            <a:ext cx="62208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2"/>
              <a:buFont typeface="Arial"/>
              <a:buNone/>
            </a:pPr>
            <a:r>
              <a:rPr b="1" i="0" lang="pt-BR" sz="230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SALA DO FUTURO - 2025</a:t>
            </a:r>
            <a:endParaRPr b="1" i="0" sz="230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2"/>
              <a:buFont typeface="Arial"/>
              <a:buNone/>
            </a:pPr>
            <a:r>
              <a:t/>
            </a:r>
            <a:endParaRPr b="1" i="0" sz="190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Google Shape;3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4336" y="4970100"/>
            <a:ext cx="886964" cy="92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339c95ee1ef_0_0"/>
          <p:cNvSpPr txBox="1"/>
          <p:nvPr/>
        </p:nvSpPr>
        <p:spPr>
          <a:xfrm>
            <a:off x="191299" y="306625"/>
            <a:ext cx="587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ACESSANDO A SALA DO FUTURO - </a:t>
            </a:r>
            <a:r>
              <a:rPr b="1" lang="pt-BR" sz="15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SERVIDOR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g339c95ee1ef_0_0"/>
          <p:cNvSpPr txBox="1"/>
          <p:nvPr/>
        </p:nvSpPr>
        <p:spPr>
          <a:xfrm>
            <a:off x="358025" y="769875"/>
            <a:ext cx="1812300" cy="481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pt-BR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Acesso via WEB</a:t>
            </a:r>
            <a:endParaRPr b="1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g339c95ee1ef_0_0"/>
          <p:cNvSpPr txBox="1"/>
          <p:nvPr/>
        </p:nvSpPr>
        <p:spPr>
          <a:xfrm>
            <a:off x="3334125" y="1138375"/>
            <a:ext cx="4990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Acesse: </a:t>
            </a:r>
            <a:r>
              <a:rPr b="0" i="0" lang="pt-BR" sz="17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https://saladofuturo.educacao.sp.gov.br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g339c95ee1ef_0_0"/>
          <p:cNvPicPr preferRelativeResize="0"/>
          <p:nvPr/>
        </p:nvPicPr>
        <p:blipFill rotWithShape="1">
          <a:blip r:embed="rId4">
            <a:alphaModFix/>
          </a:blip>
          <a:srcRect b="43056" l="12396" r="9636" t="22217"/>
          <a:stretch/>
        </p:blipFill>
        <p:spPr>
          <a:xfrm>
            <a:off x="1522553" y="1298825"/>
            <a:ext cx="8613348" cy="5425848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g339c95ee1ef_0_0"/>
          <p:cNvSpPr/>
          <p:nvPr/>
        </p:nvSpPr>
        <p:spPr>
          <a:xfrm>
            <a:off x="6757300" y="3995525"/>
            <a:ext cx="2058600" cy="3243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g339c95ee1ef_0_0"/>
          <p:cNvSpPr txBox="1"/>
          <p:nvPr/>
        </p:nvSpPr>
        <p:spPr>
          <a:xfrm>
            <a:off x="9995000" y="3728524"/>
            <a:ext cx="20748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Clique na opção </a:t>
            </a:r>
            <a:r>
              <a:rPr b="1" i="1" lang="pt-BR" sz="1500">
                <a:latin typeface="Calibri"/>
                <a:ea typeface="Calibri"/>
                <a:cs typeface="Calibri"/>
                <a:sym typeface="Calibri"/>
              </a:rPr>
              <a:t>Servidor </a:t>
            </a:r>
            <a:r>
              <a:rPr b="0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efetuar o login.</a:t>
            </a:r>
            <a:endParaRPr b="0" i="1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7" name="Google Shape;47;g339c95ee1ef_0_0"/>
          <p:cNvCxnSpPr>
            <a:stCxn id="45" idx="3"/>
            <a:endCxn id="46" idx="1"/>
          </p:cNvCxnSpPr>
          <p:nvPr/>
        </p:nvCxnSpPr>
        <p:spPr>
          <a:xfrm>
            <a:off x="8815900" y="4157675"/>
            <a:ext cx="1179000" cy="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pic>
        <p:nvPicPr>
          <p:cNvPr id="48" name="Google Shape;48;g339c95ee1ef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13800" y="645113"/>
            <a:ext cx="1268225" cy="132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g339c95ee1ef_0_11"/>
          <p:cNvPicPr preferRelativeResize="0"/>
          <p:nvPr/>
        </p:nvPicPr>
        <p:blipFill rotWithShape="1">
          <a:blip r:embed="rId3">
            <a:alphaModFix/>
          </a:blip>
          <a:srcRect b="37024" l="17994" r="17692" t="14020"/>
          <a:stretch/>
        </p:blipFill>
        <p:spPr>
          <a:xfrm>
            <a:off x="4800128" y="391550"/>
            <a:ext cx="5872502" cy="632192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g339c95ee1ef_0_11"/>
          <p:cNvSpPr txBox="1"/>
          <p:nvPr/>
        </p:nvSpPr>
        <p:spPr>
          <a:xfrm>
            <a:off x="287475" y="795250"/>
            <a:ext cx="2875800" cy="481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pt-BR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Pelo dispositivo móvel</a:t>
            </a:r>
            <a:endParaRPr b="1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g339c95ee1ef_0_11"/>
          <p:cNvSpPr txBox="1"/>
          <p:nvPr/>
        </p:nvSpPr>
        <p:spPr>
          <a:xfrm>
            <a:off x="9425050" y="2787249"/>
            <a:ext cx="20748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Clique na opção </a:t>
            </a:r>
            <a:r>
              <a:rPr b="1" i="1" lang="pt-BR" sz="1500">
                <a:latin typeface="Calibri"/>
                <a:ea typeface="Calibri"/>
                <a:cs typeface="Calibri"/>
                <a:sym typeface="Calibri"/>
              </a:rPr>
              <a:t>Servidor </a:t>
            </a:r>
            <a:r>
              <a:rPr b="0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efetuar o login.</a:t>
            </a:r>
            <a:endParaRPr b="0" i="1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g339c95ee1ef_0_11"/>
          <p:cNvSpPr/>
          <p:nvPr/>
        </p:nvSpPr>
        <p:spPr>
          <a:xfrm>
            <a:off x="7171875" y="3497025"/>
            <a:ext cx="716100" cy="228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" name="Google Shape;57;g339c95ee1ef_0_11"/>
          <p:cNvCxnSpPr>
            <a:stCxn id="56" idx="3"/>
            <a:endCxn id="55" idx="1"/>
          </p:cNvCxnSpPr>
          <p:nvPr/>
        </p:nvCxnSpPr>
        <p:spPr>
          <a:xfrm flipH="1" rot="10800000">
            <a:off x="7887975" y="3216375"/>
            <a:ext cx="1537200" cy="3951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58" name="Google Shape;58;g339c95ee1ef_0_11"/>
          <p:cNvSpPr txBox="1"/>
          <p:nvPr/>
        </p:nvSpPr>
        <p:spPr>
          <a:xfrm>
            <a:off x="191299" y="306625"/>
            <a:ext cx="587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ACESSANDO A SALA DO FUTURO - </a:t>
            </a:r>
            <a:r>
              <a:rPr b="1" lang="pt-BR" sz="15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SERVIDOR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g339c95ee1ef_0_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22550" y="1998870"/>
            <a:ext cx="1113025" cy="116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g339c95ee1ef_0_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25900" y="3382876"/>
            <a:ext cx="906325" cy="1026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g339c95ee1ef_0_11"/>
          <p:cNvSpPr txBox="1"/>
          <p:nvPr/>
        </p:nvSpPr>
        <p:spPr>
          <a:xfrm>
            <a:off x="3297975" y="2380238"/>
            <a:ext cx="1113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Android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g339c95ee1ef_0_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713800" y="645113"/>
            <a:ext cx="1268225" cy="13210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g339c95ee1ef_0_11"/>
          <p:cNvSpPr txBox="1"/>
          <p:nvPr/>
        </p:nvSpPr>
        <p:spPr>
          <a:xfrm>
            <a:off x="3361975" y="3722725"/>
            <a:ext cx="1208400" cy="3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u="sng">
                <a:solidFill>
                  <a:srgbClr val="0563C1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iOS</a:t>
            </a:r>
            <a:endParaRPr b="0" i="0" sz="1800" u="none" cap="none" strike="noStrik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g339c95ee1ef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6201" y="1619207"/>
            <a:ext cx="5872500" cy="3760931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69" name="Google Shape;69;g339c95ee1ef_0_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288" y="1619213"/>
            <a:ext cx="4963155" cy="4047700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70" name="Google Shape;70;g339c95ee1ef_0_25"/>
          <p:cNvSpPr txBox="1"/>
          <p:nvPr/>
        </p:nvSpPr>
        <p:spPr>
          <a:xfrm>
            <a:off x="7280275" y="5793825"/>
            <a:ext cx="508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1" lang="pt-BR" sz="1500">
                <a:latin typeface="Calibri"/>
                <a:ea typeface="Calibri"/>
                <a:cs typeface="Calibri"/>
                <a:sym typeface="Calibri"/>
              </a:rPr>
              <a:t>Digite seu login e senha. (O mesmo utilizado na SED).</a:t>
            </a:r>
            <a:endParaRPr b="0" i="1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g339c95ee1ef_0_25"/>
          <p:cNvSpPr/>
          <p:nvPr/>
        </p:nvSpPr>
        <p:spPr>
          <a:xfrm>
            <a:off x="482363" y="3336163"/>
            <a:ext cx="4698900" cy="816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g339c95ee1ef_0_25"/>
          <p:cNvSpPr txBox="1"/>
          <p:nvPr/>
        </p:nvSpPr>
        <p:spPr>
          <a:xfrm>
            <a:off x="191299" y="306625"/>
            <a:ext cx="587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ACESSANDO A SALA DO FUTURO - </a:t>
            </a:r>
            <a:r>
              <a:rPr b="1" lang="pt-BR" sz="15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SERVIDOR</a:t>
            </a:r>
            <a:endParaRPr b="1" sz="1500">
              <a:solidFill>
                <a:schemeClr val="accent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3" name="Google Shape;73;g339c95ee1ef_0_25"/>
          <p:cNvSpPr txBox="1"/>
          <p:nvPr/>
        </p:nvSpPr>
        <p:spPr>
          <a:xfrm>
            <a:off x="1363650" y="661000"/>
            <a:ext cx="946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Clique em </a:t>
            </a:r>
            <a:r>
              <a:rPr b="1" lang="pt-BR">
                <a:solidFill>
                  <a:srgbClr val="C00000"/>
                </a:solidFill>
              </a:rPr>
              <a:t>Visão Pedagógica</a:t>
            </a:r>
            <a:r>
              <a:rPr lang="pt-BR"/>
              <a:t>, que mostra como o módulo é exibido em uma perspectiva similar do estudante.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74" name="Google Shape;74;g339c95ee1ef_0_25"/>
          <p:cNvSpPr/>
          <p:nvPr/>
        </p:nvSpPr>
        <p:spPr>
          <a:xfrm>
            <a:off x="8980350" y="4822438"/>
            <a:ext cx="2837700" cy="493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g339c95ee1ef_0_25"/>
          <p:cNvSpPr txBox="1"/>
          <p:nvPr/>
        </p:nvSpPr>
        <p:spPr>
          <a:xfrm>
            <a:off x="4754725" y="6214850"/>
            <a:ext cx="732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Caso não tenha acesso, siga os passos em:</a:t>
            </a:r>
            <a:r>
              <a:rPr i="1" lang="pt-BR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pt-BR" u="sng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https://sed.educacao.sp.gov.br/saiba-como-acessar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g339c95ee1ef_0_25"/>
          <p:cNvSpPr txBox="1"/>
          <p:nvPr/>
        </p:nvSpPr>
        <p:spPr>
          <a:xfrm>
            <a:off x="2359225" y="1061200"/>
            <a:ext cx="7329300" cy="431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C00000"/>
                </a:solidFill>
              </a:rPr>
              <a:t>IMPORTANTE: </a:t>
            </a:r>
            <a:r>
              <a:rPr lang="pt-BR" sz="1600">
                <a:solidFill>
                  <a:schemeClr val="dk1"/>
                </a:solidFill>
              </a:rPr>
              <a:t>Aqui você também acessa as Plataformas de Aprendizagem! </a:t>
            </a:r>
            <a:endParaRPr/>
          </a:p>
        </p:txBody>
      </p:sp>
      <p:sp>
        <p:nvSpPr>
          <p:cNvPr id="77" name="Google Shape;77;g339c95ee1ef_0_25"/>
          <p:cNvSpPr/>
          <p:nvPr/>
        </p:nvSpPr>
        <p:spPr>
          <a:xfrm>
            <a:off x="5351663" y="3497563"/>
            <a:ext cx="579300" cy="4932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g339c95ee1ef_0_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367650" y="539295"/>
            <a:ext cx="734850" cy="76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g2d89d497452_0_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5249" y="1942348"/>
            <a:ext cx="3215764" cy="4358300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grpSp>
        <p:nvGrpSpPr>
          <p:cNvPr id="85" name="Google Shape;85;g2d89d497452_0_117"/>
          <p:cNvGrpSpPr/>
          <p:nvPr/>
        </p:nvGrpSpPr>
        <p:grpSpPr>
          <a:xfrm>
            <a:off x="727196" y="1942362"/>
            <a:ext cx="2007823" cy="3582886"/>
            <a:chOff x="191300" y="1315250"/>
            <a:chExt cx="2219325" cy="3924300"/>
          </a:xfrm>
        </p:grpSpPr>
        <p:pic>
          <p:nvPicPr>
            <p:cNvPr id="86" name="Google Shape;86;g2d89d497452_0_11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1300" y="1315250"/>
              <a:ext cx="2219325" cy="39243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sm" w="sm" type="none"/>
              <a:tailEnd len="sm" w="sm" type="none"/>
            </a:ln>
            <a:effectLst>
              <a:outerShdw blurRad="342900" rotWithShape="0" algn="bl" dir="5400000" dist="209550">
                <a:srgbClr val="000000">
                  <a:alpha val="20000"/>
                </a:srgbClr>
              </a:outerShdw>
            </a:effectLst>
          </p:spPr>
        </p:pic>
        <p:sp>
          <p:nvSpPr>
            <p:cNvPr id="87" name="Google Shape;87;g2d89d497452_0_117"/>
            <p:cNvSpPr/>
            <p:nvPr/>
          </p:nvSpPr>
          <p:spPr>
            <a:xfrm>
              <a:off x="268500" y="4639575"/>
              <a:ext cx="2081100" cy="4311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F7964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8" name="Google Shape;88;g2d89d497452_0_1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90043" y="3538279"/>
            <a:ext cx="1839906" cy="658328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pic>
      <p:sp>
        <p:nvSpPr>
          <p:cNvPr id="89" name="Google Shape;89;g2d89d497452_0_117"/>
          <p:cNvSpPr txBox="1"/>
          <p:nvPr/>
        </p:nvSpPr>
        <p:spPr>
          <a:xfrm>
            <a:off x="190200" y="996625"/>
            <a:ext cx="117582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pesquisas são realizadas pela Secretaria da Educação. A dinâmica de participação segue o mesmo formato das tarefas e provas. No menu clique em:</a:t>
            </a:r>
            <a:r>
              <a:rPr b="1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Pesquisa</a:t>
            </a: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0" name="Google Shape;90;g2d89d497452_0_117"/>
          <p:cNvCxnSpPr/>
          <p:nvPr/>
        </p:nvCxnSpPr>
        <p:spPr>
          <a:xfrm flipH="1" rot="10800000">
            <a:off x="7801217" y="3864444"/>
            <a:ext cx="903300" cy="6000"/>
          </a:xfrm>
          <a:prstGeom prst="straightConnector1">
            <a:avLst/>
          </a:prstGeom>
          <a:noFill/>
          <a:ln cap="flat" cmpd="sng" w="19050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91" name="Google Shape;91;g2d89d497452_0_117"/>
          <p:cNvSpPr txBox="1"/>
          <p:nvPr/>
        </p:nvSpPr>
        <p:spPr>
          <a:xfrm>
            <a:off x="8804650" y="3651888"/>
            <a:ext cx="2640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Selecione a turma desejada.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g2d89d497452_0_117"/>
          <p:cNvSpPr txBox="1"/>
          <p:nvPr/>
        </p:nvSpPr>
        <p:spPr>
          <a:xfrm>
            <a:off x="6932725" y="5494813"/>
            <a:ext cx="2640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Clique para prosseguir.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g2d89d497452_0_1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680501" y="4233825"/>
            <a:ext cx="2419550" cy="1774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" name="Google Shape;94;g2d89d497452_0_117"/>
          <p:cNvCxnSpPr/>
          <p:nvPr/>
        </p:nvCxnSpPr>
        <p:spPr>
          <a:xfrm flipH="1" rot="10800000">
            <a:off x="5839167" y="5707382"/>
            <a:ext cx="903300" cy="6000"/>
          </a:xfrm>
          <a:prstGeom prst="straightConnector1">
            <a:avLst/>
          </a:prstGeom>
          <a:noFill/>
          <a:ln cap="flat" cmpd="sng" w="19050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95" name="Google Shape;95;g2d89d497452_0_117"/>
          <p:cNvSpPr txBox="1"/>
          <p:nvPr/>
        </p:nvSpPr>
        <p:spPr>
          <a:xfrm>
            <a:off x="191299" y="306625"/>
            <a:ext cx="587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REALIZANDO UMA PESQUISA - </a:t>
            </a:r>
            <a:r>
              <a:rPr b="1" lang="pt-BR" sz="15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SERVIDOR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g2d89d497452_0_1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44600" y="1929323"/>
            <a:ext cx="459550" cy="4787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g2d89d497452_0_117"/>
          <p:cNvSpPr txBox="1"/>
          <p:nvPr/>
        </p:nvSpPr>
        <p:spPr>
          <a:xfrm>
            <a:off x="6591250" y="1828275"/>
            <a:ext cx="4741800" cy="1504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C00000"/>
                </a:solidFill>
              </a:rPr>
              <a:t>Dica:</a:t>
            </a:r>
            <a:r>
              <a:rPr lang="pt-BR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Por padrão, as pesquisas são exibidas para </a:t>
            </a:r>
            <a:r>
              <a:rPr b="1" lang="pt-BR"/>
              <a:t>Todas as Turmas</a:t>
            </a:r>
            <a:r>
              <a:rPr lang="pt-BR"/>
              <a:t>. Se você estiver vinculado a mais de uma turma, é possível filtrar a visualização selecionando a turma desejada. Dessa forma, serão exibidas apenas as pesquisas direcionadas à turma escolhida.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g2d8bb7ca380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67650" y="539295"/>
            <a:ext cx="734850" cy="76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2d8bb7ca380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64688" y="539300"/>
            <a:ext cx="5546981" cy="4010450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104" name="Google Shape;104;g2d8bb7ca380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77838" y="5428638"/>
            <a:ext cx="3933825" cy="6667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  <p:pic>
        <p:nvPicPr>
          <p:cNvPr id="105" name="Google Shape;105;g2d8bb7ca380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38118" y="964425"/>
            <a:ext cx="2895600" cy="2362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485775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106" name="Google Shape;106;g2d8bb7ca380_0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119075" y="4104375"/>
            <a:ext cx="2933700" cy="21812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485775" rotWithShape="0" algn="bl" dir="5400000" dist="209550">
              <a:srgbClr val="000000">
                <a:alpha val="20000"/>
              </a:srgbClr>
            </a:outerShdw>
          </a:effectLst>
        </p:spPr>
      </p:pic>
      <p:cxnSp>
        <p:nvCxnSpPr>
          <p:cNvPr id="107" name="Google Shape;107;g2d8bb7ca380_0_0"/>
          <p:cNvCxnSpPr/>
          <p:nvPr/>
        </p:nvCxnSpPr>
        <p:spPr>
          <a:xfrm flipH="1" rot="10800000">
            <a:off x="6645318" y="3368325"/>
            <a:ext cx="1566300" cy="2427900"/>
          </a:xfrm>
          <a:prstGeom prst="straightConnector1">
            <a:avLst/>
          </a:prstGeom>
          <a:noFill/>
          <a:ln cap="flat" cmpd="sng" w="19050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108" name="Google Shape;108;g2d8bb7ca380_0_0"/>
          <p:cNvSpPr txBox="1"/>
          <p:nvPr/>
        </p:nvSpPr>
        <p:spPr>
          <a:xfrm>
            <a:off x="177025" y="4631675"/>
            <a:ext cx="70614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Selecione a(s) alternativa(s). Navegue pelas questões nos botões </a:t>
            </a:r>
            <a:r>
              <a:rPr b="1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anterior</a:t>
            </a: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b="1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próxima</a:t>
            </a: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9" name="Google Shape;109;g2d8bb7ca380_0_0"/>
          <p:cNvCxnSpPr>
            <a:stCxn id="105" idx="2"/>
            <a:endCxn id="106" idx="0"/>
          </p:cNvCxnSpPr>
          <p:nvPr/>
        </p:nvCxnSpPr>
        <p:spPr>
          <a:xfrm>
            <a:off x="9585918" y="3326625"/>
            <a:ext cx="0" cy="777900"/>
          </a:xfrm>
          <a:prstGeom prst="straightConnector1">
            <a:avLst/>
          </a:prstGeom>
          <a:noFill/>
          <a:ln cap="flat" cmpd="sng" w="19050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110" name="Google Shape;110;g2d8bb7ca380_0_0"/>
          <p:cNvSpPr/>
          <p:nvPr/>
        </p:nvSpPr>
        <p:spPr>
          <a:xfrm>
            <a:off x="3110150" y="4176425"/>
            <a:ext cx="2013900" cy="373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g2d8bb7ca380_0_0"/>
          <p:cNvSpPr txBox="1"/>
          <p:nvPr/>
        </p:nvSpPr>
        <p:spPr>
          <a:xfrm>
            <a:off x="1852775" y="6095400"/>
            <a:ext cx="50589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Clicando em </a:t>
            </a:r>
            <a:r>
              <a:rPr b="1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Finalizar</a:t>
            </a: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 pesquisa será enviada e finalizada.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710505"/>
            <a:ext cx="12192001" cy="145732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4"/>
          <p:cNvSpPr txBox="1"/>
          <p:nvPr/>
        </p:nvSpPr>
        <p:spPr>
          <a:xfrm>
            <a:off x="3596025" y="4898200"/>
            <a:ext cx="5458500" cy="14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Dúvidas?</a:t>
            </a:r>
            <a:r>
              <a:rPr b="0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9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pt-BR" sz="16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Entre em contato com a Central de Atendimento da SEDUC:</a:t>
            </a:r>
            <a:endParaRPr b="0" i="0" sz="16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📞</a:t>
            </a:r>
            <a:r>
              <a:rPr b="1" i="0" lang="pt-BR" sz="17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 0800-770-0012</a:t>
            </a:r>
            <a:r>
              <a:rPr b="0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pt-BR" sz="17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(de segunda a sexta, das 07h às 19h)</a:t>
            </a:r>
            <a:endParaRPr b="0" i="0" sz="17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💻 </a:t>
            </a:r>
            <a:r>
              <a:rPr b="0" i="0" lang="pt-BR" sz="1900" u="sng" cap="none" strike="noStrike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https://atendimento.educacao.sp.gov.br</a:t>
            </a:r>
            <a:endParaRPr b="0" i="0" sz="19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57850" y="4132745"/>
            <a:ext cx="734850" cy="76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2023-05-02T12:10:25Z</dcterms:created>
</cp:coreProperties>
</file>