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gofzAfx584Dvqw1+WrOzgQs6vF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6d6f88e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g2d6d6f88eb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6d6f88e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" name="Google Shape;66;g2d6d6f88eb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89d497452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d89d497452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2d89d497452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8bb7ca3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" name="Google Shape;100;g2d8bb7ca38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s://apps.apple.com/br/app/sala-do-futuro/id647402396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hyperlink" Target="https://sed.educacao.sp.gov.br/saiba-como-acessa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atendimento.educacao.sp.gov.br" TargetMode="Externa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8741450" y="5575400"/>
            <a:ext cx="13041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lang="pt-BR" sz="216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Pesquisas</a:t>
            </a:r>
            <a:endParaRPr b="1" i="0" sz="21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283100" y="51470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/>
        </p:nvSpPr>
        <p:spPr>
          <a:xfrm>
            <a:off x="358025" y="769875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3334125" y="113837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4">
            <a:alphaModFix/>
          </a:blip>
          <a:srcRect b="43058" l="12396" r="9635" t="22216"/>
          <a:stretch/>
        </p:blipFill>
        <p:spPr>
          <a:xfrm>
            <a:off x="1522553" y="1298825"/>
            <a:ext cx="8613348" cy="542584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4"/>
          <p:cNvSpPr/>
          <p:nvPr/>
        </p:nvSpPr>
        <p:spPr>
          <a:xfrm>
            <a:off x="6757300" y="3614525"/>
            <a:ext cx="20586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9995000" y="3347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Estudante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p14"/>
          <p:cNvCxnSpPr>
            <a:stCxn id="45" idx="3"/>
            <a:endCxn id="46" idx="1"/>
          </p:cNvCxnSpPr>
          <p:nvPr/>
        </p:nvCxnSpPr>
        <p:spPr>
          <a:xfrm>
            <a:off x="8815900" y="3776675"/>
            <a:ext cx="1179000" cy="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48" name="Google Shape;4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2d6d6f88eb7_0_9"/>
          <p:cNvPicPr preferRelativeResize="0"/>
          <p:nvPr/>
        </p:nvPicPr>
        <p:blipFill rotWithShape="1">
          <a:blip r:embed="rId3">
            <a:alphaModFix/>
          </a:blip>
          <a:srcRect b="37027" l="17994" r="17692" t="14019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d6d6f88eb7_0_9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d6d6f88eb7_0_9"/>
          <p:cNvSpPr txBox="1"/>
          <p:nvPr/>
        </p:nvSpPr>
        <p:spPr>
          <a:xfrm>
            <a:off x="9425050" y="25586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Estudante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d6d6f88eb7_0_9"/>
          <p:cNvSpPr/>
          <p:nvPr/>
        </p:nvSpPr>
        <p:spPr>
          <a:xfrm>
            <a:off x="7171875" y="3268425"/>
            <a:ext cx="7161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g2d6d6f88eb7_0_9"/>
          <p:cNvCxnSpPr>
            <a:stCxn id="56" idx="3"/>
            <a:endCxn id="55" idx="1"/>
          </p:cNvCxnSpPr>
          <p:nvPr/>
        </p:nvCxnSpPr>
        <p:spPr>
          <a:xfrm flipH="1" rot="10800000">
            <a:off x="7887975" y="2987775"/>
            <a:ext cx="1537200" cy="395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58" name="Google Shape;58;g2d6d6f88eb7_0_9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2d6d6f88eb7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2d6d6f88eb7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d6d6f88eb7_0_9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2d6d6f88eb7_0_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2d6d6f88eb7_0_9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2d6d6f88eb7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700" y="1401850"/>
            <a:ext cx="6362700" cy="42195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69" name="Google Shape;69;g2d6d6f88eb7_0_24"/>
          <p:cNvSpPr txBox="1"/>
          <p:nvPr/>
        </p:nvSpPr>
        <p:spPr>
          <a:xfrm>
            <a:off x="7300525" y="253057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seu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 o dígito.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2d6d6f88eb7_0_24"/>
          <p:cNvSpPr/>
          <p:nvPr/>
        </p:nvSpPr>
        <p:spPr>
          <a:xfrm>
            <a:off x="930300" y="2774925"/>
            <a:ext cx="5962800" cy="52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g2d6d6f88eb7_0_24"/>
          <p:cNvCxnSpPr>
            <a:stCxn id="70" idx="3"/>
            <a:endCxn id="69" idx="1"/>
          </p:cNvCxnSpPr>
          <p:nvPr/>
        </p:nvCxnSpPr>
        <p:spPr>
          <a:xfrm flipH="1" rot="10800000">
            <a:off x="6893100" y="2959575"/>
            <a:ext cx="407400" cy="77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2" name="Google Shape;72;g2d6d6f88eb7_0_2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d6d6f88eb7_0_24"/>
          <p:cNvSpPr/>
          <p:nvPr/>
        </p:nvSpPr>
        <p:spPr>
          <a:xfrm>
            <a:off x="930300" y="3917925"/>
            <a:ext cx="5962800" cy="52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g2d6d6f88eb7_0_24"/>
          <p:cNvCxnSpPr>
            <a:endCxn id="75" idx="1"/>
          </p:cNvCxnSpPr>
          <p:nvPr/>
        </p:nvCxnSpPr>
        <p:spPr>
          <a:xfrm flipH="1" rot="10800000">
            <a:off x="6893200" y="4180274"/>
            <a:ext cx="492600" cy="39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5" name="Google Shape;75;g2d6d6f88eb7_0_24"/>
          <p:cNvSpPr txBox="1"/>
          <p:nvPr/>
        </p:nvSpPr>
        <p:spPr>
          <a:xfrm>
            <a:off x="7385800" y="37511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sua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senha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 mesma senha da SED.)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d6d6f88eb7_0_24"/>
          <p:cNvSpPr/>
          <p:nvPr/>
        </p:nvSpPr>
        <p:spPr>
          <a:xfrm>
            <a:off x="3917400" y="4971675"/>
            <a:ext cx="2975700" cy="57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" name="Google Shape;77;g2d6d6f88eb7_0_24"/>
          <p:cNvCxnSpPr>
            <a:stCxn id="76" idx="3"/>
          </p:cNvCxnSpPr>
          <p:nvPr/>
        </p:nvCxnSpPr>
        <p:spPr>
          <a:xfrm flipH="1" rot="10800000">
            <a:off x="6893100" y="5260725"/>
            <a:ext cx="425400" cy="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8" name="Google Shape;78;g2d6d6f88eb7_0_24"/>
          <p:cNvSpPr txBox="1"/>
          <p:nvPr/>
        </p:nvSpPr>
        <p:spPr>
          <a:xfrm>
            <a:off x="7385800" y="5046525"/>
            <a:ext cx="2203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Acessar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d6d6f88eb7_0_24"/>
          <p:cNvSpPr txBox="1"/>
          <p:nvPr/>
        </p:nvSpPr>
        <p:spPr>
          <a:xfrm>
            <a:off x="1967700" y="6080625"/>
            <a:ext cx="825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Caso não tenha acesso, siga os passos em:</a:t>
            </a:r>
            <a:r>
              <a:rPr b="0" i="1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https://sed.educacao.sp.gov.br/saiba-como-acessar</a:t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d89d497452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5249" y="1942348"/>
            <a:ext cx="3215764" cy="4358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grpSp>
        <p:nvGrpSpPr>
          <p:cNvPr id="86" name="Google Shape;86;g2d89d497452_0_117"/>
          <p:cNvGrpSpPr/>
          <p:nvPr/>
        </p:nvGrpSpPr>
        <p:grpSpPr>
          <a:xfrm>
            <a:off x="727196" y="1942362"/>
            <a:ext cx="2007823" cy="3582886"/>
            <a:chOff x="191300" y="1315250"/>
            <a:chExt cx="2219325" cy="3924300"/>
          </a:xfrm>
        </p:grpSpPr>
        <p:pic>
          <p:nvPicPr>
            <p:cNvPr id="87" name="Google Shape;87;g2d89d497452_0_1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1300" y="1315250"/>
              <a:ext cx="2219325" cy="3924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88" name="Google Shape;88;g2d89d497452_0_117"/>
            <p:cNvSpPr/>
            <p:nvPr/>
          </p:nvSpPr>
          <p:spPr>
            <a:xfrm>
              <a:off x="268500" y="4639575"/>
              <a:ext cx="20811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" name="Google Shape;89;g2d89d497452_0_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0043" y="3538279"/>
            <a:ext cx="1839906" cy="65832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90" name="Google Shape;90;g2d89d497452_0_117"/>
          <p:cNvSpPr txBox="1"/>
          <p:nvPr/>
        </p:nvSpPr>
        <p:spPr>
          <a:xfrm>
            <a:off x="190200" y="996625"/>
            <a:ext cx="117582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pesquisas são realizadas pela Secretaria da Educação. A dinâmica de participação segue o mesmo formato das tarefas e provas. No menu clique em:</a:t>
            </a:r>
            <a:r>
              <a:rPr b="1" i="0" lang="pt-BR" sz="1400" u="none" cap="none" strike="noStrike">
                <a:solidFill>
                  <a:srgbClr val="000000"/>
                </a:solidFill>
              </a:rPr>
              <a:t> Pesquisa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g2d89d497452_0_117"/>
          <p:cNvCxnSpPr/>
          <p:nvPr/>
        </p:nvCxnSpPr>
        <p:spPr>
          <a:xfrm flipH="1" rot="10800000">
            <a:off x="7801217" y="3864444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2" name="Google Shape;92;g2d89d497452_0_117"/>
          <p:cNvSpPr txBox="1"/>
          <p:nvPr/>
        </p:nvSpPr>
        <p:spPr>
          <a:xfrm>
            <a:off x="8804650" y="3651888"/>
            <a:ext cx="26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Selecione a turma desejada.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d89d497452_0_117"/>
          <p:cNvSpPr txBox="1"/>
          <p:nvPr/>
        </p:nvSpPr>
        <p:spPr>
          <a:xfrm>
            <a:off x="6932725" y="5494813"/>
            <a:ext cx="26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para prosseguir.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2d89d49745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0501" y="4233825"/>
            <a:ext cx="2419550" cy="1774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g2d89d497452_0_117"/>
          <p:cNvCxnSpPr/>
          <p:nvPr/>
        </p:nvCxnSpPr>
        <p:spPr>
          <a:xfrm flipH="1" rot="10800000">
            <a:off x="5839167" y="5707382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6" name="Google Shape;96;g2d89d497452_0_117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REALIZANDO UMA PESQUISA</a:t>
            </a: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d89d497452_0_117"/>
          <p:cNvSpPr txBox="1"/>
          <p:nvPr/>
        </p:nvSpPr>
        <p:spPr>
          <a:xfrm>
            <a:off x="6591250" y="1828275"/>
            <a:ext cx="4741800" cy="150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C00000"/>
                </a:solidFill>
              </a:rPr>
              <a:t>Dica: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 padrão, as pesquisas são exibidas para </a:t>
            </a:r>
            <a:r>
              <a:rPr b="1" lang="pt-BR"/>
              <a:t>Todas as Turmas</a:t>
            </a:r>
            <a:r>
              <a:rPr lang="pt-BR"/>
              <a:t>. Se você estiver vinculado a mais de uma turma, é possível filtrar a visualização selecionando a turma desejada. Dessa forma, serão exibidas apenas as pesquisas direcionadas à turma escolhida.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d8bb7ca38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7650" y="539295"/>
            <a:ext cx="734850" cy="7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d8bb7ca38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688" y="539300"/>
            <a:ext cx="5546981" cy="40104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04" name="Google Shape;104;g2d8bb7ca38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7838" y="5428638"/>
            <a:ext cx="3933825" cy="666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05" name="Google Shape;105;g2d8bb7ca380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8118" y="964425"/>
            <a:ext cx="2895600" cy="2362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06" name="Google Shape;106;g2d8bb7ca380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9075" y="4104375"/>
            <a:ext cx="2933700" cy="2181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107" name="Google Shape;107;g2d8bb7ca380_0_0"/>
          <p:cNvCxnSpPr/>
          <p:nvPr/>
        </p:nvCxnSpPr>
        <p:spPr>
          <a:xfrm flipH="1" rot="10800000">
            <a:off x="6645318" y="3368325"/>
            <a:ext cx="1566300" cy="24279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08" name="Google Shape;108;g2d8bb7ca380_0_0"/>
          <p:cNvSpPr txBox="1"/>
          <p:nvPr/>
        </p:nvSpPr>
        <p:spPr>
          <a:xfrm>
            <a:off x="177025" y="4631675"/>
            <a:ext cx="7061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Selecione a(s) alternativa(s). Navegue pelas questões nos </a:t>
            </a:r>
            <a:r>
              <a:rPr lang="pt-BR"/>
              <a:t>botões</a:t>
            </a:r>
            <a:r>
              <a:rPr lang="pt-BR"/>
              <a:t> </a:t>
            </a:r>
            <a:r>
              <a:rPr b="1" lang="pt-BR"/>
              <a:t>anterior</a:t>
            </a:r>
            <a:r>
              <a:rPr lang="pt-BR"/>
              <a:t> e </a:t>
            </a:r>
            <a:r>
              <a:rPr b="1" lang="pt-BR"/>
              <a:t>próxima</a:t>
            </a:r>
            <a:r>
              <a:rPr lang="pt-BR"/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g2d8bb7ca380_0_0"/>
          <p:cNvCxnSpPr>
            <a:stCxn id="105" idx="2"/>
            <a:endCxn id="106" idx="0"/>
          </p:cNvCxnSpPr>
          <p:nvPr/>
        </p:nvCxnSpPr>
        <p:spPr>
          <a:xfrm>
            <a:off x="9585918" y="3326625"/>
            <a:ext cx="0" cy="7779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10" name="Google Shape;110;g2d8bb7ca380_0_0"/>
          <p:cNvSpPr/>
          <p:nvPr/>
        </p:nvSpPr>
        <p:spPr>
          <a:xfrm>
            <a:off x="3110150" y="4176425"/>
            <a:ext cx="2013900" cy="37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d8bb7ca380_0_0"/>
          <p:cNvSpPr txBox="1"/>
          <p:nvPr/>
        </p:nvSpPr>
        <p:spPr>
          <a:xfrm>
            <a:off x="1852775" y="6095400"/>
            <a:ext cx="50589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Clicando</a:t>
            </a:r>
            <a:r>
              <a:rPr lang="pt-BR"/>
              <a:t> em </a:t>
            </a:r>
            <a:r>
              <a:rPr b="1" lang="pt-BR"/>
              <a:t>Finalizar</a:t>
            </a:r>
            <a:r>
              <a:rPr lang="pt-BR"/>
              <a:t>, a pesquisa será enviada e finalizada.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7850" y="4132745"/>
            <a:ext cx="734850" cy="7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