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grG3+7NQ5eEEP4/VP3p05K+o1F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1110e905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5" name="Google Shape;155;g301110e905d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30ad53e3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7" name="Google Shape;167;g2d30ad53e3a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d30ad53e3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0" name="Google Shape;180;g2d30ad53e3a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30ad53e3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6" name="Google Shape;196;g2d30ad53e3a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d30ad53e3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1" name="Google Shape;211;g2d30ad53e3a_0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d30ad53e3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3" name="Google Shape;223;g2d30ad53e3a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d30ad53e3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0" name="Google Shape;240;g2d30ad53e3a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020653a95d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3020653a95d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3020653a95d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4ffd100630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34ffd100630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g34ffd100630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1" name="Google Shape;30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4131c7cb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" name="Google Shape;41;g34131c7cbb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4131c7cbb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" name="Google Shape;53;g34131c7cbb5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131c7cbb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" name="Google Shape;64;g34131c7cbb5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38e7293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1" name="Google Shape;81;g2f38e7293f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5" name="Google Shape;9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f39484023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6" name="Google Shape;106;g2f39484023d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6af0842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4" name="Google Shape;124;g1e6af08429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d30ad53e3a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2" name="Google Shape;142;g2d30ad53e3a_0_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5" Type="http://schemas.openxmlformats.org/officeDocument/2006/relationships/image" Target="../media/image43.png"/><Relationship Id="rId6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4.png"/><Relationship Id="rId4" Type="http://schemas.openxmlformats.org/officeDocument/2006/relationships/image" Target="../media/image46.png"/><Relationship Id="rId5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4.png"/><Relationship Id="rId4" Type="http://schemas.openxmlformats.org/officeDocument/2006/relationships/image" Target="../media/image6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3.png"/><Relationship Id="rId4" Type="http://schemas.openxmlformats.org/officeDocument/2006/relationships/image" Target="../media/image67.png"/><Relationship Id="rId5" Type="http://schemas.openxmlformats.org/officeDocument/2006/relationships/image" Target="../media/image40.png"/><Relationship Id="rId6" Type="http://schemas.openxmlformats.org/officeDocument/2006/relationships/image" Target="../media/image56.png"/><Relationship Id="rId7" Type="http://schemas.openxmlformats.org/officeDocument/2006/relationships/image" Target="../media/image4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11" Type="http://schemas.openxmlformats.org/officeDocument/2006/relationships/image" Target="../media/image62.png"/><Relationship Id="rId10" Type="http://schemas.openxmlformats.org/officeDocument/2006/relationships/image" Target="../media/image60.png"/><Relationship Id="rId9" Type="http://schemas.openxmlformats.org/officeDocument/2006/relationships/image" Target="../media/image52.png"/><Relationship Id="rId5" Type="http://schemas.openxmlformats.org/officeDocument/2006/relationships/image" Target="../media/image50.png"/><Relationship Id="rId6" Type="http://schemas.openxmlformats.org/officeDocument/2006/relationships/image" Target="../media/image55.png"/><Relationship Id="rId7" Type="http://schemas.openxmlformats.org/officeDocument/2006/relationships/image" Target="../media/image48.png"/><Relationship Id="rId8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5.png"/><Relationship Id="rId4" Type="http://schemas.openxmlformats.org/officeDocument/2006/relationships/image" Target="../media/image54.png"/><Relationship Id="rId5" Type="http://schemas.openxmlformats.org/officeDocument/2006/relationships/image" Target="../media/image63.png"/><Relationship Id="rId6" Type="http://schemas.openxmlformats.org/officeDocument/2006/relationships/image" Target="../media/image4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6.png"/><Relationship Id="rId4" Type="http://schemas.openxmlformats.org/officeDocument/2006/relationships/image" Target="../media/image57.png"/><Relationship Id="rId5" Type="http://schemas.openxmlformats.org/officeDocument/2006/relationships/image" Target="../media/image61.png"/><Relationship Id="rId6" Type="http://schemas.openxmlformats.org/officeDocument/2006/relationships/image" Target="../media/image58.png"/><Relationship Id="rId7" Type="http://schemas.openxmlformats.org/officeDocument/2006/relationships/image" Target="../media/image5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hyperlink" Target="https://atendimento.educacao.sp.gov.br" TargetMode="External"/><Relationship Id="rId5" Type="http://schemas.openxmlformats.org/officeDocument/2006/relationships/image" Target="../media/image6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aladofuturo.educacao.sp.gov.br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s://sed.educacao.sp.gov.br/saiba-como-acessar" TargetMode="External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Relationship Id="rId5" Type="http://schemas.openxmlformats.org/officeDocument/2006/relationships/image" Target="../media/image27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29.png"/><Relationship Id="rId7" Type="http://schemas.openxmlformats.org/officeDocument/2006/relationships/image" Target="../media/image9.png"/><Relationship Id="rId8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6931900" y="5641188"/>
            <a:ext cx="46797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2348"/>
              <a:buFont typeface="Arial"/>
              <a:buNone/>
            </a:pPr>
            <a:r>
              <a:rPr b="1" i="0" lang="pt-BR" sz="2167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Como realizar a prova </a:t>
            </a:r>
            <a:r>
              <a:rPr b="1" i="0" lang="pt-BR" sz="2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Sala do Futuro </a:t>
            </a:r>
            <a:endParaRPr b="1" i="0" sz="21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070525" y="4971775"/>
            <a:ext cx="62208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PROVA </a:t>
            </a:r>
            <a:r>
              <a:rPr b="1" lang="pt-BR" sz="1704">
                <a:solidFill>
                  <a:schemeClr val="dk1"/>
                </a:solidFill>
              </a:rPr>
              <a:t>OMASP</a:t>
            </a: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- 2025</a:t>
            </a:r>
            <a:endParaRPr b="1" i="0" sz="17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VERSÃO </a:t>
            </a: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ESTUDANTE</a:t>
            </a:r>
            <a:endParaRPr b="1" i="0" sz="17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8162075" y="6310600"/>
            <a:ext cx="2414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8"/>
              <a:buFont typeface="Arial"/>
              <a:buNone/>
            </a:pPr>
            <a:r>
              <a:t/>
            </a:r>
            <a:endParaRPr b="1" i="0" sz="16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625" y="4971775"/>
            <a:ext cx="880575" cy="9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80800" y="4336644"/>
            <a:ext cx="880575" cy="1304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301110e905d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7175" y="1407450"/>
            <a:ext cx="7247850" cy="715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58" name="Google Shape;158;g301110e905d_0_1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01110e905d_0_1"/>
          <p:cNvSpPr/>
          <p:nvPr/>
        </p:nvSpPr>
        <p:spPr>
          <a:xfrm>
            <a:off x="3277050" y="1451150"/>
            <a:ext cx="490500" cy="50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01110e905d_0_1"/>
          <p:cNvSpPr txBox="1"/>
          <p:nvPr/>
        </p:nvSpPr>
        <p:spPr>
          <a:xfrm>
            <a:off x="299125" y="2339400"/>
            <a:ext cx="2442000" cy="147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Clicando neste ícone será possível visualizar todas as questões. Logo abaixo, a legenda mostrando o que significa cada situação mostrada.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g301110e905d_0_1"/>
          <p:cNvCxnSpPr>
            <a:endCxn id="159" idx="1"/>
          </p:cNvCxnSpPr>
          <p:nvPr/>
        </p:nvCxnSpPr>
        <p:spPr>
          <a:xfrm flipH="1" rot="10800000">
            <a:off x="1933650" y="1702400"/>
            <a:ext cx="1343400" cy="636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62" name="Google Shape;162;g301110e905d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0750" y="3181075"/>
            <a:ext cx="7677150" cy="2609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163" name="Google Shape;163;g301110e905d_0_1"/>
          <p:cNvCxnSpPr>
            <a:stCxn id="159" idx="2"/>
          </p:cNvCxnSpPr>
          <p:nvPr/>
        </p:nvCxnSpPr>
        <p:spPr>
          <a:xfrm>
            <a:off x="3522300" y="1953650"/>
            <a:ext cx="654300" cy="1186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64" name="Google Shape;164;g301110e905d_0_1"/>
          <p:cNvSpPr/>
          <p:nvPr/>
        </p:nvSpPr>
        <p:spPr>
          <a:xfrm>
            <a:off x="3660675" y="3181075"/>
            <a:ext cx="7677300" cy="2609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d30ad53e3a_0_34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d30ad53e3a_0_34"/>
          <p:cNvSpPr txBox="1"/>
          <p:nvPr/>
        </p:nvSpPr>
        <p:spPr>
          <a:xfrm>
            <a:off x="1465800" y="662475"/>
            <a:ext cx="926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Além dos botões, mencionados no slide anterior, temos mais 3 botões no canto inferior direito: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Voltar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Salvar Rascunho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Finalizar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2d30ad53e3a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6175" y="1295675"/>
            <a:ext cx="6947447" cy="4758775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019"/>
              </a:srgbClr>
            </a:outerShdw>
          </a:effectLst>
        </p:spPr>
      </p:pic>
      <p:cxnSp>
        <p:nvCxnSpPr>
          <p:cNvPr id="172" name="Google Shape;172;g2d30ad53e3a_0_34"/>
          <p:cNvCxnSpPr/>
          <p:nvPr/>
        </p:nvCxnSpPr>
        <p:spPr>
          <a:xfrm flipH="1" rot="10800000">
            <a:off x="7883631" y="5276619"/>
            <a:ext cx="6000" cy="497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73" name="Google Shape;173;g2d30ad53e3a_0_34"/>
          <p:cNvCxnSpPr/>
          <p:nvPr/>
        </p:nvCxnSpPr>
        <p:spPr>
          <a:xfrm rot="10800000">
            <a:off x="5856749" y="5848190"/>
            <a:ext cx="850500" cy="64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74" name="Google Shape;174;g2d30ad53e3a_0_34"/>
          <p:cNvCxnSpPr/>
          <p:nvPr/>
        </p:nvCxnSpPr>
        <p:spPr>
          <a:xfrm flipH="1" rot="10800000">
            <a:off x="9043699" y="5589130"/>
            <a:ext cx="409800" cy="259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75" name="Google Shape;175;g2d30ad53e3a_0_34"/>
          <p:cNvSpPr txBox="1"/>
          <p:nvPr/>
        </p:nvSpPr>
        <p:spPr>
          <a:xfrm>
            <a:off x="3345102" y="5512500"/>
            <a:ext cx="256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Sair da prova e volta para o menu da Sala do Futuro.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d30ad53e3a_0_34"/>
          <p:cNvSpPr txBox="1"/>
          <p:nvPr/>
        </p:nvSpPr>
        <p:spPr>
          <a:xfrm>
            <a:off x="6697424" y="4623474"/>
            <a:ext cx="2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Salvar o rascunho da prova.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d30ad53e3a_0_34"/>
          <p:cNvSpPr txBox="1"/>
          <p:nvPr/>
        </p:nvSpPr>
        <p:spPr>
          <a:xfrm>
            <a:off x="9245074" y="5340824"/>
            <a:ext cx="21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 a prova.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30ad53e3a_0_4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Finalizando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d30ad53e3a_0_40"/>
          <p:cNvSpPr txBox="1"/>
          <p:nvPr/>
        </p:nvSpPr>
        <p:spPr>
          <a:xfrm>
            <a:off x="687750" y="866875"/>
            <a:ext cx="926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Após concluir a prova e revisar suas respostas, é hora de enviá-la. Clique no botão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Finalizar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g2d30ad53e3a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975" y="1396525"/>
            <a:ext cx="9163651" cy="482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d30ad53e3a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2400" y="5686550"/>
            <a:ext cx="1415525" cy="532575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186" name="Google Shape;186;g2d30ad53e3a_0_40"/>
          <p:cNvPicPr preferRelativeResize="0"/>
          <p:nvPr/>
        </p:nvPicPr>
        <p:blipFill rotWithShape="1">
          <a:blip r:embed="rId5">
            <a:alphaModFix/>
          </a:blip>
          <a:srcRect b="0" l="0" r="0" t="7364"/>
          <a:stretch/>
        </p:blipFill>
        <p:spPr>
          <a:xfrm>
            <a:off x="6400000" y="5834225"/>
            <a:ext cx="2367000" cy="38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g2d30ad53e3a_0_40"/>
          <p:cNvCxnSpPr/>
          <p:nvPr/>
        </p:nvCxnSpPr>
        <p:spPr>
          <a:xfrm flipH="1" rot="10800000">
            <a:off x="9424350" y="3801650"/>
            <a:ext cx="5400" cy="1884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88" name="Google Shape;188;g2d30ad53e3a_0_40"/>
          <p:cNvSpPr txBox="1"/>
          <p:nvPr/>
        </p:nvSpPr>
        <p:spPr>
          <a:xfrm>
            <a:off x="7566200" y="2454225"/>
            <a:ext cx="4276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Situação 1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Uma ou mais questões não foram respondidas. Quando isso acontecer, um alerta será mostrado (acima, em laranja) indicando que faltam questões a serem respondidas. Responda as questões faltantes para poder enviar a prova.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g2d30ad53e3a_0_40"/>
          <p:cNvCxnSpPr/>
          <p:nvPr/>
        </p:nvCxnSpPr>
        <p:spPr>
          <a:xfrm rot="10800000">
            <a:off x="8283650" y="2087150"/>
            <a:ext cx="9300" cy="438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90" name="Google Shape;190;g2d30ad53e3a_0_40"/>
          <p:cNvSpPr txBox="1"/>
          <p:nvPr/>
        </p:nvSpPr>
        <p:spPr>
          <a:xfrm>
            <a:off x="6469975" y="3976350"/>
            <a:ext cx="286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Notem que a cor da questão que não foi respondida fica com fundo </a:t>
            </a:r>
            <a:r>
              <a:rPr b="0" i="1" lang="pt-BR" sz="1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laranja</a:t>
            </a:r>
            <a:r>
              <a:rPr b="0" i="1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g2d30ad53e3a_0_40"/>
          <p:cNvCxnSpPr/>
          <p:nvPr/>
        </p:nvCxnSpPr>
        <p:spPr>
          <a:xfrm>
            <a:off x="4994425" y="2562425"/>
            <a:ext cx="2599800" cy="1425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92" name="Google Shape;192;g2d30ad53e3a_0_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6475" y="3544350"/>
            <a:ext cx="39444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d30ad53e3a_0_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9225" y="3692750"/>
            <a:ext cx="85725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d30ad53e3a_0_103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Finalizando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d30ad53e3a_0_103"/>
          <p:cNvSpPr txBox="1"/>
          <p:nvPr/>
        </p:nvSpPr>
        <p:spPr>
          <a:xfrm>
            <a:off x="687750" y="866875"/>
            <a:ext cx="1071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Situação 2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Após responder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todas 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questões, ao clicar no botão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Finalizar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uma mensagem de confirmação será exibida.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2d30ad53e3a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223" y="1508500"/>
            <a:ext cx="6641050" cy="499615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019"/>
              </a:srgbClr>
            </a:outerShdw>
          </a:effectLst>
        </p:spPr>
      </p:pic>
      <p:sp>
        <p:nvSpPr>
          <p:cNvPr id="201" name="Google Shape;201;g2d30ad53e3a_0_103"/>
          <p:cNvSpPr txBox="1"/>
          <p:nvPr/>
        </p:nvSpPr>
        <p:spPr>
          <a:xfrm>
            <a:off x="605700" y="4215325"/>
            <a:ext cx="2106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Digite seu primeiro nome e clique em: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Finalizar a Prova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enviá-la.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g2d30ad53e3a_0_103"/>
          <p:cNvCxnSpPr/>
          <p:nvPr/>
        </p:nvCxnSpPr>
        <p:spPr>
          <a:xfrm flipH="1" rot="10800000">
            <a:off x="2573825" y="4873175"/>
            <a:ext cx="1703100" cy="69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03" name="Google Shape;203;g2d30ad53e3a_0_103"/>
          <p:cNvSpPr/>
          <p:nvPr/>
        </p:nvSpPr>
        <p:spPr>
          <a:xfrm>
            <a:off x="4276925" y="5609400"/>
            <a:ext cx="2106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2d30ad53e3a_0_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9098" y="3001950"/>
            <a:ext cx="2305050" cy="152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  <a:effectLst>
            <a:outerShdw blurRad="485775" rotWithShape="0" algn="bl" dir="5400000" dist="304800">
              <a:srgbClr val="000000">
                <a:alpha val="29019"/>
              </a:srgbClr>
            </a:outerShdw>
          </a:effectLst>
        </p:spPr>
      </p:pic>
      <p:cxnSp>
        <p:nvCxnSpPr>
          <p:cNvPr id="205" name="Google Shape;205;g2d30ad53e3a_0_103"/>
          <p:cNvCxnSpPr>
            <a:stCxn id="203" idx="3"/>
          </p:cNvCxnSpPr>
          <p:nvPr/>
        </p:nvCxnSpPr>
        <p:spPr>
          <a:xfrm flipH="1" rot="10800000">
            <a:off x="6382925" y="4016100"/>
            <a:ext cx="1202100" cy="17331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06" name="Google Shape;206;g2d30ad53e3a_0_103"/>
          <p:cNvSpPr txBox="1"/>
          <p:nvPr/>
        </p:nvSpPr>
        <p:spPr>
          <a:xfrm>
            <a:off x="9787175" y="3631200"/>
            <a:ext cx="23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Significa que sua prova foi entregue!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7" name="Google Shape;207;g2d30ad53e3a_0_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1200" y="4580175"/>
            <a:ext cx="854500" cy="1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d30ad53e3a_0_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2425" y="4446825"/>
            <a:ext cx="854500" cy="1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2d30ad53e3a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2313" y="1422800"/>
            <a:ext cx="8647375" cy="4478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14" name="Google Shape;214;g2d30ad53e3a_0_12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Rascunho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d30ad53e3a_0_120"/>
          <p:cNvSpPr txBox="1"/>
          <p:nvPr/>
        </p:nvSpPr>
        <p:spPr>
          <a:xfrm>
            <a:off x="665375" y="779950"/>
            <a:ext cx="975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 tenha salvo o rascunho de forma automática, ou através do botão "salvar rascunho", sua prova ficará marcada como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rascunho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 status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Fazer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d30ad53e3a_0_120"/>
          <p:cNvSpPr txBox="1"/>
          <p:nvPr/>
        </p:nvSpPr>
        <p:spPr>
          <a:xfrm>
            <a:off x="3397438" y="6088650"/>
            <a:ext cx="423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Clique no botão para prosseguir para a prova.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g2d30ad53e3a_0_120"/>
          <p:cNvCxnSpPr/>
          <p:nvPr/>
        </p:nvCxnSpPr>
        <p:spPr>
          <a:xfrm flipH="1">
            <a:off x="5512738" y="5673050"/>
            <a:ext cx="15600" cy="5175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18" name="Google Shape;218;g2d30ad53e3a_0_120"/>
          <p:cNvSpPr/>
          <p:nvPr/>
        </p:nvSpPr>
        <p:spPr>
          <a:xfrm>
            <a:off x="6359813" y="3133450"/>
            <a:ext cx="1909500" cy="31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g2d30ad53e3a_0_120"/>
          <p:cNvCxnSpPr/>
          <p:nvPr/>
        </p:nvCxnSpPr>
        <p:spPr>
          <a:xfrm rot="10800000">
            <a:off x="6490300" y="3838275"/>
            <a:ext cx="725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dash"/>
            <a:round/>
            <a:headEnd len="sm" w="sm" type="none"/>
            <a:tailEnd len="med" w="med" type="triangle"/>
          </a:ln>
        </p:spPr>
      </p:cxnSp>
      <p:pic>
        <p:nvPicPr>
          <p:cNvPr id="220" name="Google Shape;220;g2d30ad53e3a_0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1300" y="3743025"/>
            <a:ext cx="495300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2d30ad53e3a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8863" y="1814575"/>
            <a:ext cx="8537342" cy="44348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26" name="Google Shape;226;g2d30ad53e3a_0_55"/>
          <p:cNvSpPr txBox="1"/>
          <p:nvPr/>
        </p:nvSpPr>
        <p:spPr>
          <a:xfrm>
            <a:off x="687750" y="866875"/>
            <a:ext cx="926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Você pode visualizar a sua prova após ela ter sido concluída. Em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selecione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Entregues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Obs.: A consulta da nota e questões estará disponível apenas após a liberação do gabarito.</a:t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d30ad53e3a_0_5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após concluída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d30ad53e3a_0_55"/>
          <p:cNvSpPr/>
          <p:nvPr/>
        </p:nvSpPr>
        <p:spPr>
          <a:xfrm>
            <a:off x="6202238" y="3545275"/>
            <a:ext cx="1912800" cy="285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d30ad53e3a_0_55"/>
          <p:cNvSpPr txBox="1"/>
          <p:nvPr/>
        </p:nvSpPr>
        <p:spPr>
          <a:xfrm>
            <a:off x="6604888" y="5503200"/>
            <a:ext cx="379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que será liberado o gabarito e a nota.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0" name="Google Shape;230;g2d30ad53e3a_0_55"/>
          <p:cNvSpPr txBox="1"/>
          <p:nvPr/>
        </p:nvSpPr>
        <p:spPr>
          <a:xfrm>
            <a:off x="6750263" y="4898413"/>
            <a:ext cx="256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Tempo de realização da prova.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31" name="Google Shape;231;g2d30ad53e3a_0_55"/>
          <p:cNvCxnSpPr>
            <a:endCxn id="228" idx="0"/>
          </p:cNvCxnSpPr>
          <p:nvPr/>
        </p:nvCxnSpPr>
        <p:spPr>
          <a:xfrm flipH="1">
            <a:off x="7158638" y="1377175"/>
            <a:ext cx="12600" cy="21681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pic>
        <p:nvPicPr>
          <p:cNvPr id="232" name="Google Shape;232;g2d30ad53e3a_0_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5238" y="4124000"/>
            <a:ext cx="4953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d30ad53e3a_0_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8375" y="4065225"/>
            <a:ext cx="836400" cy="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d30ad53e3a_0_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3800" y="4065225"/>
            <a:ext cx="2176700" cy="2179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g2d30ad53e3a_0_55"/>
          <p:cNvCxnSpPr/>
          <p:nvPr/>
        </p:nvCxnSpPr>
        <p:spPr>
          <a:xfrm flipH="1" rot="10800000">
            <a:off x="5212363" y="5080075"/>
            <a:ext cx="14484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36" name="Google Shape;236;g2d30ad53e3a_0_55"/>
          <p:cNvCxnSpPr/>
          <p:nvPr/>
        </p:nvCxnSpPr>
        <p:spPr>
          <a:xfrm>
            <a:off x="6146313" y="5503200"/>
            <a:ext cx="666900" cy="1362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pic>
        <p:nvPicPr>
          <p:cNvPr id="237" name="Google Shape;237;g2d30ad53e3a_0_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65250" y="4124000"/>
            <a:ext cx="993600" cy="13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2d30ad53e3a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275" y="1958625"/>
            <a:ext cx="2266250" cy="21865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43" name="Google Shape;243;g2d30ad53e3a_0_65"/>
          <p:cNvSpPr txBox="1"/>
          <p:nvPr/>
        </p:nvSpPr>
        <p:spPr>
          <a:xfrm>
            <a:off x="254750" y="968050"/>
            <a:ext cx="3732000" cy="78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Após a divulgação do gabarito, que será no dia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/0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/2025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será possível verificar os erros, acertos e a nota.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2d30ad53e3a_0_65"/>
          <p:cNvPicPr preferRelativeResize="0"/>
          <p:nvPr/>
        </p:nvPicPr>
        <p:blipFill rotWithShape="1">
          <a:blip r:embed="rId4">
            <a:alphaModFix/>
          </a:blip>
          <a:srcRect b="0" l="0" r="31633" t="0"/>
          <a:stretch/>
        </p:blipFill>
        <p:spPr>
          <a:xfrm>
            <a:off x="6287096" y="1958575"/>
            <a:ext cx="2090288" cy="6191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45" name="Google Shape;245;g2d30ad53e3a_0_6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após divulgação do gabarito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g2d30ad53e3a_0_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8313" y="4066707"/>
            <a:ext cx="3329124" cy="2441053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47" name="Google Shape;247;g2d30ad53e3a_0_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67225" y="4093075"/>
            <a:ext cx="3695113" cy="24146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48" name="Google Shape;248;g2d30ad53e3a_0_65"/>
          <p:cNvSpPr txBox="1"/>
          <p:nvPr/>
        </p:nvSpPr>
        <p:spPr>
          <a:xfrm>
            <a:off x="4557363" y="3288488"/>
            <a:ext cx="29877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a questão estiver com o fundo </a:t>
            </a:r>
            <a:r>
              <a:rPr b="1" i="0" lang="pt-BR" sz="12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vermelho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isso indica que a resposta está incorreta.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d30ad53e3a_0_65"/>
          <p:cNvSpPr txBox="1"/>
          <p:nvPr/>
        </p:nvSpPr>
        <p:spPr>
          <a:xfrm>
            <a:off x="8366838" y="3288488"/>
            <a:ext cx="2895900" cy="55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o fundo estiver </a:t>
            </a:r>
            <a:r>
              <a:rPr b="1" i="0" lang="pt-BR" sz="1200" u="none" cap="none" strike="noStrike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verde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isso indica que a resposta está correta.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d30ad53e3a_0_65"/>
          <p:cNvSpPr txBox="1"/>
          <p:nvPr/>
        </p:nvSpPr>
        <p:spPr>
          <a:xfrm>
            <a:off x="228725" y="4389650"/>
            <a:ext cx="202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Clique aqui para visualizar novamente a prova.</a:t>
            </a:r>
            <a:endParaRPr b="0" i="1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1" name="Google Shape;251;g2d30ad53e3a_0_65"/>
          <p:cNvCxnSpPr/>
          <p:nvPr/>
        </p:nvCxnSpPr>
        <p:spPr>
          <a:xfrm flipH="1" rot="10800000">
            <a:off x="1229675" y="3928025"/>
            <a:ext cx="27000" cy="513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52" name="Google Shape;252;g2d30ad53e3a_0_65"/>
          <p:cNvCxnSpPr/>
          <p:nvPr/>
        </p:nvCxnSpPr>
        <p:spPr>
          <a:xfrm flipH="1" rot="10800000">
            <a:off x="814575" y="3017725"/>
            <a:ext cx="1915800" cy="8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53" name="Google Shape;253;g2d30ad53e3a_0_65"/>
          <p:cNvSpPr txBox="1"/>
          <p:nvPr/>
        </p:nvSpPr>
        <p:spPr>
          <a:xfrm>
            <a:off x="2730300" y="2849000"/>
            <a:ext cx="103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Sua nota.</a:t>
            </a:r>
            <a:endParaRPr b="0" i="1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4" name="Google Shape;254;g2d30ad53e3a_0_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0401" y="1958573"/>
            <a:ext cx="158454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d30ad53e3a_0_6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8225" y="2051050"/>
            <a:ext cx="817500" cy="17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d30ad53e3a_0_65"/>
          <p:cNvSpPr/>
          <p:nvPr/>
        </p:nvSpPr>
        <p:spPr>
          <a:xfrm rot="-5400000">
            <a:off x="3192500" y="3113450"/>
            <a:ext cx="663900" cy="11640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g2d30ad53e3a_0_65"/>
          <p:cNvCxnSpPr>
            <a:endCxn id="249" idx="0"/>
          </p:cNvCxnSpPr>
          <p:nvPr/>
        </p:nvCxnSpPr>
        <p:spPr>
          <a:xfrm>
            <a:off x="8245488" y="2562788"/>
            <a:ext cx="1569300" cy="725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58" name="Google Shape;258;g2d30ad53e3a_0_65"/>
          <p:cNvCxnSpPr>
            <a:stCxn id="254" idx="2"/>
            <a:endCxn id="248" idx="0"/>
          </p:cNvCxnSpPr>
          <p:nvPr/>
        </p:nvCxnSpPr>
        <p:spPr>
          <a:xfrm flipH="1">
            <a:off x="6051171" y="2577698"/>
            <a:ext cx="1681500" cy="710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59" name="Google Shape;259;g2d30ad53e3a_0_6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950" y="2228175"/>
            <a:ext cx="2028900" cy="6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d30ad53e3a_0_6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5900" y="2346338"/>
            <a:ext cx="19050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d30ad53e3a_0_6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9726" y="2313388"/>
            <a:ext cx="197735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020653a95d_0_111"/>
          <p:cNvSpPr txBox="1"/>
          <p:nvPr/>
        </p:nvSpPr>
        <p:spPr>
          <a:xfrm>
            <a:off x="191301" y="306625"/>
            <a:ext cx="77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FAQ</a:t>
            </a:r>
            <a:endParaRPr b="1" i="0" sz="1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3020653a95d_0_111"/>
          <p:cNvSpPr txBox="1"/>
          <p:nvPr/>
        </p:nvSpPr>
        <p:spPr>
          <a:xfrm>
            <a:off x="1734400" y="508000"/>
            <a:ext cx="926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 estou encontrando a minha prova. O que fazer?</a:t>
            </a:r>
            <a:endParaRPr b="1" i="0" sz="1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Google Shape;269;g3020653a95d_0_111"/>
          <p:cNvSpPr txBox="1"/>
          <p:nvPr/>
        </p:nvSpPr>
        <p:spPr>
          <a:xfrm>
            <a:off x="647925" y="1180300"/>
            <a:ext cx="1068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Caso não tenha aparecido ainda, clique no seu nome. Depois clique em: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Sair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Acesse novamente o sistema.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70" name="Google Shape;270;g3020653a95d_0_111"/>
          <p:cNvGrpSpPr/>
          <p:nvPr/>
        </p:nvGrpSpPr>
        <p:grpSpPr>
          <a:xfrm>
            <a:off x="1248900" y="1867900"/>
            <a:ext cx="6372225" cy="3495225"/>
            <a:chOff x="1079425" y="2784950"/>
            <a:chExt cx="6372225" cy="3495225"/>
          </a:xfrm>
        </p:grpSpPr>
        <p:pic>
          <p:nvPicPr>
            <p:cNvPr id="271" name="Google Shape;271;g3020653a95d_0_1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65575" y="3203600"/>
              <a:ext cx="2886075" cy="307657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272" name="Google Shape;272;g3020653a95d_0_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79425" y="2784950"/>
              <a:ext cx="6372225" cy="10477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273" name="Google Shape;273;g3020653a95d_0_111"/>
          <p:cNvSpPr/>
          <p:nvPr/>
        </p:nvSpPr>
        <p:spPr>
          <a:xfrm>
            <a:off x="5305150" y="4734825"/>
            <a:ext cx="2101200" cy="34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g3020653a95d_0_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700" y="2321925"/>
            <a:ext cx="2324100" cy="495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275" name="Google Shape;275;g3020653a95d_0_111"/>
          <p:cNvCxnSpPr/>
          <p:nvPr/>
        </p:nvCxnSpPr>
        <p:spPr>
          <a:xfrm>
            <a:off x="5771475" y="1525100"/>
            <a:ext cx="299100" cy="889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76" name="Google Shape;276;g3020653a95d_0_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18288" y="2496302"/>
            <a:ext cx="1971338" cy="23444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277" name="Google Shape;277;g3020653a95d_0_111"/>
          <p:cNvCxnSpPr>
            <a:endCxn id="276" idx="0"/>
          </p:cNvCxnSpPr>
          <p:nvPr/>
        </p:nvCxnSpPr>
        <p:spPr>
          <a:xfrm>
            <a:off x="9184257" y="1485302"/>
            <a:ext cx="719700" cy="1011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4ffd100630_0_9"/>
          <p:cNvSpPr txBox="1"/>
          <p:nvPr/>
        </p:nvSpPr>
        <p:spPr>
          <a:xfrm>
            <a:off x="191301" y="306625"/>
            <a:ext cx="77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FAQ</a:t>
            </a:r>
            <a:endParaRPr b="1" i="0" sz="1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34ffd100630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4083" y="3434881"/>
            <a:ext cx="3452345" cy="748176"/>
          </a:xfrm>
          <a:prstGeom prst="rect">
            <a:avLst/>
          </a:prstGeom>
          <a:noFill/>
          <a:ln cap="flat" cmpd="sng" w="9525">
            <a:solidFill>
              <a:srgbClr val="1F497D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85" name="Google Shape;285;g34ffd100630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202" y="2699933"/>
            <a:ext cx="9682226" cy="676216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86" name="Google Shape;286;g34ffd100630_0_9"/>
          <p:cNvSpPr/>
          <p:nvPr/>
        </p:nvSpPr>
        <p:spPr>
          <a:xfrm>
            <a:off x="9877443" y="3049093"/>
            <a:ext cx="295200" cy="281400"/>
          </a:xfrm>
          <a:prstGeom prst="ellipse">
            <a:avLst/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4ffd100630_0_9"/>
          <p:cNvSpPr/>
          <p:nvPr/>
        </p:nvSpPr>
        <p:spPr>
          <a:xfrm>
            <a:off x="7060209" y="3901918"/>
            <a:ext cx="3112500" cy="281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8" name="Google Shape;288;g34ffd100630_0_9"/>
          <p:cNvCxnSpPr>
            <a:stCxn id="286" idx="3"/>
            <a:endCxn id="287" idx="0"/>
          </p:cNvCxnSpPr>
          <p:nvPr/>
        </p:nvCxnSpPr>
        <p:spPr>
          <a:xfrm flipH="1">
            <a:off x="8616574" y="3289283"/>
            <a:ext cx="1304100" cy="612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Google Shape;289;g34ffd100630_0_9"/>
          <p:cNvSpPr txBox="1"/>
          <p:nvPr/>
        </p:nvSpPr>
        <p:spPr>
          <a:xfrm>
            <a:off x="2818289" y="1063750"/>
            <a:ext cx="7358700" cy="44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F79646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Atenção</a:t>
            </a:r>
            <a:r>
              <a:rPr lang="pt-BR" sz="1700">
                <a:solidFill>
                  <a:srgbClr val="F79646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:</a:t>
            </a:r>
            <a:r>
              <a:rPr lang="pt-BR" sz="1700">
                <a:solidFill>
                  <a:srgbClr val="F79646"/>
                </a:solidFill>
              </a:rPr>
              <a:t> Sugerimos</a:t>
            </a:r>
            <a:r>
              <a:rPr lang="pt-BR" sz="1700">
                <a:solidFill>
                  <a:srgbClr val="F79646"/>
                </a:solidFill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 abrir o navegador em uma janela anônima.</a:t>
            </a:r>
            <a:endParaRPr sz="1700">
              <a:solidFill>
                <a:srgbClr val="F79646"/>
              </a:solidFill>
            </a:endParaRPr>
          </a:p>
        </p:txBody>
      </p:sp>
      <p:pic>
        <p:nvPicPr>
          <p:cNvPr id="290" name="Google Shape;290;g34ffd100630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202" y="5251547"/>
            <a:ext cx="11105645" cy="89137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34ffd100630_0_9"/>
          <p:cNvSpPr/>
          <p:nvPr/>
        </p:nvSpPr>
        <p:spPr>
          <a:xfrm>
            <a:off x="9763808" y="5879852"/>
            <a:ext cx="1070700" cy="262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34ffd100630_0_9"/>
          <p:cNvSpPr/>
          <p:nvPr/>
        </p:nvSpPr>
        <p:spPr>
          <a:xfrm>
            <a:off x="11341008" y="5199648"/>
            <a:ext cx="316800" cy="332100"/>
          </a:xfrm>
          <a:prstGeom prst="ellipse">
            <a:avLst/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3" name="Google Shape;293;g34ffd100630_0_9"/>
          <p:cNvCxnSpPr>
            <a:endCxn id="291" idx="3"/>
          </p:cNvCxnSpPr>
          <p:nvPr/>
        </p:nvCxnSpPr>
        <p:spPr>
          <a:xfrm flipH="1">
            <a:off x="10834508" y="5482952"/>
            <a:ext cx="558600" cy="5283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" name="Google Shape;294;g34ffd100630_0_9"/>
          <p:cNvSpPr txBox="1"/>
          <p:nvPr/>
        </p:nvSpPr>
        <p:spPr>
          <a:xfrm>
            <a:off x="1210024" y="1892447"/>
            <a:ext cx="4111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Google Chrome:</a:t>
            </a:r>
            <a:endParaRPr sz="1200"/>
          </a:p>
        </p:txBody>
      </p:sp>
      <p:sp>
        <p:nvSpPr>
          <p:cNvPr id="295" name="Google Shape;295;g34ffd100630_0_9"/>
          <p:cNvSpPr txBox="1"/>
          <p:nvPr/>
        </p:nvSpPr>
        <p:spPr>
          <a:xfrm>
            <a:off x="1210024" y="4583928"/>
            <a:ext cx="4111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Microsoft Edge:</a:t>
            </a:r>
            <a:endParaRPr sz="1200"/>
          </a:p>
        </p:txBody>
      </p:sp>
      <p:pic>
        <p:nvPicPr>
          <p:cNvPr id="296" name="Google Shape;296;g34ffd100630_0_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733" y="1943018"/>
            <a:ext cx="474298" cy="534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34ffd100630_0_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740" y="4519333"/>
            <a:ext cx="474294" cy="51906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34ffd100630_0_9"/>
          <p:cNvSpPr txBox="1"/>
          <p:nvPr/>
        </p:nvSpPr>
        <p:spPr>
          <a:xfrm>
            <a:off x="3115116" y="1554410"/>
            <a:ext cx="676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No seu navegador clique na opção correspondente, conforme indicado abaixo: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225" y="269575"/>
            <a:ext cx="1274975" cy="3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4131c7cbb5_0_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34131c7cbb5_0_0"/>
          <p:cNvSpPr txBox="1"/>
          <p:nvPr/>
        </p:nvSpPr>
        <p:spPr>
          <a:xfrm>
            <a:off x="358025" y="817625"/>
            <a:ext cx="18123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via WEB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g34131c7cbb5_0_0"/>
          <p:cNvSpPr txBox="1"/>
          <p:nvPr/>
        </p:nvSpPr>
        <p:spPr>
          <a:xfrm>
            <a:off x="3334125" y="1138375"/>
            <a:ext cx="499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Acesse: </a:t>
            </a:r>
            <a:r>
              <a:rPr b="0" i="0" lang="pt-BR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https://saladofuturo.educacao.sp.gov.br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g34131c7cbb5_0_0"/>
          <p:cNvPicPr preferRelativeResize="0"/>
          <p:nvPr/>
        </p:nvPicPr>
        <p:blipFill rotWithShape="1">
          <a:blip r:embed="rId4">
            <a:alphaModFix/>
          </a:blip>
          <a:srcRect b="43056" l="12396" r="9635" t="22217"/>
          <a:stretch/>
        </p:blipFill>
        <p:spPr>
          <a:xfrm>
            <a:off x="1522553" y="1298825"/>
            <a:ext cx="8613348" cy="5425848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47" name="Google Shape;47;g34131c7cbb5_0_0"/>
          <p:cNvSpPr/>
          <p:nvPr/>
        </p:nvSpPr>
        <p:spPr>
          <a:xfrm>
            <a:off x="6757300" y="3614525"/>
            <a:ext cx="2058600" cy="324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34131c7cbb5_0_0"/>
          <p:cNvSpPr txBox="1"/>
          <p:nvPr/>
        </p:nvSpPr>
        <p:spPr>
          <a:xfrm>
            <a:off x="9995000" y="33475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Estudante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" name="Google Shape;49;g34131c7cbb5_0_0"/>
          <p:cNvCxnSpPr>
            <a:stCxn id="47" idx="3"/>
            <a:endCxn id="48" idx="1"/>
          </p:cNvCxnSpPr>
          <p:nvPr/>
        </p:nvCxnSpPr>
        <p:spPr>
          <a:xfrm>
            <a:off x="8815900" y="3776675"/>
            <a:ext cx="1179000" cy="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50" name="Google Shape;50;g34131c7cbb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7900" y="439398"/>
            <a:ext cx="1096475" cy="11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34131c7cbb5_0_11" title="tablet final.png"/>
          <p:cNvPicPr preferRelativeResize="0"/>
          <p:nvPr/>
        </p:nvPicPr>
        <p:blipFill rotWithShape="1">
          <a:blip r:embed="rId3">
            <a:alphaModFix/>
          </a:blip>
          <a:srcRect b="13456" l="0" r="0" t="0"/>
          <a:stretch/>
        </p:blipFill>
        <p:spPr>
          <a:xfrm>
            <a:off x="4160800" y="862375"/>
            <a:ext cx="4284550" cy="5859502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56" name="Google Shape;56;g34131c7cbb5_0_11"/>
          <p:cNvSpPr txBox="1"/>
          <p:nvPr/>
        </p:nvSpPr>
        <p:spPr>
          <a:xfrm>
            <a:off x="256425" y="862375"/>
            <a:ext cx="28758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34131c7cbb5_0_11"/>
          <p:cNvSpPr txBox="1"/>
          <p:nvPr/>
        </p:nvSpPr>
        <p:spPr>
          <a:xfrm>
            <a:off x="9039675" y="28241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Estudante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34131c7cbb5_0_11"/>
          <p:cNvSpPr/>
          <p:nvPr/>
        </p:nvSpPr>
        <p:spPr>
          <a:xfrm rot="-757294">
            <a:off x="4988617" y="3278060"/>
            <a:ext cx="2793916" cy="39457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" name="Google Shape;59;g34131c7cbb5_0_11"/>
          <p:cNvCxnSpPr>
            <a:stCxn id="58" idx="3"/>
          </p:cNvCxnSpPr>
          <p:nvPr/>
        </p:nvCxnSpPr>
        <p:spPr>
          <a:xfrm flipH="1" rot="10800000">
            <a:off x="7748775" y="3167097"/>
            <a:ext cx="1290900" cy="3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60" name="Google Shape;60;g34131c7cbb5_0_11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g34131c7cbb5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77600" y="443749"/>
            <a:ext cx="1113025" cy="115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34131c7cbb5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3550" y="1413025"/>
            <a:ext cx="6362700" cy="42195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67" name="Google Shape;67;g34131c7cbb5_0_25"/>
          <p:cNvSpPr txBox="1"/>
          <p:nvPr/>
        </p:nvSpPr>
        <p:spPr>
          <a:xfrm>
            <a:off x="8239375" y="25417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Digite seu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com o dígito.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34131c7cbb5_0_25"/>
          <p:cNvSpPr/>
          <p:nvPr/>
        </p:nvSpPr>
        <p:spPr>
          <a:xfrm>
            <a:off x="1869150" y="2786100"/>
            <a:ext cx="5962800" cy="54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g34131c7cbb5_0_25"/>
          <p:cNvCxnSpPr>
            <a:stCxn id="68" idx="3"/>
            <a:endCxn id="67" idx="1"/>
          </p:cNvCxnSpPr>
          <p:nvPr/>
        </p:nvCxnSpPr>
        <p:spPr>
          <a:xfrm flipH="1" rot="10800000">
            <a:off x="7831950" y="2970900"/>
            <a:ext cx="407400" cy="85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0" name="Google Shape;70;g34131c7cbb5_0_25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34131c7cbb5_0_25"/>
          <p:cNvSpPr/>
          <p:nvPr/>
        </p:nvSpPr>
        <p:spPr>
          <a:xfrm>
            <a:off x="1869150" y="3929100"/>
            <a:ext cx="5962800" cy="452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g34131c7cbb5_0_25"/>
          <p:cNvCxnSpPr>
            <a:endCxn id="73" idx="1"/>
          </p:cNvCxnSpPr>
          <p:nvPr/>
        </p:nvCxnSpPr>
        <p:spPr>
          <a:xfrm flipH="1" rot="10800000">
            <a:off x="7832050" y="4191449"/>
            <a:ext cx="492600" cy="39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3" name="Google Shape;73;g34131c7cbb5_0_25"/>
          <p:cNvSpPr txBox="1"/>
          <p:nvPr/>
        </p:nvSpPr>
        <p:spPr>
          <a:xfrm>
            <a:off x="8324650" y="376229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Digite sua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senha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 mesma senha da SED.)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34131c7cbb5_0_25"/>
          <p:cNvSpPr/>
          <p:nvPr/>
        </p:nvSpPr>
        <p:spPr>
          <a:xfrm>
            <a:off x="4856250" y="4982850"/>
            <a:ext cx="2975700" cy="579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" name="Google Shape;75;g34131c7cbb5_0_25"/>
          <p:cNvCxnSpPr>
            <a:stCxn id="74" idx="3"/>
          </p:cNvCxnSpPr>
          <p:nvPr/>
        </p:nvCxnSpPr>
        <p:spPr>
          <a:xfrm flipH="1" rot="10800000">
            <a:off x="7831950" y="5271900"/>
            <a:ext cx="425400" cy="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6" name="Google Shape;76;g34131c7cbb5_0_25"/>
          <p:cNvSpPr txBox="1"/>
          <p:nvPr/>
        </p:nvSpPr>
        <p:spPr>
          <a:xfrm>
            <a:off x="8324650" y="5057700"/>
            <a:ext cx="2203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no botão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Acessar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34131c7cbb5_0_25"/>
          <p:cNvSpPr txBox="1"/>
          <p:nvPr/>
        </p:nvSpPr>
        <p:spPr>
          <a:xfrm>
            <a:off x="1967700" y="6080625"/>
            <a:ext cx="825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Caso não tenha acesso, siga os passos em:</a:t>
            </a:r>
            <a:r>
              <a:rPr b="0" i="1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pt-BR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https://sed.educacao.sp.gov.br/saiba-como-acessar</a:t>
            </a:r>
            <a:endParaRPr b="0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g34131c7cbb5_0_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7600" y="443749"/>
            <a:ext cx="1113025" cy="115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2f38e7293f2_0_0"/>
          <p:cNvPicPr preferRelativeResize="0"/>
          <p:nvPr/>
        </p:nvPicPr>
        <p:blipFill rotWithShape="1">
          <a:blip r:embed="rId3">
            <a:alphaModFix/>
          </a:blip>
          <a:srcRect b="0" l="0" r="12929" t="0"/>
          <a:stretch/>
        </p:blipFill>
        <p:spPr>
          <a:xfrm>
            <a:off x="1741286" y="1858488"/>
            <a:ext cx="8963349" cy="398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84" name="Google Shape;84;g2f38e7293f2_0_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f38e7293f2_0_0"/>
          <p:cNvSpPr txBox="1"/>
          <p:nvPr/>
        </p:nvSpPr>
        <p:spPr>
          <a:xfrm>
            <a:off x="1849013" y="1012688"/>
            <a:ext cx="665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Clique no card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Provas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ou no menu, em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Provas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g2f38e7293f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4113" y="1858513"/>
            <a:ext cx="1758175" cy="398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87" name="Google Shape;87;g2f38e7293f2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2288" y="2892712"/>
            <a:ext cx="7605594" cy="29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f38e7293f2_0_0"/>
          <p:cNvSpPr/>
          <p:nvPr/>
        </p:nvSpPr>
        <p:spPr>
          <a:xfrm>
            <a:off x="5265838" y="4645363"/>
            <a:ext cx="1758300" cy="525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Google Shape;89;g2f38e7293f2_0_0"/>
          <p:cNvCxnSpPr>
            <a:endCxn id="88" idx="0"/>
          </p:cNvCxnSpPr>
          <p:nvPr/>
        </p:nvCxnSpPr>
        <p:spPr>
          <a:xfrm>
            <a:off x="3897988" y="1445563"/>
            <a:ext cx="2247000" cy="3199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90" name="Google Shape;90;g2f38e7293f2_0_0"/>
          <p:cNvSpPr/>
          <p:nvPr/>
        </p:nvSpPr>
        <p:spPr>
          <a:xfrm>
            <a:off x="1469013" y="4175463"/>
            <a:ext cx="1639200" cy="34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2f38e7293f2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1150" y="4789250"/>
            <a:ext cx="82867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f38e7293f2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6318" y="4733481"/>
            <a:ext cx="828675" cy="349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463" y="1421450"/>
            <a:ext cx="9081076" cy="413220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98" name="Google Shape;98;p1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588150" y="5950625"/>
            <a:ext cx="501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Clique em: </a:t>
            </a:r>
            <a:r>
              <a:rPr b="1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Prosseguir para a prova</a:t>
            </a: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para iniciá-la.</a:t>
            </a:r>
            <a:endParaRPr b="0" i="0" sz="15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4863" y="3276700"/>
            <a:ext cx="50482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6425" y="3192800"/>
            <a:ext cx="2305950" cy="22364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02" name="Google Shape;102;p15"/>
          <p:cNvSpPr/>
          <p:nvPr/>
        </p:nvSpPr>
        <p:spPr>
          <a:xfrm rot="10800000">
            <a:off x="5112825" y="5342525"/>
            <a:ext cx="532200" cy="6081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2729" y="3250650"/>
            <a:ext cx="990875" cy="1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39484023d_0_25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f39484023d_0_25"/>
          <p:cNvSpPr txBox="1"/>
          <p:nvPr/>
        </p:nvSpPr>
        <p:spPr>
          <a:xfrm>
            <a:off x="396025" y="1037200"/>
            <a:ext cx="432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Digite seu primeiro nome. Em seguida, clique em: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Iniciar a Prova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f39484023d_0_25"/>
          <p:cNvSpPr txBox="1"/>
          <p:nvPr/>
        </p:nvSpPr>
        <p:spPr>
          <a:xfrm>
            <a:off x="306498" y="5707450"/>
            <a:ext cx="478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Esse processo garante que você está autenticado no equipamento com seu próprio login e realizando a prova de forma segura.</a:t>
            </a:r>
            <a:endParaRPr b="0" i="1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f39484023d_0_25"/>
          <p:cNvSpPr/>
          <p:nvPr/>
        </p:nvSpPr>
        <p:spPr>
          <a:xfrm rot="-5400000">
            <a:off x="4986301" y="2936625"/>
            <a:ext cx="863100" cy="11640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f39484023d_0_25"/>
          <p:cNvSpPr txBox="1"/>
          <p:nvPr/>
        </p:nvSpPr>
        <p:spPr>
          <a:xfrm>
            <a:off x="6549038" y="752250"/>
            <a:ext cx="43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prova está aberta, e você já pode começar!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3" name="Google Shape;113;g2f39484023d_0_25"/>
          <p:cNvPicPr preferRelativeResize="0"/>
          <p:nvPr/>
        </p:nvPicPr>
        <p:blipFill rotWithShape="1">
          <a:blip r:embed="rId3">
            <a:alphaModFix/>
          </a:blip>
          <a:srcRect b="0" l="0" r="0" t="21141"/>
          <a:stretch/>
        </p:blipFill>
        <p:spPr>
          <a:xfrm>
            <a:off x="6320425" y="1877926"/>
            <a:ext cx="4324225" cy="38888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14" name="Google Shape;114;g2f39484023d_0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0425" y="3028075"/>
            <a:ext cx="31965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f39484023d_0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3100" y="5163825"/>
            <a:ext cx="40339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f39484023d_0_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6325" y="1490700"/>
            <a:ext cx="817950" cy="12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f39484023d_0_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9350" y="1805200"/>
            <a:ext cx="2771413" cy="326326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18" name="Google Shape;118;g2f39484023d_0_25"/>
          <p:cNvSpPr/>
          <p:nvPr/>
        </p:nvSpPr>
        <p:spPr>
          <a:xfrm rot="-5400000">
            <a:off x="1111000" y="3502075"/>
            <a:ext cx="479100" cy="5979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g2f39484023d_0_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8064" y="3195425"/>
            <a:ext cx="101722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f39484023d_0_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41875" y="3372723"/>
            <a:ext cx="1017225" cy="12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f39484023d_0_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2675" y="2701575"/>
            <a:ext cx="4254749" cy="30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e6af08429c_0_0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1e6af08429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7900" y="594225"/>
            <a:ext cx="7428050" cy="57700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28" name="Google Shape;128;g1e6af08429c_0_0"/>
          <p:cNvSpPr txBox="1"/>
          <p:nvPr/>
        </p:nvSpPr>
        <p:spPr>
          <a:xfrm>
            <a:off x="100550" y="1017500"/>
            <a:ext cx="34776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Será exibida uma questão por vez, e você poderá pular ou retornar para outras questões utilizando o mapa de questões. 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1e6af08429c_0_0"/>
          <p:cNvSpPr txBox="1"/>
          <p:nvPr/>
        </p:nvSpPr>
        <p:spPr>
          <a:xfrm>
            <a:off x="159775" y="2524225"/>
            <a:ext cx="34776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questões são de múltipla escolha com apenas uma alternativa correta.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g1e6af08429c_0_0"/>
          <p:cNvCxnSpPr>
            <a:stCxn id="128" idx="3"/>
          </p:cNvCxnSpPr>
          <p:nvPr/>
        </p:nvCxnSpPr>
        <p:spPr>
          <a:xfrm flipH="1" rot="10800000">
            <a:off x="3578150" y="736550"/>
            <a:ext cx="382200" cy="696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31" name="Google Shape;131;g1e6af08429c_0_0"/>
          <p:cNvSpPr/>
          <p:nvPr/>
        </p:nvSpPr>
        <p:spPr>
          <a:xfrm>
            <a:off x="8367525" y="670700"/>
            <a:ext cx="261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1e6af08429c_0_0"/>
          <p:cNvSpPr txBox="1"/>
          <p:nvPr/>
        </p:nvSpPr>
        <p:spPr>
          <a:xfrm>
            <a:off x="8870625" y="950300"/>
            <a:ext cx="211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Avança para as próximas questões.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g1e6af08429c_0_0"/>
          <p:cNvCxnSpPr/>
          <p:nvPr/>
        </p:nvCxnSpPr>
        <p:spPr>
          <a:xfrm>
            <a:off x="8628525" y="797450"/>
            <a:ext cx="556500" cy="288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34" name="Google Shape;134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2341675"/>
            <a:ext cx="31146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3331600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2859125"/>
            <a:ext cx="31146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3912625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5800" y="4583350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5075" y="1426400"/>
            <a:ext cx="1217775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30ad53e3a_0_163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d30ad53e3a_0_163"/>
          <p:cNvSpPr txBox="1"/>
          <p:nvPr/>
        </p:nvSpPr>
        <p:spPr>
          <a:xfrm>
            <a:off x="1465800" y="766825"/>
            <a:ext cx="9260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Você pode navegar entre as questões, clicando no botão: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Próxima 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 no botão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Anterior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para responder na sequência em que aparecem. Pelos botões do menu superior é possível ir para qualquer questão, clicando na botão com o número correspondente.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g2d30ad53e3a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500" y="1736400"/>
            <a:ext cx="5399799" cy="46532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47" name="Google Shape;147;g2d30ad53e3a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5575" y="1596625"/>
            <a:ext cx="6819900" cy="6667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48" name="Google Shape;148;g2d30ad53e3a_0_163"/>
          <p:cNvSpPr/>
          <p:nvPr/>
        </p:nvSpPr>
        <p:spPr>
          <a:xfrm>
            <a:off x="3095825" y="1641950"/>
            <a:ext cx="6904500" cy="621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d30ad53e3a_0_163"/>
          <p:cNvSpPr/>
          <p:nvPr/>
        </p:nvSpPr>
        <p:spPr>
          <a:xfrm>
            <a:off x="6636650" y="6038025"/>
            <a:ext cx="8478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d30ad53e3a_0_163"/>
          <p:cNvSpPr txBox="1"/>
          <p:nvPr/>
        </p:nvSpPr>
        <p:spPr>
          <a:xfrm>
            <a:off x="399225" y="2794175"/>
            <a:ext cx="28833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Será exibida a mensagem abaixo, indicando que a resposta da sua questão foi salva em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rascunho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2d30ad53e3a_0_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712" y="3865775"/>
            <a:ext cx="2708325" cy="56460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019"/>
              </a:srgbClr>
            </a:outerShdw>
          </a:effectLst>
        </p:spPr>
      </p:pic>
      <p:cxnSp>
        <p:nvCxnSpPr>
          <p:cNvPr id="152" name="Google Shape;152;g2d30ad53e3a_0_163"/>
          <p:cNvCxnSpPr/>
          <p:nvPr/>
        </p:nvCxnSpPr>
        <p:spPr>
          <a:xfrm flipH="1">
            <a:off x="4362850" y="1465300"/>
            <a:ext cx="2355600" cy="271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