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mf4k7CFk00Wrwhz7v6P2w/5ZR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6af084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g1e6af0842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30ad53e3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g2d30ad53e3a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1110e90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g301110e905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30ad53e3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g2d30ad53e3a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d30ad53e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1" name="Google Shape;221;g2d30ad53e3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30ad53e3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7" name="Google Shape;237;g2d30ad53e3a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30ad53e3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2" name="Google Shape;252;g2d30ad53e3a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d30ad53e3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g2d30ad53e3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20653a95d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3020653a95d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3020653a95d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4131c7cb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" name="Google Shape;40;g34131c7cbb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131c7cbb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" name="Google Shape;52;g34131c7cbb5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131c7cbb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" name="Google Shape;67;g34131c7cbb5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20653a95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" name="Google Shape;84;g3020653a95d_0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26db290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g3426db2905d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3948402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g2f39484023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4" Type="http://schemas.openxmlformats.org/officeDocument/2006/relationships/image" Target="../media/image49.png"/><Relationship Id="rId5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1.png"/><Relationship Id="rId4" Type="http://schemas.openxmlformats.org/officeDocument/2006/relationships/image" Target="../media/image54.png"/><Relationship Id="rId5" Type="http://schemas.openxmlformats.org/officeDocument/2006/relationships/image" Target="../media/image53.png"/><Relationship Id="rId6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7.png"/><Relationship Id="rId4" Type="http://schemas.openxmlformats.org/officeDocument/2006/relationships/image" Target="../media/image58.png"/><Relationship Id="rId5" Type="http://schemas.openxmlformats.org/officeDocument/2006/relationships/image" Target="../media/image6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2.png"/><Relationship Id="rId4" Type="http://schemas.openxmlformats.org/officeDocument/2006/relationships/image" Target="../media/image55.png"/><Relationship Id="rId5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5.png"/><Relationship Id="rId4" Type="http://schemas.openxmlformats.org/officeDocument/2006/relationships/image" Target="../media/image55.png"/><Relationship Id="rId5" Type="http://schemas.openxmlformats.org/officeDocument/2006/relationships/image" Target="../media/image64.png"/><Relationship Id="rId6" Type="http://schemas.openxmlformats.org/officeDocument/2006/relationships/image" Target="../media/image5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6.png"/><Relationship Id="rId4" Type="http://schemas.openxmlformats.org/officeDocument/2006/relationships/image" Target="../media/image61.png"/><Relationship Id="rId5" Type="http://schemas.openxmlformats.org/officeDocument/2006/relationships/image" Target="../media/image60.png"/><Relationship Id="rId6" Type="http://schemas.openxmlformats.org/officeDocument/2006/relationships/image" Target="../media/image6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hyperlink" Target="https://atendimento.educacao.sp.gov.br" TargetMode="External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apple.com/br/app/sala-do-futuro/id64740239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hyperlink" Target="https://sed.educacao.sp.gov.br/saiba-como-acessar" TargetMode="External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0" Type="http://schemas.openxmlformats.org/officeDocument/2006/relationships/image" Target="../media/image36.png"/><Relationship Id="rId9" Type="http://schemas.openxmlformats.org/officeDocument/2006/relationships/image" Target="../media/image26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5" Type="http://schemas.openxmlformats.org/officeDocument/2006/relationships/image" Target="../media/image37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7.png"/><Relationship Id="rId5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24.png"/><Relationship Id="rId9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0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31900" y="5717388"/>
            <a:ext cx="4679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2348"/>
              <a:buFont typeface="Arial"/>
              <a:buNone/>
            </a:pPr>
            <a:r>
              <a:rPr b="1" i="0" lang="pt-BR" sz="21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Como realizar a prova </a:t>
            </a:r>
            <a:r>
              <a:rPr b="1" i="0" lang="pt-BR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Sala do Futuro </a:t>
            </a:r>
            <a:endParaRPr b="1" i="0" sz="21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070525" y="4971775"/>
            <a:ext cx="6220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lang="pt-BR" sz="2004">
                <a:solidFill>
                  <a:schemeClr val="dk1"/>
                </a:solidFill>
              </a:rPr>
              <a:t>Avaliação Digital OE</a:t>
            </a:r>
            <a:r>
              <a:rPr b="1" i="0" lang="pt-BR" sz="20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- 2025</a:t>
            </a:r>
            <a:endParaRPr b="1" i="0" sz="20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5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VERSÃO </a:t>
            </a:r>
            <a:r>
              <a:rPr b="1" i="0" lang="pt-BR" sz="15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</a:t>
            </a:r>
            <a:endParaRPr b="1" i="0" sz="15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sz="1504">
              <a:solidFill>
                <a:schemeClr val="dk1"/>
              </a:solidFill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8162075" y="6310600"/>
            <a:ext cx="2414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t/>
            </a:r>
            <a:endParaRPr b="1" i="0" sz="16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25" y="4971775"/>
            <a:ext cx="880575" cy="9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6af08429c_0_0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1e6af08429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900" y="594225"/>
            <a:ext cx="7428050" cy="57700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69" name="Google Shape;169;g1e6af08429c_0_0"/>
          <p:cNvSpPr txBox="1"/>
          <p:nvPr/>
        </p:nvSpPr>
        <p:spPr>
          <a:xfrm>
            <a:off x="100550" y="1017500"/>
            <a:ext cx="34776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Será exibida uma questão por vez, e você poderá pular ou retornar para outras questões utilizando o mapa de questões. 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e6af08429c_0_0"/>
          <p:cNvSpPr txBox="1"/>
          <p:nvPr/>
        </p:nvSpPr>
        <p:spPr>
          <a:xfrm>
            <a:off x="159775" y="2524225"/>
            <a:ext cx="34776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questões são de múltipla escolha com apenas uma alternativa correta.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g1e6af08429c_0_0"/>
          <p:cNvCxnSpPr>
            <a:stCxn id="169" idx="3"/>
          </p:cNvCxnSpPr>
          <p:nvPr/>
        </p:nvCxnSpPr>
        <p:spPr>
          <a:xfrm flipH="1" rot="10800000">
            <a:off x="3578150" y="736550"/>
            <a:ext cx="382200" cy="696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72" name="Google Shape;172;g1e6af08429c_0_0"/>
          <p:cNvSpPr/>
          <p:nvPr/>
        </p:nvSpPr>
        <p:spPr>
          <a:xfrm>
            <a:off x="8367525" y="670700"/>
            <a:ext cx="261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e6af08429c_0_0"/>
          <p:cNvSpPr txBox="1"/>
          <p:nvPr/>
        </p:nvSpPr>
        <p:spPr>
          <a:xfrm>
            <a:off x="8870625" y="950300"/>
            <a:ext cx="211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Avança para as próximas questões.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1e6af08429c_0_0"/>
          <p:cNvCxnSpPr/>
          <p:nvPr/>
        </p:nvCxnSpPr>
        <p:spPr>
          <a:xfrm>
            <a:off x="8628525" y="797450"/>
            <a:ext cx="556500" cy="288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75" name="Google Shape;175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34167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33160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85912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912625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5800" y="458335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5075" y="1426400"/>
            <a:ext cx="121777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30ad53e3a_0_16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d30ad53e3a_0_163"/>
          <p:cNvSpPr txBox="1"/>
          <p:nvPr/>
        </p:nvSpPr>
        <p:spPr>
          <a:xfrm>
            <a:off x="1465800" y="766825"/>
            <a:ext cx="926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pode navegar entre as questões, clicando no botão: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Próxima 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no botão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Anterior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para responder na sequência em que aparecem. Pelos botões do menu superior é possível ir para qualquer questão, clicando na botão com o número correspondente.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2d30ad53e3a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500" y="1736400"/>
            <a:ext cx="5399799" cy="46532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88" name="Google Shape;188;g2d30ad53e3a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5575" y="1596625"/>
            <a:ext cx="6819900" cy="666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89" name="Google Shape;189;g2d30ad53e3a_0_163"/>
          <p:cNvSpPr/>
          <p:nvPr/>
        </p:nvSpPr>
        <p:spPr>
          <a:xfrm>
            <a:off x="3095825" y="1641950"/>
            <a:ext cx="6904500" cy="62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d30ad53e3a_0_163"/>
          <p:cNvSpPr/>
          <p:nvPr/>
        </p:nvSpPr>
        <p:spPr>
          <a:xfrm>
            <a:off x="6636650" y="6038025"/>
            <a:ext cx="8478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d30ad53e3a_0_163"/>
          <p:cNvSpPr txBox="1"/>
          <p:nvPr/>
        </p:nvSpPr>
        <p:spPr>
          <a:xfrm>
            <a:off x="399225" y="2794175"/>
            <a:ext cx="28833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Será exibida a mensagem abaixo, indicando que a resposta da sua questão foi salva em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rascunho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2d30ad53e3a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12" y="3865775"/>
            <a:ext cx="2708325" cy="564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019"/>
              </a:srgbClr>
            </a:outerShdw>
          </a:effectLst>
        </p:spPr>
      </p:pic>
      <p:cxnSp>
        <p:nvCxnSpPr>
          <p:cNvPr id="193" name="Google Shape;193;g2d30ad53e3a_0_163"/>
          <p:cNvCxnSpPr/>
          <p:nvPr/>
        </p:nvCxnSpPr>
        <p:spPr>
          <a:xfrm flipH="1">
            <a:off x="4362850" y="1465300"/>
            <a:ext cx="2355600" cy="27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301110e905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175" y="1407450"/>
            <a:ext cx="7247850" cy="715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99" name="Google Shape;199;g301110e905d_0_1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01110e905d_0_1"/>
          <p:cNvSpPr/>
          <p:nvPr/>
        </p:nvSpPr>
        <p:spPr>
          <a:xfrm>
            <a:off x="3277050" y="1451150"/>
            <a:ext cx="490500" cy="50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01110e905d_0_1"/>
          <p:cNvSpPr txBox="1"/>
          <p:nvPr/>
        </p:nvSpPr>
        <p:spPr>
          <a:xfrm>
            <a:off x="299125" y="2339400"/>
            <a:ext cx="24420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Clicando neste ícone será possível visualizar todas as questões. Logo abaixo, a legenda mostrando o que significa cada situação mostrada.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g301110e905d_0_1"/>
          <p:cNvCxnSpPr>
            <a:endCxn id="200" idx="1"/>
          </p:cNvCxnSpPr>
          <p:nvPr/>
        </p:nvCxnSpPr>
        <p:spPr>
          <a:xfrm flipH="1" rot="10800000">
            <a:off x="1933650" y="1702400"/>
            <a:ext cx="1343400" cy="636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03" name="Google Shape;203;g301110e905d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50" y="3181075"/>
            <a:ext cx="7677150" cy="260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04" name="Google Shape;204;g301110e905d_0_1"/>
          <p:cNvCxnSpPr>
            <a:stCxn id="200" idx="2"/>
          </p:cNvCxnSpPr>
          <p:nvPr/>
        </p:nvCxnSpPr>
        <p:spPr>
          <a:xfrm>
            <a:off x="3522300" y="1953650"/>
            <a:ext cx="654300" cy="118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05" name="Google Shape;205;g301110e905d_0_1"/>
          <p:cNvSpPr/>
          <p:nvPr/>
        </p:nvSpPr>
        <p:spPr>
          <a:xfrm>
            <a:off x="3660675" y="3181075"/>
            <a:ext cx="7677300" cy="260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30ad53e3a_0_3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d30ad53e3a_0_34"/>
          <p:cNvSpPr txBox="1"/>
          <p:nvPr/>
        </p:nvSpPr>
        <p:spPr>
          <a:xfrm>
            <a:off x="1465800" y="662475"/>
            <a:ext cx="92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 dos botões, mencionados no slide anterior, temos mais 3 botões no canto inferior direito: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Salvar Rascunho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2d30ad53e3a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175" y="1295675"/>
            <a:ext cx="6947447" cy="4758775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019"/>
              </a:srgbClr>
            </a:outerShdw>
          </a:effectLst>
        </p:spPr>
      </p:pic>
      <p:cxnSp>
        <p:nvCxnSpPr>
          <p:cNvPr id="213" name="Google Shape;213;g2d30ad53e3a_0_34"/>
          <p:cNvCxnSpPr/>
          <p:nvPr/>
        </p:nvCxnSpPr>
        <p:spPr>
          <a:xfrm flipH="1" rot="10800000">
            <a:off x="7883631" y="5276619"/>
            <a:ext cx="6000" cy="49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14" name="Google Shape;214;g2d30ad53e3a_0_34"/>
          <p:cNvCxnSpPr/>
          <p:nvPr/>
        </p:nvCxnSpPr>
        <p:spPr>
          <a:xfrm rot="10800000">
            <a:off x="5856749" y="5848190"/>
            <a:ext cx="850500" cy="64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15" name="Google Shape;215;g2d30ad53e3a_0_34"/>
          <p:cNvCxnSpPr/>
          <p:nvPr/>
        </p:nvCxnSpPr>
        <p:spPr>
          <a:xfrm flipH="1" rot="10800000">
            <a:off x="9043699" y="5589130"/>
            <a:ext cx="409800" cy="25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16" name="Google Shape;216;g2d30ad53e3a_0_34"/>
          <p:cNvSpPr txBox="1"/>
          <p:nvPr/>
        </p:nvSpPr>
        <p:spPr>
          <a:xfrm>
            <a:off x="3345102" y="5512500"/>
            <a:ext cx="256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 da prova e volta para o menu da Sala do Futuro.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d30ad53e3a_0_34"/>
          <p:cNvSpPr txBox="1"/>
          <p:nvPr/>
        </p:nvSpPr>
        <p:spPr>
          <a:xfrm>
            <a:off x="6697424" y="4623474"/>
            <a:ext cx="2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o rascunho da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d30ad53e3a_0_34"/>
          <p:cNvSpPr txBox="1"/>
          <p:nvPr/>
        </p:nvSpPr>
        <p:spPr>
          <a:xfrm>
            <a:off x="9245074" y="5340824"/>
            <a:ext cx="21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30ad53e3a_0_4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d30ad53e3a_0_40"/>
          <p:cNvSpPr txBox="1"/>
          <p:nvPr/>
        </p:nvSpPr>
        <p:spPr>
          <a:xfrm>
            <a:off x="687750" y="866875"/>
            <a:ext cx="926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Após concluir a prova e revisar suas respostas, é hora de enviá-la. Clique no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2d30ad53e3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5" y="1396525"/>
            <a:ext cx="9163651" cy="4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d30ad53e3a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2400" y="5686550"/>
            <a:ext cx="1415525" cy="53257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27" name="Google Shape;227;g2d30ad53e3a_0_40"/>
          <p:cNvPicPr preferRelativeResize="0"/>
          <p:nvPr/>
        </p:nvPicPr>
        <p:blipFill rotWithShape="1">
          <a:blip r:embed="rId5">
            <a:alphaModFix/>
          </a:blip>
          <a:srcRect b="0" l="0" r="0" t="7364"/>
          <a:stretch/>
        </p:blipFill>
        <p:spPr>
          <a:xfrm>
            <a:off x="6400000" y="5834225"/>
            <a:ext cx="2367000" cy="3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g2d30ad53e3a_0_40"/>
          <p:cNvCxnSpPr/>
          <p:nvPr/>
        </p:nvCxnSpPr>
        <p:spPr>
          <a:xfrm flipH="1" rot="10800000">
            <a:off x="9424350" y="3801650"/>
            <a:ext cx="5400" cy="188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29" name="Google Shape;229;g2d30ad53e3a_0_40"/>
          <p:cNvSpPr txBox="1"/>
          <p:nvPr/>
        </p:nvSpPr>
        <p:spPr>
          <a:xfrm>
            <a:off x="7566200" y="2454225"/>
            <a:ext cx="4276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Situação 1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Uma ou mais questões não foram respondidas. Quando isso acontecer, um alerta será mostrado (acima, em laranja) indicando que faltam questões a serem respondidas. Responda as questões faltantes para poder enviar a prova.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g2d30ad53e3a_0_40"/>
          <p:cNvCxnSpPr/>
          <p:nvPr/>
        </p:nvCxnSpPr>
        <p:spPr>
          <a:xfrm rot="10800000">
            <a:off x="8283650" y="2087150"/>
            <a:ext cx="9300" cy="43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31" name="Google Shape;231;g2d30ad53e3a_0_40"/>
          <p:cNvSpPr txBox="1"/>
          <p:nvPr/>
        </p:nvSpPr>
        <p:spPr>
          <a:xfrm>
            <a:off x="6469975" y="3976350"/>
            <a:ext cx="286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Notem que a cor da questão que não foi respondida fica com fundo </a:t>
            </a:r>
            <a:r>
              <a:rPr b="0" i="1" lang="pt-BR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laranja</a:t>
            </a:r>
            <a:r>
              <a:rPr b="0" i="1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g2d30ad53e3a_0_40"/>
          <p:cNvCxnSpPr/>
          <p:nvPr/>
        </p:nvCxnSpPr>
        <p:spPr>
          <a:xfrm>
            <a:off x="4994425" y="2562425"/>
            <a:ext cx="2599800" cy="1425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33" name="Google Shape;233;g2d30ad53e3a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6475" y="3544350"/>
            <a:ext cx="39444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d30ad53e3a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9225" y="3692750"/>
            <a:ext cx="8572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d30ad53e3a_0_10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d30ad53e3a_0_103"/>
          <p:cNvSpPr txBox="1"/>
          <p:nvPr/>
        </p:nvSpPr>
        <p:spPr>
          <a:xfrm>
            <a:off x="687750" y="866875"/>
            <a:ext cx="1071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Situação 2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Após responder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todas 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questões, ao clicar no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uma mensagem de confirmação será exibida.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2d30ad53e3a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223" y="1508500"/>
            <a:ext cx="6641050" cy="499615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019"/>
              </a:srgbClr>
            </a:outerShdw>
          </a:effectLst>
        </p:spPr>
      </p:pic>
      <p:sp>
        <p:nvSpPr>
          <p:cNvPr id="242" name="Google Shape;242;g2d30ad53e3a_0_103"/>
          <p:cNvSpPr txBox="1"/>
          <p:nvPr/>
        </p:nvSpPr>
        <p:spPr>
          <a:xfrm>
            <a:off x="605700" y="4215325"/>
            <a:ext cx="2106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Digite seu primeiro nome e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 a Prova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enviá-la.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g2d30ad53e3a_0_103"/>
          <p:cNvCxnSpPr/>
          <p:nvPr/>
        </p:nvCxnSpPr>
        <p:spPr>
          <a:xfrm flipH="1" rot="10800000">
            <a:off x="2573825" y="4873175"/>
            <a:ext cx="1703100" cy="6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44" name="Google Shape;244;g2d30ad53e3a_0_103"/>
          <p:cNvSpPr/>
          <p:nvPr/>
        </p:nvSpPr>
        <p:spPr>
          <a:xfrm>
            <a:off x="4276925" y="5609400"/>
            <a:ext cx="2106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2d30ad53e3a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098" y="3001950"/>
            <a:ext cx="230505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9019"/>
              </a:srgbClr>
            </a:outerShdw>
          </a:effectLst>
        </p:spPr>
      </p:pic>
      <p:cxnSp>
        <p:nvCxnSpPr>
          <p:cNvPr id="246" name="Google Shape;246;g2d30ad53e3a_0_103"/>
          <p:cNvCxnSpPr>
            <a:stCxn id="244" idx="3"/>
          </p:cNvCxnSpPr>
          <p:nvPr/>
        </p:nvCxnSpPr>
        <p:spPr>
          <a:xfrm flipH="1" rot="10800000">
            <a:off x="6382925" y="4016100"/>
            <a:ext cx="1202100" cy="1733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47" name="Google Shape;247;g2d30ad53e3a_0_103"/>
          <p:cNvSpPr txBox="1"/>
          <p:nvPr/>
        </p:nvSpPr>
        <p:spPr>
          <a:xfrm>
            <a:off x="9787175" y="3631200"/>
            <a:ext cx="23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sua prova foi entregue!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8" name="Google Shape;248;g2d30ad53e3a_0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1200" y="4580175"/>
            <a:ext cx="854500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d30ad53e3a_0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2425" y="4446825"/>
            <a:ext cx="854500" cy="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d30ad53e3a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2313" y="1422800"/>
            <a:ext cx="8647375" cy="4478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55" name="Google Shape;255;g2d30ad53e3a_0_12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Rascunho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d30ad53e3a_0_120"/>
          <p:cNvSpPr txBox="1"/>
          <p:nvPr/>
        </p:nvSpPr>
        <p:spPr>
          <a:xfrm>
            <a:off x="665375" y="779950"/>
            <a:ext cx="9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 tenha salvo o rascunho de forma automática, ou através do botão "salvar rascunho", sua prova ficará marcada como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rascunho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status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Fazer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d30ad53e3a_0_120"/>
          <p:cNvSpPr txBox="1"/>
          <p:nvPr/>
        </p:nvSpPr>
        <p:spPr>
          <a:xfrm>
            <a:off x="3427313" y="6155775"/>
            <a:ext cx="423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no botão para prosseguir para a prova.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d30ad53e3a_0_120"/>
          <p:cNvSpPr/>
          <p:nvPr/>
        </p:nvSpPr>
        <p:spPr>
          <a:xfrm>
            <a:off x="6359813" y="3133450"/>
            <a:ext cx="1909500" cy="31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g2d30ad53e3a_0_120"/>
          <p:cNvCxnSpPr/>
          <p:nvPr/>
        </p:nvCxnSpPr>
        <p:spPr>
          <a:xfrm rot="10800000">
            <a:off x="6602175" y="3818625"/>
            <a:ext cx="725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260" name="Google Shape;260;g2d30ad53e3a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1300" y="3743025"/>
            <a:ext cx="495300" cy="1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d30ad53e3a_0_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4450" y="3656137"/>
            <a:ext cx="2291775" cy="2226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62" name="Google Shape;262;g2d30ad53e3a_0_120"/>
          <p:cNvSpPr/>
          <p:nvPr/>
        </p:nvSpPr>
        <p:spPr>
          <a:xfrm rot="10800000">
            <a:off x="5160788" y="5775375"/>
            <a:ext cx="479100" cy="3804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2d30ad53e3a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863" y="1814575"/>
            <a:ext cx="8537342" cy="44348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68" name="Google Shape;268;g2d30ad53e3a_0_55"/>
          <p:cNvSpPr txBox="1"/>
          <p:nvPr/>
        </p:nvSpPr>
        <p:spPr>
          <a:xfrm>
            <a:off x="687750" y="866875"/>
            <a:ext cx="92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pode visualizar a sua prova após ela ter sido concluída. Em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selecione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Entregues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Obs.: A consulta da nota e questões estará disponível apenas após a liberação do gabarito.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d30ad53e3a_0_5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concluída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d30ad53e3a_0_55"/>
          <p:cNvSpPr/>
          <p:nvPr/>
        </p:nvSpPr>
        <p:spPr>
          <a:xfrm>
            <a:off x="6202238" y="3545275"/>
            <a:ext cx="1912800" cy="28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d30ad53e3a_0_55"/>
          <p:cNvSpPr txBox="1"/>
          <p:nvPr/>
        </p:nvSpPr>
        <p:spPr>
          <a:xfrm>
            <a:off x="6638438" y="5269825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que será liberado o gabarito e a nota.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g2d30ad53e3a_0_55"/>
          <p:cNvSpPr txBox="1"/>
          <p:nvPr/>
        </p:nvSpPr>
        <p:spPr>
          <a:xfrm>
            <a:off x="6761438" y="4901175"/>
            <a:ext cx="256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Tempo de realização da prova.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3" name="Google Shape;273;g2d30ad53e3a_0_55"/>
          <p:cNvCxnSpPr>
            <a:endCxn id="270" idx="0"/>
          </p:cNvCxnSpPr>
          <p:nvPr/>
        </p:nvCxnSpPr>
        <p:spPr>
          <a:xfrm flipH="1">
            <a:off x="7158638" y="1377175"/>
            <a:ext cx="12600" cy="216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274" name="Google Shape;274;g2d30ad53e3a_0_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5238" y="4124000"/>
            <a:ext cx="4953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d30ad53e3a_0_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8375" y="4065225"/>
            <a:ext cx="836400" cy="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d30ad53e3a_0_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7150" y="4065223"/>
            <a:ext cx="2220980" cy="21681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77" name="Google Shape;277;g2d30ad53e3a_0_55"/>
          <p:cNvCxnSpPr/>
          <p:nvPr/>
        </p:nvCxnSpPr>
        <p:spPr>
          <a:xfrm>
            <a:off x="5235800" y="5035350"/>
            <a:ext cx="1501200" cy="474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78" name="Google Shape;278;g2d30ad53e3a_0_55"/>
          <p:cNvCxnSpPr>
            <a:endCxn id="271" idx="1"/>
          </p:cNvCxnSpPr>
          <p:nvPr/>
        </p:nvCxnSpPr>
        <p:spPr>
          <a:xfrm>
            <a:off x="6202238" y="5447875"/>
            <a:ext cx="436200" cy="66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020653a95d_0_111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020653a95d_0_111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g3020653a95d_0_111"/>
          <p:cNvSpPr txBox="1"/>
          <p:nvPr/>
        </p:nvSpPr>
        <p:spPr>
          <a:xfrm>
            <a:off x="647925" y="1180300"/>
            <a:ext cx="1068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Caso não tenha aparecido ainda, clique no seu nome. Depois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Acesse novamente o sistema.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7" name="Google Shape;287;g3020653a95d_0_111"/>
          <p:cNvGrpSpPr/>
          <p:nvPr/>
        </p:nvGrpSpPr>
        <p:grpSpPr>
          <a:xfrm>
            <a:off x="1248900" y="1867900"/>
            <a:ext cx="6372225" cy="3495225"/>
            <a:chOff x="1079425" y="2784950"/>
            <a:chExt cx="6372225" cy="3495225"/>
          </a:xfrm>
        </p:grpSpPr>
        <p:pic>
          <p:nvPicPr>
            <p:cNvPr id="288" name="Google Shape;288;g3020653a95d_0_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5575" y="3203600"/>
              <a:ext cx="2886075" cy="30765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289" name="Google Shape;289;g3020653a95d_0_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9425" y="2784950"/>
              <a:ext cx="6372225" cy="10477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290" name="Google Shape;290;g3020653a95d_0_111"/>
          <p:cNvSpPr/>
          <p:nvPr/>
        </p:nvSpPr>
        <p:spPr>
          <a:xfrm>
            <a:off x="5305150" y="4734825"/>
            <a:ext cx="2101200" cy="34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g3020653a95d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700" y="2321925"/>
            <a:ext cx="2324100" cy="49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92" name="Google Shape;292;g3020653a95d_0_111"/>
          <p:cNvCxnSpPr/>
          <p:nvPr/>
        </p:nvCxnSpPr>
        <p:spPr>
          <a:xfrm>
            <a:off x="5771475" y="1525100"/>
            <a:ext cx="299100" cy="88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93" name="Google Shape;293;g3020653a95d_0_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8288" y="2496302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94" name="Google Shape;294;g3020653a95d_0_111"/>
          <p:cNvCxnSpPr>
            <a:endCxn id="293" idx="0"/>
          </p:cNvCxnSpPr>
          <p:nvPr/>
        </p:nvCxnSpPr>
        <p:spPr>
          <a:xfrm>
            <a:off x="9184257" y="1485302"/>
            <a:ext cx="719700" cy="101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225" y="269575"/>
            <a:ext cx="1274975" cy="3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131c7cbb5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34131c7cbb5_0_0"/>
          <p:cNvSpPr txBox="1"/>
          <p:nvPr/>
        </p:nvSpPr>
        <p:spPr>
          <a:xfrm>
            <a:off x="358025" y="81762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34131c7cbb5_0_0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g34131c7cbb5_0_0"/>
          <p:cNvPicPr preferRelativeResize="0"/>
          <p:nvPr/>
        </p:nvPicPr>
        <p:blipFill rotWithShape="1">
          <a:blip r:embed="rId4">
            <a:alphaModFix/>
          </a:blip>
          <a:srcRect b="43056" l="12396" r="9635" t="22217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46" name="Google Shape;46;g34131c7cbb5_0_0"/>
          <p:cNvSpPr/>
          <p:nvPr/>
        </p:nvSpPr>
        <p:spPr>
          <a:xfrm>
            <a:off x="6757300" y="36145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4131c7cbb5_0_0"/>
          <p:cNvSpPr txBox="1"/>
          <p:nvPr/>
        </p:nvSpPr>
        <p:spPr>
          <a:xfrm>
            <a:off x="9995000" y="3347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g34131c7cbb5_0_0"/>
          <p:cNvCxnSpPr>
            <a:stCxn id="46" idx="3"/>
            <a:endCxn id="47" idx="1"/>
          </p:cNvCxnSpPr>
          <p:nvPr/>
        </p:nvCxnSpPr>
        <p:spPr>
          <a:xfrm>
            <a:off x="8815900" y="3776675"/>
            <a:ext cx="1179000" cy="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9" name="Google Shape;49;g34131c7cbb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7900" y="439398"/>
            <a:ext cx="1096475" cy="11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34131c7cbb5_0_11" title="tablet final.png"/>
          <p:cNvPicPr preferRelativeResize="0"/>
          <p:nvPr/>
        </p:nvPicPr>
        <p:blipFill rotWithShape="1">
          <a:blip r:embed="rId3">
            <a:alphaModFix/>
          </a:blip>
          <a:srcRect b="13456" l="0" r="0" t="0"/>
          <a:stretch/>
        </p:blipFill>
        <p:spPr>
          <a:xfrm>
            <a:off x="4160800" y="862375"/>
            <a:ext cx="4284550" cy="5859502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5" name="Google Shape;55;g34131c7cbb5_0_11"/>
          <p:cNvSpPr txBox="1"/>
          <p:nvPr/>
        </p:nvSpPr>
        <p:spPr>
          <a:xfrm>
            <a:off x="256425" y="862375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4131c7cbb5_0_11"/>
          <p:cNvSpPr txBox="1"/>
          <p:nvPr/>
        </p:nvSpPr>
        <p:spPr>
          <a:xfrm>
            <a:off x="9039675" y="28241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34131c7cbb5_0_11"/>
          <p:cNvSpPr/>
          <p:nvPr/>
        </p:nvSpPr>
        <p:spPr>
          <a:xfrm rot="-757294">
            <a:off x="4988617" y="3278060"/>
            <a:ext cx="2793916" cy="39457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g34131c7cbb5_0_11"/>
          <p:cNvCxnSpPr>
            <a:stCxn id="57" idx="3"/>
          </p:cNvCxnSpPr>
          <p:nvPr/>
        </p:nvCxnSpPr>
        <p:spPr>
          <a:xfrm flipH="1" rot="10800000">
            <a:off x="7748775" y="3167097"/>
            <a:ext cx="1290900" cy="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9" name="Google Shape;59;g34131c7cbb5_0_1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34131c7cbb5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300" y="2219662"/>
            <a:ext cx="832385" cy="88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34131c7cbb5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2873" y="3342430"/>
            <a:ext cx="673461" cy="7751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34131c7cbb5_0_11"/>
          <p:cNvSpPr txBox="1"/>
          <p:nvPr/>
        </p:nvSpPr>
        <p:spPr>
          <a:xfrm>
            <a:off x="1879484" y="2430846"/>
            <a:ext cx="10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34131c7cbb5_0_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77600" y="443749"/>
            <a:ext cx="1113025" cy="115940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4131c7cbb5_0_11"/>
          <p:cNvSpPr txBox="1"/>
          <p:nvPr/>
        </p:nvSpPr>
        <p:spPr>
          <a:xfrm>
            <a:off x="1939529" y="3634531"/>
            <a:ext cx="11337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34131c7cbb5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550" y="1413025"/>
            <a:ext cx="6362700" cy="42195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70" name="Google Shape;70;g34131c7cbb5_0_25"/>
          <p:cNvSpPr txBox="1"/>
          <p:nvPr/>
        </p:nvSpPr>
        <p:spPr>
          <a:xfrm>
            <a:off x="8239375" y="25417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seu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 o dígito.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34131c7cbb5_0_25"/>
          <p:cNvSpPr/>
          <p:nvPr/>
        </p:nvSpPr>
        <p:spPr>
          <a:xfrm>
            <a:off x="1869150" y="2786100"/>
            <a:ext cx="5962800" cy="54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g34131c7cbb5_0_25"/>
          <p:cNvCxnSpPr>
            <a:stCxn id="71" idx="3"/>
            <a:endCxn id="70" idx="1"/>
          </p:cNvCxnSpPr>
          <p:nvPr/>
        </p:nvCxnSpPr>
        <p:spPr>
          <a:xfrm flipH="1" rot="10800000">
            <a:off x="7831950" y="2970900"/>
            <a:ext cx="407400" cy="85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3" name="Google Shape;73;g34131c7cbb5_0_25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4131c7cbb5_0_25"/>
          <p:cNvSpPr/>
          <p:nvPr/>
        </p:nvSpPr>
        <p:spPr>
          <a:xfrm>
            <a:off x="1869150" y="3929100"/>
            <a:ext cx="5962800" cy="45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g34131c7cbb5_0_25"/>
          <p:cNvCxnSpPr>
            <a:endCxn id="76" idx="1"/>
          </p:cNvCxnSpPr>
          <p:nvPr/>
        </p:nvCxnSpPr>
        <p:spPr>
          <a:xfrm flipH="1" rot="10800000">
            <a:off x="7832050" y="4191449"/>
            <a:ext cx="492600" cy="3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6" name="Google Shape;76;g34131c7cbb5_0_25"/>
          <p:cNvSpPr txBox="1"/>
          <p:nvPr/>
        </p:nvSpPr>
        <p:spPr>
          <a:xfrm>
            <a:off x="8324650" y="376229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sua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senha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 mesma senha da SED.)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34131c7cbb5_0_25"/>
          <p:cNvSpPr/>
          <p:nvPr/>
        </p:nvSpPr>
        <p:spPr>
          <a:xfrm>
            <a:off x="4856250" y="4982850"/>
            <a:ext cx="2975700" cy="57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g34131c7cbb5_0_25"/>
          <p:cNvCxnSpPr>
            <a:stCxn id="77" idx="3"/>
          </p:cNvCxnSpPr>
          <p:nvPr/>
        </p:nvCxnSpPr>
        <p:spPr>
          <a:xfrm flipH="1" rot="10800000">
            <a:off x="7831950" y="5271900"/>
            <a:ext cx="425400" cy="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9" name="Google Shape;79;g34131c7cbb5_0_25"/>
          <p:cNvSpPr txBox="1"/>
          <p:nvPr/>
        </p:nvSpPr>
        <p:spPr>
          <a:xfrm>
            <a:off x="8324650" y="5057700"/>
            <a:ext cx="2203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Acessar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4131c7cbb5_0_25"/>
          <p:cNvSpPr txBox="1"/>
          <p:nvPr/>
        </p:nvSpPr>
        <p:spPr>
          <a:xfrm>
            <a:off x="1967700" y="6080625"/>
            <a:ext cx="82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não tenha acesso, siga os passos em:</a:t>
            </a:r>
            <a:r>
              <a:rPr b="0" i="1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https://sed.educacao.sp.gov.br/saiba-como-acessar</a:t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g34131c7cbb5_0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7600" y="443749"/>
            <a:ext cx="1113025" cy="115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3020653a95d_0_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700" y="2143125"/>
            <a:ext cx="7902400" cy="31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020653a95d_0_176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Tempo</a:t>
            </a:r>
            <a:r>
              <a:rPr b="1" lang="pt-BR" sz="1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máximo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020653a95d_0_176"/>
          <p:cNvSpPr txBox="1"/>
          <p:nvPr/>
        </p:nvSpPr>
        <p:spPr>
          <a:xfrm>
            <a:off x="191300" y="708525"/>
            <a:ext cx="120201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novo formato, será contabilizado o tempo decorrido desde o seu primeiro acesso à prova.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máximo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a conclusão da prova é de </a:t>
            </a:r>
            <a:r>
              <a:rPr b="1" lang="pt-BR" sz="1300">
                <a:solidFill>
                  <a:srgbClr val="C00000"/>
                </a:solidFill>
              </a:rPr>
              <a:t>1 hora e 30 minutos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Ou seja, assim que o aluno iniciar a prova, a contagem do tempo começará automaticamente.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3020653a95d_0_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0250" y="2143125"/>
            <a:ext cx="1826450" cy="408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90" name="Google Shape;90;g3020653a95d_0_176"/>
          <p:cNvSpPr txBox="1"/>
          <p:nvPr/>
        </p:nvSpPr>
        <p:spPr>
          <a:xfrm>
            <a:off x="4032200" y="5761500"/>
            <a:ext cx="3148800" cy="62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Aqui você pode ver 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máximo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a realização e entrega da prova.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020653a95d_0_176"/>
          <p:cNvSpPr txBox="1"/>
          <p:nvPr/>
        </p:nvSpPr>
        <p:spPr>
          <a:xfrm>
            <a:off x="8636300" y="3738975"/>
            <a:ext cx="1826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aqui para expandir o menu e ver todas as opções.</a:t>
            </a:r>
            <a:endParaRPr b="1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3020653a95d_0_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97052" y="1903900"/>
            <a:ext cx="2205486" cy="96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93" name="Google Shape;93;g3020653a95d_0_1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2225" y="3241763"/>
            <a:ext cx="923925" cy="238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g3020653a95d_0_176"/>
          <p:cNvGrpSpPr/>
          <p:nvPr/>
        </p:nvGrpSpPr>
        <p:grpSpPr>
          <a:xfrm>
            <a:off x="6398780" y="3135128"/>
            <a:ext cx="5046364" cy="2111807"/>
            <a:chOff x="152400" y="152400"/>
            <a:chExt cx="6762750" cy="2838450"/>
          </a:xfrm>
        </p:grpSpPr>
        <p:pic>
          <p:nvPicPr>
            <p:cNvPr id="95" name="Google Shape;95;g3020653a95d_0_17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2400" y="152400"/>
              <a:ext cx="6762750" cy="2838450"/>
            </a:xfrm>
            <a:prstGeom prst="rect">
              <a:avLst/>
            </a:prstGeom>
            <a:noFill/>
            <a:ln>
              <a:noFill/>
            </a:ln>
            <a:effectLst>
              <a:outerShdw blurRad="200025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96" name="Google Shape;96;g3020653a95d_0_17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0225" y="269575"/>
              <a:ext cx="1274975" cy="369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g3020653a95d_0_176"/>
          <p:cNvSpPr/>
          <p:nvPr/>
        </p:nvSpPr>
        <p:spPr>
          <a:xfrm>
            <a:off x="11119950" y="4891950"/>
            <a:ext cx="271800" cy="333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g3020653a95d_0_176"/>
          <p:cNvCxnSpPr>
            <a:endCxn id="97" idx="1"/>
          </p:cNvCxnSpPr>
          <p:nvPr/>
        </p:nvCxnSpPr>
        <p:spPr>
          <a:xfrm>
            <a:off x="10530750" y="4518900"/>
            <a:ext cx="589200" cy="540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9" name="Google Shape;99;g3020653a95d_0_176"/>
          <p:cNvSpPr/>
          <p:nvPr/>
        </p:nvSpPr>
        <p:spPr>
          <a:xfrm>
            <a:off x="10132700" y="3193888"/>
            <a:ext cx="1262400" cy="333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g3020653a95d_0_176"/>
          <p:cNvCxnSpPr>
            <a:stCxn id="99" idx="0"/>
            <a:endCxn id="92" idx="2"/>
          </p:cNvCxnSpPr>
          <p:nvPr/>
        </p:nvCxnSpPr>
        <p:spPr>
          <a:xfrm flipH="1" rot="10800000">
            <a:off x="10763900" y="2870788"/>
            <a:ext cx="135900" cy="323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pic>
        <p:nvPicPr>
          <p:cNvPr id="101" name="Google Shape;101;g3020653a95d_0_1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00000" y="4409775"/>
            <a:ext cx="1262400" cy="1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020653a95d_0_17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62225" y="3639625"/>
            <a:ext cx="2968925" cy="152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g3020653a95d_0_176"/>
          <p:cNvCxnSpPr/>
          <p:nvPr/>
        </p:nvCxnSpPr>
        <p:spPr>
          <a:xfrm flipH="1">
            <a:off x="5248575" y="4599025"/>
            <a:ext cx="1352100" cy="11403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04" name="Google Shape;104;g3020653a95d_0_176"/>
          <p:cNvSpPr txBox="1"/>
          <p:nvPr/>
        </p:nvSpPr>
        <p:spPr>
          <a:xfrm>
            <a:off x="9162150" y="3792800"/>
            <a:ext cx="1826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aqui para expandir o menu e ver todas as opções.</a:t>
            </a:r>
            <a:endParaRPr b="1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26db2905d_0_20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Tempo máximo</a:t>
            </a: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g3426db2905d_0_20"/>
          <p:cNvCxnSpPr>
            <a:stCxn id="111" idx="3"/>
            <a:endCxn id="112" idx="1"/>
          </p:cNvCxnSpPr>
          <p:nvPr/>
        </p:nvCxnSpPr>
        <p:spPr>
          <a:xfrm flipH="1" rot="10800000">
            <a:off x="3492973" y="3680011"/>
            <a:ext cx="1631400" cy="1938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13" name="Google Shape;113;g3426db2905d_0_20"/>
          <p:cNvSpPr txBox="1"/>
          <p:nvPr/>
        </p:nvSpPr>
        <p:spPr>
          <a:xfrm>
            <a:off x="593100" y="1066675"/>
            <a:ext cx="3398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tempo máximo para a realização da prova é de </a:t>
            </a:r>
            <a:r>
              <a:rPr b="1" lang="pt-BR" sz="1500">
                <a:solidFill>
                  <a:schemeClr val="dk1"/>
                </a:solidFill>
              </a:rPr>
              <a:t>1 hora e 30</a:t>
            </a: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500">
                <a:solidFill>
                  <a:schemeClr val="dk1"/>
                </a:solidFill>
              </a:rPr>
              <a:t>minutos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Durante a etapa final, os seguintes alertas de tempo serão exibidos quando faltarem </a:t>
            </a: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15, 5, 3 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minuto: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426db2905d_0_20"/>
          <p:cNvSpPr txBox="1"/>
          <p:nvPr/>
        </p:nvSpPr>
        <p:spPr>
          <a:xfrm>
            <a:off x="8393850" y="4968250"/>
            <a:ext cx="301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máximo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permitido for atingido antes da finalização, a prova será encerrada automaticamente, e não será possível enviá-la.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3426db2905d_0_20" title="05 - tempo máximo atigid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4300" y="2525150"/>
            <a:ext cx="2547725" cy="23097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6" name="Google Shape;116;g3426db2905d_0_20" title="06 - 15 minutos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325" y="2525150"/>
            <a:ext cx="2401639" cy="7638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7" name="Google Shape;117;g3426db2905d_0_20" title="08 - 5 minutos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1325" y="3408225"/>
            <a:ext cx="2401650" cy="774216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8" name="Google Shape;118;g3426db2905d_0_20" title="04 - 3 minutos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325" y="4301713"/>
            <a:ext cx="2401650" cy="752517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1" name="Google Shape;111;g3426db2905d_0_20"/>
          <p:cNvPicPr preferRelativeResize="0"/>
          <p:nvPr/>
        </p:nvPicPr>
        <p:blipFill rotWithShape="1">
          <a:blip r:embed="rId7">
            <a:alphaModFix/>
          </a:blip>
          <a:srcRect b="80332" l="75738" r="769" t="3548"/>
          <a:stretch/>
        </p:blipFill>
        <p:spPr>
          <a:xfrm>
            <a:off x="1091325" y="5217170"/>
            <a:ext cx="2401648" cy="80168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2" name="Google Shape;112;g3426db2905d_0_20" title="07 - 1 minuto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4400" y="2549600"/>
            <a:ext cx="2547725" cy="22608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9" name="Google Shape;119;g3426db2905d_0_20"/>
          <p:cNvSpPr txBox="1"/>
          <p:nvPr/>
        </p:nvSpPr>
        <p:spPr>
          <a:xfrm>
            <a:off x="4957812" y="4968250"/>
            <a:ext cx="28809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Último alerta!</a:t>
            </a:r>
            <a:b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minuto para finalizar a prova.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2f38e7293f2_0_0"/>
          <p:cNvPicPr preferRelativeResize="0"/>
          <p:nvPr/>
        </p:nvPicPr>
        <p:blipFill rotWithShape="1">
          <a:blip r:embed="rId3">
            <a:alphaModFix/>
          </a:blip>
          <a:srcRect b="0" l="0" r="12929" t="0"/>
          <a:stretch/>
        </p:blipFill>
        <p:spPr>
          <a:xfrm>
            <a:off x="948873" y="2013550"/>
            <a:ext cx="8963349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25" name="Google Shape;125;g2f38e7293f2_0_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f38e7293f2_0_0"/>
          <p:cNvSpPr txBox="1"/>
          <p:nvPr/>
        </p:nvSpPr>
        <p:spPr>
          <a:xfrm>
            <a:off x="1056600" y="1167750"/>
            <a:ext cx="665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no card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 Paulista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ou no menu, em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2f38e7293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700" y="2013575"/>
            <a:ext cx="1758175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28" name="Google Shape;128;g2f38e7293f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79875" y="3047775"/>
            <a:ext cx="7605594" cy="29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f38e7293f2_0_0"/>
          <p:cNvSpPr/>
          <p:nvPr/>
        </p:nvSpPr>
        <p:spPr>
          <a:xfrm>
            <a:off x="4473425" y="4800425"/>
            <a:ext cx="1758300" cy="52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g2f38e7293f2_0_0"/>
          <p:cNvCxnSpPr>
            <a:endCxn id="129" idx="0"/>
          </p:cNvCxnSpPr>
          <p:nvPr/>
        </p:nvCxnSpPr>
        <p:spPr>
          <a:xfrm>
            <a:off x="3105575" y="1600625"/>
            <a:ext cx="2247000" cy="3199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31" name="Google Shape;131;g2f38e7293f2_0_0"/>
          <p:cNvSpPr/>
          <p:nvPr/>
        </p:nvSpPr>
        <p:spPr>
          <a:xfrm>
            <a:off x="676600" y="4330525"/>
            <a:ext cx="1639200" cy="34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463" y="1421450"/>
            <a:ext cx="9081076" cy="413220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7" name="Google Shape;137;p1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3588150" y="6051300"/>
            <a:ext cx="501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em: </a:t>
            </a: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Prosseguir para a prova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para iniciá-la.</a:t>
            </a:r>
            <a:endParaRPr b="0" i="0" sz="15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4863" y="3276700"/>
            <a:ext cx="5048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8939" y="152400"/>
            <a:ext cx="6477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2825" y="3030350"/>
            <a:ext cx="2399550" cy="25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/>
          <p:nvPr/>
        </p:nvSpPr>
        <p:spPr>
          <a:xfrm rot="10800000">
            <a:off x="5112825" y="5443200"/>
            <a:ext cx="532200" cy="6081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2f39484023d_0_25"/>
          <p:cNvGrpSpPr/>
          <p:nvPr/>
        </p:nvGrpSpPr>
        <p:grpSpPr>
          <a:xfrm>
            <a:off x="1360013" y="1768050"/>
            <a:ext cx="2281275" cy="3824151"/>
            <a:chOff x="1360013" y="1768050"/>
            <a:chExt cx="2281275" cy="3824151"/>
          </a:xfrm>
        </p:grpSpPr>
        <p:pic>
          <p:nvPicPr>
            <p:cNvPr id="148" name="Google Shape;148;g2f39484023d_0_25" title="AVISO TEMPO MÁXIMO.jpe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0013" y="1768050"/>
              <a:ext cx="2281275" cy="3824151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49" name="Google Shape;149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40825" y="4113175"/>
              <a:ext cx="604375" cy="161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g2f39484023d_0_25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f39484023d_0_25"/>
          <p:cNvSpPr txBox="1"/>
          <p:nvPr/>
        </p:nvSpPr>
        <p:spPr>
          <a:xfrm>
            <a:off x="396025" y="1037200"/>
            <a:ext cx="43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Digite seu primeiro nome. Em seguida, clique em: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Iniciar a 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f39484023d_0_25"/>
          <p:cNvSpPr txBox="1"/>
          <p:nvPr/>
        </p:nvSpPr>
        <p:spPr>
          <a:xfrm>
            <a:off x="306498" y="5707450"/>
            <a:ext cx="478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Esse processo garante que você está autenticado no equipamento com seu próprio login e realizando a prova de forma segura.</a:t>
            </a:r>
            <a:endParaRPr b="0" i="1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g2f39484023d_0_25"/>
          <p:cNvGrpSpPr/>
          <p:nvPr/>
        </p:nvGrpSpPr>
        <p:grpSpPr>
          <a:xfrm>
            <a:off x="6549014" y="1368854"/>
            <a:ext cx="4324235" cy="4931300"/>
            <a:chOff x="6773299" y="807400"/>
            <a:chExt cx="4688026" cy="5619075"/>
          </a:xfrm>
        </p:grpSpPr>
        <p:pic>
          <p:nvPicPr>
            <p:cNvPr id="154" name="Google Shape;154;g2f39484023d_0_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73299" y="807400"/>
              <a:ext cx="4688024" cy="56190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55" name="Google Shape;155;g2f39484023d_0_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75600" y="807400"/>
              <a:ext cx="4685725" cy="118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g2f39484023d_0_25"/>
          <p:cNvSpPr/>
          <p:nvPr/>
        </p:nvSpPr>
        <p:spPr>
          <a:xfrm rot="-5400000">
            <a:off x="4663613" y="2959000"/>
            <a:ext cx="8631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f39484023d_0_25"/>
          <p:cNvSpPr txBox="1"/>
          <p:nvPr/>
        </p:nvSpPr>
        <p:spPr>
          <a:xfrm>
            <a:off x="6549038" y="752250"/>
            <a:ext cx="43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prova está aberta, e você já pode começar!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8" name="Google Shape;158;g2f39484023d_0_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9025" y="3561475"/>
            <a:ext cx="31965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f39484023d_0_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1700" y="5697225"/>
            <a:ext cx="40339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f39484023d_0_25"/>
          <p:cNvSpPr/>
          <p:nvPr/>
        </p:nvSpPr>
        <p:spPr>
          <a:xfrm rot="-5400000">
            <a:off x="898450" y="4192750"/>
            <a:ext cx="479100" cy="5979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2f39484023d_0_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06325" y="1490700"/>
            <a:ext cx="817950" cy="1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f39484023d_0_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00675" y="1427875"/>
            <a:ext cx="4209300" cy="8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