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ctad6Rhr50MibKLkWxTsn3hlb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eb5bf0fc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g33eb5bf0fc7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eb5bf0fc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g33eb5bf0fc7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b5bf0fc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g33eb5bf0fc7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eb5bf0fc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5" name="Google Shape;175;g33eb5bf0fc7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eb5bf0fc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g33eb5bf0fc7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eb5bf0fc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g33eb5bf0fc7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f66f996d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g33f66f996d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f66f996d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g33f66f996d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f66f996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g33f66f996dc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f66f996d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7" name="Google Shape;277;g33f66f996dc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413c13c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g34413c13cc5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" name="Google Shape;50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89d3d04a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" name="Google Shape;61;g2d89d3d04a8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413c13cc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g34413c13cc5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4269bad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" name="Google Shape;91;g344269bad8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eb5bf0f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g33eb5bf0fc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eb5bf0f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g33eb5bf0fc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b5bf0fc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g33eb5bf0fc7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5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49.png"/><Relationship Id="rId5" Type="http://schemas.openxmlformats.org/officeDocument/2006/relationships/image" Target="../media/image55.png"/><Relationship Id="rId6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atendimento.educacao.sp.gov.b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image" Target="../media/image14.png"/><Relationship Id="rId5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7587650" y="5501900"/>
            <a:ext cx="37683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7"/>
              <a:buFont typeface="Arial"/>
              <a:buNone/>
            </a:pPr>
            <a:r>
              <a:rPr b="1" lang="pt-BR" sz="189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Abertura de Ocorrência no</a:t>
            </a:r>
            <a:endParaRPr b="1" sz="189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7"/>
              <a:buFont typeface="Arial"/>
              <a:buNone/>
            </a:pPr>
            <a:r>
              <a:rPr b="1" lang="pt-BR" sz="189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Portal de Atendimento</a:t>
            </a:r>
            <a:endParaRPr b="1" i="0" sz="1891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61400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PRO</a:t>
            </a:r>
            <a:r>
              <a:rPr b="1" lang="pt-BR" sz="23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FESSOR</a:t>
            </a: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sz="1904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sz="1904">
              <a:solidFill>
                <a:schemeClr val="dk1"/>
              </a:solidFill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title="denys balao final bet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5200" y="950800"/>
            <a:ext cx="1466573" cy="1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3eb5bf0fc7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650" y="1313201"/>
            <a:ext cx="9420125" cy="331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6" name="Google Shape;146;g33eb5bf0fc7_0_60"/>
          <p:cNvSpPr txBox="1"/>
          <p:nvPr/>
        </p:nvSpPr>
        <p:spPr>
          <a:xfrm>
            <a:off x="808950" y="856925"/>
            <a:ext cx="93081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Após selecionar a </a:t>
            </a:r>
            <a:r>
              <a:rPr lang="pt-BR"/>
              <a:t>subcategoria</a:t>
            </a:r>
            <a:r>
              <a:rPr lang="pt-BR"/>
              <a:t>, é necessário selecionar a </a:t>
            </a:r>
            <a:r>
              <a:rPr b="1" lang="pt-BR"/>
              <a:t>DE </a:t>
            </a:r>
            <a:r>
              <a:rPr lang="pt-BR"/>
              <a:t>e a escola (</a:t>
            </a:r>
            <a:r>
              <a:rPr b="1" lang="pt-BR"/>
              <a:t>CIE</a:t>
            </a:r>
            <a:r>
              <a:rPr lang="pt-BR"/>
              <a:t>).</a:t>
            </a:r>
            <a:endParaRPr/>
          </a:p>
        </p:txBody>
      </p:sp>
      <p:cxnSp>
        <p:nvCxnSpPr>
          <p:cNvPr id="147" name="Google Shape;147;g33eb5bf0fc7_0_60"/>
          <p:cNvCxnSpPr>
            <a:endCxn id="148" idx="1"/>
          </p:cNvCxnSpPr>
          <p:nvPr/>
        </p:nvCxnSpPr>
        <p:spPr>
          <a:xfrm>
            <a:off x="1666975" y="4218975"/>
            <a:ext cx="878700" cy="784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49" name="Google Shape;149;g33eb5bf0fc7_0_60"/>
          <p:cNvSpPr/>
          <p:nvPr/>
        </p:nvSpPr>
        <p:spPr>
          <a:xfrm>
            <a:off x="1385975" y="2033975"/>
            <a:ext cx="9275100" cy="144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3eb5bf0fc7_0_60"/>
          <p:cNvSpPr txBox="1"/>
          <p:nvPr/>
        </p:nvSpPr>
        <p:spPr>
          <a:xfrm>
            <a:off x="2545675" y="4784625"/>
            <a:ext cx="7512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/>
              <a:t>É possível copiar um ou mais e-mails para </a:t>
            </a:r>
            <a:r>
              <a:rPr i="1" lang="pt-BR"/>
              <a:t>acompanhar</a:t>
            </a:r>
            <a:r>
              <a:rPr i="1" lang="pt-BR"/>
              <a:t> as atualizações da ocorrência.</a:t>
            </a:r>
            <a:endParaRPr i="1"/>
          </a:p>
        </p:txBody>
      </p:sp>
      <p:sp>
        <p:nvSpPr>
          <p:cNvPr id="150" name="Google Shape;150;g33eb5bf0fc7_0_60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3eb5bf0fc7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75" y="1537525"/>
            <a:ext cx="6836876" cy="4440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6" name="Google Shape;156;g33eb5bf0fc7_0_75"/>
          <p:cNvSpPr txBox="1"/>
          <p:nvPr/>
        </p:nvSpPr>
        <p:spPr>
          <a:xfrm>
            <a:off x="518075" y="837775"/>
            <a:ext cx="10630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campo "</a:t>
            </a:r>
            <a:r>
              <a:rPr b="1" lang="pt-BR"/>
              <a:t>Descrição do problema</a:t>
            </a:r>
            <a:r>
              <a:rPr lang="pt-BR"/>
              <a:t>", insira todas as informações necessárias para a análise e resolução. Quanto mais completa for a descrição, mais ágil será o atendimento.</a:t>
            </a:r>
            <a:endParaRPr/>
          </a:p>
        </p:txBody>
      </p:sp>
      <p:cxnSp>
        <p:nvCxnSpPr>
          <p:cNvPr id="157" name="Google Shape;157;g33eb5bf0fc7_0_75"/>
          <p:cNvCxnSpPr/>
          <p:nvPr/>
        </p:nvCxnSpPr>
        <p:spPr>
          <a:xfrm flipH="1">
            <a:off x="1655650" y="3513850"/>
            <a:ext cx="6421800" cy="1376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58" name="Google Shape;158;g33eb5bf0fc7_0_75"/>
          <p:cNvSpPr/>
          <p:nvPr/>
        </p:nvSpPr>
        <p:spPr>
          <a:xfrm>
            <a:off x="518075" y="5673050"/>
            <a:ext cx="544800" cy="30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3eb5bf0fc7_0_75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3eb5bf0fc7_0_75"/>
          <p:cNvSpPr txBox="1"/>
          <p:nvPr/>
        </p:nvSpPr>
        <p:spPr>
          <a:xfrm>
            <a:off x="7596350" y="1764850"/>
            <a:ext cx="4240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CPF para identificação do solicitante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Disciplina relacionada ao problema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Turma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Detalhamento completo do ocorrido, incluindo mensagens de erro e etapas realizadas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O problema ocorre com outras pessoas?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Capturas de tela ou arquivos que ajudem a visualizar o problema</a:t>
            </a:r>
            <a:endParaRPr/>
          </a:p>
        </p:txBody>
      </p:sp>
      <p:sp>
        <p:nvSpPr>
          <p:cNvPr id="161" name="Google Shape;161;g33eb5bf0fc7_0_75"/>
          <p:cNvSpPr txBox="1"/>
          <p:nvPr/>
        </p:nvSpPr>
        <p:spPr>
          <a:xfrm>
            <a:off x="518075" y="6093550"/>
            <a:ext cx="505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Ao finalizar clique em: </a:t>
            </a:r>
            <a:r>
              <a:rPr b="1" lang="pt-BR"/>
              <a:t>Enviar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3eb5bf0fc7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12" y="5113651"/>
            <a:ext cx="11084423" cy="8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3eb5bf0fc7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275" y="1876350"/>
            <a:ext cx="8133451" cy="3017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3eb5bf0fc7_0_117"/>
          <p:cNvSpPr txBox="1"/>
          <p:nvPr/>
        </p:nvSpPr>
        <p:spPr>
          <a:xfrm>
            <a:off x="551625" y="1072725"/>
            <a:ext cx="10630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Você também pode abrir uma ocorrência diretamente pelo nosso </a:t>
            </a:r>
            <a:r>
              <a:rPr b="1" lang="pt-BR"/>
              <a:t>chatbot</a:t>
            </a:r>
            <a:r>
              <a:rPr lang="pt-BR"/>
              <a:t>, o </a:t>
            </a:r>
            <a:r>
              <a:rPr lang="pt-BR">
                <a:solidFill>
                  <a:srgbClr val="C00000"/>
                </a:solidFill>
              </a:rPr>
              <a:t>Edu</a:t>
            </a:r>
            <a:r>
              <a:rPr lang="pt-BR"/>
              <a:t>, de forma rápida e prática. No final da página, siga as instruções abaixo:</a:t>
            </a:r>
            <a:endParaRPr/>
          </a:p>
        </p:txBody>
      </p:sp>
      <p:cxnSp>
        <p:nvCxnSpPr>
          <p:cNvPr id="169" name="Google Shape;169;g33eb5bf0fc7_0_117"/>
          <p:cNvCxnSpPr/>
          <p:nvPr/>
        </p:nvCxnSpPr>
        <p:spPr>
          <a:xfrm flipH="1">
            <a:off x="8477550" y="5874450"/>
            <a:ext cx="1501800" cy="503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0" name="Google Shape;170;g33eb5bf0fc7_0_117"/>
          <p:cNvSpPr/>
          <p:nvPr/>
        </p:nvSpPr>
        <p:spPr>
          <a:xfrm>
            <a:off x="9979350" y="5113650"/>
            <a:ext cx="1554900" cy="9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3eb5bf0fc7_0_117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3eb5bf0fc7_0_117"/>
          <p:cNvSpPr txBox="1"/>
          <p:nvPr/>
        </p:nvSpPr>
        <p:spPr>
          <a:xfrm>
            <a:off x="4598100" y="6221250"/>
            <a:ext cx="3747900" cy="35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C00000"/>
                </a:solidFill>
              </a:rPr>
              <a:t>Clique aqui nessa área para iniciar o chat.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3eb5bf0fc7_0_131"/>
          <p:cNvPicPr preferRelativeResize="0"/>
          <p:nvPr/>
        </p:nvPicPr>
        <p:blipFill rotWithShape="1">
          <a:blip r:embed="rId3">
            <a:alphaModFix/>
          </a:blip>
          <a:srcRect b="0" l="0" r="7235" t="0"/>
          <a:stretch/>
        </p:blipFill>
        <p:spPr>
          <a:xfrm>
            <a:off x="503450" y="1519738"/>
            <a:ext cx="2890625" cy="45644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78" name="Google Shape;178;g33eb5bf0fc7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563" y="2625038"/>
            <a:ext cx="3143250" cy="22574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9" name="Google Shape;179;g33eb5bf0fc7_0_131"/>
          <p:cNvSpPr txBox="1"/>
          <p:nvPr/>
        </p:nvSpPr>
        <p:spPr>
          <a:xfrm>
            <a:off x="503450" y="828888"/>
            <a:ext cx="10630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Ao abrir a janela do chat, será solicitado que você faça login. Clique em </a:t>
            </a:r>
            <a:r>
              <a:rPr b="1" lang="pt-BR"/>
              <a:t>SIM </a:t>
            </a:r>
            <a:r>
              <a:rPr lang="pt-BR"/>
              <a:t>e siga as instruções exibidas na tela para continuar.</a:t>
            </a:r>
            <a:endParaRPr/>
          </a:p>
        </p:txBody>
      </p:sp>
      <p:sp>
        <p:nvSpPr>
          <p:cNvPr id="180" name="Google Shape;180;g33eb5bf0fc7_0_131"/>
          <p:cNvSpPr/>
          <p:nvPr/>
        </p:nvSpPr>
        <p:spPr>
          <a:xfrm>
            <a:off x="503450" y="4898413"/>
            <a:ext cx="731400" cy="50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3eb5bf0fc7_0_131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3eb5bf0fc7_0_131"/>
          <p:cNvSpPr/>
          <p:nvPr/>
        </p:nvSpPr>
        <p:spPr>
          <a:xfrm rot="1780">
            <a:off x="3662385" y="355536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3eb5bf0fc7_0_131"/>
          <p:cNvSpPr/>
          <p:nvPr/>
        </p:nvSpPr>
        <p:spPr>
          <a:xfrm rot="1780">
            <a:off x="8041460" y="355536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3eb5bf0fc7_0_131"/>
          <p:cNvSpPr/>
          <p:nvPr/>
        </p:nvSpPr>
        <p:spPr>
          <a:xfrm flipH="1" rot="10800000">
            <a:off x="5101550" y="2864825"/>
            <a:ext cx="2080800" cy="51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3eb5bf0fc7_0_131"/>
          <p:cNvSpPr/>
          <p:nvPr/>
        </p:nvSpPr>
        <p:spPr>
          <a:xfrm flipH="1" rot="10800000">
            <a:off x="10292575" y="4273675"/>
            <a:ext cx="1062900" cy="29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3eb5bf0fc7_0_131"/>
          <p:cNvSpPr txBox="1"/>
          <p:nvPr/>
        </p:nvSpPr>
        <p:spPr>
          <a:xfrm>
            <a:off x="440350" y="6279300"/>
            <a:ext cx="3333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/>
              <a:t>SIM </a:t>
            </a:r>
            <a:r>
              <a:rPr lang="pt-BR"/>
              <a:t>para efetuar o login.</a:t>
            </a:r>
            <a:endParaRPr/>
          </a:p>
        </p:txBody>
      </p:sp>
      <p:sp>
        <p:nvSpPr>
          <p:cNvPr id="187" name="Google Shape;187;g33eb5bf0fc7_0_131"/>
          <p:cNvSpPr txBox="1"/>
          <p:nvPr/>
        </p:nvSpPr>
        <p:spPr>
          <a:xfrm>
            <a:off x="4406950" y="4986325"/>
            <a:ext cx="346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/>
              <a:t>gerar token de autenticação</a:t>
            </a:r>
            <a:r>
              <a:rPr lang="pt-BR"/>
              <a:t>.</a:t>
            </a:r>
            <a:endParaRPr/>
          </a:p>
        </p:txBody>
      </p:sp>
      <p:sp>
        <p:nvSpPr>
          <p:cNvPr id="188" name="Google Shape;188;g33eb5bf0fc7_0_131"/>
          <p:cNvSpPr txBox="1"/>
          <p:nvPr/>
        </p:nvSpPr>
        <p:spPr>
          <a:xfrm>
            <a:off x="8880625" y="4942375"/>
            <a:ext cx="289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/>
              <a:t>gerar e copiar token</a:t>
            </a:r>
            <a:r>
              <a:rPr lang="pt-BR"/>
              <a:t>.</a:t>
            </a:r>
            <a:endParaRPr/>
          </a:p>
        </p:txBody>
      </p:sp>
      <p:grpSp>
        <p:nvGrpSpPr>
          <p:cNvPr id="189" name="Google Shape;189;g33eb5bf0fc7_0_131"/>
          <p:cNvGrpSpPr/>
          <p:nvPr/>
        </p:nvGrpSpPr>
        <p:grpSpPr>
          <a:xfrm>
            <a:off x="8782300" y="2840512"/>
            <a:ext cx="2988825" cy="1826500"/>
            <a:chOff x="8782300" y="2840512"/>
            <a:chExt cx="2988825" cy="1826500"/>
          </a:xfrm>
        </p:grpSpPr>
        <p:pic>
          <p:nvPicPr>
            <p:cNvPr id="190" name="Google Shape;190;g33eb5bf0fc7_0_1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82300" y="2840512"/>
              <a:ext cx="2988825" cy="182650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91" name="Google Shape;191;g33eb5bf0fc7_0_1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531650" y="3450975"/>
              <a:ext cx="866775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eb5bf0fc7_0_96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33eb5bf0fc7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363" y="2707238"/>
            <a:ext cx="2693284" cy="16192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98" name="Google Shape;198;g33eb5bf0fc7_0_96"/>
          <p:cNvPicPr preferRelativeResize="0"/>
          <p:nvPr/>
        </p:nvPicPr>
        <p:blipFill rotWithShape="1">
          <a:blip r:embed="rId4">
            <a:alphaModFix/>
          </a:blip>
          <a:srcRect b="0" l="0" r="0" t="5846"/>
          <a:stretch/>
        </p:blipFill>
        <p:spPr>
          <a:xfrm>
            <a:off x="343700" y="1936375"/>
            <a:ext cx="3358000" cy="10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3eb5bf0fc7_0_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53" y="4113953"/>
            <a:ext cx="2441703" cy="1165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00" name="Google Shape;200;g33eb5bf0fc7_0_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5700" y="1456407"/>
            <a:ext cx="2693275" cy="412094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1" name="Google Shape;201;g33eb5bf0fc7_0_96"/>
          <p:cNvSpPr txBox="1"/>
          <p:nvPr/>
        </p:nvSpPr>
        <p:spPr>
          <a:xfrm>
            <a:off x="433200" y="3033975"/>
            <a:ext cx="3357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Esse alerta confirma que o token foi gerado com sucesso.</a:t>
            </a:r>
            <a:endParaRPr/>
          </a:p>
        </p:txBody>
      </p:sp>
      <p:sp>
        <p:nvSpPr>
          <p:cNvPr id="202" name="Google Shape;202;g33eb5bf0fc7_0_96"/>
          <p:cNvSpPr txBox="1"/>
          <p:nvPr/>
        </p:nvSpPr>
        <p:spPr>
          <a:xfrm>
            <a:off x="849700" y="5415725"/>
            <a:ext cx="234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/>
              <a:t>copiar token</a:t>
            </a:r>
            <a:r>
              <a:rPr lang="pt-BR"/>
              <a:t>.</a:t>
            </a:r>
            <a:endParaRPr/>
          </a:p>
        </p:txBody>
      </p:sp>
      <p:sp>
        <p:nvSpPr>
          <p:cNvPr id="203" name="Google Shape;203;g33eb5bf0fc7_0_96"/>
          <p:cNvSpPr txBox="1"/>
          <p:nvPr/>
        </p:nvSpPr>
        <p:spPr>
          <a:xfrm>
            <a:off x="4568863" y="4590750"/>
            <a:ext cx="3054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Cole o token no campo indicado, e depois clique em </a:t>
            </a:r>
            <a:r>
              <a:rPr b="1" lang="pt-BR"/>
              <a:t>validar token</a:t>
            </a:r>
            <a:r>
              <a:rPr lang="pt-BR"/>
              <a:t>.</a:t>
            </a:r>
            <a:endParaRPr/>
          </a:p>
        </p:txBody>
      </p:sp>
      <p:sp>
        <p:nvSpPr>
          <p:cNvPr id="204" name="Google Shape;204;g33eb5bf0fc7_0_96"/>
          <p:cNvSpPr/>
          <p:nvPr/>
        </p:nvSpPr>
        <p:spPr>
          <a:xfrm rot="1780">
            <a:off x="3935848" y="352181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3eb5bf0fc7_0_96"/>
          <p:cNvSpPr/>
          <p:nvPr/>
        </p:nvSpPr>
        <p:spPr>
          <a:xfrm rot="1780">
            <a:off x="7853385" y="355536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3eb5bf0fc7_0_96"/>
          <p:cNvSpPr txBox="1"/>
          <p:nvPr/>
        </p:nvSpPr>
        <p:spPr>
          <a:xfrm>
            <a:off x="8423400" y="5831225"/>
            <a:ext cx="3357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Digite sua dúvida, em </a:t>
            </a:r>
            <a:r>
              <a:rPr lang="pt-BR"/>
              <a:t>poucas</a:t>
            </a:r>
            <a:r>
              <a:rPr lang="pt-BR"/>
              <a:t> palavras.</a:t>
            </a:r>
            <a:endParaRPr/>
          </a:p>
        </p:txBody>
      </p:sp>
      <p:sp>
        <p:nvSpPr>
          <p:cNvPr id="207" name="Google Shape;207;g33eb5bf0fc7_0_96"/>
          <p:cNvSpPr/>
          <p:nvPr/>
        </p:nvSpPr>
        <p:spPr>
          <a:xfrm flipH="1" rot="10800000">
            <a:off x="5302925" y="3894475"/>
            <a:ext cx="18012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3eb5bf0fc7_0_96"/>
          <p:cNvSpPr/>
          <p:nvPr/>
        </p:nvSpPr>
        <p:spPr>
          <a:xfrm flipH="1" rot="10800000">
            <a:off x="2255675" y="4888350"/>
            <a:ext cx="876900" cy="33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3eb5bf0fc7_0_96"/>
          <p:cNvSpPr/>
          <p:nvPr/>
        </p:nvSpPr>
        <p:spPr>
          <a:xfrm flipH="1" rot="10800000">
            <a:off x="9151325" y="5116475"/>
            <a:ext cx="1902000" cy="39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3eb5bf0fc7_0_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1738" y="5164963"/>
            <a:ext cx="1801200" cy="294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33eb5bf0fc7_0_96"/>
          <p:cNvCxnSpPr/>
          <p:nvPr/>
        </p:nvCxnSpPr>
        <p:spPr>
          <a:xfrm flipH="1" rot="10800000">
            <a:off x="8882838" y="5404630"/>
            <a:ext cx="548400" cy="537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eb5bf0fc7_0_156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33eb5bf0fc7_0_156"/>
          <p:cNvPicPr preferRelativeResize="0"/>
          <p:nvPr/>
        </p:nvPicPr>
        <p:blipFill rotWithShape="1">
          <a:blip r:embed="rId3">
            <a:alphaModFix/>
          </a:blip>
          <a:srcRect b="14155" l="0" r="0" t="0"/>
          <a:stretch/>
        </p:blipFill>
        <p:spPr>
          <a:xfrm>
            <a:off x="2493362" y="1455325"/>
            <a:ext cx="2682125" cy="361359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18" name="Google Shape;218;g33eb5bf0fc7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6162" y="2505326"/>
            <a:ext cx="2682125" cy="1682424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19" name="Google Shape;219;g33eb5bf0fc7_0_156"/>
          <p:cNvSpPr/>
          <p:nvPr/>
        </p:nvSpPr>
        <p:spPr>
          <a:xfrm flipH="1" rot="10800000">
            <a:off x="2758888" y="4688625"/>
            <a:ext cx="21591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3eb5bf0fc7_0_156"/>
          <p:cNvSpPr txBox="1"/>
          <p:nvPr/>
        </p:nvSpPr>
        <p:spPr>
          <a:xfrm>
            <a:off x="3508438" y="5326225"/>
            <a:ext cx="64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3eb5bf0fc7_0_156"/>
          <p:cNvSpPr txBox="1"/>
          <p:nvPr/>
        </p:nvSpPr>
        <p:spPr>
          <a:xfrm>
            <a:off x="2193838" y="5326225"/>
            <a:ext cx="32892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no assunto que corresponde à sua dúvida.</a:t>
            </a:r>
            <a:endParaRPr/>
          </a:p>
        </p:txBody>
      </p:sp>
      <p:sp>
        <p:nvSpPr>
          <p:cNvPr id="222" name="Google Shape;222;g33eb5bf0fc7_0_156"/>
          <p:cNvSpPr/>
          <p:nvPr/>
        </p:nvSpPr>
        <p:spPr>
          <a:xfrm rot="1780">
            <a:off x="5806348" y="318241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3eb5bf0fc7_0_156"/>
          <p:cNvSpPr/>
          <p:nvPr/>
        </p:nvSpPr>
        <p:spPr>
          <a:xfrm flipH="1" rot="10800000">
            <a:off x="7350250" y="3715250"/>
            <a:ext cx="17676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3eb5bf0fc7_0_156"/>
          <p:cNvSpPr txBox="1"/>
          <p:nvPr/>
        </p:nvSpPr>
        <p:spPr>
          <a:xfrm>
            <a:off x="6846225" y="4397650"/>
            <a:ext cx="268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o assunto desejado.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f66f996dc_0_2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33f66f996d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475" y="1949001"/>
            <a:ext cx="2650750" cy="34746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31" name="Google Shape;231;g33f66f996dc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450" y="2070754"/>
            <a:ext cx="2769550" cy="3231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32" name="Google Shape;232;g33f66f996dc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2975" y="2511613"/>
            <a:ext cx="2769550" cy="234940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33" name="Google Shape;233;g33f66f996dc_0_2"/>
          <p:cNvSpPr/>
          <p:nvPr/>
        </p:nvSpPr>
        <p:spPr>
          <a:xfrm flipH="1" rot="10800000">
            <a:off x="1540625" y="2384050"/>
            <a:ext cx="19581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3f66f996dc_0_2"/>
          <p:cNvSpPr/>
          <p:nvPr/>
        </p:nvSpPr>
        <p:spPr>
          <a:xfrm rot="1780">
            <a:off x="3844685" y="3573987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3f66f996dc_0_2"/>
          <p:cNvSpPr/>
          <p:nvPr/>
        </p:nvSpPr>
        <p:spPr>
          <a:xfrm rot="1780">
            <a:off x="7618573" y="3592137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3f66f996dc_0_2"/>
          <p:cNvSpPr/>
          <p:nvPr/>
        </p:nvSpPr>
        <p:spPr>
          <a:xfrm flipH="1" rot="10800000">
            <a:off x="5176575" y="2458125"/>
            <a:ext cx="1924200" cy="44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3f66f996dc_0_2"/>
          <p:cNvSpPr/>
          <p:nvPr/>
        </p:nvSpPr>
        <p:spPr>
          <a:xfrm flipH="1" rot="10800000">
            <a:off x="8938350" y="3994925"/>
            <a:ext cx="1887900" cy="30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3f66f996dc_0_2"/>
          <p:cNvSpPr txBox="1"/>
          <p:nvPr/>
        </p:nvSpPr>
        <p:spPr>
          <a:xfrm>
            <a:off x="727200" y="929500"/>
            <a:ext cx="10516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Algumas opções serão exibidas para confirmação. Selecione aquela que melhor se encaixa na sua solicitação. Abaixo, seguem alguns exemplos para facilitar a sua escolha.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f66f996dc_0_13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33f66f996d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00" y="1762302"/>
            <a:ext cx="2778625" cy="37559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5" name="Google Shape;245;g33f66f996dc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863" y="1907725"/>
            <a:ext cx="2677325" cy="2807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6" name="Google Shape;246;g33f66f996dc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025" y="1597475"/>
            <a:ext cx="3248025" cy="2105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7" name="Google Shape;247;g33f66f996dc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35862" y="3702500"/>
            <a:ext cx="2104350" cy="2600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48" name="Google Shape;248;g33f66f996dc_0_13"/>
          <p:cNvSpPr txBox="1"/>
          <p:nvPr/>
        </p:nvSpPr>
        <p:spPr>
          <a:xfrm>
            <a:off x="289650" y="805863"/>
            <a:ext cx="11612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apresentadas algumas opções de resolução, além do tutorial. Como estamos simulando a abertura de chamado, clique na opção </a:t>
            </a:r>
            <a:r>
              <a:rPr b="1" lang="pt-BR"/>
              <a:t>NÃO</a:t>
            </a:r>
            <a:r>
              <a:rPr lang="pt-BR"/>
              <a:t>. Em seguida, algumas opções aparecerão. Clique em </a:t>
            </a:r>
            <a:r>
              <a:rPr b="1" lang="pt-BR"/>
              <a:t>Abrir um Chamado </a:t>
            </a:r>
            <a:r>
              <a:rPr lang="pt-BR"/>
              <a:t>e, depois, selecione o assunto correspondente na lista. em seguida, clique no botão </a:t>
            </a:r>
            <a:r>
              <a:rPr b="1" lang="pt-BR"/>
              <a:t>Continuar</a:t>
            </a:r>
            <a:r>
              <a:rPr lang="pt-BR"/>
              <a:t>.</a:t>
            </a:r>
            <a:endParaRPr/>
          </a:p>
        </p:txBody>
      </p:sp>
      <p:sp>
        <p:nvSpPr>
          <p:cNvPr id="249" name="Google Shape;249;g33f66f996dc_0_13"/>
          <p:cNvSpPr/>
          <p:nvPr/>
        </p:nvSpPr>
        <p:spPr>
          <a:xfrm flipH="1" rot="10800000">
            <a:off x="1641300" y="5113950"/>
            <a:ext cx="674400" cy="38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3f66f996dc_0_13"/>
          <p:cNvSpPr/>
          <p:nvPr/>
        </p:nvSpPr>
        <p:spPr>
          <a:xfrm flipH="1" rot="10800000">
            <a:off x="5258175" y="3878950"/>
            <a:ext cx="1767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3f66f996dc_0_13"/>
          <p:cNvSpPr/>
          <p:nvPr/>
        </p:nvSpPr>
        <p:spPr>
          <a:xfrm flipH="1" rot="10800000">
            <a:off x="8860050" y="5664750"/>
            <a:ext cx="22941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3f66f996dc_0_13"/>
          <p:cNvSpPr/>
          <p:nvPr/>
        </p:nvSpPr>
        <p:spPr>
          <a:xfrm flipH="1" rot="10800000">
            <a:off x="9009000" y="3245225"/>
            <a:ext cx="2145000" cy="36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3f66f996dc_0_13"/>
          <p:cNvSpPr/>
          <p:nvPr/>
        </p:nvSpPr>
        <p:spPr>
          <a:xfrm rot="1780">
            <a:off x="3951310" y="3064700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3f66f996dc_0_13"/>
          <p:cNvSpPr/>
          <p:nvPr/>
        </p:nvSpPr>
        <p:spPr>
          <a:xfrm rot="1780">
            <a:off x="7608910" y="3064700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f66f996dc_0_26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33f66f996dc_0_26"/>
          <p:cNvPicPr preferRelativeResize="0"/>
          <p:nvPr/>
        </p:nvPicPr>
        <p:blipFill rotWithShape="1">
          <a:blip r:embed="rId3">
            <a:alphaModFix/>
          </a:blip>
          <a:srcRect b="4242" l="0" r="0" t="0"/>
          <a:stretch/>
        </p:blipFill>
        <p:spPr>
          <a:xfrm>
            <a:off x="521575" y="1235575"/>
            <a:ext cx="3333750" cy="2325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1" name="Google Shape;261;g33f66f996dc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125" y="1192163"/>
            <a:ext cx="3019425" cy="15144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2" name="Google Shape;262;g33f66f996dc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3300" y="1201700"/>
            <a:ext cx="3114675" cy="14954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3" name="Google Shape;263;g33f66f996dc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18425" y="3561325"/>
            <a:ext cx="2499550" cy="29979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4" name="Google Shape;264;g33f66f996dc_0_26"/>
          <p:cNvSpPr/>
          <p:nvPr/>
        </p:nvSpPr>
        <p:spPr>
          <a:xfrm rot="1780">
            <a:off x="4028585" y="170281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3f66f996dc_0_26"/>
          <p:cNvSpPr/>
          <p:nvPr/>
        </p:nvSpPr>
        <p:spPr>
          <a:xfrm flipH="1" rot="10800000">
            <a:off x="1152325" y="3060975"/>
            <a:ext cx="2192700" cy="35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3f66f996dc_0_26"/>
          <p:cNvSpPr/>
          <p:nvPr/>
        </p:nvSpPr>
        <p:spPr>
          <a:xfrm flipH="1" rot="10800000">
            <a:off x="5414425" y="2105775"/>
            <a:ext cx="2204400" cy="39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3f66f996dc_0_26"/>
          <p:cNvSpPr/>
          <p:nvPr/>
        </p:nvSpPr>
        <p:spPr>
          <a:xfrm rot="1780">
            <a:off x="7914785" y="1702812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3f66f996dc_0_26"/>
          <p:cNvSpPr/>
          <p:nvPr/>
        </p:nvSpPr>
        <p:spPr>
          <a:xfrm rot="5401780">
            <a:off x="10178560" y="2964425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3f66f996dc_0_26"/>
          <p:cNvSpPr txBox="1"/>
          <p:nvPr/>
        </p:nvSpPr>
        <p:spPr>
          <a:xfrm>
            <a:off x="1152325" y="3755500"/>
            <a:ext cx="19131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o assunto.</a:t>
            </a:r>
            <a:endParaRPr/>
          </a:p>
        </p:txBody>
      </p:sp>
      <p:sp>
        <p:nvSpPr>
          <p:cNvPr id="270" name="Google Shape;270;g33f66f996dc_0_26"/>
          <p:cNvSpPr txBox="1"/>
          <p:nvPr/>
        </p:nvSpPr>
        <p:spPr>
          <a:xfrm>
            <a:off x="4925825" y="2895525"/>
            <a:ext cx="2730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Diretoria de Ensino.</a:t>
            </a:r>
            <a:endParaRPr/>
          </a:p>
        </p:txBody>
      </p:sp>
      <p:sp>
        <p:nvSpPr>
          <p:cNvPr id="271" name="Google Shape;271;g33f66f996dc_0_26"/>
          <p:cNvSpPr txBox="1"/>
          <p:nvPr/>
        </p:nvSpPr>
        <p:spPr>
          <a:xfrm>
            <a:off x="9253425" y="785425"/>
            <a:ext cx="181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Escola.</a:t>
            </a:r>
            <a:endParaRPr/>
          </a:p>
        </p:txBody>
      </p:sp>
      <p:sp>
        <p:nvSpPr>
          <p:cNvPr id="272" name="Google Shape;272;g33f66f996dc_0_26"/>
          <p:cNvSpPr txBox="1"/>
          <p:nvPr/>
        </p:nvSpPr>
        <p:spPr>
          <a:xfrm>
            <a:off x="5176250" y="3885125"/>
            <a:ext cx="3888000" cy="232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 descrição inclua:</a:t>
            </a:r>
            <a:br>
              <a:rPr lang="pt-BR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CPF para identificação do solicitante.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Disciplina relacionada ao problema.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Turma.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Detalhamento completo do ocorrido, incluindo mensagens de erro e etapas realizadas.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O problema ocorre com outras pessoas?</a:t>
            </a:r>
            <a:endParaRPr/>
          </a:p>
        </p:txBody>
      </p:sp>
      <p:sp>
        <p:nvSpPr>
          <p:cNvPr id="273" name="Google Shape;273;g33f66f996dc_0_26"/>
          <p:cNvSpPr/>
          <p:nvPr/>
        </p:nvSpPr>
        <p:spPr>
          <a:xfrm flipH="1" rot="10800000">
            <a:off x="9263325" y="2109725"/>
            <a:ext cx="2159400" cy="39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3f66f996dc_0_26"/>
          <p:cNvSpPr/>
          <p:nvPr/>
        </p:nvSpPr>
        <p:spPr>
          <a:xfrm flipH="1" rot="10800000">
            <a:off x="9688475" y="5278700"/>
            <a:ext cx="1790100" cy="3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f66f996dc_0_38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33f66f996dc_0_38"/>
          <p:cNvPicPr preferRelativeResize="0"/>
          <p:nvPr/>
        </p:nvPicPr>
        <p:blipFill rotWithShape="1">
          <a:blip r:embed="rId3">
            <a:alphaModFix/>
          </a:blip>
          <a:srcRect b="0" l="0" r="3044" t="0"/>
          <a:stretch/>
        </p:blipFill>
        <p:spPr>
          <a:xfrm>
            <a:off x="495213" y="2237600"/>
            <a:ext cx="3444675" cy="2343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81" name="Google Shape;281;g33f66f996dc_0_38"/>
          <p:cNvPicPr preferRelativeResize="0"/>
          <p:nvPr/>
        </p:nvPicPr>
        <p:blipFill rotWithShape="1">
          <a:blip r:embed="rId4">
            <a:alphaModFix/>
          </a:blip>
          <a:srcRect b="4113" l="0" r="0" t="0"/>
          <a:stretch/>
        </p:blipFill>
        <p:spPr>
          <a:xfrm>
            <a:off x="6018663" y="997350"/>
            <a:ext cx="3362325" cy="22925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82" name="Google Shape;282;g33f66f996dc_0_38"/>
          <p:cNvPicPr preferRelativeResize="0"/>
          <p:nvPr/>
        </p:nvPicPr>
        <p:blipFill rotWithShape="1">
          <a:blip r:embed="rId5">
            <a:alphaModFix/>
          </a:blip>
          <a:srcRect b="0" l="2638" r="0" t="6655"/>
          <a:stretch/>
        </p:blipFill>
        <p:spPr>
          <a:xfrm>
            <a:off x="6067637" y="4334625"/>
            <a:ext cx="3264400" cy="18759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83" name="Google Shape;283;g33f66f996dc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213" y="1577985"/>
            <a:ext cx="3444675" cy="65961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3f66f996dc_0_38"/>
          <p:cNvSpPr/>
          <p:nvPr/>
        </p:nvSpPr>
        <p:spPr>
          <a:xfrm flipH="1" rot="10800000">
            <a:off x="556950" y="1728850"/>
            <a:ext cx="349200" cy="35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3f66f996dc_0_38"/>
          <p:cNvSpPr txBox="1"/>
          <p:nvPr/>
        </p:nvSpPr>
        <p:spPr>
          <a:xfrm>
            <a:off x="436325" y="4811600"/>
            <a:ext cx="3501600" cy="65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Importante</a:t>
            </a:r>
            <a:r>
              <a:rPr lang="pt-BR" sz="1600"/>
              <a:t>: Não esqueça de anexar seus prints ou documentos!</a:t>
            </a:r>
            <a:endParaRPr sz="1600"/>
          </a:p>
        </p:txBody>
      </p:sp>
      <p:sp>
        <p:nvSpPr>
          <p:cNvPr id="286" name="Google Shape;286;g33f66f996dc_0_38"/>
          <p:cNvSpPr/>
          <p:nvPr/>
        </p:nvSpPr>
        <p:spPr>
          <a:xfrm rot="2133">
            <a:off x="4495819" y="2087046"/>
            <a:ext cx="966900" cy="659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3f66f996dc_0_38"/>
          <p:cNvSpPr/>
          <p:nvPr/>
        </p:nvSpPr>
        <p:spPr>
          <a:xfrm rot="5402133">
            <a:off x="7216394" y="3521634"/>
            <a:ext cx="966900" cy="659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3f66f996dc_0_38"/>
          <p:cNvSpPr/>
          <p:nvPr/>
        </p:nvSpPr>
        <p:spPr>
          <a:xfrm flipH="1" rot="10800000">
            <a:off x="6600675" y="2805850"/>
            <a:ext cx="2204100" cy="35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3f66f996dc_0_38"/>
          <p:cNvSpPr txBox="1"/>
          <p:nvPr/>
        </p:nvSpPr>
        <p:spPr>
          <a:xfrm>
            <a:off x="9643700" y="1443725"/>
            <a:ext cx="22041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Após anexar os prints/documentos, e descrever o motivo do chamado, clique em </a:t>
            </a:r>
            <a:r>
              <a:rPr b="1" lang="pt-BR"/>
              <a:t>Continuar</a:t>
            </a:r>
            <a:r>
              <a:rPr lang="pt-BR"/>
              <a:t>.</a:t>
            </a:r>
            <a:endParaRPr/>
          </a:p>
        </p:txBody>
      </p:sp>
      <p:sp>
        <p:nvSpPr>
          <p:cNvPr id="290" name="Google Shape;290;g33f66f996dc_0_38"/>
          <p:cNvSpPr txBox="1"/>
          <p:nvPr/>
        </p:nvSpPr>
        <p:spPr>
          <a:xfrm>
            <a:off x="9643700" y="4836250"/>
            <a:ext cx="19578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seu chamado foi aberto com sucesso!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Acompanhe pelo link.</a:t>
            </a:r>
            <a:endParaRPr/>
          </a:p>
        </p:txBody>
      </p:sp>
      <p:cxnSp>
        <p:nvCxnSpPr>
          <p:cNvPr id="291" name="Google Shape;291;g33f66f996dc_0_38"/>
          <p:cNvCxnSpPr>
            <a:endCxn id="284" idx="0"/>
          </p:cNvCxnSpPr>
          <p:nvPr/>
        </p:nvCxnSpPr>
        <p:spPr>
          <a:xfrm rot="10800000">
            <a:off x="731550" y="2086750"/>
            <a:ext cx="630600" cy="2780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 b="16214" l="16521" r="16967" t="22228"/>
          <a:stretch/>
        </p:blipFill>
        <p:spPr>
          <a:xfrm>
            <a:off x="1734076" y="1567225"/>
            <a:ext cx="7798226" cy="505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3334125" y="1138375"/>
            <a:ext cx="499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</a:t>
            </a:r>
            <a:r>
              <a:rPr lang="pt-BR" sz="1600"/>
              <a:t>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https://atendimento.educacao.sp.gov.br/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45" name="Google Shape;45;p14"/>
          <p:cNvSpPr/>
          <p:nvPr/>
        </p:nvSpPr>
        <p:spPr>
          <a:xfrm>
            <a:off x="7842500" y="2965650"/>
            <a:ext cx="533400" cy="33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532300" y="414249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Entrar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</p:cNvCxnSpPr>
          <p:nvPr/>
        </p:nvCxnSpPr>
        <p:spPr>
          <a:xfrm>
            <a:off x="8375900" y="3133500"/>
            <a:ext cx="1353000" cy="1107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413c13cc5_0_15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CHATBOT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34413c13cc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338" y="1022888"/>
            <a:ext cx="3324225" cy="40290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98" name="Google Shape;298;g34413c13cc5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5" y="1688725"/>
            <a:ext cx="6287201" cy="24286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99" name="Google Shape;299;g34413c13cc5_0_15"/>
          <p:cNvSpPr txBox="1"/>
          <p:nvPr/>
        </p:nvSpPr>
        <p:spPr>
          <a:xfrm>
            <a:off x="774225" y="4285475"/>
            <a:ext cx="5580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Ao consultar sua ocorrência no portal, ela será exibida dessa forma.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4413c13cc5_0_15"/>
          <p:cNvSpPr txBox="1"/>
          <p:nvPr/>
        </p:nvSpPr>
        <p:spPr>
          <a:xfrm>
            <a:off x="7969900" y="5285625"/>
            <a:ext cx="2987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C00000"/>
                </a:solidFill>
              </a:rPr>
              <a:t>Aproveite para avaliar a sua experiência com o atendimento!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d6d6f88eb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368" y="2405050"/>
            <a:ext cx="7912333" cy="234576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53" name="Google Shape;53;g2d6d6f88eb7_0_24"/>
          <p:cNvPicPr preferRelativeResize="0"/>
          <p:nvPr/>
        </p:nvPicPr>
        <p:blipFill rotWithShape="1">
          <a:blip r:embed="rId4">
            <a:alphaModFix/>
          </a:blip>
          <a:srcRect b="0" l="0" r="0" t="11676"/>
          <a:stretch/>
        </p:blipFill>
        <p:spPr>
          <a:xfrm>
            <a:off x="2283607" y="5220650"/>
            <a:ext cx="8018395" cy="852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4" name="Google Shape;54;g2d6d6f88eb7_0_24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d6d6f88eb7_0_24"/>
          <p:cNvSpPr txBox="1"/>
          <p:nvPr/>
        </p:nvSpPr>
        <p:spPr>
          <a:xfrm>
            <a:off x="1456650" y="868050"/>
            <a:ext cx="9451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1- </a:t>
            </a:r>
            <a:r>
              <a:rPr b="1" lang="pt-BR" sz="1600">
                <a:solidFill>
                  <a:srgbClr val="C00000"/>
                </a:solidFill>
              </a:rPr>
              <a:t>Trio Gestor ou Servidor</a:t>
            </a:r>
            <a:endParaRPr b="1" sz="1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Caso você seja do trio gestor, ou servidor, siga os passos abaixo.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Selecione a opção: </a:t>
            </a:r>
            <a:r>
              <a:rPr b="1" lang="pt-BR" sz="1600">
                <a:solidFill>
                  <a:schemeClr val="dk1"/>
                </a:solidFill>
              </a:rPr>
              <a:t>Servidor Estadual</a:t>
            </a:r>
            <a:r>
              <a:rPr lang="pt-BR" sz="1600">
                <a:solidFill>
                  <a:schemeClr val="dk1"/>
                </a:solidFill>
              </a:rPr>
              <a:t>. Em seguida, clique em: </a:t>
            </a:r>
            <a:r>
              <a:rPr b="1" lang="pt-BR" sz="1600">
                <a:solidFill>
                  <a:schemeClr val="dk1"/>
                </a:solidFill>
              </a:rPr>
              <a:t>E-mail da Educação</a:t>
            </a:r>
            <a:r>
              <a:rPr lang="pt-BR" sz="16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" name="Google Shape;56;g2d6d6f88eb7_0_24"/>
          <p:cNvSpPr/>
          <p:nvPr/>
        </p:nvSpPr>
        <p:spPr>
          <a:xfrm>
            <a:off x="2465595" y="5595038"/>
            <a:ext cx="1293900" cy="35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d6d6f88eb7_0_24"/>
          <p:cNvSpPr/>
          <p:nvPr/>
        </p:nvSpPr>
        <p:spPr>
          <a:xfrm>
            <a:off x="4423626" y="4129122"/>
            <a:ext cx="500100" cy="36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d6d6f88eb7_0_24"/>
          <p:cNvSpPr/>
          <p:nvPr/>
        </p:nvSpPr>
        <p:spPr>
          <a:xfrm>
            <a:off x="1890000" y="5537978"/>
            <a:ext cx="506700" cy="466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2d89d3d04a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2d89d3d04a8_0_46"/>
          <p:cNvGrpSpPr/>
          <p:nvPr/>
        </p:nvGrpSpPr>
        <p:grpSpPr>
          <a:xfrm>
            <a:off x="969183" y="962248"/>
            <a:ext cx="3864113" cy="2652140"/>
            <a:chOff x="722975" y="1063000"/>
            <a:chExt cx="4602326" cy="3325150"/>
          </a:xfrm>
        </p:grpSpPr>
        <p:pic>
          <p:nvPicPr>
            <p:cNvPr id="65" name="Google Shape;65;g2d89d3d04a8_0_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2975" y="1063000"/>
              <a:ext cx="4602326" cy="33251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66" name="Google Shape;66;g2d89d3d04a8_0_46"/>
            <p:cNvSpPr/>
            <p:nvPr/>
          </p:nvSpPr>
          <p:spPr>
            <a:xfrm>
              <a:off x="3868650" y="3759975"/>
              <a:ext cx="1322400" cy="548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7" name="Google Shape;67;g2d89d3d04a8_0_46"/>
          <p:cNvCxnSpPr/>
          <p:nvPr/>
        </p:nvCxnSpPr>
        <p:spPr>
          <a:xfrm>
            <a:off x="6845750" y="5438250"/>
            <a:ext cx="5100" cy="637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grpSp>
        <p:nvGrpSpPr>
          <p:cNvPr id="68" name="Google Shape;68;g2d89d3d04a8_0_46"/>
          <p:cNvGrpSpPr/>
          <p:nvPr/>
        </p:nvGrpSpPr>
        <p:grpSpPr>
          <a:xfrm>
            <a:off x="4363175" y="4438750"/>
            <a:ext cx="5957750" cy="1849598"/>
            <a:chOff x="6081850" y="874525"/>
            <a:chExt cx="5957750" cy="1849598"/>
          </a:xfrm>
        </p:grpSpPr>
        <p:pic>
          <p:nvPicPr>
            <p:cNvPr id="69" name="Google Shape;69;g2d89d3d04a8_0_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81850" y="874525"/>
              <a:ext cx="5957750" cy="1849598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70" name="Google Shape;70;g2d89d3d04a8_0_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628025" y="1694550"/>
              <a:ext cx="470075" cy="197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g2d89d3d04a8_0_46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d89d3d04a8_0_46"/>
          <p:cNvSpPr txBox="1"/>
          <p:nvPr/>
        </p:nvSpPr>
        <p:spPr>
          <a:xfrm>
            <a:off x="4944800" y="1869150"/>
            <a:ext cx="36585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seu </a:t>
            </a:r>
            <a:r>
              <a:rPr lang="pt-BR"/>
              <a:t>email</a:t>
            </a:r>
            <a:r>
              <a:rPr lang="pt-BR"/>
              <a:t> @educação ou @fde e clique em: </a:t>
            </a:r>
            <a:r>
              <a:rPr b="1" lang="pt-BR"/>
              <a:t>Avançar</a:t>
            </a:r>
            <a:r>
              <a:rPr lang="pt-BR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d89d3d04a8_0_46"/>
          <p:cNvSpPr/>
          <p:nvPr/>
        </p:nvSpPr>
        <p:spPr>
          <a:xfrm>
            <a:off x="5351350" y="4618675"/>
            <a:ext cx="13725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d89d3d04a8_0_46"/>
          <p:cNvSpPr txBox="1"/>
          <p:nvPr/>
        </p:nvSpPr>
        <p:spPr>
          <a:xfrm>
            <a:off x="857075" y="4996200"/>
            <a:ext cx="3658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Agora, clique em </a:t>
            </a:r>
            <a:r>
              <a:rPr b="1" lang="pt-BR"/>
              <a:t>Obter Suporte</a:t>
            </a:r>
            <a:r>
              <a:rPr lang="pt-BR"/>
              <a:t> para continuar.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2d89d3d04a8_0_46"/>
          <p:cNvSpPr/>
          <p:nvPr/>
        </p:nvSpPr>
        <p:spPr>
          <a:xfrm rot="1965611">
            <a:off x="4590960" y="3779974"/>
            <a:ext cx="579350" cy="49322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34413c13cc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325" y="5072099"/>
            <a:ext cx="8209351" cy="94920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1" name="Google Shape;81;g34413c13cc5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324" y="2316775"/>
            <a:ext cx="8209350" cy="2511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2" name="Google Shape;82;g34413c13cc5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8300" y="4532600"/>
            <a:ext cx="25757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4413c13cc5_0_91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4413c13cc5_0_91"/>
          <p:cNvSpPr txBox="1"/>
          <p:nvPr/>
        </p:nvSpPr>
        <p:spPr>
          <a:xfrm>
            <a:off x="1456650" y="868050"/>
            <a:ext cx="9451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2</a:t>
            </a:r>
            <a:r>
              <a:rPr lang="pt-BR" sz="1600">
                <a:solidFill>
                  <a:schemeClr val="dk1"/>
                </a:solidFill>
              </a:rPr>
              <a:t>- </a:t>
            </a:r>
            <a:r>
              <a:rPr b="1" lang="pt-BR" sz="1600">
                <a:solidFill>
                  <a:srgbClr val="C00000"/>
                </a:solidFill>
              </a:rPr>
              <a:t>Professor/Aluno</a:t>
            </a:r>
            <a:endParaRPr b="1" sz="1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Caso você seja professor ou aluno, siga os passos abaixo.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Selecione a opção: </a:t>
            </a:r>
            <a:r>
              <a:rPr b="1" lang="pt-BR" sz="1600">
                <a:solidFill>
                  <a:schemeClr val="dk1"/>
                </a:solidFill>
              </a:rPr>
              <a:t>Aluno ou Professor(a)</a:t>
            </a:r>
            <a:r>
              <a:rPr lang="pt-BR" sz="1600">
                <a:solidFill>
                  <a:schemeClr val="dk1"/>
                </a:solidFill>
              </a:rPr>
              <a:t>. Em seguida, clique em: </a:t>
            </a:r>
            <a:r>
              <a:rPr b="1" lang="pt-BR" sz="1600">
                <a:solidFill>
                  <a:schemeClr val="dk1"/>
                </a:solidFill>
              </a:rPr>
              <a:t>E-mail da Educação</a:t>
            </a:r>
            <a:r>
              <a:rPr lang="pt-BR" sz="16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5" name="Google Shape;85;g34413c13cc5_0_91"/>
          <p:cNvSpPr/>
          <p:nvPr/>
        </p:nvSpPr>
        <p:spPr>
          <a:xfrm>
            <a:off x="2096724" y="5631000"/>
            <a:ext cx="2042100" cy="30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4413c13cc5_0_91"/>
          <p:cNvSpPr/>
          <p:nvPr/>
        </p:nvSpPr>
        <p:spPr>
          <a:xfrm>
            <a:off x="4283748" y="4478779"/>
            <a:ext cx="510300" cy="402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4413c13cc5_0_91"/>
          <p:cNvSpPr/>
          <p:nvPr/>
        </p:nvSpPr>
        <p:spPr>
          <a:xfrm>
            <a:off x="1412900" y="5581791"/>
            <a:ext cx="510300" cy="402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g34413c13cc5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4124" y="4532600"/>
            <a:ext cx="13029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44269bad8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099" y="961875"/>
            <a:ext cx="3658500" cy="25940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94" name="Google Shape;94;g344269bad8b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344269bad8b_0_6"/>
          <p:cNvCxnSpPr/>
          <p:nvPr/>
        </p:nvCxnSpPr>
        <p:spPr>
          <a:xfrm>
            <a:off x="6845750" y="5438250"/>
            <a:ext cx="5100" cy="637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grpSp>
        <p:nvGrpSpPr>
          <p:cNvPr id="96" name="Google Shape;96;g344269bad8b_0_6"/>
          <p:cNvGrpSpPr/>
          <p:nvPr/>
        </p:nvGrpSpPr>
        <p:grpSpPr>
          <a:xfrm>
            <a:off x="4363175" y="4438750"/>
            <a:ext cx="5957750" cy="1849598"/>
            <a:chOff x="6081850" y="874525"/>
            <a:chExt cx="5957750" cy="1849598"/>
          </a:xfrm>
        </p:grpSpPr>
        <p:pic>
          <p:nvPicPr>
            <p:cNvPr id="97" name="Google Shape;97;g344269bad8b_0_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81850" y="874525"/>
              <a:ext cx="5957750" cy="1849598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98" name="Google Shape;98;g344269bad8b_0_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628025" y="1694550"/>
              <a:ext cx="470075" cy="197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g344269bad8b_0_6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44269bad8b_0_6"/>
          <p:cNvSpPr txBox="1"/>
          <p:nvPr/>
        </p:nvSpPr>
        <p:spPr>
          <a:xfrm>
            <a:off x="4944800" y="1869150"/>
            <a:ext cx="36585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seu email @professor ou @aluno e clique em: </a:t>
            </a:r>
            <a:r>
              <a:rPr b="1" lang="pt-BR"/>
              <a:t>Avançar</a:t>
            </a:r>
            <a:r>
              <a:rPr lang="pt-BR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44269bad8b_0_6"/>
          <p:cNvSpPr/>
          <p:nvPr/>
        </p:nvSpPr>
        <p:spPr>
          <a:xfrm>
            <a:off x="5351350" y="4618675"/>
            <a:ext cx="13725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44269bad8b_0_6"/>
          <p:cNvSpPr txBox="1"/>
          <p:nvPr/>
        </p:nvSpPr>
        <p:spPr>
          <a:xfrm>
            <a:off x="857075" y="4996200"/>
            <a:ext cx="3658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Agora, clique em </a:t>
            </a:r>
            <a:r>
              <a:rPr b="1" lang="pt-BR"/>
              <a:t>Obter Suporte</a:t>
            </a:r>
            <a:r>
              <a:rPr lang="pt-BR"/>
              <a:t> para continuar.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44269bad8b_0_6"/>
          <p:cNvSpPr/>
          <p:nvPr/>
        </p:nvSpPr>
        <p:spPr>
          <a:xfrm rot="1965611">
            <a:off x="4590960" y="3779974"/>
            <a:ext cx="579350" cy="49322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44269bad8b_0_6"/>
          <p:cNvSpPr/>
          <p:nvPr/>
        </p:nvSpPr>
        <p:spPr>
          <a:xfrm>
            <a:off x="3374275" y="3058425"/>
            <a:ext cx="993600" cy="32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3eb5bf0fc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3eb5bf0fc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13" y="2196375"/>
            <a:ext cx="11687175" cy="1885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1" name="Google Shape;111;g33eb5bf0fc7_0_0"/>
          <p:cNvSpPr/>
          <p:nvPr/>
        </p:nvSpPr>
        <p:spPr>
          <a:xfrm>
            <a:off x="9686188" y="3614750"/>
            <a:ext cx="1781100" cy="34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3eb5bf0fc7_0_0"/>
          <p:cNvSpPr txBox="1"/>
          <p:nvPr/>
        </p:nvSpPr>
        <p:spPr>
          <a:xfrm>
            <a:off x="252425" y="1060225"/>
            <a:ext cx="748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Clique em: </a:t>
            </a:r>
            <a:r>
              <a:rPr b="1" lang="pt-BR" sz="1600">
                <a:solidFill>
                  <a:schemeClr val="dk1"/>
                </a:solidFill>
              </a:rPr>
              <a:t>Abrir Novo Chamado</a:t>
            </a:r>
            <a:r>
              <a:rPr lang="pt-BR" sz="16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3" name="Google Shape;113;g33eb5bf0fc7_0_0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3eb5bf0fc7_0_0"/>
          <p:cNvSpPr/>
          <p:nvPr/>
        </p:nvSpPr>
        <p:spPr>
          <a:xfrm rot="-5398220">
            <a:off x="10287098" y="4125386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3eb5bf0fc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g33eb5bf0fc7_0_14"/>
          <p:cNvGrpSpPr/>
          <p:nvPr/>
        </p:nvGrpSpPr>
        <p:grpSpPr>
          <a:xfrm>
            <a:off x="1170475" y="1743275"/>
            <a:ext cx="9851051" cy="2736875"/>
            <a:chOff x="756550" y="1306950"/>
            <a:chExt cx="9851051" cy="2736875"/>
          </a:xfrm>
        </p:grpSpPr>
        <p:pic>
          <p:nvPicPr>
            <p:cNvPr id="121" name="Google Shape;121;g33eb5bf0fc7_0_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6550" y="1306950"/>
              <a:ext cx="9851051" cy="27368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22" name="Google Shape;122;g33eb5bf0fc7_0_14"/>
            <p:cNvSpPr/>
            <p:nvPr/>
          </p:nvSpPr>
          <p:spPr>
            <a:xfrm>
              <a:off x="4922550" y="2193700"/>
              <a:ext cx="1655700" cy="7608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g33eb5bf0fc7_0_14"/>
          <p:cNvSpPr txBox="1"/>
          <p:nvPr/>
        </p:nvSpPr>
        <p:spPr>
          <a:xfrm>
            <a:off x="2575800" y="5321150"/>
            <a:ext cx="7040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chemeClr val="dk1"/>
                </a:solidFill>
              </a:rPr>
              <a:t>Navegue, utilizando as setas, para localizar o assunto: </a:t>
            </a:r>
            <a:r>
              <a:rPr b="1" i="1" lang="pt-BR" sz="1600">
                <a:solidFill>
                  <a:schemeClr val="dk1"/>
                </a:solidFill>
              </a:rPr>
              <a:t>Sala do Futuro - Professor</a:t>
            </a:r>
            <a:r>
              <a:rPr i="1" lang="pt-BR" sz="1600">
                <a:solidFill>
                  <a:schemeClr val="dk1"/>
                </a:solidFill>
              </a:rPr>
              <a:t>.</a:t>
            </a:r>
            <a:endParaRPr i="1" sz="1100">
              <a:solidFill>
                <a:schemeClr val="dk1"/>
              </a:solidFill>
            </a:endParaRPr>
          </a:p>
        </p:txBody>
      </p:sp>
      <p:cxnSp>
        <p:nvCxnSpPr>
          <p:cNvPr id="124" name="Google Shape;124;g33eb5bf0fc7_0_14"/>
          <p:cNvCxnSpPr/>
          <p:nvPr/>
        </p:nvCxnSpPr>
        <p:spPr>
          <a:xfrm flipH="1" rot="10800000">
            <a:off x="6153175" y="3659350"/>
            <a:ext cx="4396800" cy="1387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5" name="Google Shape;125;g33eb5bf0fc7_0_14"/>
          <p:cNvCxnSpPr/>
          <p:nvPr/>
        </p:nvCxnSpPr>
        <p:spPr>
          <a:xfrm rot="10800000">
            <a:off x="1778675" y="3659350"/>
            <a:ext cx="4385700" cy="1387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6" name="Google Shape;126;g33eb5bf0fc7_0_14"/>
          <p:cNvSpPr txBox="1"/>
          <p:nvPr/>
        </p:nvSpPr>
        <p:spPr>
          <a:xfrm>
            <a:off x="4117200" y="1183975"/>
            <a:ext cx="395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Clique em: </a:t>
            </a:r>
            <a:r>
              <a:rPr b="1" lang="pt-BR" sz="1600">
                <a:solidFill>
                  <a:schemeClr val="dk1"/>
                </a:solidFill>
              </a:rPr>
              <a:t>Sala do Futuro - Professor</a:t>
            </a:r>
            <a:r>
              <a:rPr lang="pt-BR" sz="16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7" name="Google Shape;127;g33eb5bf0fc7_0_14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3eb5bf0fc7_0_40"/>
          <p:cNvPicPr preferRelativeResize="0"/>
          <p:nvPr/>
        </p:nvPicPr>
        <p:blipFill rotWithShape="1">
          <a:blip r:embed="rId3">
            <a:alphaModFix/>
          </a:blip>
          <a:srcRect b="85184" l="0" r="0" t="0"/>
          <a:stretch/>
        </p:blipFill>
        <p:spPr>
          <a:xfrm>
            <a:off x="268500" y="1156850"/>
            <a:ext cx="7461550" cy="656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3" name="Google Shape;133;g33eb5bf0fc7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850" y="2685951"/>
            <a:ext cx="5406301" cy="30311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4" name="Google Shape;134;g33eb5bf0fc7_0_40"/>
          <p:cNvSpPr txBox="1"/>
          <p:nvPr/>
        </p:nvSpPr>
        <p:spPr>
          <a:xfrm>
            <a:off x="8345950" y="1095500"/>
            <a:ext cx="3513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na lupa para selecionar uma subcategoria.</a:t>
            </a:r>
            <a:endParaRPr/>
          </a:p>
        </p:txBody>
      </p:sp>
      <p:sp>
        <p:nvSpPr>
          <p:cNvPr id="135" name="Google Shape;135;g33eb5bf0fc7_0_40"/>
          <p:cNvSpPr/>
          <p:nvPr/>
        </p:nvSpPr>
        <p:spPr>
          <a:xfrm rot="5400000">
            <a:off x="7193788" y="2047788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g33eb5bf0fc7_0_40"/>
          <p:cNvCxnSpPr/>
          <p:nvPr/>
        </p:nvCxnSpPr>
        <p:spPr>
          <a:xfrm flipH="1">
            <a:off x="7495750" y="1340625"/>
            <a:ext cx="850200" cy="13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37" name="Google Shape;137;g33eb5bf0fc7_0_40"/>
          <p:cNvSpPr txBox="1"/>
          <p:nvPr/>
        </p:nvSpPr>
        <p:spPr>
          <a:xfrm>
            <a:off x="3468450" y="5819000"/>
            <a:ext cx="5255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opção que corresponda com a sua dúvida ou problema. Em seguida clique em: </a:t>
            </a:r>
            <a:r>
              <a:rPr b="1" lang="pt-BR"/>
              <a:t>Selecionar</a:t>
            </a:r>
            <a:r>
              <a:rPr lang="pt-BR"/>
              <a:t>.</a:t>
            </a:r>
            <a:endParaRPr/>
          </a:p>
        </p:txBody>
      </p:sp>
      <p:sp>
        <p:nvSpPr>
          <p:cNvPr id="138" name="Google Shape;138;g33eb5bf0fc7_0_40"/>
          <p:cNvSpPr/>
          <p:nvPr/>
        </p:nvSpPr>
        <p:spPr>
          <a:xfrm>
            <a:off x="6846800" y="5426925"/>
            <a:ext cx="604200" cy="23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g33eb5bf0fc7_0_40"/>
          <p:cNvCxnSpPr/>
          <p:nvPr/>
        </p:nvCxnSpPr>
        <p:spPr>
          <a:xfrm rot="10800000">
            <a:off x="3994125" y="5359850"/>
            <a:ext cx="671100" cy="58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40" name="Google Shape;140;g33eb5bf0fc7_0_40"/>
          <p:cNvSpPr txBox="1"/>
          <p:nvPr/>
        </p:nvSpPr>
        <p:spPr>
          <a:xfrm>
            <a:off x="191300" y="306625"/>
            <a:ext cx="841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ABRINDO UMA OCORRÊNCIA - PORTAL DE ATENDIMENTO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