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72" r:id="rId4"/>
    <p:sldId id="271" r:id="rId5"/>
    <p:sldId id="270" r:id="rId6"/>
    <p:sldId id="267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ne Alves Gadoti" userId="d2db5b85-0e80-475a-8947-8f2d6cb9316e" providerId="ADAL" clId="{34B636DF-F999-4714-9A85-F0DBCDC99FEA}"/>
    <pc:docChg chg="delSld">
      <pc:chgData name="Aline Alves Gadoti" userId="d2db5b85-0e80-475a-8947-8f2d6cb9316e" providerId="ADAL" clId="{34B636DF-F999-4714-9A85-F0DBCDC99FEA}" dt="2025-02-19T20:02:10.954" v="1" actId="2696"/>
      <pc:docMkLst>
        <pc:docMk/>
      </pc:docMkLst>
      <pc:sldChg chg="del">
        <pc:chgData name="Aline Alves Gadoti" userId="d2db5b85-0e80-475a-8947-8f2d6cb9316e" providerId="ADAL" clId="{34B636DF-F999-4714-9A85-F0DBCDC99FEA}" dt="2025-02-19T20:02:08.751" v="0" actId="2696"/>
        <pc:sldMkLst>
          <pc:docMk/>
          <pc:sldMk cId="2928605931" sldId="268"/>
        </pc:sldMkLst>
      </pc:sldChg>
      <pc:sldChg chg="del">
        <pc:chgData name="Aline Alves Gadoti" userId="d2db5b85-0e80-475a-8947-8f2d6cb9316e" providerId="ADAL" clId="{34B636DF-F999-4714-9A85-F0DBCDC99FEA}" dt="2025-02-19T20:02:10.954" v="1" actId="2696"/>
        <pc:sldMkLst>
          <pc:docMk/>
          <pc:sldMk cId="3748051531" sldId="26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BB7167-253C-ADD2-2B64-6D76ABFB00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DCD8B82-F293-3015-9E90-DE2B43DE3F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CCB8CC5-761F-D904-AB28-07AEC7C64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4F355-2B57-4BDD-BC5F-8658D31AD5CB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DE6D55-34E7-7FE4-9707-A0E86CB68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1FC7EF6-8AFE-8195-F3B8-F9859E81F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09407-A6F7-413F-91E5-AB2C784BD3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6039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1DD392-BC33-9F57-A178-121235D63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3EB5D2C-43C8-3499-8E25-856D4046DB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ED7CB2-0791-38FE-C2D9-F97BBAFE0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4F355-2B57-4BDD-BC5F-8658D31AD5CB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F93C60B-F47F-EDD5-809B-30F036D11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F119B5C-694E-FF8D-5F6E-3601BFE29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09407-A6F7-413F-91E5-AB2C784BD3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8225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E639B98-5529-8107-6F36-40B8274FA8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A6D9509-E748-0A05-FC09-EBC80DBC55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E57E2C4-7FCF-678D-92BA-053915AA8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4F355-2B57-4BDD-BC5F-8658D31AD5CB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0B8467E-74AE-D0CB-C777-AFE4D2E74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8CC7B61-8F64-86C9-186A-D92D680AD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09407-A6F7-413F-91E5-AB2C784BD3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1285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72FD3B-58A1-7E85-AAE0-9314D3EFF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6F0344D-46BA-2A88-DDCA-965AEEC9B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594FE4-AC86-FBDE-26C8-0A45F8AE5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4F355-2B57-4BDD-BC5F-8658D31AD5CB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39D6197-E503-D5C6-1F20-11608E6FF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A8D913-7B75-4019-EB1F-B6495ABBB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09407-A6F7-413F-91E5-AB2C784BD3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2599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042319-E9EE-48C7-8337-C9B02E1E6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5DDCAD2-44EF-1D95-81E5-7FB330EB79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9EF0AB9-E207-D1FB-2EF2-A3E38FE32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4F355-2B57-4BDD-BC5F-8658D31AD5CB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E207D01-ACFB-052D-6805-D00D5AFFA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2F8460D-E984-07F2-1C87-CD15B14F7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09407-A6F7-413F-91E5-AB2C784BD3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276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19AE58-61C2-DDA9-DCAF-97E0D55C9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CE54189-06BB-E35F-30DD-D6198120D8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65F6D2F-E4E7-1282-336B-B18C4888BB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CBE5340-D08C-81EC-20AA-C567890A2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4F355-2B57-4BDD-BC5F-8658D31AD5CB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345BB1D-74E5-7930-5ACF-791E7353C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C622851-AF24-08D7-6DD1-612149CA6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09407-A6F7-413F-91E5-AB2C784BD3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592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DE68F1-144A-5E7A-6074-1F93EC4AA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E18C99B-19AE-50D0-8D9F-406A05379D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EFBD84F-E530-09AB-6CA1-864E4C7A96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218DE46-4590-9341-0A69-C239A45D28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021F588-DEFD-EC33-AB8B-49B5A71666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047C6B0E-B510-42D9-130D-A4DD7A7B2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4F355-2B57-4BDD-BC5F-8658D31AD5CB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63BAC63-A209-2C3F-A4BF-E6CEB49FA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A8A9ADA4-BCBD-FE47-4077-0F9613C4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09407-A6F7-413F-91E5-AB2C784BD3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2095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AC2898-8206-2DDF-BB57-2ABB9E49C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55822A3-A3EB-B7D0-1B6D-9AB045714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4F355-2B57-4BDD-BC5F-8658D31AD5CB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518D178-4683-F18E-0842-79EC5C6EF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60D2EC4-1D50-CF4E-0732-25DC04D3F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09407-A6F7-413F-91E5-AB2C784BD3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9744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6B1FB9A-D59E-106F-1B64-89E0B6A5C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4F355-2B57-4BDD-BC5F-8658D31AD5CB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D011A2C-1CB4-0E80-D98B-4AC9AA1A8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036B3CE-191F-B6E4-EA00-A1DF43912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09407-A6F7-413F-91E5-AB2C784BD3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7248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28B08D-DCB2-DDBF-A4B4-D3596BB93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5F033B2-2D4F-DB91-7E67-BD2B79DC6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457D098-D2A8-B92D-2F07-E126717FC6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EA66D7B-B643-4EA4-48CC-1E525C686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4F355-2B57-4BDD-BC5F-8658D31AD5CB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24F569F-CC88-080B-2163-2012F9449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C4E6FC9-EC29-21D5-1E27-E1EA7C178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09407-A6F7-413F-91E5-AB2C784BD3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6416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A48FB7-4DFA-E5B1-AA90-ED0E319EE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E4494A-63B0-9CAB-4580-995C09E7DE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7712564-E0F4-9F55-786B-1D5AAAB9E5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21EDDE1-4DAD-D802-ED7C-826519562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4F355-2B57-4BDD-BC5F-8658D31AD5CB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77A038F-EE17-6C21-00B3-73686B429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9A68A89-88C8-B6C8-D611-D80EFDF5C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09407-A6F7-413F-91E5-AB2C784BD3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7324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4B1F68F-60DD-FB24-8601-BFA7FD40B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79941C1-7089-A971-B3C5-F9886E1AC6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43ADF44-86A7-E613-0687-3FF51D7FEC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4F355-2B57-4BDD-BC5F-8658D31AD5CB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539D11C-43EE-BB42-2076-44E59367D8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E4E47EC-53B6-3F2E-F4DE-9E8F60BC2C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09407-A6F7-413F-91E5-AB2C784BD3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291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ortal.fazenda.sp.gov.br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14D01F0-9914-F9FF-7654-79C00DC93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t-BR" sz="4000" dirty="0">
                <a:solidFill>
                  <a:srgbClr val="FFFFFF"/>
                </a:solidFill>
              </a:rPr>
              <a:t>Zeladoria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94B3CEA-A578-5B57-0242-2493E041A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ROTEIRO PARA EMISSÃO DE DARE – PAGAMENTO TAXA ZELADORIA SERVIDOR MUNICIPAL</a:t>
            </a:r>
          </a:p>
        </p:txBody>
      </p:sp>
    </p:spTree>
    <p:extLst>
      <p:ext uri="{BB962C8B-B14F-4D97-AF65-F5344CB8AC3E}">
        <p14:creationId xmlns:p14="http://schemas.microsoft.com/office/powerpoint/2010/main" val="3116698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2C7590-C3DB-5499-9C93-5662F78F8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hlinkClick r:id="rId2"/>
              </a:rPr>
              <a:t>Secretaria da Fazenda e Planejamento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62B6AB4-120F-2871-415E-9B586A6AB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A1EAC04-3830-57D8-5B56-9C6A328EE1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27452"/>
            <a:ext cx="12192000" cy="5203096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581AC977-A6A7-A8BA-0B29-FB34BCEFDE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5915" y="827452"/>
            <a:ext cx="6200169" cy="998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201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A7EAD2-5BD7-8B83-0352-0DDC5715B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393E934-1243-18CF-0851-AE10CE847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3BE9210-8CEC-B83E-4CED-AE87A2AEC2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2149"/>
            <a:ext cx="12192000" cy="5753701"/>
          </a:xfrm>
          <a:prstGeom prst="rect">
            <a:avLst/>
          </a:prstGeom>
        </p:spPr>
      </p:pic>
      <p:cxnSp>
        <p:nvCxnSpPr>
          <p:cNvPr id="6" name="Conector de Seta Reta 5">
            <a:extLst>
              <a:ext uri="{FF2B5EF4-FFF2-40B4-BE49-F238E27FC236}">
                <a16:creationId xmlns:a16="http://schemas.microsoft.com/office/drawing/2014/main" id="{2A9B4AAE-3E33-0F61-12BD-E9A3F0D8D951}"/>
              </a:ext>
            </a:extLst>
          </p:cNvPr>
          <p:cNvCxnSpPr/>
          <p:nvPr/>
        </p:nvCxnSpPr>
        <p:spPr>
          <a:xfrm>
            <a:off x="2770909" y="4572000"/>
            <a:ext cx="646546" cy="5172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4061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A8AB98-9DA8-304A-0BCA-C521E8E9F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CC6C45F-91E2-000C-1417-89FEF59154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D797B045-65F7-C2DF-3230-E2A6AD29F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98689"/>
            <a:ext cx="12192000" cy="5260622"/>
          </a:xfrm>
          <a:prstGeom prst="rect">
            <a:avLst/>
          </a:prstGeom>
        </p:spPr>
      </p:pic>
      <p:cxnSp>
        <p:nvCxnSpPr>
          <p:cNvPr id="8" name="Conector de Seta Reta 7">
            <a:extLst>
              <a:ext uri="{FF2B5EF4-FFF2-40B4-BE49-F238E27FC236}">
                <a16:creationId xmlns:a16="http://schemas.microsoft.com/office/drawing/2014/main" id="{39F5161C-F276-B630-25D4-8C1B350A1B74}"/>
              </a:ext>
            </a:extLst>
          </p:cNvPr>
          <p:cNvCxnSpPr/>
          <p:nvPr/>
        </p:nvCxnSpPr>
        <p:spPr>
          <a:xfrm>
            <a:off x="2214694" y="1375794"/>
            <a:ext cx="1526796" cy="8389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6175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B105FA-D450-ED0F-73A2-FAB7FA24A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1D3B0A-D717-CE3B-4875-F5B9B8700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314A678-FFBC-82A5-E19B-DBB8827E2E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2084"/>
            <a:ext cx="12192000" cy="5993832"/>
          </a:xfrm>
          <a:prstGeom prst="rect">
            <a:avLst/>
          </a:prstGeom>
        </p:spPr>
      </p:pic>
      <p:cxnSp>
        <p:nvCxnSpPr>
          <p:cNvPr id="6" name="Conector de Seta Reta 5">
            <a:extLst>
              <a:ext uri="{FF2B5EF4-FFF2-40B4-BE49-F238E27FC236}">
                <a16:creationId xmlns:a16="http://schemas.microsoft.com/office/drawing/2014/main" id="{62B331AF-3A3D-9058-041F-73BD378433E2}"/>
              </a:ext>
            </a:extLst>
          </p:cNvPr>
          <p:cNvCxnSpPr/>
          <p:nvPr/>
        </p:nvCxnSpPr>
        <p:spPr>
          <a:xfrm>
            <a:off x="419450" y="1233182"/>
            <a:ext cx="964733" cy="7717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4744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057B4E-F319-3477-7A32-97D5756B6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ABCFABD-159E-088A-E510-FD93D5B8A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B73A47E-9A1A-C4B1-8ABD-5B1B717316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5264"/>
            <a:ext cx="12192000" cy="6047471"/>
          </a:xfrm>
          <a:prstGeom prst="rect">
            <a:avLst/>
          </a:prstGeom>
        </p:spPr>
      </p:pic>
      <p:cxnSp>
        <p:nvCxnSpPr>
          <p:cNvPr id="6" name="Conector de Seta Reta 5">
            <a:extLst>
              <a:ext uri="{FF2B5EF4-FFF2-40B4-BE49-F238E27FC236}">
                <a16:creationId xmlns:a16="http://schemas.microsoft.com/office/drawing/2014/main" id="{FDC650F5-1AEE-8BA8-508F-6ED817B70E4A}"/>
              </a:ext>
            </a:extLst>
          </p:cNvPr>
          <p:cNvCxnSpPr/>
          <p:nvPr/>
        </p:nvCxnSpPr>
        <p:spPr>
          <a:xfrm>
            <a:off x="-302003" y="1113791"/>
            <a:ext cx="914400" cy="11537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12039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17</Words>
  <Application>Microsoft Office PowerPoint</Application>
  <PresentationFormat>Widescreen</PresentationFormat>
  <Paragraphs>3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Zeladoria</vt:lpstr>
      <vt:lpstr>Secretaria da Fazenda e Planejamento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Adriana Terra Steganha</dc:creator>
  <cp:lastModifiedBy>Aline Alves Gadoti</cp:lastModifiedBy>
  <cp:revision>3</cp:revision>
  <dcterms:created xsi:type="dcterms:W3CDTF">2025-02-19T13:40:26Z</dcterms:created>
  <dcterms:modified xsi:type="dcterms:W3CDTF">2025-02-19T20:02:18Z</dcterms:modified>
</cp:coreProperties>
</file>