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374EF-894A-4856-BEE8-95BED3B7713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45BA5B5-F7B1-4B5C-831E-0DF8913DD050}">
      <dgm:prSet/>
      <dgm:spPr/>
      <dgm:t>
        <a:bodyPr/>
        <a:lstStyle/>
        <a:p>
          <a:r>
            <a:rPr lang="pt-BR" b="1" i="0"/>
            <a:t>inscrições de 08/02 a 24/02</a:t>
          </a:r>
          <a:endParaRPr lang="en-US"/>
        </a:p>
      </dgm:t>
    </dgm:pt>
    <dgm:pt modelId="{C5D7BDF4-8D7F-47F3-AD5C-3B2B409BA885}" type="parTrans" cxnId="{B5B88867-5839-4C1E-902F-83C4C253B406}">
      <dgm:prSet/>
      <dgm:spPr/>
      <dgm:t>
        <a:bodyPr/>
        <a:lstStyle/>
        <a:p>
          <a:endParaRPr lang="en-US"/>
        </a:p>
      </dgm:t>
    </dgm:pt>
    <dgm:pt modelId="{57761C83-1482-4CF8-9F20-2CAD1642CF37}" type="sibTrans" cxnId="{B5B88867-5839-4C1E-902F-83C4C253B406}">
      <dgm:prSet/>
      <dgm:spPr/>
      <dgm:t>
        <a:bodyPr/>
        <a:lstStyle/>
        <a:p>
          <a:endParaRPr lang="en-US"/>
        </a:p>
      </dgm:t>
    </dgm:pt>
    <dgm:pt modelId="{0F470F47-F8DA-4B25-8B93-C213867B614C}">
      <dgm:prSet/>
      <dgm:spPr/>
      <dgm:t>
        <a:bodyPr/>
        <a:lstStyle/>
        <a:p>
          <a:r>
            <a:rPr lang="pt-BR" b="0" i="0"/>
            <a:t>Conheça aqui sobre as aulas olímpicas</a:t>
          </a:r>
          <a:br>
            <a:rPr lang="pt-BR" b="0" i="0"/>
          </a:br>
          <a:r>
            <a:rPr lang="pt-BR" b="0" i="0"/>
            <a:t>e como você pode participar</a:t>
          </a:r>
          <a:br>
            <a:rPr lang="pt-BR" b="0" i="0"/>
          </a:br>
          <a:br>
            <a:rPr lang="pt-BR" b="0" i="0"/>
          </a:br>
          <a:r>
            <a:rPr lang="pt-BR" b="1" i="0"/>
            <a:t>Acredite em você.</a:t>
          </a:r>
          <a:br>
            <a:rPr lang="pt-BR" b="1" i="0"/>
          </a:br>
          <a:r>
            <a:rPr lang="pt-BR" b="1" i="0"/>
            <a:t>Transborde seus sonhos</a:t>
          </a:r>
          <a:endParaRPr lang="en-US"/>
        </a:p>
      </dgm:t>
    </dgm:pt>
    <dgm:pt modelId="{02E1A12C-BBF6-44CD-97A8-82F42E3B253E}" type="parTrans" cxnId="{0D584547-A3CB-45C2-AE96-033FB8AC6028}">
      <dgm:prSet/>
      <dgm:spPr/>
      <dgm:t>
        <a:bodyPr/>
        <a:lstStyle/>
        <a:p>
          <a:endParaRPr lang="en-US"/>
        </a:p>
      </dgm:t>
    </dgm:pt>
    <dgm:pt modelId="{959DB4D8-9104-459F-9D9F-0CB77627852C}" type="sibTrans" cxnId="{0D584547-A3CB-45C2-AE96-033FB8AC6028}">
      <dgm:prSet/>
      <dgm:spPr/>
      <dgm:t>
        <a:bodyPr/>
        <a:lstStyle/>
        <a:p>
          <a:endParaRPr lang="en-US"/>
        </a:p>
      </dgm:t>
    </dgm:pt>
    <dgm:pt modelId="{8DE2C525-3B74-43BC-A96B-81860313410E}" type="pres">
      <dgm:prSet presAssocID="{C6A374EF-894A-4856-BEE8-95BED3B7713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25BFB53-07DA-4261-B9DE-CD1B470369A7}" type="pres">
      <dgm:prSet presAssocID="{145BA5B5-F7B1-4B5C-831E-0DF8913DD050}" presName="hierRoot1" presStyleCnt="0"/>
      <dgm:spPr/>
    </dgm:pt>
    <dgm:pt modelId="{B3E92310-7722-4931-BC41-ECBC25DE0EF6}" type="pres">
      <dgm:prSet presAssocID="{145BA5B5-F7B1-4B5C-831E-0DF8913DD050}" presName="composite" presStyleCnt="0"/>
      <dgm:spPr/>
    </dgm:pt>
    <dgm:pt modelId="{CCD56FCB-5F04-4F56-A4AA-4F51232C9733}" type="pres">
      <dgm:prSet presAssocID="{145BA5B5-F7B1-4B5C-831E-0DF8913DD050}" presName="background" presStyleLbl="node0" presStyleIdx="0" presStyleCnt="2"/>
      <dgm:spPr/>
    </dgm:pt>
    <dgm:pt modelId="{6AA5303A-44F8-422E-9B6C-FF3D0AA0F39E}" type="pres">
      <dgm:prSet presAssocID="{145BA5B5-F7B1-4B5C-831E-0DF8913DD050}" presName="text" presStyleLbl="fgAcc0" presStyleIdx="0" presStyleCnt="2">
        <dgm:presLayoutVars>
          <dgm:chPref val="3"/>
        </dgm:presLayoutVars>
      </dgm:prSet>
      <dgm:spPr/>
    </dgm:pt>
    <dgm:pt modelId="{87B02A47-3703-4F9D-AB44-D9FE8B17EF7A}" type="pres">
      <dgm:prSet presAssocID="{145BA5B5-F7B1-4B5C-831E-0DF8913DD050}" presName="hierChild2" presStyleCnt="0"/>
      <dgm:spPr/>
    </dgm:pt>
    <dgm:pt modelId="{79F58F28-9E83-4721-9F0A-47EB5C75CD7B}" type="pres">
      <dgm:prSet presAssocID="{0F470F47-F8DA-4B25-8B93-C213867B614C}" presName="hierRoot1" presStyleCnt="0"/>
      <dgm:spPr/>
    </dgm:pt>
    <dgm:pt modelId="{791C4DA9-D02B-4743-8E16-302BB80F4997}" type="pres">
      <dgm:prSet presAssocID="{0F470F47-F8DA-4B25-8B93-C213867B614C}" presName="composite" presStyleCnt="0"/>
      <dgm:spPr/>
    </dgm:pt>
    <dgm:pt modelId="{F4526881-163E-44F5-9F6F-0E6A50645E11}" type="pres">
      <dgm:prSet presAssocID="{0F470F47-F8DA-4B25-8B93-C213867B614C}" presName="background" presStyleLbl="node0" presStyleIdx="1" presStyleCnt="2"/>
      <dgm:spPr/>
    </dgm:pt>
    <dgm:pt modelId="{5EDE8295-8CDB-41B5-AC45-5E59C4032BB5}" type="pres">
      <dgm:prSet presAssocID="{0F470F47-F8DA-4B25-8B93-C213867B614C}" presName="text" presStyleLbl="fgAcc0" presStyleIdx="1" presStyleCnt="2">
        <dgm:presLayoutVars>
          <dgm:chPref val="3"/>
        </dgm:presLayoutVars>
      </dgm:prSet>
      <dgm:spPr/>
    </dgm:pt>
    <dgm:pt modelId="{044CA096-8B84-45DB-9794-A92B2AE4713A}" type="pres">
      <dgm:prSet presAssocID="{0F470F47-F8DA-4B25-8B93-C213867B614C}" presName="hierChild2" presStyleCnt="0"/>
      <dgm:spPr/>
    </dgm:pt>
  </dgm:ptLst>
  <dgm:cxnLst>
    <dgm:cxn modelId="{C7317916-B63A-4C7B-9FDC-FB6687F2E5DB}" type="presOf" srcId="{C6A374EF-894A-4856-BEE8-95BED3B7713C}" destId="{8DE2C525-3B74-43BC-A96B-81860313410E}" srcOrd="0" destOrd="0" presId="urn:microsoft.com/office/officeart/2005/8/layout/hierarchy1"/>
    <dgm:cxn modelId="{20AA1025-B391-42B0-8349-4F92D6532A9B}" type="presOf" srcId="{145BA5B5-F7B1-4B5C-831E-0DF8913DD050}" destId="{6AA5303A-44F8-422E-9B6C-FF3D0AA0F39E}" srcOrd="0" destOrd="0" presId="urn:microsoft.com/office/officeart/2005/8/layout/hierarchy1"/>
    <dgm:cxn modelId="{0D584547-A3CB-45C2-AE96-033FB8AC6028}" srcId="{C6A374EF-894A-4856-BEE8-95BED3B7713C}" destId="{0F470F47-F8DA-4B25-8B93-C213867B614C}" srcOrd="1" destOrd="0" parTransId="{02E1A12C-BBF6-44CD-97A8-82F42E3B253E}" sibTransId="{959DB4D8-9104-459F-9D9F-0CB77627852C}"/>
    <dgm:cxn modelId="{B5B88867-5839-4C1E-902F-83C4C253B406}" srcId="{C6A374EF-894A-4856-BEE8-95BED3B7713C}" destId="{145BA5B5-F7B1-4B5C-831E-0DF8913DD050}" srcOrd="0" destOrd="0" parTransId="{C5D7BDF4-8D7F-47F3-AD5C-3B2B409BA885}" sibTransId="{57761C83-1482-4CF8-9F20-2CAD1642CF37}"/>
    <dgm:cxn modelId="{19F19B73-A6BE-40B2-95E9-62B4E5BB0469}" type="presOf" srcId="{0F470F47-F8DA-4B25-8B93-C213867B614C}" destId="{5EDE8295-8CDB-41B5-AC45-5E59C4032BB5}" srcOrd="0" destOrd="0" presId="urn:microsoft.com/office/officeart/2005/8/layout/hierarchy1"/>
    <dgm:cxn modelId="{3EF3067E-DB0A-413A-871E-DDECDEB00688}" type="presParOf" srcId="{8DE2C525-3B74-43BC-A96B-81860313410E}" destId="{025BFB53-07DA-4261-B9DE-CD1B470369A7}" srcOrd="0" destOrd="0" presId="urn:microsoft.com/office/officeart/2005/8/layout/hierarchy1"/>
    <dgm:cxn modelId="{D8FE385B-E57A-4095-AF10-499C876C7ECA}" type="presParOf" srcId="{025BFB53-07DA-4261-B9DE-CD1B470369A7}" destId="{B3E92310-7722-4931-BC41-ECBC25DE0EF6}" srcOrd="0" destOrd="0" presId="urn:microsoft.com/office/officeart/2005/8/layout/hierarchy1"/>
    <dgm:cxn modelId="{997FEF93-3B48-4FF4-8C95-0B62A27227B2}" type="presParOf" srcId="{B3E92310-7722-4931-BC41-ECBC25DE0EF6}" destId="{CCD56FCB-5F04-4F56-A4AA-4F51232C9733}" srcOrd="0" destOrd="0" presId="urn:microsoft.com/office/officeart/2005/8/layout/hierarchy1"/>
    <dgm:cxn modelId="{66A80B8C-4144-4DCF-B27B-4F120C08E127}" type="presParOf" srcId="{B3E92310-7722-4931-BC41-ECBC25DE0EF6}" destId="{6AA5303A-44F8-422E-9B6C-FF3D0AA0F39E}" srcOrd="1" destOrd="0" presId="urn:microsoft.com/office/officeart/2005/8/layout/hierarchy1"/>
    <dgm:cxn modelId="{BFD447DC-48C2-4FD0-87DA-DB2CE06C8B00}" type="presParOf" srcId="{025BFB53-07DA-4261-B9DE-CD1B470369A7}" destId="{87B02A47-3703-4F9D-AB44-D9FE8B17EF7A}" srcOrd="1" destOrd="0" presId="urn:microsoft.com/office/officeart/2005/8/layout/hierarchy1"/>
    <dgm:cxn modelId="{3FEABD12-8834-4AB1-9979-790D8C2A7C48}" type="presParOf" srcId="{8DE2C525-3B74-43BC-A96B-81860313410E}" destId="{79F58F28-9E83-4721-9F0A-47EB5C75CD7B}" srcOrd="1" destOrd="0" presId="urn:microsoft.com/office/officeart/2005/8/layout/hierarchy1"/>
    <dgm:cxn modelId="{016B2C7C-9A48-4495-AF2E-3EEDB47DD904}" type="presParOf" srcId="{79F58F28-9E83-4721-9F0A-47EB5C75CD7B}" destId="{791C4DA9-D02B-4743-8E16-302BB80F4997}" srcOrd="0" destOrd="0" presId="urn:microsoft.com/office/officeart/2005/8/layout/hierarchy1"/>
    <dgm:cxn modelId="{439958A0-FD0C-426B-B545-7A827AE5B4A3}" type="presParOf" srcId="{791C4DA9-D02B-4743-8E16-302BB80F4997}" destId="{F4526881-163E-44F5-9F6F-0E6A50645E11}" srcOrd="0" destOrd="0" presId="urn:microsoft.com/office/officeart/2005/8/layout/hierarchy1"/>
    <dgm:cxn modelId="{03BE032D-CD69-4729-B4A9-918E0B5A095E}" type="presParOf" srcId="{791C4DA9-D02B-4743-8E16-302BB80F4997}" destId="{5EDE8295-8CDB-41B5-AC45-5E59C4032BB5}" srcOrd="1" destOrd="0" presId="urn:microsoft.com/office/officeart/2005/8/layout/hierarchy1"/>
    <dgm:cxn modelId="{B623CE14-F1A6-4C86-8764-B0A89E319980}" type="presParOf" srcId="{79F58F28-9E83-4721-9F0A-47EB5C75CD7B}" destId="{044CA096-8B84-45DB-9794-A92B2AE471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56FCB-5F04-4F56-A4AA-4F51232C9733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5303A-44F8-422E-9B6C-FF3D0AA0F39E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b="1" i="0" kern="1200"/>
            <a:t>inscrições de 08/02 a 24/02</a:t>
          </a:r>
          <a:endParaRPr lang="en-US" sz="2700" kern="1200"/>
        </a:p>
      </dsp:txBody>
      <dsp:txXfrm>
        <a:off x="696297" y="538547"/>
        <a:ext cx="4171627" cy="2590157"/>
      </dsp:txXfrm>
    </dsp:sp>
    <dsp:sp modelId="{F4526881-163E-44F5-9F6F-0E6A50645E11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E8295-8CDB-41B5-AC45-5E59C4032BB5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b="0" i="0" kern="1200"/>
            <a:t>Conheça aqui sobre as aulas olímpicas</a:t>
          </a:r>
          <a:br>
            <a:rPr lang="pt-BR" sz="2700" b="0" i="0" kern="1200"/>
          </a:br>
          <a:r>
            <a:rPr lang="pt-BR" sz="2700" b="0" i="0" kern="1200"/>
            <a:t>e como você pode participar</a:t>
          </a:r>
          <a:br>
            <a:rPr lang="pt-BR" sz="2700" b="0" i="0" kern="1200"/>
          </a:br>
          <a:br>
            <a:rPr lang="pt-BR" sz="2700" b="0" i="0" kern="1200"/>
          </a:br>
          <a:r>
            <a:rPr lang="pt-BR" sz="2700" b="1" i="0" kern="1200"/>
            <a:t>Acredite em você.</a:t>
          </a:r>
          <a:br>
            <a:rPr lang="pt-BR" sz="2700" b="1" i="0" kern="1200"/>
          </a:br>
          <a:r>
            <a:rPr lang="pt-BR" sz="2700" b="1" i="0" kern="1200"/>
            <a:t>Transborde seus sonhos</a:t>
          </a:r>
          <a:endParaRPr lang="en-US" sz="2700" kern="1200"/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D5936-A384-AFE3-892E-3EC028580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E8225A-59FF-598F-FAE6-EE61A24C4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3C4503-9392-69A8-3423-04A0330F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ED5157-58AF-B49F-00F0-2702CD50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FDA0A1-C083-D95F-15F5-F753C5A6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91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04530-B138-7E7F-EF5D-3E5D06B3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53FF7F-0754-784F-CEEF-90BC28960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D73FA8-7850-EE95-7F8E-71E6740A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C2DB1D-E216-D551-5F13-BC149AC8C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8EE0E0-2795-9F05-21A6-400CCBD5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66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BBFF36-8BB7-6015-9BE0-2DE914A700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020ABAE-C750-C0A2-22EA-A78904824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10C8A1-8A8F-DD07-2D00-FC06C373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24DCD5-E5FE-4B8E-4070-4F30EF01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BACB75-364D-AD00-B789-8CB24E0B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98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9A801-CE75-5458-72C9-CBD97763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2C2D35-253F-1B5A-F536-485219369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31CAF6-BCAA-8EB1-C149-3A8EAA780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3D39C4-AB49-0B70-B8CE-D79EB04BD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C11C77-0CAB-9951-501F-B7DEC2AEF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45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D7F04-E8EF-D56C-E1C0-46AB9D2B1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812A9E-4EF2-FE10-E0CC-0ED494A6A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84B852-36C3-183E-16F9-13116A69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1AFE33-36A8-A850-9ADB-47DCBDE7F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9BB39B-6818-D41A-C429-BE7B06681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81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0BFEA9-1F85-A28E-4D17-50D95179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AC80D-23BC-0E0C-0B58-A502B7BB5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A99DF6-3F1A-18CC-BA56-60F6CA04F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D64614-6DB1-DFEF-3310-DA190D7D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AD80F1-2A00-E466-12D7-64E4B3D0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D8CE86-0A67-E485-C3E5-D32FBC69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00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2FC81-F911-C470-DF14-7762862B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3EC08D-0675-69E5-FDCD-7C116DEA8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FB7B6AF-BFEF-90B2-3422-8DDD89ABD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679C5E1-B4EB-C881-8EEE-D06107F63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16DC3B8-8961-2123-19E0-0245FF392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CA1D4EF-7C03-A8F6-949C-15704A1F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E1D0F3-2B52-56A1-EC21-FCA121D6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02D2CB1-F6B2-7A0C-2E44-21BE3EE3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36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4CC70-2BD2-CA64-7D6D-8BEB8D5EE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5C3D21-9A82-C935-5E42-25A1C233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7892E95-6AB9-6CFB-E3F1-9CF2F9171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6BFD909-6204-96C0-2E5C-7803959C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24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85FC728-AC27-54C8-0BD3-975F40390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E09CF59-BF9A-59F6-1051-A448B404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9DCE758-451E-D951-6AC5-1E764FE00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57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58AE3-14EF-7B12-CDB6-A4972FA29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301E8C-8451-59AA-D067-B38F23FC4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1B8EA91-89C6-61CF-D562-3B4B7FB6F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45157A-D433-5732-31BB-E4C5605CD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F46FA0-18F1-A052-A3F9-2AD3C2F6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77AC96-D9AE-A61F-EE25-CF021C7F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90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36E6B-4D25-99AE-FD97-AA5C6D702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BB2D2E0-6175-8160-40F4-D8DB443A0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920B119-AFD3-91ED-ED0C-65A37CD29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85309A-679F-D85E-2B8F-7723EFCB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10B0F1-26EC-AC34-A07B-CAFFA4E9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561CBB-B80B-BC73-86AA-23BD568D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8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3B41944-0578-96F9-4C21-2D22B7E2B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E1C81C-6D7B-EC1F-29F8-16E4984F0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AD4AA4-5105-B178-CD5F-3E6A93968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2A860-BC35-4EE8-BABE-229DC1A5B776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F4A167-01AF-DF32-B7E2-1D194B7F1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C520FE-AE6A-7D34-3E3D-6A9AEA8AB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8F502-B245-4F33-B105-C48E276F97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93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limpiadassp.educacao.sp.gov.br/wp-content/uploads/2025/02/Tutorial-de-inscricao-dos-alunos.pdf" TargetMode="External"/><Relationship Id="rId2" Type="http://schemas.openxmlformats.org/officeDocument/2006/relationships/hyperlink" Target="https://sed.educacao.sp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BA5DED-1DC2-BE72-472F-B556EB9CF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479" y="1286934"/>
            <a:ext cx="8171044" cy="410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7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A3569B-7EB3-7BD8-5615-34C910C66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pt-BR" sz="4800" b="1" i="0">
                <a:effectLst/>
                <a:latin typeface="Inter"/>
              </a:rPr>
              <a:t>Aulas Olímpicas</a:t>
            </a:r>
            <a:endParaRPr lang="pt-BR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C813FDD4-3D03-17F6-4FAD-FD51EEC75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089207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216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199256-22A9-83B2-83C8-6C4F23FE4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pt-BR" b="1" i="0" dirty="0">
                <a:effectLst/>
                <a:latin typeface="Inter"/>
              </a:rPr>
              <a:t>Aulas Olímpicas</a:t>
            </a:r>
            <a:br>
              <a:rPr lang="pt-BR" b="1" i="0" dirty="0">
                <a:effectLst/>
                <a:latin typeface="Inter"/>
              </a:rPr>
            </a:br>
            <a:endParaRPr lang="pt-BR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3A56BB-17D4-8D93-0ABB-6D51B63C3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t-BR" sz="2200" b="0" i="0">
                <a:effectLst/>
                <a:latin typeface="Inter"/>
              </a:rPr>
              <a:t>A Secretaria da Educação do Estado de São Paulo (Seduc-SP) lançou, em 2025, </a:t>
            </a:r>
            <a:r>
              <a:rPr lang="pt-BR" sz="2200" b="1" i="0">
                <a:effectLst/>
                <a:latin typeface="Inter"/>
              </a:rPr>
              <a:t>projeto Escolas Olímpicas</a:t>
            </a:r>
            <a:r>
              <a:rPr lang="pt-BR" sz="2200" b="0" i="0">
                <a:effectLst/>
                <a:latin typeface="Inter"/>
              </a:rPr>
              <a:t>. Agora, unidades escolares selecionadas vão estar de </a:t>
            </a:r>
            <a:r>
              <a:rPr lang="pt-BR" sz="2200" b="1" i="0">
                <a:effectLst/>
                <a:latin typeface="Inter"/>
              </a:rPr>
              <a:t>portas abertas aos sábados</a:t>
            </a:r>
            <a:r>
              <a:rPr lang="pt-BR" sz="2200" b="0" i="0">
                <a:effectLst/>
                <a:latin typeface="Inter"/>
              </a:rPr>
              <a:t> para dar aquele empurrãozinho nos estudantes da rede pública para se </a:t>
            </a:r>
            <a:r>
              <a:rPr lang="pt-BR" sz="2200" b="1" i="0">
                <a:effectLst/>
                <a:latin typeface="Inter"/>
              </a:rPr>
              <a:t>prepararem para competições científicas!</a:t>
            </a:r>
            <a:r>
              <a:rPr lang="pt-BR" sz="2200" b="0" i="0">
                <a:effectLst/>
                <a:latin typeface="Inter"/>
              </a:rPr>
              <a:t> O conteúdo das aulas será </a:t>
            </a:r>
            <a:r>
              <a:rPr lang="pt-BR" sz="2200" b="1" i="0">
                <a:effectLst/>
                <a:latin typeface="Inter"/>
              </a:rPr>
              <a:t>focado em matemática e suas tecnologias.</a:t>
            </a:r>
            <a:endParaRPr lang="pt-BR" sz="2200" b="0" i="0">
              <a:effectLst/>
              <a:latin typeface="Inter"/>
            </a:endParaRPr>
          </a:p>
          <a:p>
            <a:endParaRPr lang="pt-BR" sz="2200"/>
          </a:p>
        </p:txBody>
      </p:sp>
    </p:spTree>
    <p:extLst>
      <p:ext uri="{BB962C8B-B14F-4D97-AF65-F5344CB8AC3E}">
        <p14:creationId xmlns:p14="http://schemas.microsoft.com/office/powerpoint/2010/main" val="17613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4F6B5-26CD-833A-FDE8-ADF6A9583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EM NOSSA DIRETORIA A ESCOLA OLÍMPICA QUE COMEÇARÁ ESSE PROJETO É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43E8A2-05FB-1306-F25C-B80BE5533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>
                <a:solidFill>
                  <a:srgbClr val="FFFFFF"/>
                </a:solidFill>
                <a:effectLst/>
                <a:latin typeface="Inter"/>
              </a:rPr>
              <a:t>Conheça aqui sobre as aulas olímpicas</a:t>
            </a:r>
            <a:br>
              <a:rPr lang="pt-BR"/>
            </a:br>
            <a:r>
              <a:rPr lang="pt-BR" b="0" i="0">
                <a:solidFill>
                  <a:srgbClr val="FFFFFF"/>
                </a:solidFill>
                <a:effectLst/>
                <a:latin typeface="Inter"/>
              </a:rPr>
              <a:t>e como você pode participar</a:t>
            </a:r>
            <a:br>
              <a:rPr lang="pt-BR"/>
            </a:br>
            <a:r>
              <a:rPr lang="pt-BR" sz="4400" b="1"/>
              <a:t>E.E PROFESSOR VEIGA JÚNIOR, EM IGUAPE.</a:t>
            </a:r>
            <a:br>
              <a:rPr lang="pt-BR"/>
            </a:br>
            <a:r>
              <a:rPr lang="pt-BR" b="1" i="0">
                <a:solidFill>
                  <a:srgbClr val="FFFFFF"/>
                </a:solidFill>
                <a:effectLst/>
                <a:latin typeface="Inter"/>
              </a:rPr>
              <a:t>Acredite em você.</a:t>
            </a:r>
            <a:br>
              <a:rPr lang="pt-BR" b="1" i="0">
                <a:solidFill>
                  <a:srgbClr val="FFFFFF"/>
                </a:solidFill>
                <a:effectLst/>
                <a:latin typeface="Inter"/>
              </a:rPr>
            </a:br>
            <a:r>
              <a:rPr lang="pt-BR" b="1" i="0">
                <a:solidFill>
                  <a:srgbClr val="FFFFFF"/>
                </a:solidFill>
                <a:effectLst/>
                <a:latin typeface="Inter"/>
              </a:rPr>
              <a:t>Transborde seus sonhos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104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ight Triangle 103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C1BCBD-739C-38B5-F104-DC71E0DF4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260" y="1188637"/>
            <a:ext cx="5852711" cy="1597228"/>
          </a:xfrm>
        </p:spPr>
        <p:txBody>
          <a:bodyPr>
            <a:normAutofit/>
          </a:bodyPr>
          <a:lstStyle/>
          <a:p>
            <a:r>
              <a:rPr lang="pt-BR" sz="4700"/>
              <a:t>Quem pode participar?</a:t>
            </a:r>
            <a:br>
              <a:rPr lang="pt-BR" sz="4700"/>
            </a:br>
            <a:endParaRPr lang="pt-BR" sz="470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37F6A8E-3403-A89A-E758-F5363CFF9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3357" y="1700588"/>
            <a:ext cx="3533985" cy="353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31F319-D3EB-F809-4F40-D8EC75390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428236" cy="27281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t-BR" sz="2000"/>
              <a:t>Estudantes da rede pública do Estado de São Paulo do sexto ano do Ensino Fundamental à terceira série do Ensino Médio apaixonados por matemática.</a:t>
            </a:r>
          </a:p>
          <a:p>
            <a:pPr marL="0" indent="0">
              <a:buNone/>
            </a:pPr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337601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79A9C0-A40A-58D1-E731-0DA6AA5F5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pt-BR" sz="5100" b="1" i="0">
                <a:effectLst/>
                <a:latin typeface="var( --e-global-typography-primary-font-family )"/>
              </a:rPr>
              <a:t>Como faço para me inscrever?</a:t>
            </a:r>
            <a:br>
              <a:rPr lang="pt-BR" sz="5100" b="1" i="0">
                <a:effectLst/>
                <a:latin typeface="var( --e-global-typography-primary-font-family )"/>
              </a:rPr>
            </a:br>
            <a:endParaRPr lang="pt-BR" sz="510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6DDF18-EFE2-D98E-FA7A-870975859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BR" sz="2200" b="0" i="0" dirty="0">
                <a:effectLst/>
                <a:latin typeface="Inter"/>
              </a:rPr>
              <a:t>Consulte na SED pelo menu:</a:t>
            </a:r>
            <a:br>
              <a:rPr lang="pt-BR" sz="2200" b="0" i="0" dirty="0">
                <a:effectLst/>
                <a:latin typeface="Inter"/>
              </a:rPr>
            </a:br>
            <a:r>
              <a:rPr lang="pt-BR" sz="2200" b="0" i="0" u="none" strike="noStrike" dirty="0">
                <a:effectLst/>
                <a:latin typeface="Inte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https://sed.educacao.sp.gov.br/</a:t>
            </a:r>
            <a:endParaRPr lang="pt-BR" sz="2200" b="0" i="0" dirty="0">
              <a:effectLst/>
              <a:latin typeface="Inter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  <a:latin typeface="Inter"/>
              </a:rPr>
              <a:t>Gestão Escolar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  <a:latin typeface="Inter"/>
              </a:rPr>
              <a:t>Sistema de Olimpíadas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200" b="1" i="0" dirty="0">
                <a:effectLst/>
                <a:latin typeface="Inter"/>
              </a:rPr>
              <a:t>Aulas Olímpicas – Inscrição</a:t>
            </a:r>
            <a:endParaRPr lang="pt-BR" sz="2200" b="0" i="0" dirty="0">
              <a:effectLst/>
              <a:latin typeface="Inter"/>
            </a:endParaRPr>
          </a:p>
          <a:p>
            <a:pPr marL="0" indent="0">
              <a:buNone/>
            </a:pPr>
            <a:endParaRPr lang="pt-BR" sz="2200" dirty="0"/>
          </a:p>
          <a:p>
            <a:pPr marL="0" indent="0">
              <a:buNone/>
            </a:pPr>
            <a:r>
              <a:rPr lang="pt-BR" sz="2200" b="1" dirty="0"/>
              <a:t>Tutorial de inscrição</a:t>
            </a:r>
          </a:p>
          <a:p>
            <a:pPr marL="0" indent="0">
              <a:buNone/>
            </a:pPr>
            <a:r>
              <a:rPr lang="pt-BR" sz="2200" dirty="0">
                <a:hlinkClick r:id="rId3"/>
              </a:rPr>
              <a:t>https://olimpiadassp.educacao.sp.gov.br/wp-content/uploads/2025/02/Tutorial-de-inscricao-dos-alunos.pdf</a:t>
            </a:r>
            <a:endParaRPr lang="pt-BR" sz="2200" dirty="0"/>
          </a:p>
          <a:p>
            <a:pPr marL="0" indent="0">
              <a:buNone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522512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225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Inter</vt:lpstr>
      <vt:lpstr>var( --e-global-typography-primary-font-family )</vt:lpstr>
      <vt:lpstr>Tema do Office</vt:lpstr>
      <vt:lpstr>Apresentação do PowerPoint</vt:lpstr>
      <vt:lpstr>Aulas Olímpicas</vt:lpstr>
      <vt:lpstr>Aulas Olímpicas </vt:lpstr>
      <vt:lpstr>EM NOSSA DIRETORIA A ESCOLA OLÍMPICA QUE COMEÇARÁ ESSE PROJETO É </vt:lpstr>
      <vt:lpstr>Quem pode participar? </vt:lpstr>
      <vt:lpstr>Como faço para me inscrever?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Willyan Soares Da Silva</dc:creator>
  <cp:lastModifiedBy>Willyan Soares Da Silva</cp:lastModifiedBy>
  <cp:revision>2</cp:revision>
  <dcterms:created xsi:type="dcterms:W3CDTF">2025-02-10T20:43:43Z</dcterms:created>
  <dcterms:modified xsi:type="dcterms:W3CDTF">2025-02-10T20:56:53Z</dcterms:modified>
</cp:coreProperties>
</file>