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340" r:id="rId5"/>
    <p:sldId id="372" r:id="rId6"/>
    <p:sldId id="371" r:id="rId7"/>
    <p:sldId id="373" r:id="rId8"/>
    <p:sldId id="368" r:id="rId9"/>
    <p:sldId id="369" r:id="rId10"/>
    <p:sldId id="370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9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0E06A-0DC2-4347-B0E6-5336EBD296BA}" type="datetimeFigureOut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3DC38-D3E2-4E58-ADCC-DC98A6970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57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65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0472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018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404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133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514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554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8340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313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907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335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786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443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15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3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409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673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3DC38-D3E2-4E58-ADCC-DC98A697024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191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A69D9-E6A0-BBC7-EBC1-F9245FDE0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4B1197-8D3A-5C6D-C703-CFE844558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1485E-EEBD-C4B9-A71D-C9ABD0C8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8972-D257-43D4-B4AC-20E48B1D875F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48DB0B8-4053-9410-EB49-995F2DBD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E1C274-77C4-0D18-5ED3-A9E6530F1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0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3F486B-43D9-8113-5A44-F489C292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87D772C-8B9D-4E45-173E-E288ED04F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8E3189-1E0F-0A57-C89E-F1FBBA9B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1FD8-61C0-4D0F-9CD1-1C1E2AA17FD7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815F31-81CE-C2AA-96F8-EAC18632D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04DA288-E376-DA88-BC54-294FF6D3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12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828532-14B7-AD5C-B4A6-3794DA862B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E80C1A-0B80-03AD-E579-A31FA1BD5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E24FF7-59D1-64E5-AAAF-A8F53D6E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2776A-B3F0-4887-8C9B-0D273417AD30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2F14FB-F7D9-4554-117D-5CF611EE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A3D117-E180-1C2A-036A-0A0829C8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16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58361-B198-5A31-7C53-309CBECB7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A0AD24-D0D2-43D3-5FCD-5C695F1F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52619D-4F86-D1C6-7D7F-89F5DC1D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50CE-B942-47B1-B57B-90CBBEFA0146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76F3E6-6A2F-3C3E-24B6-7A911F29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30A470-AD47-B862-5D75-18A9DC6D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504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C3307-3DAF-407E-3C02-E0990B71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C1B780-6E94-7A87-A96C-BB3FA61EA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3614BF-DFEA-A267-D01F-2373841B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1E05B-0CC9-44FE-A6A0-4D6C4084BB8F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D5CEDC-46E2-866B-7339-7E8FA6FB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032D93-FC00-44EF-042E-248B36D4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6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8B7FBA-C6EF-E298-6D88-5722DD85C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C05DA7-125F-C8CC-17B9-2C72B44A1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17177D6-8D1B-41D8-C85B-720162D0F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8C20DA-15A4-5E55-D446-171BC6DC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7960D-EFA1-4BA4-A14E-7701C1CC85D7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1BD383-727C-F952-7FE4-E4269B63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CED956-0DCB-1424-97BF-B3C66D57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33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BD5D2-E32F-F9DD-53CB-C4E88FED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7B63F0-22EB-BDBE-6FAB-949B2B2A3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DD7195-5614-889E-9513-DDF44579C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98D89D-8F37-420E-344D-4F4B3EB0C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C09AF7-77AC-573B-A011-FF4F00B73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5E64B7-E138-607A-2641-5016B55D8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38379-E2B6-455F-ABD0-509C3C338E50}" type="datetime1">
              <a:rPr lang="pt-BR" smtClean="0"/>
              <a:t>04/10/2024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A0C22F-5377-4CAC-7511-00A7003B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514BBAE-6F8F-E892-A51C-764260A9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476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A484B-F676-F733-AF31-944372EB5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CAB314-4169-FC5F-9205-C3461F98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40A9-DC58-45D1-8BBC-CE2D67184D0C}" type="datetime1">
              <a:rPr lang="pt-BR" smtClean="0"/>
              <a:t>04/10/2024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061474-42E7-AC40-2D20-B1F08B04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B446279-85E7-6A11-4ADF-0751AAAA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13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527D72-18A8-3994-7347-0A895A75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21AF-B313-4F89-8BBF-E113A008996D}" type="datetime1">
              <a:rPr lang="pt-BR" smtClean="0"/>
              <a:t>04/10/2024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CD7040-48DA-B1AD-74C8-29F57D919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CB80453-A01A-EA92-4E5D-A5CD7324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425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C6A1D-427B-36A7-6B99-8267D1F99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78D589-A5B2-6E3D-1DAE-7B3B88651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866B7A4-C9C8-CF9D-C96B-40EF92EF5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6DA203-8F3D-CB34-B12C-BC6317C3B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520A-C66F-4CF5-8BF1-9E5E1BB5EF6A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13D2CBE-98A4-80F9-7414-411175A6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6C8E2FA-2094-33F7-A329-C3122C9A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644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439E9-5B71-BAD8-9AD8-2E0766533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786BBE-C8E0-7483-83D1-75DAAF9C8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673BD36-8A5F-3E1C-F376-441EB184C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FF8CB13-BEFE-8B3D-4615-0D01E055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DC93-7BC8-48CD-9D55-5A60C51076A7}" type="datetime1">
              <a:rPr lang="pt-BR" smtClean="0"/>
              <a:t>04/10/2024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0BD9A1-76C1-7CB2-93FC-266D2177A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DRE-CENTRO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37C610E-FC27-5E46-1077-51B2CD6D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121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75D4A14-390C-76E4-2A6D-40E1C487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E11987-D065-1280-F61D-E00686814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3AE4CD-2AF7-CFD4-75F2-CC664AF06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F6436C-A387-4EA0-9BCC-F37C13DC4FAE}" type="datetime1">
              <a:rPr lang="pt-BR" smtClean="0"/>
              <a:t>04/10/2024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01F608-1359-B75F-607A-5A98191E3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pt-BR"/>
              <a:t>DRE-CENTRO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72AD85-5634-861E-653F-4322243FB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1638C3-179E-47A0-9585-67622B52BC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796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ectr@educacao.sp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681037"/>
            <a:ext cx="11197653" cy="4901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000" kern="100" dirty="0">
                <a:solidFill>
                  <a:srgbClr val="0070C0"/>
                </a:solidFill>
                <a:effectLst/>
                <a:latin typeface="Aptos Black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Características Gerais do SARESP – Ensino Fundamental Anos Finais - 2024</a:t>
            </a:r>
            <a:endParaRPr lang="pt-BR" sz="60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pt-BR" sz="60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Procedimentos e Aplicação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3DC6864F-59AD-308A-C68C-D7EA29BA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/>
              <a:t>DRE-CENTRO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06188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DD8174E6-BE73-6AE0-6D47-A59E19921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53" y="494676"/>
            <a:ext cx="11132693" cy="5951094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E6B6140-416D-E469-B18F-8CD30E20C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326149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ABC87F1-816B-5FBB-2D8D-F14B7F3AD6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893" y="359764"/>
            <a:ext cx="11872210" cy="5817199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E3DBAD2-8C24-E496-E3B2-B51CCDD3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098845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1EE7F70-1168-71DF-64AA-9181E150ED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214" y="344774"/>
            <a:ext cx="11230132" cy="6026045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B59921-C9A0-D75C-88D8-4E0F147E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2826"/>
            <a:ext cx="4114800" cy="365125"/>
          </a:xfrm>
        </p:spPr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928851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3BC2730-9D86-FB43-E0FE-63A37C9E3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65343"/>
            <a:ext cx="12127038" cy="6105477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022461D-109F-C644-DEF5-23008DC4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313306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5CBFBF3-58BA-60ED-1C2D-D49392A5B8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942" y="554637"/>
            <a:ext cx="10320730" cy="5396458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6F0B11A-B16E-9590-46E0-81D94705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80773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6817BD1-E010-6B67-32E2-B198007E88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9" y="329783"/>
            <a:ext cx="12110800" cy="5981075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4B4812F-F012-C3A2-4BC4-3B72727D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4272662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88EA10F-EE10-F1DA-9F6F-A70A3A6A7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39843"/>
            <a:ext cx="12127038" cy="6857999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0ADDA33-A640-1EC4-EBF2-8705109A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6119" y="6492875"/>
            <a:ext cx="4114800" cy="365125"/>
          </a:xfrm>
        </p:spPr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674170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ED245D7-D41D-8F2B-192E-E7D545BE8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60" y="375261"/>
            <a:ext cx="12159519" cy="6107478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DC8A87-E54F-5D2E-EF04-D039A248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689615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1994" cy="7097843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2D982C79-B693-5150-EBC8-D21CB0465EF2}"/>
              </a:ext>
            </a:extLst>
          </p:cNvPr>
          <p:cNvSpPr txBox="1"/>
          <p:nvPr/>
        </p:nvSpPr>
        <p:spPr>
          <a:xfrm>
            <a:off x="299805" y="239843"/>
            <a:ext cx="11197652" cy="695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Desejamos um excelente trabalho a todos!</a:t>
            </a:r>
          </a:p>
          <a:p>
            <a:pPr algn="ctr"/>
            <a:endParaRPr lang="pt-BR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/>
              <a:t>Dirigente Regional de Ensino- Região Centro </a:t>
            </a:r>
          </a:p>
          <a:p>
            <a:pPr algn="ctr"/>
            <a:r>
              <a:rPr lang="pt-BR" sz="3200" b="1" dirty="0"/>
              <a:t>Mônica Lopes de Oliveira </a:t>
            </a:r>
          </a:p>
          <a:p>
            <a:pPr algn="ctr"/>
            <a:endParaRPr lang="pt-BR" sz="3200" b="1" dirty="0"/>
          </a:p>
          <a:p>
            <a:pPr algn="ctr"/>
            <a:r>
              <a:rPr lang="pt-BR" sz="3200" b="1" dirty="0"/>
              <a:t>Equipe de Coordenação da DER CTR:</a:t>
            </a:r>
          </a:p>
          <a:p>
            <a:pPr algn="ctr"/>
            <a:r>
              <a:rPr lang="pt-BR" sz="3200" b="1" dirty="0"/>
              <a:t>Maria Cristina, Elaine, Jaciara, </a:t>
            </a:r>
            <a:r>
              <a:rPr lang="pt-BR" sz="3200" b="1" dirty="0" err="1"/>
              <a:t>Rosinês</a:t>
            </a:r>
            <a:r>
              <a:rPr lang="pt-BR" sz="3200" b="1" dirty="0"/>
              <a:t>, Guilherme </a:t>
            </a:r>
          </a:p>
          <a:p>
            <a:pPr algn="ctr"/>
            <a:endParaRPr lang="pt-BR" sz="3200" b="1" dirty="0"/>
          </a:p>
          <a:p>
            <a:pPr algn="ctr"/>
            <a:r>
              <a:rPr lang="pt-BR" sz="3200" b="1" dirty="0"/>
              <a:t>Contatos: </a:t>
            </a:r>
            <a:r>
              <a:rPr lang="pt-BR" sz="3200" b="1" dirty="0">
                <a:hlinkClick r:id="rId4"/>
              </a:rPr>
              <a:t>dectr@educacao.sp.gov.br</a:t>
            </a:r>
            <a:endParaRPr lang="pt-BR" sz="3200" b="1" dirty="0"/>
          </a:p>
          <a:p>
            <a:pPr algn="ctr"/>
            <a:r>
              <a:rPr lang="pt-BR" sz="3200" b="1" dirty="0"/>
              <a:t>Telefones: (11)3855-3632/3855-3671/3855-3676</a:t>
            </a:r>
          </a:p>
          <a:p>
            <a:pPr algn="ctr"/>
            <a:endParaRPr lang="pt-BR" sz="3200" b="1" dirty="0"/>
          </a:p>
          <a:p>
            <a:pPr algn="ctr"/>
            <a:endParaRPr lang="pt-BR" sz="3200" b="1" dirty="0"/>
          </a:p>
        </p:txBody>
      </p:sp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id="{9F582D2C-978F-202A-7DC1-53F386D0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8370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EE50F9B-C3E6-50AA-0001-CD70795120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863" y="329784"/>
            <a:ext cx="11517444" cy="6026046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311FF1-D457-3905-DCF9-D862F960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770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3AE788E-09D1-459D-8D07-F91DD2910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299803"/>
            <a:ext cx="12127038" cy="6011056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295D34D-470B-7B9D-7D7C-D1F540A1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6177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6F79E28-CCA8-3DD6-9E96-C089519F9EE1}"/>
              </a:ext>
            </a:extLst>
          </p:cNvPr>
          <p:cNvSpPr txBox="1"/>
          <p:nvPr/>
        </p:nvSpPr>
        <p:spPr>
          <a:xfrm>
            <a:off x="464693" y="681038"/>
            <a:ext cx="1084788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Tempo realização das provas</a:t>
            </a:r>
            <a:b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6º ao 9º ano – até 3h30, com permanência mínima na sala de 1h45;</a:t>
            </a:r>
            <a:b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000" b="1" dirty="0">
                <a:latin typeface="Arial" panose="020B0604020202020204" pitchFamily="34" charset="0"/>
                <a:cs typeface="Arial" panose="020B0604020202020204" pitchFamily="34" charset="0"/>
              </a:rPr>
              <a:t>Acréscimo de até 1h para alunos elegíveis aos serviços de educação especial. </a:t>
            </a:r>
          </a:p>
          <a:p>
            <a:endParaRPr lang="pt-BR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Todas</a:t>
            </a:r>
            <a:r>
              <a:rPr lang="pt-PT" sz="3000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as</a:t>
            </a:r>
            <a:r>
              <a:rPr lang="pt-PT" sz="3000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turmas</a:t>
            </a:r>
            <a:r>
              <a:rPr lang="pt-PT" sz="3000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devem</a:t>
            </a:r>
            <a:r>
              <a:rPr lang="pt-PT" sz="3000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realizar</a:t>
            </a:r>
            <a:r>
              <a:rPr lang="pt-PT" sz="3000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a</a:t>
            </a:r>
            <a:r>
              <a:rPr lang="pt-PT" sz="3000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prova</a:t>
            </a:r>
            <a:r>
              <a:rPr lang="pt-PT" sz="3000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u="sng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no</a:t>
            </a:r>
            <a:r>
              <a:rPr lang="pt-PT" sz="3000" u="sng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u="sng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mesmo</a:t>
            </a:r>
            <a:r>
              <a:rPr lang="pt-PT" sz="3000" u="sng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u="sng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horário,</a:t>
            </a:r>
            <a:r>
              <a:rPr lang="pt-PT" sz="3000" u="sng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u="sng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com</a:t>
            </a:r>
            <a:r>
              <a:rPr lang="pt-PT" sz="3000" u="sng" spc="4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u="sng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um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 </a:t>
            </a:r>
            <a:r>
              <a:rPr lang="pt-PT" sz="3000" u="sng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equipamento por estudante</a:t>
            </a:r>
            <a:r>
              <a:rPr lang="pt-PT" sz="3000" dirty="0">
                <a:effectLst/>
                <a:latin typeface="Arial" panose="020B0604020202020204" pitchFamily="34" charset="0"/>
                <a:ea typeface="Arial MT"/>
                <a:cs typeface="Arial" panose="020B0604020202020204" pitchFamily="34" charset="0"/>
              </a:rPr>
              <a:t>, conforme o cronograma.</a:t>
            </a:r>
            <a:endParaRPr lang="pt-BR" sz="3000" dirty="0">
              <a:effectLst/>
              <a:latin typeface="Arial" panose="020B0604020202020204" pitchFamily="34" charset="0"/>
              <a:ea typeface="Arial MT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20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6E4A849-D61E-023D-1673-8FAC17E3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274551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099649F-ADB6-7DAA-30A7-4043E7133C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0579"/>
            <a:ext cx="12191999" cy="5916383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2B9E98-5CD9-3080-0E4E-7A808D4F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516864"/>
            <a:ext cx="4114800" cy="365125"/>
          </a:xfrm>
        </p:spPr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98586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D7A84E7-7BF3-8FAB-99E3-72DF44D353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434715"/>
            <a:ext cx="12127038" cy="5640240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477E08-0F87-0753-8CC8-7A089F3B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1637808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6D77645-92AD-819F-B012-90896308EE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1" y="194873"/>
            <a:ext cx="12127038" cy="5982090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8D09BC6-9EB0-C514-9797-CD55A9CA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328125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1922AA7-D57B-D99B-406A-505C455F1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341" y="595351"/>
            <a:ext cx="11707318" cy="5667297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8FE7699-EE4E-7899-81B0-E355F1595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413285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E90B6548-F6F6-8FCF-32DA-7E9EBF123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A31F36FD-02EA-87AF-42D2-7DDD53858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2480" y="0"/>
            <a:ext cx="12191999" cy="7097842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77CE53F1-B0B9-87F7-4BF5-CE8F883FA087}"/>
              </a:ext>
            </a:extLst>
          </p:cNvPr>
          <p:cNvSpPr txBox="1">
            <a:spLocks/>
          </p:cNvSpPr>
          <p:nvPr/>
        </p:nvSpPr>
        <p:spPr>
          <a:xfrm>
            <a:off x="879423" y="1018381"/>
            <a:ext cx="10433154" cy="4821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7A5FE8D-ADEF-D75F-68F6-32716F16DCB4}"/>
              </a:ext>
            </a:extLst>
          </p:cNvPr>
          <p:cNvSpPr txBox="1"/>
          <p:nvPr/>
        </p:nvSpPr>
        <p:spPr>
          <a:xfrm>
            <a:off x="464694" y="783044"/>
            <a:ext cx="11197653" cy="9404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pt-BR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4BFC7DF-D36A-054E-AF89-8F664326D376}"/>
              </a:ext>
            </a:extLst>
          </p:cNvPr>
          <p:cNvSpPr txBox="1">
            <a:spLocks/>
          </p:cNvSpPr>
          <p:nvPr/>
        </p:nvSpPr>
        <p:spPr>
          <a:xfrm>
            <a:off x="529653" y="681037"/>
            <a:ext cx="11132694" cy="2747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859A795-981B-5A26-8D9D-42441875E2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251" y="483433"/>
            <a:ext cx="11132694" cy="5891134"/>
          </a:xfrm>
          <a:prstGeom prst="rect">
            <a:avLst/>
          </a:prstGeom>
        </p:spPr>
      </p:pic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69A6EDA-8995-5440-9CFD-3D4B8DEA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z="1400" b="1" dirty="0"/>
              <a:t>DRE-CENTRO</a:t>
            </a:r>
          </a:p>
        </p:txBody>
      </p:sp>
    </p:spTree>
    <p:extLst>
      <p:ext uri="{BB962C8B-B14F-4D97-AF65-F5344CB8AC3E}">
        <p14:creationId xmlns:p14="http://schemas.microsoft.com/office/powerpoint/2010/main" val="26126731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476A4D2CD0AB4DA15E2E0E9ECA265D" ma:contentTypeVersion="17" ma:contentTypeDescription="Crie um novo documento." ma:contentTypeScope="" ma:versionID="95a4efdc989e7527ed873386bb50a8e7">
  <xsd:schema xmlns:xsd="http://www.w3.org/2001/XMLSchema" xmlns:xs="http://www.w3.org/2001/XMLSchema" xmlns:p="http://schemas.microsoft.com/office/2006/metadata/properties" xmlns:ns3="21615206-191d-4441-8829-641b41dce0ea" xmlns:ns4="c9b62811-8299-4dc2-ad81-ef88bba5d754" targetNamespace="http://schemas.microsoft.com/office/2006/metadata/properties" ma:root="true" ma:fieldsID="6ed09f60cc6b054fbe8a41ed771c90ad" ns3:_="" ns4:_="">
    <xsd:import namespace="21615206-191d-4441-8829-641b41dce0ea"/>
    <xsd:import namespace="c9b62811-8299-4dc2-ad81-ef88bba5d75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615206-191d-4441-8829-641b41dce0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62811-8299-4dc2-ad81-ef88bba5d75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615206-191d-4441-8829-641b41dce0ea" xsi:nil="true"/>
  </documentManagement>
</p:properties>
</file>

<file path=customXml/itemProps1.xml><?xml version="1.0" encoding="utf-8"?>
<ds:datastoreItem xmlns:ds="http://schemas.openxmlformats.org/officeDocument/2006/customXml" ds:itemID="{F91A6373-A31A-4419-A116-2FE290CC5A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76CAFB-E1E5-4BF4-9102-0004F759BD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615206-191d-4441-8829-641b41dce0ea"/>
    <ds:schemaRef ds:uri="c9b62811-8299-4dc2-ad81-ef88bba5d7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F7B01F-52AA-490B-8395-A39AE23025A4}">
  <ds:schemaRefs>
    <ds:schemaRef ds:uri="http://schemas.microsoft.com/office/2006/documentManagement/types"/>
    <ds:schemaRef ds:uri="http://schemas.microsoft.com/office/2006/metadata/properties"/>
    <ds:schemaRef ds:uri="c9b62811-8299-4dc2-ad81-ef88bba5d754"/>
    <ds:schemaRef ds:uri="21615206-191d-4441-8829-641b41dce0ea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157</Words>
  <Application>Microsoft Office PowerPoint</Application>
  <PresentationFormat>Widescreen</PresentationFormat>
  <Paragraphs>53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Aptos</vt:lpstr>
      <vt:lpstr>Aptos Black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Elaine Stivalletti</dc:creator>
  <cp:lastModifiedBy>DE CENTRO NIT</cp:lastModifiedBy>
  <cp:revision>12</cp:revision>
  <dcterms:created xsi:type="dcterms:W3CDTF">2024-09-06T22:01:04Z</dcterms:created>
  <dcterms:modified xsi:type="dcterms:W3CDTF">2024-10-04T18:45:34Z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0x01010032476A4D2CD0AB4DA15E2E0E9ECA265D</vt:lpwstr>
  </property>
</Properties>
</file>