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340" r:id="rId5"/>
    <p:sldId id="386" r:id="rId6"/>
    <p:sldId id="387" r:id="rId7"/>
    <p:sldId id="385" r:id="rId8"/>
    <p:sldId id="388" r:id="rId9"/>
    <p:sldId id="389" r:id="rId10"/>
    <p:sldId id="390" r:id="rId11"/>
    <p:sldId id="391" r:id="rId12"/>
    <p:sldId id="392" r:id="rId13"/>
    <p:sldId id="393" r:id="rId14"/>
    <p:sldId id="396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0E06A-0DC2-4347-B0E6-5336EBD296B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3DC38-D3E2-4E58-ADCC-DC98A6970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57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65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875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907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111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278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294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48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77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484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882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15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A69D9-E6A0-BBC7-EBC1-F9245FDE0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4B1197-8D3A-5C6D-C703-CFE844558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1485E-EEBD-C4B9-A71D-C9ABD0C8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FBDA3-0AF3-4D7B-BAC2-A95877E95FF9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8DB0B8-4053-9410-EB49-995F2DBD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E1C274-77C4-0D18-5ED3-A9E6530F1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0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3F486B-43D9-8113-5A44-F489C292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87D772C-8B9D-4E45-173E-E288ED04F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8E3189-1E0F-0A57-C89E-F1FBBA9B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BD29-6CE7-4BBE-BB93-4F14B04B32A2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815F31-81CE-C2AA-96F8-EAC18632D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4DA288-E376-DA88-BC54-294FF6D3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12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828532-14B7-AD5C-B4A6-3794DA862B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E80C1A-0B80-03AD-E579-A31FA1BD5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E24FF7-59D1-64E5-AAAF-A8F53D6ED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2FB6-36E9-4A45-9D03-1226156F2BF0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2F14FB-F7D9-4554-117D-5CF611EE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A3D117-E180-1C2A-036A-0A0829C8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16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58361-B198-5A31-7C53-309CBECB7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A0AD24-D0D2-43D3-5FCD-5C695F1F7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52619D-4F86-D1C6-7D7F-89F5DC1D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EA5D-5857-4A9D-B1C1-F43D140A27F4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76F3E6-6A2F-3C3E-24B6-7A911F29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30A470-AD47-B862-5D75-18A9DC6D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04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2C3307-3DAF-407E-3C02-E0990B71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C1B780-6E94-7A87-A96C-BB3FA61EA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3614BF-DFEA-A267-D01F-2373841B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CCE81-98F3-4084-A7B9-C090436B8BDF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D5CEDC-46E2-866B-7339-7E8FA6FB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032D93-FC00-44EF-042E-248B36D4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06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8B7FBA-C6EF-E298-6D88-5722DD85C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C05DA7-125F-C8CC-17B9-2C72B44A1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17177D6-8D1B-41D8-C85B-720162D0F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8C20DA-15A4-5E55-D446-171BC6DC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AED4-5A41-4D2C-9428-997A2C2599F7}" type="datetime1">
              <a:rPr lang="pt-BR" smtClean="0"/>
              <a:t>04/10/2024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1BD383-727C-F952-7FE4-E4269B63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CED956-0DCB-1424-97BF-B3C66D57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33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BD5D2-E32F-F9DD-53CB-C4E88FED0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7B63F0-22EB-BDBE-6FAB-949B2B2A3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DD7195-5614-889E-9513-DDF44579C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E98D89D-8F37-420E-344D-4F4B3EB0C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0C09AF7-77AC-573B-A011-FF4F00B73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E5E64B7-E138-607A-2641-5016B55D8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C3E9-33F5-48B0-BCB4-5EE31E977F9D}" type="datetime1">
              <a:rPr lang="pt-BR" smtClean="0"/>
              <a:t>04/10/2024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2A0C22F-5377-4CAC-7511-00A7003BE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514BBAE-6F8F-E892-A51C-764260A9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476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A484B-F676-F733-AF31-944372EB5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4CAB314-4169-FC5F-9205-C3461F98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7E6F-96BF-4EC8-9A3E-EA48A86FFD6C}" type="datetime1">
              <a:rPr lang="pt-BR" smtClean="0"/>
              <a:t>04/10/2024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6061474-42E7-AC40-2D20-B1F08B04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B446279-85E7-6A11-4ADF-0751AAAA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13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D527D72-18A8-3994-7347-0A895A75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C3E8-130A-4A6C-A1C2-22BE4E9EA594}" type="datetime1">
              <a:rPr lang="pt-BR" smtClean="0"/>
              <a:t>04/10/2024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6CD7040-48DA-B1AD-74C8-29F57D91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B80453-A01A-EA92-4E5D-A5CD7324A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25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9C6A1D-427B-36A7-6B99-8267D1F99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78D589-A5B2-6E3D-1DAE-7B3B88651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66B7A4-C9C8-CF9D-C96B-40EF92EF5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6DA203-8F3D-CB34-B12C-BC6317C3B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5A22-9075-4D77-8CC3-A851D437558A}" type="datetime1">
              <a:rPr lang="pt-BR" smtClean="0"/>
              <a:t>04/10/2024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3D2CBE-98A4-80F9-7414-411175A64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C8E2FA-2094-33F7-A329-C3122C9A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44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1439E9-5B71-BAD8-9AD8-2E0766533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2786BBE-C8E0-7483-83D1-75DAAF9C8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673BD36-8A5F-3E1C-F376-441EB184C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F8CB13-BEFE-8B3D-4615-0D01E0553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F743-4216-41D9-A331-358C973EACDB}" type="datetime1">
              <a:rPr lang="pt-BR" smtClean="0"/>
              <a:t>04/10/2024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0BD9A1-76C1-7CB2-93FC-266D2177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7C610E-FC27-5E46-1077-51B2CD6DA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21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75D4A14-390C-76E4-2A6D-40E1C4879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E11987-D065-1280-F61D-E00686814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3AE4CD-2AF7-CFD4-75F2-CC664AF06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9FAA8C-9A5F-49D0-AB9B-9C5CD368C45B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01F608-1359-B75F-607A-5A98191E3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72AD85-5634-861E-653F-4322243FB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96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ectr@educacao.sp.gov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681037"/>
            <a:ext cx="11197653" cy="4901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6000" kern="100" dirty="0">
                <a:solidFill>
                  <a:srgbClr val="0070C0"/>
                </a:solidFill>
                <a:effectLst/>
                <a:latin typeface="Aptos Black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Características Gerais do SARESP – Ensino Fundamental Anos Iniciais - 2024</a:t>
            </a:r>
            <a:endParaRPr lang="pt-BR" sz="6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6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Procedimentos e Aplicação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Rodapé 10">
            <a:extLst>
              <a:ext uri="{FF2B5EF4-FFF2-40B4-BE49-F238E27FC236}">
                <a16:creationId xmlns:a16="http://schemas.microsoft.com/office/drawing/2014/main" id="{3DC6864F-59AD-308A-C68C-D7EA29BA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2061887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1" y="0"/>
            <a:ext cx="12127038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C0A24BF-19E6-5F87-8301-A945F08F5D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893" y="254833"/>
            <a:ext cx="11872210" cy="6041035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FFA3BEB-E2D8-B09F-F1E9-B50C430CA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163062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1994" cy="7097843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D982C79-B693-5150-EBC8-D21CB0465EF2}"/>
              </a:ext>
            </a:extLst>
          </p:cNvPr>
          <p:cNvSpPr txBox="1"/>
          <p:nvPr/>
        </p:nvSpPr>
        <p:spPr>
          <a:xfrm>
            <a:off x="299805" y="239843"/>
            <a:ext cx="11197652" cy="695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t-BR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Desejamos um excelente trabalho a todos!</a:t>
            </a:r>
          </a:p>
          <a:p>
            <a:pPr algn="ctr"/>
            <a:endParaRPr lang="pt-BR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/>
              <a:t>Dirigente Regional de Ensino- Região Centro </a:t>
            </a:r>
          </a:p>
          <a:p>
            <a:pPr algn="ctr"/>
            <a:r>
              <a:rPr lang="pt-BR" sz="3200" b="1" dirty="0"/>
              <a:t>Mônica Lopes de Oliveira </a:t>
            </a:r>
          </a:p>
          <a:p>
            <a:pPr algn="ctr"/>
            <a:endParaRPr lang="pt-BR" sz="3200" b="1" dirty="0"/>
          </a:p>
          <a:p>
            <a:pPr algn="ctr"/>
            <a:r>
              <a:rPr lang="pt-BR" sz="3200" b="1" dirty="0"/>
              <a:t>Equipe de Coordenação da DER CTR:</a:t>
            </a:r>
          </a:p>
          <a:p>
            <a:pPr algn="ctr"/>
            <a:r>
              <a:rPr lang="pt-BR" sz="3200" b="1" dirty="0"/>
              <a:t>Maria Cristina, Elaine, Jaciara, </a:t>
            </a:r>
            <a:r>
              <a:rPr lang="pt-BR" sz="3200" b="1" dirty="0" err="1"/>
              <a:t>Rosinês</a:t>
            </a:r>
            <a:r>
              <a:rPr lang="pt-BR" sz="3200" b="1" dirty="0"/>
              <a:t> , Guilherme </a:t>
            </a:r>
          </a:p>
          <a:p>
            <a:pPr algn="ctr"/>
            <a:endParaRPr lang="pt-BR" sz="3200" b="1" dirty="0"/>
          </a:p>
          <a:p>
            <a:pPr algn="ctr"/>
            <a:r>
              <a:rPr lang="pt-BR" sz="3200" b="1" dirty="0"/>
              <a:t>Contatos: </a:t>
            </a:r>
            <a:r>
              <a:rPr lang="pt-BR" sz="3200" b="1" dirty="0">
                <a:hlinkClick r:id="rId4"/>
              </a:rPr>
              <a:t>dectr@educacao.sp.gov.br</a:t>
            </a:r>
            <a:endParaRPr lang="pt-BR" sz="3200" b="1" dirty="0"/>
          </a:p>
          <a:p>
            <a:pPr algn="ctr"/>
            <a:r>
              <a:rPr lang="pt-BR" sz="3200" b="1" dirty="0"/>
              <a:t>Telefones: (11)3855-3632/3855-3671/3855-3676</a:t>
            </a:r>
          </a:p>
          <a:p>
            <a:pPr algn="ctr"/>
            <a:endParaRPr lang="pt-BR" sz="3200" b="1" dirty="0"/>
          </a:p>
          <a:p>
            <a:pPr algn="ctr"/>
            <a:endParaRPr lang="pt-BR" sz="3200" b="1" dirty="0"/>
          </a:p>
        </p:txBody>
      </p:sp>
      <p:sp>
        <p:nvSpPr>
          <p:cNvPr id="12" name="Espaço Reservado para Rodapé 11">
            <a:extLst>
              <a:ext uri="{FF2B5EF4-FFF2-40B4-BE49-F238E27FC236}">
                <a16:creationId xmlns:a16="http://schemas.microsoft.com/office/drawing/2014/main" id="{9F582D2C-978F-202A-7DC1-53F386D0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38370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B382AF5-F6E7-373B-2E59-73F058B0C5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1" y="239843"/>
            <a:ext cx="12127038" cy="6100996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7865024-931D-3E4A-C0D7-F6FF29F26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732681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C110EE7-4230-1B2C-E0D2-9281230024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1" y="284813"/>
            <a:ext cx="12159518" cy="6011055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DAAC856-9C46-E683-6049-37E5E6C90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41701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F663D020-94D1-80B9-8112-C89F8455E1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269823"/>
            <a:ext cx="12159518" cy="6145967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46C5316-F418-EACB-96C9-D2DDC771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63534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86F0C89-6396-87A0-B21D-69D6E8934C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1" y="239843"/>
            <a:ext cx="12127038" cy="6220918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05C7EAD-979E-F192-662C-D49B82F35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468389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977CA6B-02F5-F748-7281-238BBAF20E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1" y="254833"/>
            <a:ext cx="12127038" cy="6041035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F581D21-4FC8-5B61-3FB4-D8CE9DECF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48921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406FC50-9D04-A329-61E2-A6605C1DFD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2" y="359764"/>
            <a:ext cx="12127037" cy="6041036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74855E5-D6F4-779D-C3F8-6A6377ED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3457636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1" y="0"/>
            <a:ext cx="12127038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D437869-4D0E-4111-8921-021CD5B90B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1" y="209862"/>
            <a:ext cx="12127038" cy="5967101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A9AA003-3EE3-DE22-169D-F433732F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30562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1" y="0"/>
            <a:ext cx="12127038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8FCC066-ED22-3121-3FCA-AC3F2011EB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0" y="254833"/>
            <a:ext cx="12127037" cy="6056026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C35CF35-51D7-B6AD-B261-41A64864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35633372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476A4D2CD0AB4DA15E2E0E9ECA265D" ma:contentTypeVersion="17" ma:contentTypeDescription="Crie um novo documento." ma:contentTypeScope="" ma:versionID="95a4efdc989e7527ed873386bb50a8e7">
  <xsd:schema xmlns:xsd="http://www.w3.org/2001/XMLSchema" xmlns:xs="http://www.w3.org/2001/XMLSchema" xmlns:p="http://schemas.microsoft.com/office/2006/metadata/properties" xmlns:ns3="21615206-191d-4441-8829-641b41dce0ea" xmlns:ns4="c9b62811-8299-4dc2-ad81-ef88bba5d754" targetNamespace="http://schemas.microsoft.com/office/2006/metadata/properties" ma:root="true" ma:fieldsID="6ed09f60cc6b054fbe8a41ed771c90ad" ns3:_="" ns4:_="">
    <xsd:import namespace="21615206-191d-4441-8829-641b41dce0ea"/>
    <xsd:import namespace="c9b62811-8299-4dc2-ad81-ef88bba5d7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615206-191d-4441-8829-641b41dce0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b62811-8299-4dc2-ad81-ef88bba5d75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615206-191d-4441-8829-641b41dce0ea" xsi:nil="true"/>
  </documentManagement>
</p:properties>
</file>

<file path=customXml/itemProps1.xml><?xml version="1.0" encoding="utf-8"?>
<ds:datastoreItem xmlns:ds="http://schemas.openxmlformats.org/officeDocument/2006/customXml" ds:itemID="{7E76CAFB-E1E5-4BF4-9102-0004F759BD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615206-191d-4441-8829-641b41dce0ea"/>
    <ds:schemaRef ds:uri="c9b62811-8299-4dc2-ad81-ef88bba5d7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1A6373-A31A-4419-A116-2FE290CC5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F7B01F-52AA-490B-8395-A39AE23025A4}">
  <ds:schemaRefs>
    <ds:schemaRef ds:uri="http://schemas.microsoft.com/office/2006/documentManagement/types"/>
    <ds:schemaRef ds:uri="http://schemas.microsoft.com/office/2006/metadata/properties"/>
    <ds:schemaRef ds:uri="c9b62811-8299-4dc2-ad81-ef88bba5d754"/>
    <ds:schemaRef ds:uri="21615206-191d-4441-8829-641b41dce0ea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85</Words>
  <Application>Microsoft Office PowerPoint</Application>
  <PresentationFormat>Widescreen</PresentationFormat>
  <Paragraphs>35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Aptos</vt:lpstr>
      <vt:lpstr>Aptos Black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Elaine Stivalletti</dc:creator>
  <cp:lastModifiedBy>Elaine Stivalletti</cp:lastModifiedBy>
  <cp:revision>11</cp:revision>
  <dcterms:created xsi:type="dcterms:W3CDTF">2024-09-06T22:01:04Z</dcterms:created>
  <dcterms:modified xsi:type="dcterms:W3CDTF">2024-10-04T14:59:05Z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0x01010032476A4D2CD0AB4DA15E2E0E9ECA265D</vt:lpwstr>
  </property>
</Properties>
</file>