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340" r:id="rId5"/>
    <p:sldId id="337" r:id="rId6"/>
    <p:sldId id="339" r:id="rId7"/>
    <p:sldId id="395" r:id="rId8"/>
    <p:sldId id="341" r:id="rId9"/>
    <p:sldId id="342" r:id="rId10"/>
    <p:sldId id="394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6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96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0E06A-0DC2-4347-B0E6-5336EBD296B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3DC38-D3E2-4E58-ADCC-DC98A6970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57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65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5336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4384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4719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975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188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4897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109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7874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0936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802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9286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6392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5868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0805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684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06351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498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3821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90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051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913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2130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1271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5700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794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A69D9-E6A0-BBC7-EBC1-F9245FDE0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4B1197-8D3A-5C6D-C703-CFE844558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1485E-EEBD-C4B9-A71D-C9ABD0C8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7460-534F-4FBD-997A-7E3E9313E6B4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8DB0B8-4053-9410-EB49-995F2DBD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E1C274-77C4-0D18-5ED3-A9E6530F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F486B-43D9-8113-5A44-F489C292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7D772C-8B9D-4E45-173E-E288ED04F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8E3189-1E0F-0A57-C89E-F1FBBA9B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C389-D749-49AD-8F87-749143DB9DE8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815F31-81CE-C2AA-96F8-EAC18632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4DA288-E376-DA88-BC54-294FF6D3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12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828532-14B7-AD5C-B4A6-3794DA862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E80C1A-0B80-03AD-E579-A31FA1BD5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E24FF7-59D1-64E5-AAAF-A8F53D6E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532-1C23-4EDB-97A1-C6FB8FE9925D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2F14FB-F7D9-4554-117D-5CF611EE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A3D117-E180-1C2A-036A-0A0829C8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16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58361-B198-5A31-7C53-309CBECB7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A0AD24-D0D2-43D3-5FCD-5C695F1F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52619D-4F86-D1C6-7D7F-89F5DC1D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59CB-9E96-42F2-AA38-3F1F1DD2724D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76F3E6-6A2F-3C3E-24B6-7A911F29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30A470-AD47-B862-5D75-18A9DC6D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04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C3307-3DAF-407E-3C02-E0990B71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C1B780-6E94-7A87-A96C-BB3FA61EA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3614BF-DFEA-A267-D01F-2373841B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A93C-23B6-41C8-A54A-DB5CC916CB8F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D5CEDC-46E2-866B-7339-7E8FA6FB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032D93-FC00-44EF-042E-248B36D4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0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B7FBA-C6EF-E298-6D88-5722DD85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C05DA7-125F-C8CC-17B9-2C72B44A1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7177D6-8D1B-41D8-C85B-720162D0F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8C20DA-15A4-5E55-D446-171BC6DC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40B2-9E78-4512-84A8-28DF0D45DF75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1BD383-727C-F952-7FE4-E4269B63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CED956-0DCB-1424-97BF-B3C66D57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33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BD5D2-E32F-F9DD-53CB-C4E88FED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7B63F0-22EB-BDBE-6FAB-949B2B2A3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DD7195-5614-889E-9513-DDF44579C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E98D89D-8F37-420E-344D-4F4B3EB0C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C09AF7-77AC-573B-A011-FF4F00B73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5E64B7-E138-607A-2641-5016B55D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E7FE-6D7D-4681-B4EC-7CF10C02FFBA}" type="datetime1">
              <a:rPr lang="pt-BR" smtClean="0"/>
              <a:t>04/10/2024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A0C22F-5377-4CAC-7511-00A7003B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514BBAE-6F8F-E892-A51C-764260A9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76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A484B-F676-F733-AF31-944372EB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CAB314-4169-FC5F-9205-C3461F98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A586-CB4F-4CF3-B27B-6759E5DB3801}" type="datetime1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061474-42E7-AC40-2D20-B1F08B04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446279-85E7-6A11-4ADF-0751AAAA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13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D527D72-18A8-3994-7347-0A895A75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0886-BBDA-4D18-90B0-8394EAD21C47}" type="datetime1">
              <a:rPr lang="pt-BR" smtClean="0"/>
              <a:t>04/10/2024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CD7040-48DA-B1AD-74C8-29F57D91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B80453-A01A-EA92-4E5D-A5CD7324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25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C6A1D-427B-36A7-6B99-8267D1F9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78D589-A5B2-6E3D-1DAE-7B3B88651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66B7A4-C9C8-CF9D-C96B-40EF92EF5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6DA203-8F3D-CB34-B12C-BC6317C3B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EBD2-58AE-43B0-8591-55ECA163F1AD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3D2CBE-98A4-80F9-7414-411175A64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C8E2FA-2094-33F7-A329-C3122C9A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44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439E9-5B71-BAD8-9AD8-2E076653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786BBE-C8E0-7483-83D1-75DAAF9C8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73BD36-8A5F-3E1C-F376-441EB184C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F8CB13-BEFE-8B3D-4615-0D01E055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1D4-BB92-42FD-AB43-70D912BBC3C9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0BD9A1-76C1-7CB2-93FC-266D2177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7C610E-FC27-5E46-1077-51B2CD6D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1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75D4A14-390C-76E4-2A6D-40E1C487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E11987-D065-1280-F61D-E00686814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3AE4CD-2AF7-CFD4-75F2-CC664AF06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C7D813-EDEB-4EEC-B015-AB4420B42912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01F608-1359-B75F-607A-5A98191E3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72AD85-5634-861E-653F-4322243FB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96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ectr@educacao.sp.gov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681037"/>
            <a:ext cx="11197653" cy="5003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6000" kern="100" dirty="0">
                <a:solidFill>
                  <a:srgbClr val="0070C0"/>
                </a:solidFill>
                <a:effectLst/>
                <a:latin typeface="Aptos Black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Características Gerais do Provão Paulista- 2024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pt-BR" sz="6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6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Procedimentos e Aplicação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3DC6864F-59AD-308A-C68C-D7EA29BA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06188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EE05422-6A52-D3E2-8A15-2A5B0B187A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15" y="284813"/>
            <a:ext cx="12084570" cy="573196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40F1F5E4-1BCC-ECDF-82F7-1CFE4FC5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292747"/>
            <a:ext cx="4114800" cy="365125"/>
          </a:xfrm>
        </p:spPr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405236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6A99D7F-F0F8-F68D-6597-6BF47C2A2F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9843"/>
            <a:ext cx="12191998" cy="5937121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98634533-6E81-C6CD-EB1A-C57360E7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384640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C86B840-8273-8B98-4FD4-B28033A5D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4813"/>
            <a:ext cx="12191999" cy="589215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EE239BE4-C06E-C428-F8CC-C5C150EF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59872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D580A59-21CD-8DC8-EC32-EE920193A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21" y="284813"/>
            <a:ext cx="12072078" cy="589215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A5785799-C101-311B-A063-0CE0D0992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56013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4CEB696-F0DB-1CF5-5E7D-A7B7B56EE4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911" y="298685"/>
            <a:ext cx="12057088" cy="5540933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F0CB1B21-80AB-43C6-4730-05BC3F84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451789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676A538-BB1E-C9B4-87D0-581CADAF0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31" y="239843"/>
            <a:ext cx="11902190" cy="577693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8B1F08C7-5597-550D-77B9-ABF2D3EA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4025516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E253A97-64B7-748C-C4FF-17FAB4976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53" y="239843"/>
            <a:ext cx="11357547" cy="577693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A10BB721-DCE6-5142-5360-4DCB5008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48879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96150C6-712D-9BD5-CF54-93EF8AC41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4912"/>
            <a:ext cx="12012117" cy="4998392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E2A37180-8CD4-64E3-888D-E841D80A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186054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9921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69BA3EA-D9E9-9430-3C88-335A1E421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1355"/>
            <a:ext cx="12191999" cy="347479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7627937-AA60-5D7F-56CE-6B22CF4903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852" y="3429000"/>
            <a:ext cx="11842230" cy="2645956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5B9C4CA3-F2B6-0E8C-317D-F9AA96C2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957495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1A15F3A-E32E-2459-3420-993B1463D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872" y="209862"/>
            <a:ext cx="11997127" cy="5865093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C9A9CD4D-F366-5422-77B3-85217077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51932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5BFBCA1-C6E8-5DE5-08C7-16524BC00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4852"/>
            <a:ext cx="12192000" cy="5791921"/>
          </a:xfrm>
          <a:prstGeom prst="rect">
            <a:avLst/>
          </a:prstGeom>
        </p:spPr>
      </p:pic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041AE1C6-5A1E-1619-43B2-A84DEFD7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76964"/>
            <a:ext cx="4114800" cy="544512"/>
          </a:xfrm>
        </p:spPr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714309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6D1F41A-646C-F791-7A27-9D4A9466D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430" y="1364105"/>
            <a:ext cx="10598045" cy="4272197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7EE5429E-FEA0-C4DF-9708-87D72C8F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223359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25DCEA1-65E6-D7FE-EAF5-6A14E10F64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4" y="344774"/>
            <a:ext cx="12177009" cy="5951095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11CF6004-4D3D-2C94-48EB-8B0A382E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838244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40A6EE7-68E9-513E-E116-8B973DE88A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4" y="224852"/>
            <a:ext cx="12172012" cy="6100997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337E65D3-B498-660C-7F8A-C81C9F6A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45120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79471A2-DA66-4891-DB7A-711A8B594C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85" y="284813"/>
            <a:ext cx="12162021" cy="6160957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654D8FD-A860-72BB-15A7-8934C2CD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831721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223BB51-F9A7-073C-F22C-C99DE1EC3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862" y="385997"/>
            <a:ext cx="11722308" cy="6086006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99360ED8-E6CD-AF95-05FF-76202C84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047933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A0E58EE-E4A7-FE88-8C0A-5897E0B565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88" y="248952"/>
            <a:ext cx="12172012" cy="6091887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61B19061-E491-3A24-BD44-620B8210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617950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CCB545F-1D8A-1ED9-6349-851D860B11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910" y="269823"/>
            <a:ext cx="12047096" cy="5907139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531D1C50-BBE8-E874-6F08-8AACE3A7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633935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1994" cy="7097843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D982C79-B693-5150-EBC8-D21CB0465EF2}"/>
              </a:ext>
            </a:extLst>
          </p:cNvPr>
          <p:cNvSpPr txBox="1"/>
          <p:nvPr/>
        </p:nvSpPr>
        <p:spPr>
          <a:xfrm>
            <a:off x="299805" y="239843"/>
            <a:ext cx="11197652" cy="695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Desejamos um excelente trabalho a todos!</a:t>
            </a:r>
          </a:p>
          <a:p>
            <a:pPr algn="ctr"/>
            <a:endParaRPr lang="pt-BR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/>
              <a:t>Dirigente Regional de Ensino- Região Centro </a:t>
            </a:r>
          </a:p>
          <a:p>
            <a:pPr algn="ctr"/>
            <a:r>
              <a:rPr lang="pt-BR" sz="3200" b="1" dirty="0"/>
              <a:t>Mônica Lopes de Oliveira </a:t>
            </a:r>
          </a:p>
          <a:p>
            <a:pPr algn="ctr"/>
            <a:endParaRPr lang="pt-BR" sz="3200" b="1" dirty="0"/>
          </a:p>
          <a:p>
            <a:pPr algn="ctr"/>
            <a:r>
              <a:rPr lang="pt-BR" sz="3200" b="1" dirty="0"/>
              <a:t>Equipe de Coordenação da DER CTR:</a:t>
            </a:r>
          </a:p>
          <a:p>
            <a:pPr algn="ctr"/>
            <a:r>
              <a:rPr lang="pt-BR" sz="3200" b="1" dirty="0"/>
              <a:t>Maria Cristina, Elaine, Jaciara, </a:t>
            </a:r>
            <a:r>
              <a:rPr lang="pt-BR" sz="3200" b="1" dirty="0" err="1"/>
              <a:t>Rosinês</a:t>
            </a:r>
            <a:r>
              <a:rPr lang="pt-BR" sz="3200" b="1" dirty="0"/>
              <a:t> , Guilherme </a:t>
            </a:r>
          </a:p>
          <a:p>
            <a:pPr algn="ctr"/>
            <a:endParaRPr lang="pt-BR" sz="3200" b="1" dirty="0"/>
          </a:p>
          <a:p>
            <a:pPr algn="ctr"/>
            <a:r>
              <a:rPr lang="pt-BR" sz="3200" b="1" dirty="0"/>
              <a:t>Contatos: </a:t>
            </a:r>
            <a:r>
              <a:rPr lang="pt-BR" sz="3200" b="1" dirty="0">
                <a:hlinkClick r:id="rId4"/>
              </a:rPr>
              <a:t>dectr@educacao.sp.gov.br</a:t>
            </a:r>
            <a:endParaRPr lang="pt-BR" sz="3200" b="1" dirty="0"/>
          </a:p>
          <a:p>
            <a:pPr algn="ctr"/>
            <a:r>
              <a:rPr lang="pt-BR" sz="3200" b="1" dirty="0"/>
              <a:t>Telefones: (11)3855-3632/3855-3671/3855-3676</a:t>
            </a:r>
          </a:p>
          <a:p>
            <a:pPr algn="ctr"/>
            <a:endParaRPr lang="pt-BR" sz="3200" b="1" dirty="0"/>
          </a:p>
          <a:p>
            <a:pPr algn="ctr"/>
            <a:endParaRPr lang="pt-BR" sz="3200" b="1" dirty="0"/>
          </a:p>
        </p:txBody>
      </p:sp>
      <p:sp>
        <p:nvSpPr>
          <p:cNvPr id="12" name="Espaço Reservado para Rodapé 11">
            <a:extLst>
              <a:ext uri="{FF2B5EF4-FFF2-40B4-BE49-F238E27FC236}">
                <a16:creationId xmlns:a16="http://schemas.microsoft.com/office/drawing/2014/main" id="{9F582D2C-978F-202A-7DC1-53F386D0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8370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70EDEC7-0CB1-55E7-8831-14467A446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4813"/>
            <a:ext cx="12127041" cy="573196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4418FFD8-FC8A-AAB8-82AA-977C9CEC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409463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5E735EB-AC7A-13BC-5160-19B86F0208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02" y="239843"/>
            <a:ext cx="12042097" cy="577693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5DB715B0-A344-3943-9789-C9FC03D0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09363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4FA12E73-6D1B-8F5A-9EAB-0BE6AF22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DRE-CENTRO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B46CC99-8E73-7D0E-4120-266AF43FD3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813" y="484449"/>
            <a:ext cx="11507447" cy="615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9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A002516-3AEF-9D45-334C-77D244853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9823"/>
            <a:ext cx="12192000" cy="590714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16658FC1-BC25-48F9-BEE0-5B70B5AC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48977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1" y="0"/>
            <a:ext cx="12127038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8C560B5-1C9A-FB36-31F5-CD146A074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0" y="284813"/>
            <a:ext cx="12004621" cy="6082259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90CAFB72-F1AC-4DA3-F7D0-AB3718D39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790427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90E0EAE-B014-B769-E0B9-14CE86134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528" y="554636"/>
            <a:ext cx="10593049" cy="5462137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CE4FC3DC-F427-A13F-766B-4758420C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19721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841227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4785B45-F69B-7190-066E-703DD9CFE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4833"/>
            <a:ext cx="12191999" cy="6460760"/>
          </a:xfrm>
          <a:prstGeom prst="rect">
            <a:avLst/>
          </a:prstGeom>
        </p:spPr>
      </p:pic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id="{BECD08D2-2DA7-42B8-C768-408F693E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403316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615206-191d-4441-8829-641b41dce0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476A4D2CD0AB4DA15E2E0E9ECA265D" ma:contentTypeVersion="17" ma:contentTypeDescription="Crie um novo documento." ma:contentTypeScope="" ma:versionID="95a4efdc989e7527ed873386bb50a8e7">
  <xsd:schema xmlns:xsd="http://www.w3.org/2001/XMLSchema" xmlns:xs="http://www.w3.org/2001/XMLSchema" xmlns:p="http://schemas.microsoft.com/office/2006/metadata/properties" xmlns:ns3="21615206-191d-4441-8829-641b41dce0ea" xmlns:ns4="c9b62811-8299-4dc2-ad81-ef88bba5d754" targetNamespace="http://schemas.microsoft.com/office/2006/metadata/properties" ma:root="true" ma:fieldsID="6ed09f60cc6b054fbe8a41ed771c90ad" ns3:_="" ns4:_="">
    <xsd:import namespace="21615206-191d-4441-8829-641b41dce0ea"/>
    <xsd:import namespace="c9b62811-8299-4dc2-ad81-ef88bba5d7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15206-191d-4441-8829-641b41dce0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62811-8299-4dc2-ad81-ef88bba5d75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F7B01F-52AA-490B-8395-A39AE23025A4}">
  <ds:schemaRefs>
    <ds:schemaRef ds:uri="http://schemas.microsoft.com/office/2006/documentManagement/types"/>
    <ds:schemaRef ds:uri="http://schemas.microsoft.com/office/2006/metadata/properties"/>
    <ds:schemaRef ds:uri="c9b62811-8299-4dc2-ad81-ef88bba5d754"/>
    <ds:schemaRef ds:uri="21615206-191d-4441-8829-641b41dce0ea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91A6373-A31A-4419-A116-2FE290CC5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76CAFB-E1E5-4BF4-9102-0004F759B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615206-191d-4441-8829-641b41dce0ea"/>
    <ds:schemaRef ds:uri="c9b62811-8299-4dc2-ad81-ef88bba5d7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112</Words>
  <Application>Microsoft Office PowerPoint</Application>
  <PresentationFormat>Widescreen</PresentationFormat>
  <Paragraphs>68</Paragraphs>
  <Slides>27</Slides>
  <Notes>27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Aptos</vt:lpstr>
      <vt:lpstr>Aptos Black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 Stivalletti</dc:creator>
  <cp:lastModifiedBy>Elaine Stivalletti</cp:lastModifiedBy>
  <cp:revision>15</cp:revision>
  <dcterms:created xsi:type="dcterms:W3CDTF">2024-09-06T22:01:04Z</dcterms:created>
  <dcterms:modified xsi:type="dcterms:W3CDTF">2024-10-04T15:09:41Z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0x01010032476A4D2CD0AB4DA15E2E0E9ECA265D</vt:lpwstr>
  </property>
</Properties>
</file>