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1" r:id="rId2"/>
    <p:sldId id="258" r:id="rId3"/>
    <p:sldId id="260" r:id="rId4"/>
    <p:sldId id="261" r:id="rId5"/>
    <p:sldId id="265" r:id="rId6"/>
    <p:sldId id="262" r:id="rId7"/>
    <p:sldId id="267" r:id="rId8"/>
    <p:sldId id="269" r:id="rId9"/>
    <p:sldId id="270" r:id="rId10"/>
    <p:sldId id="273" r:id="rId11"/>
    <p:sldId id="275" r:id="rId12"/>
    <p:sldId id="276" r:id="rId13"/>
    <p:sldId id="277" r:id="rId14"/>
    <p:sldId id="328" r:id="rId15"/>
    <p:sldId id="278" r:id="rId16"/>
    <p:sldId id="279" r:id="rId17"/>
    <p:sldId id="333" r:id="rId18"/>
    <p:sldId id="329" r:id="rId19"/>
    <p:sldId id="282" r:id="rId20"/>
    <p:sldId id="286" r:id="rId21"/>
    <p:sldId id="287" r:id="rId22"/>
    <p:sldId id="288" r:id="rId23"/>
    <p:sldId id="289" r:id="rId24"/>
    <p:sldId id="330" r:id="rId25"/>
    <p:sldId id="324" r:id="rId26"/>
    <p:sldId id="334" r:id="rId27"/>
    <p:sldId id="335" r:id="rId28"/>
    <p:sldId id="336" r:id="rId29"/>
    <p:sldId id="337" r:id="rId30"/>
    <p:sldId id="338" r:id="rId31"/>
    <p:sldId id="339" r:id="rId32"/>
    <p:sldId id="331" r:id="rId33"/>
    <p:sldId id="323" r:id="rId34"/>
    <p:sldId id="332" r:id="rId35"/>
    <p:sldId id="322" r:id="rId36"/>
  </p:sldIdLst>
  <p:sldSz cx="9144000" cy="5143500" type="screen16x9"/>
  <p:notesSz cx="9866313" cy="6735763"/>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60"/>
  </p:normalViewPr>
  <p:slideViewPr>
    <p:cSldViewPr snapToGrid="0">
      <p:cViewPr varScale="1">
        <p:scale>
          <a:sx n="100" d="100"/>
          <a:sy n="100" d="100"/>
        </p:scale>
        <p:origin x="288" y="6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Martins Seabra" userId="bdb6626f-6861-4ebd-af3c-0b1a81dbedbf" providerId="ADAL" clId="{B1CBA8CD-7186-4A27-9E5F-A4532AE82002}"/>
    <pc:docChg chg="undo redo custSel addSld delSld modSld sldOrd addSection delSection modSection">
      <pc:chgData name="Patricia Martins Seabra" userId="bdb6626f-6861-4ebd-af3c-0b1a81dbedbf" providerId="ADAL" clId="{B1CBA8CD-7186-4A27-9E5F-A4532AE82002}" dt="2024-10-18T01:12:11.442" v="4067" actId="255"/>
      <pc:docMkLst>
        <pc:docMk/>
      </pc:docMkLst>
      <pc:sldChg chg="del">
        <pc:chgData name="Patricia Martins Seabra" userId="bdb6626f-6861-4ebd-af3c-0b1a81dbedbf" providerId="ADAL" clId="{B1CBA8CD-7186-4A27-9E5F-A4532AE82002}" dt="2024-10-10T00:53:17.796" v="7" actId="2696"/>
        <pc:sldMkLst>
          <pc:docMk/>
          <pc:sldMk cId="0" sldId="257"/>
        </pc:sldMkLst>
      </pc:sldChg>
      <pc:sldChg chg="addSp delSp modSp mod">
        <pc:chgData name="Patricia Martins Seabra" userId="bdb6626f-6861-4ebd-af3c-0b1a81dbedbf" providerId="ADAL" clId="{B1CBA8CD-7186-4A27-9E5F-A4532AE82002}" dt="2024-10-10T02:47:41.879" v="1640" actId="931"/>
        <pc:sldMkLst>
          <pc:docMk/>
          <pc:sldMk cId="0" sldId="258"/>
        </pc:sldMkLst>
        <pc:spChg chg="mod">
          <ac:chgData name="Patricia Martins Seabra" userId="bdb6626f-6861-4ebd-af3c-0b1a81dbedbf" providerId="ADAL" clId="{B1CBA8CD-7186-4A27-9E5F-A4532AE82002}" dt="2024-10-10T01:15:56.642" v="271"/>
          <ac:spMkLst>
            <pc:docMk/>
            <pc:sldMk cId="0" sldId="258"/>
            <ac:spMk id="3" creationId="{00000000-0000-0000-0000-000000000000}"/>
          </ac:spMkLst>
        </pc:spChg>
        <pc:picChg chg="add del mod">
          <ac:chgData name="Patricia Martins Seabra" userId="bdb6626f-6861-4ebd-af3c-0b1a81dbedbf" providerId="ADAL" clId="{B1CBA8CD-7186-4A27-9E5F-A4532AE82002}" dt="2024-10-10T01:15:57.636" v="272" actId="931"/>
          <ac:picMkLst>
            <pc:docMk/>
            <pc:sldMk cId="0" sldId="258"/>
            <ac:picMk id="5" creationId="{F636B503-FD81-41D5-AC12-F45FCF39F2AD}"/>
          </ac:picMkLst>
        </pc:picChg>
        <pc:picChg chg="add mod">
          <ac:chgData name="Patricia Martins Seabra" userId="bdb6626f-6861-4ebd-af3c-0b1a81dbedbf" providerId="ADAL" clId="{B1CBA8CD-7186-4A27-9E5F-A4532AE82002}" dt="2024-10-10T01:17:03.272" v="281" actId="14100"/>
          <ac:picMkLst>
            <pc:docMk/>
            <pc:sldMk cId="0" sldId="258"/>
            <ac:picMk id="7" creationId="{B2FCDAEF-15E2-4137-87C4-E67485E12614}"/>
          </ac:picMkLst>
        </pc:picChg>
        <pc:picChg chg="add del mod">
          <ac:chgData name="Patricia Martins Seabra" userId="bdb6626f-6861-4ebd-af3c-0b1a81dbedbf" providerId="ADAL" clId="{B1CBA8CD-7186-4A27-9E5F-A4532AE82002}" dt="2024-10-10T02:47:41.879" v="1640" actId="931"/>
          <ac:picMkLst>
            <pc:docMk/>
            <pc:sldMk cId="0" sldId="258"/>
            <ac:picMk id="9" creationId="{C0E6D10E-6273-4E94-96DE-20DB76DBD90B}"/>
          </ac:picMkLst>
        </pc:picChg>
      </pc:sldChg>
      <pc:sldChg chg="addSp delSp modSp add del mod">
        <pc:chgData name="Patricia Martins Seabra" userId="bdb6626f-6861-4ebd-af3c-0b1a81dbedbf" providerId="ADAL" clId="{B1CBA8CD-7186-4A27-9E5F-A4532AE82002}" dt="2024-10-10T02:48:30.620" v="1645" actId="2696"/>
        <pc:sldMkLst>
          <pc:docMk/>
          <pc:sldMk cId="0" sldId="259"/>
        </pc:sldMkLst>
        <pc:picChg chg="add mod">
          <ac:chgData name="Patricia Martins Seabra" userId="bdb6626f-6861-4ebd-af3c-0b1a81dbedbf" providerId="ADAL" clId="{B1CBA8CD-7186-4A27-9E5F-A4532AE82002}" dt="2024-10-10T01:18:28.519" v="290" actId="14100"/>
          <ac:picMkLst>
            <pc:docMk/>
            <pc:sldMk cId="0" sldId="259"/>
            <ac:picMk id="5" creationId="{61A6282C-25CA-4302-962B-8A9BA66B9913}"/>
          </ac:picMkLst>
        </pc:picChg>
        <pc:picChg chg="add del mod">
          <ac:chgData name="Patricia Martins Seabra" userId="bdb6626f-6861-4ebd-af3c-0b1a81dbedbf" providerId="ADAL" clId="{B1CBA8CD-7186-4A27-9E5F-A4532AE82002}" dt="2024-10-10T01:20:53.545" v="295" actId="478"/>
          <ac:picMkLst>
            <pc:docMk/>
            <pc:sldMk cId="0" sldId="259"/>
            <ac:picMk id="7" creationId="{E3469A5A-11A0-4FD3-93D9-333AA34BEBBC}"/>
          </ac:picMkLst>
        </pc:picChg>
        <pc:picChg chg="add mod">
          <ac:chgData name="Patricia Martins Seabra" userId="bdb6626f-6861-4ebd-af3c-0b1a81dbedbf" providerId="ADAL" clId="{B1CBA8CD-7186-4A27-9E5F-A4532AE82002}" dt="2024-10-10T01:20:45.658" v="294" actId="1076"/>
          <ac:picMkLst>
            <pc:docMk/>
            <pc:sldMk cId="0" sldId="259"/>
            <ac:picMk id="9" creationId="{A3BBB9F0-9D8F-4B6B-AF8B-61CF241B3AA0}"/>
          </ac:picMkLst>
        </pc:picChg>
        <pc:picChg chg="add mod">
          <ac:chgData name="Patricia Martins Seabra" userId="bdb6626f-6861-4ebd-af3c-0b1a81dbedbf" providerId="ADAL" clId="{B1CBA8CD-7186-4A27-9E5F-A4532AE82002}" dt="2024-10-10T01:21:47.632" v="297" actId="1076"/>
          <ac:picMkLst>
            <pc:docMk/>
            <pc:sldMk cId="0" sldId="259"/>
            <ac:picMk id="11" creationId="{338F4012-087F-4669-824F-091711C3A56D}"/>
          </ac:picMkLst>
        </pc:picChg>
      </pc:sldChg>
      <pc:sldChg chg="addSp delSp modSp add del mod">
        <pc:chgData name="Patricia Martins Seabra" userId="bdb6626f-6861-4ebd-af3c-0b1a81dbedbf" providerId="ADAL" clId="{B1CBA8CD-7186-4A27-9E5F-A4532AE82002}" dt="2024-10-10T02:48:14.546" v="1643" actId="2696"/>
        <pc:sldMkLst>
          <pc:docMk/>
          <pc:sldMk cId="0" sldId="260"/>
        </pc:sldMkLst>
        <pc:spChg chg="mod">
          <ac:chgData name="Patricia Martins Seabra" userId="bdb6626f-6861-4ebd-af3c-0b1a81dbedbf" providerId="ADAL" clId="{B1CBA8CD-7186-4A27-9E5F-A4532AE82002}" dt="2024-10-10T02:30:11.032" v="1527" actId="255"/>
          <ac:spMkLst>
            <pc:docMk/>
            <pc:sldMk cId="0" sldId="260"/>
            <ac:spMk id="2" creationId="{00000000-0000-0000-0000-000000000000}"/>
          </ac:spMkLst>
        </pc:spChg>
        <pc:graphicFrameChg chg="del mod modGraphic">
          <ac:chgData name="Patricia Martins Seabra" userId="bdb6626f-6861-4ebd-af3c-0b1a81dbedbf" providerId="ADAL" clId="{B1CBA8CD-7186-4A27-9E5F-A4532AE82002}" dt="2024-10-10T01:04:14.122" v="36" actId="478"/>
          <ac:graphicFrameMkLst>
            <pc:docMk/>
            <pc:sldMk cId="0" sldId="260"/>
            <ac:graphicFrameMk id="3" creationId="{00000000-0000-0000-0000-000000000000}"/>
          </ac:graphicFrameMkLst>
        </pc:graphicFrameChg>
        <pc:graphicFrameChg chg="add del mod modGraphic">
          <ac:chgData name="Patricia Martins Seabra" userId="bdb6626f-6861-4ebd-af3c-0b1a81dbedbf" providerId="ADAL" clId="{B1CBA8CD-7186-4A27-9E5F-A4532AE82002}" dt="2024-10-10T01:03:53.762" v="35"/>
          <ac:graphicFrameMkLst>
            <pc:docMk/>
            <pc:sldMk cId="0" sldId="260"/>
            <ac:graphicFrameMk id="4" creationId="{F88055FD-BC02-4D42-A36E-842794A6D1F0}"/>
          </ac:graphicFrameMkLst>
        </pc:graphicFrameChg>
        <pc:graphicFrameChg chg="add mod modGraphic">
          <ac:chgData name="Patricia Martins Seabra" userId="bdb6626f-6861-4ebd-af3c-0b1a81dbedbf" providerId="ADAL" clId="{B1CBA8CD-7186-4A27-9E5F-A4532AE82002}" dt="2024-10-10T02:30:27.766" v="1528" actId="255"/>
          <ac:graphicFrameMkLst>
            <pc:docMk/>
            <pc:sldMk cId="0" sldId="260"/>
            <ac:graphicFrameMk id="5" creationId="{28F9C146-3FA4-4D0A-822A-E5FBBD533765}"/>
          </ac:graphicFrameMkLst>
        </pc:graphicFrameChg>
        <pc:picChg chg="add mod">
          <ac:chgData name="Patricia Martins Seabra" userId="bdb6626f-6861-4ebd-af3c-0b1a81dbedbf" providerId="ADAL" clId="{B1CBA8CD-7186-4A27-9E5F-A4532AE82002}" dt="2024-10-10T01:14:39.854" v="266" actId="14100"/>
          <ac:picMkLst>
            <pc:docMk/>
            <pc:sldMk cId="0" sldId="260"/>
            <ac:picMk id="7" creationId="{CC2AE978-1A67-4F4E-A447-CE4D233C2BC7}"/>
          </ac:picMkLst>
        </pc:picChg>
      </pc:sldChg>
      <pc:sldChg chg="addSp modSp add del mod">
        <pc:chgData name="Patricia Martins Seabra" userId="bdb6626f-6861-4ebd-af3c-0b1a81dbedbf" providerId="ADAL" clId="{B1CBA8CD-7186-4A27-9E5F-A4532AE82002}" dt="2024-10-10T02:48:14.546" v="1643" actId="2696"/>
        <pc:sldMkLst>
          <pc:docMk/>
          <pc:sldMk cId="0" sldId="261"/>
        </pc:sldMkLst>
        <pc:spChg chg="mod">
          <ac:chgData name="Patricia Martins Seabra" userId="bdb6626f-6861-4ebd-af3c-0b1a81dbedbf" providerId="ADAL" clId="{B1CBA8CD-7186-4A27-9E5F-A4532AE82002}" dt="2024-10-10T02:33:29.495" v="1555" actId="113"/>
          <ac:spMkLst>
            <pc:docMk/>
            <pc:sldMk cId="0" sldId="261"/>
            <ac:spMk id="2" creationId="{00000000-0000-0000-0000-000000000000}"/>
          </ac:spMkLst>
        </pc:spChg>
        <pc:graphicFrameChg chg="mod modGraphic">
          <ac:chgData name="Patricia Martins Seabra" userId="bdb6626f-6861-4ebd-af3c-0b1a81dbedbf" providerId="ADAL" clId="{B1CBA8CD-7186-4A27-9E5F-A4532AE82002}" dt="2024-10-10T02:32:18.818" v="1543" actId="113"/>
          <ac:graphicFrameMkLst>
            <pc:docMk/>
            <pc:sldMk cId="0" sldId="261"/>
            <ac:graphicFrameMk id="3" creationId="{00000000-0000-0000-0000-000000000000}"/>
          </ac:graphicFrameMkLst>
        </pc:graphicFrameChg>
        <pc:picChg chg="add mod">
          <ac:chgData name="Patricia Martins Seabra" userId="bdb6626f-6861-4ebd-af3c-0b1a81dbedbf" providerId="ADAL" clId="{B1CBA8CD-7186-4A27-9E5F-A4532AE82002}" dt="2024-10-10T02:33:44.187" v="1558" actId="1076"/>
          <ac:picMkLst>
            <pc:docMk/>
            <pc:sldMk cId="0" sldId="261"/>
            <ac:picMk id="5" creationId="{1DC6F9E4-F022-40B4-94DB-57302263ED0E}"/>
          </ac:picMkLst>
        </pc:picChg>
        <pc:picChg chg="add mod">
          <ac:chgData name="Patricia Martins Seabra" userId="bdb6626f-6861-4ebd-af3c-0b1a81dbedbf" providerId="ADAL" clId="{B1CBA8CD-7186-4A27-9E5F-A4532AE82002}" dt="2024-10-10T02:33:39.419" v="1557" actId="1076"/>
          <ac:picMkLst>
            <pc:docMk/>
            <pc:sldMk cId="0" sldId="261"/>
            <ac:picMk id="7" creationId="{50E86DE2-16F9-4F00-94B6-462687849393}"/>
          </ac:picMkLst>
        </pc:picChg>
      </pc:sldChg>
      <pc:sldChg chg="addSp delSp modSp add del mod">
        <pc:chgData name="Patricia Martins Seabra" userId="bdb6626f-6861-4ebd-af3c-0b1a81dbedbf" providerId="ADAL" clId="{B1CBA8CD-7186-4A27-9E5F-A4532AE82002}" dt="2024-10-10T02:48:14.546" v="1643" actId="2696"/>
        <pc:sldMkLst>
          <pc:docMk/>
          <pc:sldMk cId="0" sldId="262"/>
        </pc:sldMkLst>
        <pc:spChg chg="mod">
          <ac:chgData name="Patricia Martins Seabra" userId="bdb6626f-6861-4ebd-af3c-0b1a81dbedbf" providerId="ADAL" clId="{B1CBA8CD-7186-4A27-9E5F-A4532AE82002}" dt="2024-10-10T02:34:18.129" v="1560" actId="255"/>
          <ac:spMkLst>
            <pc:docMk/>
            <pc:sldMk cId="0" sldId="262"/>
            <ac:spMk id="2" creationId="{00000000-0000-0000-0000-000000000000}"/>
          </ac:spMkLst>
        </pc:spChg>
        <pc:picChg chg="add del mod">
          <ac:chgData name="Patricia Martins Seabra" userId="bdb6626f-6861-4ebd-af3c-0b1a81dbedbf" providerId="ADAL" clId="{B1CBA8CD-7186-4A27-9E5F-A4532AE82002}" dt="2024-10-10T00:55:13.779" v="9" actId="478"/>
          <ac:picMkLst>
            <pc:docMk/>
            <pc:sldMk cId="0" sldId="262"/>
            <ac:picMk id="4" creationId="{F2F1521F-98C9-41F4-B8DF-1CD324592880}"/>
          </ac:picMkLst>
        </pc:picChg>
        <pc:picChg chg="add mod">
          <ac:chgData name="Patricia Martins Seabra" userId="bdb6626f-6861-4ebd-af3c-0b1a81dbedbf" providerId="ADAL" clId="{B1CBA8CD-7186-4A27-9E5F-A4532AE82002}" dt="2024-10-10T00:58:31.067" v="13" actId="14100"/>
          <ac:picMkLst>
            <pc:docMk/>
            <pc:sldMk cId="0" sldId="262"/>
            <ac:picMk id="6" creationId="{5068F595-5C22-4919-A656-0F955362B481}"/>
          </ac:picMkLst>
        </pc:picChg>
      </pc:sldChg>
      <pc:sldChg chg="del">
        <pc:chgData name="Patricia Martins Seabra" userId="bdb6626f-6861-4ebd-af3c-0b1a81dbedbf" providerId="ADAL" clId="{B1CBA8CD-7186-4A27-9E5F-A4532AE82002}" dt="2024-10-10T01:23:55.971" v="317" actId="2696"/>
        <pc:sldMkLst>
          <pc:docMk/>
          <pc:sldMk cId="0" sldId="263"/>
        </pc:sldMkLst>
      </pc:sldChg>
      <pc:sldChg chg="modSp del mod">
        <pc:chgData name="Patricia Martins Seabra" userId="bdb6626f-6861-4ebd-af3c-0b1a81dbedbf" providerId="ADAL" clId="{B1CBA8CD-7186-4A27-9E5F-A4532AE82002}" dt="2024-10-10T01:24:01.025" v="318" actId="2696"/>
        <pc:sldMkLst>
          <pc:docMk/>
          <pc:sldMk cId="0" sldId="264"/>
        </pc:sldMkLst>
        <pc:graphicFrameChg chg="modGraphic">
          <ac:chgData name="Patricia Martins Seabra" userId="bdb6626f-6861-4ebd-af3c-0b1a81dbedbf" providerId="ADAL" clId="{B1CBA8CD-7186-4A27-9E5F-A4532AE82002}" dt="2024-10-10T01:03:03.228" v="22" actId="21"/>
          <ac:graphicFrameMkLst>
            <pc:docMk/>
            <pc:sldMk cId="0" sldId="264"/>
            <ac:graphicFrameMk id="3" creationId="{00000000-0000-0000-0000-000000000000}"/>
          </ac:graphicFrameMkLst>
        </pc:graphicFrameChg>
      </pc:sldChg>
      <pc:sldChg chg="addSp delSp modSp add del mod">
        <pc:chgData name="Patricia Martins Seabra" userId="bdb6626f-6861-4ebd-af3c-0b1a81dbedbf" providerId="ADAL" clId="{B1CBA8CD-7186-4A27-9E5F-A4532AE82002}" dt="2024-10-10T02:50:43.420" v="1667" actId="14100"/>
        <pc:sldMkLst>
          <pc:docMk/>
          <pc:sldMk cId="0" sldId="265"/>
        </pc:sldMkLst>
        <pc:spChg chg="mod">
          <ac:chgData name="Patricia Martins Seabra" userId="bdb6626f-6861-4ebd-af3c-0b1a81dbedbf" providerId="ADAL" clId="{B1CBA8CD-7186-4A27-9E5F-A4532AE82002}" dt="2024-10-10T02:34:37.054" v="1563" actId="122"/>
          <ac:spMkLst>
            <pc:docMk/>
            <pc:sldMk cId="0" sldId="265"/>
            <ac:spMk id="2" creationId="{00000000-0000-0000-0000-000000000000}"/>
          </ac:spMkLst>
        </pc:spChg>
        <pc:spChg chg="mod">
          <ac:chgData name="Patricia Martins Seabra" userId="bdb6626f-6861-4ebd-af3c-0b1a81dbedbf" providerId="ADAL" clId="{B1CBA8CD-7186-4A27-9E5F-A4532AE82002}" dt="2024-10-10T02:34:47.760" v="1564" actId="255"/>
          <ac:spMkLst>
            <pc:docMk/>
            <pc:sldMk cId="0" sldId="265"/>
            <ac:spMk id="4" creationId="{00000000-0000-0000-0000-000000000000}"/>
          </ac:spMkLst>
        </pc:spChg>
        <pc:picChg chg="add del mod">
          <ac:chgData name="Patricia Martins Seabra" userId="bdb6626f-6861-4ebd-af3c-0b1a81dbedbf" providerId="ADAL" clId="{B1CBA8CD-7186-4A27-9E5F-A4532AE82002}" dt="2024-10-10T01:29:08.282" v="350" actId="931"/>
          <ac:picMkLst>
            <pc:docMk/>
            <pc:sldMk cId="0" sldId="265"/>
            <ac:picMk id="6" creationId="{FBF22F99-D5DD-46F2-9482-0D9FC8109DBB}"/>
          </ac:picMkLst>
        </pc:picChg>
        <pc:picChg chg="add del mod">
          <ac:chgData name="Patricia Martins Seabra" userId="bdb6626f-6861-4ebd-af3c-0b1a81dbedbf" providerId="ADAL" clId="{B1CBA8CD-7186-4A27-9E5F-A4532AE82002}" dt="2024-10-10T01:29:08.282" v="350" actId="931"/>
          <ac:picMkLst>
            <pc:docMk/>
            <pc:sldMk cId="0" sldId="265"/>
            <ac:picMk id="8" creationId="{164B524F-93A4-4541-96A6-89B96C8100A8}"/>
          </ac:picMkLst>
        </pc:picChg>
        <pc:picChg chg="add mod">
          <ac:chgData name="Patricia Martins Seabra" userId="bdb6626f-6861-4ebd-af3c-0b1a81dbedbf" providerId="ADAL" clId="{B1CBA8CD-7186-4A27-9E5F-A4532AE82002}" dt="2024-10-10T02:50:04.727" v="1658" actId="14100"/>
          <ac:picMkLst>
            <pc:docMk/>
            <pc:sldMk cId="0" sldId="265"/>
            <ac:picMk id="10" creationId="{405A2C56-345E-44E0-BA32-9F189C467431}"/>
          </ac:picMkLst>
        </pc:picChg>
        <pc:picChg chg="add del mod">
          <ac:chgData name="Patricia Martins Seabra" userId="bdb6626f-6861-4ebd-af3c-0b1a81dbedbf" providerId="ADAL" clId="{B1CBA8CD-7186-4A27-9E5F-A4532AE82002}" dt="2024-10-10T02:48:56.041" v="1647" actId="478"/>
          <ac:picMkLst>
            <pc:docMk/>
            <pc:sldMk cId="0" sldId="265"/>
            <ac:picMk id="12" creationId="{436ED07D-FCEF-45E1-B2C4-0BBA81FBB46B}"/>
          </ac:picMkLst>
        </pc:picChg>
        <pc:picChg chg="add mod">
          <ac:chgData name="Patricia Martins Seabra" userId="bdb6626f-6861-4ebd-af3c-0b1a81dbedbf" providerId="ADAL" clId="{B1CBA8CD-7186-4A27-9E5F-A4532AE82002}" dt="2024-10-10T02:50:43.420" v="1667" actId="14100"/>
          <ac:picMkLst>
            <pc:docMk/>
            <pc:sldMk cId="0" sldId="265"/>
            <ac:picMk id="14" creationId="{6BE1779B-B9D0-4EA4-9DFD-6F17E0218415}"/>
          </ac:picMkLst>
        </pc:picChg>
      </pc:sldChg>
      <pc:sldChg chg="del">
        <pc:chgData name="Patricia Martins Seabra" userId="bdb6626f-6861-4ebd-af3c-0b1a81dbedbf" providerId="ADAL" clId="{B1CBA8CD-7186-4A27-9E5F-A4532AE82002}" dt="2024-10-10T01:30:51.277" v="364" actId="2696"/>
        <pc:sldMkLst>
          <pc:docMk/>
          <pc:sldMk cId="0" sldId="266"/>
        </pc:sldMkLst>
      </pc:sldChg>
      <pc:sldChg chg="addSp modSp add del mod">
        <pc:chgData name="Patricia Martins Seabra" userId="bdb6626f-6861-4ebd-af3c-0b1a81dbedbf" providerId="ADAL" clId="{B1CBA8CD-7186-4A27-9E5F-A4532AE82002}" dt="2024-10-10T02:55:33.285" v="1684" actId="14100"/>
        <pc:sldMkLst>
          <pc:docMk/>
          <pc:sldMk cId="0" sldId="267"/>
        </pc:sldMkLst>
        <pc:spChg chg="mod">
          <ac:chgData name="Patricia Martins Seabra" userId="bdb6626f-6861-4ebd-af3c-0b1a81dbedbf" providerId="ADAL" clId="{B1CBA8CD-7186-4A27-9E5F-A4532AE82002}" dt="2024-10-10T02:55:33.285" v="1684" actId="14100"/>
          <ac:spMkLst>
            <pc:docMk/>
            <pc:sldMk cId="0" sldId="267"/>
            <ac:spMk id="2" creationId="{00000000-0000-0000-0000-000000000000}"/>
          </ac:spMkLst>
        </pc:spChg>
        <pc:spChg chg="mod">
          <ac:chgData name="Patricia Martins Seabra" userId="bdb6626f-6861-4ebd-af3c-0b1a81dbedbf" providerId="ADAL" clId="{B1CBA8CD-7186-4A27-9E5F-A4532AE82002}" dt="2024-10-10T02:55:33.270" v="1683" actId="20577"/>
          <ac:spMkLst>
            <pc:docMk/>
            <pc:sldMk cId="0" sldId="267"/>
            <ac:spMk id="3" creationId="{00000000-0000-0000-0000-000000000000}"/>
          </ac:spMkLst>
        </pc:spChg>
        <pc:picChg chg="add mod">
          <ac:chgData name="Patricia Martins Seabra" userId="bdb6626f-6861-4ebd-af3c-0b1a81dbedbf" providerId="ADAL" clId="{B1CBA8CD-7186-4A27-9E5F-A4532AE82002}" dt="2024-10-10T02:52:12.051" v="1673" actId="1076"/>
          <ac:picMkLst>
            <pc:docMk/>
            <pc:sldMk cId="0" sldId="267"/>
            <ac:picMk id="5" creationId="{BE345DEC-420D-42E4-8B19-B8C487F08D51}"/>
          </ac:picMkLst>
        </pc:picChg>
        <pc:picChg chg="add mod">
          <ac:chgData name="Patricia Martins Seabra" userId="bdb6626f-6861-4ebd-af3c-0b1a81dbedbf" providerId="ADAL" clId="{B1CBA8CD-7186-4A27-9E5F-A4532AE82002}" dt="2024-10-10T02:52:04.446" v="1672" actId="14100"/>
          <ac:picMkLst>
            <pc:docMk/>
            <pc:sldMk cId="0" sldId="267"/>
            <ac:picMk id="6" creationId="{A996F767-EDAD-46B9-9156-8460D499F99A}"/>
          </ac:picMkLst>
        </pc:picChg>
      </pc:sldChg>
      <pc:sldChg chg="del">
        <pc:chgData name="Patricia Martins Seabra" userId="bdb6626f-6861-4ebd-af3c-0b1a81dbedbf" providerId="ADAL" clId="{B1CBA8CD-7186-4A27-9E5F-A4532AE82002}" dt="2024-10-10T01:36:22.391" v="391" actId="2696"/>
        <pc:sldMkLst>
          <pc:docMk/>
          <pc:sldMk cId="0" sldId="268"/>
        </pc:sldMkLst>
      </pc:sldChg>
      <pc:sldChg chg="modSp add del mod">
        <pc:chgData name="Patricia Martins Seabra" userId="bdb6626f-6861-4ebd-af3c-0b1a81dbedbf" providerId="ADAL" clId="{B1CBA8CD-7186-4A27-9E5F-A4532AE82002}" dt="2024-10-10T02:55:27.035" v="1682" actId="1076"/>
        <pc:sldMkLst>
          <pc:docMk/>
          <pc:sldMk cId="0" sldId="269"/>
        </pc:sldMkLst>
        <pc:spChg chg="mod">
          <ac:chgData name="Patricia Martins Seabra" userId="bdb6626f-6861-4ebd-af3c-0b1a81dbedbf" providerId="ADAL" clId="{B1CBA8CD-7186-4A27-9E5F-A4532AE82002}" dt="2024-10-10T02:36:09.465" v="1573" actId="122"/>
          <ac:spMkLst>
            <pc:docMk/>
            <pc:sldMk cId="0" sldId="269"/>
            <ac:spMk id="2" creationId="{00000000-0000-0000-0000-000000000000}"/>
          </ac:spMkLst>
        </pc:spChg>
        <pc:spChg chg="mod">
          <ac:chgData name="Patricia Martins Seabra" userId="bdb6626f-6861-4ebd-af3c-0b1a81dbedbf" providerId="ADAL" clId="{B1CBA8CD-7186-4A27-9E5F-A4532AE82002}" dt="2024-10-10T02:55:27.035" v="1682" actId="1076"/>
          <ac:spMkLst>
            <pc:docMk/>
            <pc:sldMk cId="0" sldId="269"/>
            <ac:spMk id="3" creationId="{00000000-0000-0000-0000-000000000000}"/>
          </ac:spMkLst>
        </pc:spChg>
      </pc:sldChg>
      <pc:sldChg chg="modSp add del mod">
        <pc:chgData name="Patricia Martins Seabra" userId="bdb6626f-6861-4ebd-af3c-0b1a81dbedbf" providerId="ADAL" clId="{B1CBA8CD-7186-4A27-9E5F-A4532AE82002}" dt="2024-10-17T23:33:08.085" v="3454" actId="20577"/>
        <pc:sldMkLst>
          <pc:docMk/>
          <pc:sldMk cId="0" sldId="270"/>
        </pc:sldMkLst>
        <pc:spChg chg="mod">
          <ac:chgData name="Patricia Martins Seabra" userId="bdb6626f-6861-4ebd-af3c-0b1a81dbedbf" providerId="ADAL" clId="{B1CBA8CD-7186-4A27-9E5F-A4532AE82002}" dt="2024-10-10T02:58:06.959" v="1692" actId="115"/>
          <ac:spMkLst>
            <pc:docMk/>
            <pc:sldMk cId="0" sldId="270"/>
            <ac:spMk id="2" creationId="{00000000-0000-0000-0000-000000000000}"/>
          </ac:spMkLst>
        </pc:spChg>
        <pc:spChg chg="mod">
          <ac:chgData name="Patricia Martins Seabra" userId="bdb6626f-6861-4ebd-af3c-0b1a81dbedbf" providerId="ADAL" clId="{B1CBA8CD-7186-4A27-9E5F-A4532AE82002}" dt="2024-10-17T23:33:08.085" v="3454" actId="20577"/>
          <ac:spMkLst>
            <pc:docMk/>
            <pc:sldMk cId="0" sldId="270"/>
            <ac:spMk id="3" creationId="{00000000-0000-0000-0000-000000000000}"/>
          </ac:spMkLst>
        </pc:spChg>
      </pc:sldChg>
      <pc:sldChg chg="del">
        <pc:chgData name="Patricia Martins Seabra" userId="bdb6626f-6861-4ebd-af3c-0b1a81dbedbf" providerId="ADAL" clId="{B1CBA8CD-7186-4A27-9E5F-A4532AE82002}" dt="2024-10-10T01:41:27.259" v="544" actId="2696"/>
        <pc:sldMkLst>
          <pc:docMk/>
          <pc:sldMk cId="0" sldId="271"/>
        </pc:sldMkLst>
      </pc:sldChg>
      <pc:sldChg chg="modSp del mod">
        <pc:chgData name="Patricia Martins Seabra" userId="bdb6626f-6861-4ebd-af3c-0b1a81dbedbf" providerId="ADAL" clId="{B1CBA8CD-7186-4A27-9E5F-A4532AE82002}" dt="2024-10-10T01:46:27.704" v="693" actId="2696"/>
        <pc:sldMkLst>
          <pc:docMk/>
          <pc:sldMk cId="0" sldId="272"/>
        </pc:sldMkLst>
        <pc:spChg chg="mod">
          <ac:chgData name="Patricia Martins Seabra" userId="bdb6626f-6861-4ebd-af3c-0b1a81dbedbf" providerId="ADAL" clId="{B1CBA8CD-7186-4A27-9E5F-A4532AE82002}" dt="2024-10-10T01:42:07.718" v="545" actId="21"/>
          <ac:spMkLst>
            <pc:docMk/>
            <pc:sldMk cId="0" sldId="272"/>
            <ac:spMk id="2" creationId="{00000000-0000-0000-0000-000000000000}"/>
          </ac:spMkLst>
        </pc:spChg>
      </pc:sldChg>
      <pc:sldChg chg="delSp modSp add del mod">
        <pc:chgData name="Patricia Martins Seabra" userId="bdb6626f-6861-4ebd-af3c-0b1a81dbedbf" providerId="ADAL" clId="{B1CBA8CD-7186-4A27-9E5F-A4532AE82002}" dt="2024-10-10T02:58:43.403" v="1698" actId="115"/>
        <pc:sldMkLst>
          <pc:docMk/>
          <pc:sldMk cId="0" sldId="273"/>
        </pc:sldMkLst>
        <pc:spChg chg="del mod">
          <ac:chgData name="Patricia Martins Seabra" userId="bdb6626f-6861-4ebd-af3c-0b1a81dbedbf" providerId="ADAL" clId="{B1CBA8CD-7186-4A27-9E5F-A4532AE82002}" dt="2024-10-10T01:47:42.806" v="697"/>
          <ac:spMkLst>
            <pc:docMk/>
            <pc:sldMk cId="0" sldId="273"/>
            <ac:spMk id="2" creationId="{00000000-0000-0000-0000-000000000000}"/>
          </ac:spMkLst>
        </pc:spChg>
        <pc:spChg chg="del mod">
          <ac:chgData name="Patricia Martins Seabra" userId="bdb6626f-6861-4ebd-af3c-0b1a81dbedbf" providerId="ADAL" clId="{B1CBA8CD-7186-4A27-9E5F-A4532AE82002}" dt="2024-10-10T01:47:42.806" v="699"/>
          <ac:spMkLst>
            <pc:docMk/>
            <pc:sldMk cId="0" sldId="273"/>
            <ac:spMk id="3" creationId="{00000000-0000-0000-0000-000000000000}"/>
          </ac:spMkLst>
        </pc:spChg>
        <pc:spChg chg="mod">
          <ac:chgData name="Patricia Martins Seabra" userId="bdb6626f-6861-4ebd-af3c-0b1a81dbedbf" providerId="ADAL" clId="{B1CBA8CD-7186-4A27-9E5F-A4532AE82002}" dt="2024-10-10T02:58:43.403" v="1698" actId="115"/>
          <ac:spMkLst>
            <pc:docMk/>
            <pc:sldMk cId="0" sldId="273"/>
            <ac:spMk id="4" creationId="{00000000-0000-0000-0000-000000000000}"/>
          </ac:spMkLst>
        </pc:spChg>
      </pc:sldChg>
      <pc:sldChg chg="modSp del mod">
        <pc:chgData name="Patricia Martins Seabra" userId="bdb6626f-6861-4ebd-af3c-0b1a81dbedbf" providerId="ADAL" clId="{B1CBA8CD-7186-4A27-9E5F-A4532AE82002}" dt="2024-10-10T01:52:12.360" v="860" actId="2696"/>
        <pc:sldMkLst>
          <pc:docMk/>
          <pc:sldMk cId="0" sldId="274"/>
        </pc:sldMkLst>
        <pc:spChg chg="mod">
          <ac:chgData name="Patricia Martins Seabra" userId="bdb6626f-6861-4ebd-af3c-0b1a81dbedbf" providerId="ADAL" clId="{B1CBA8CD-7186-4A27-9E5F-A4532AE82002}" dt="2024-10-10T01:49:54.968" v="759" actId="21"/>
          <ac:spMkLst>
            <pc:docMk/>
            <pc:sldMk cId="0" sldId="274"/>
            <ac:spMk id="2" creationId="{00000000-0000-0000-0000-000000000000}"/>
          </ac:spMkLst>
        </pc:spChg>
      </pc:sldChg>
      <pc:sldChg chg="delSp modSp add del mod ord">
        <pc:chgData name="Patricia Martins Seabra" userId="bdb6626f-6861-4ebd-af3c-0b1a81dbedbf" providerId="ADAL" clId="{B1CBA8CD-7186-4A27-9E5F-A4532AE82002}" dt="2024-10-10T03:18:30.215" v="2346" actId="14100"/>
        <pc:sldMkLst>
          <pc:docMk/>
          <pc:sldMk cId="0" sldId="275"/>
        </pc:sldMkLst>
        <pc:spChg chg="mod">
          <ac:chgData name="Patricia Martins Seabra" userId="bdb6626f-6861-4ebd-af3c-0b1a81dbedbf" providerId="ADAL" clId="{B1CBA8CD-7186-4A27-9E5F-A4532AE82002}" dt="2024-10-10T02:59:28.283" v="1699" actId="207"/>
          <ac:spMkLst>
            <pc:docMk/>
            <pc:sldMk cId="0" sldId="275"/>
            <ac:spMk id="2" creationId="{00000000-0000-0000-0000-000000000000}"/>
          </ac:spMkLst>
        </pc:spChg>
        <pc:spChg chg="mod">
          <ac:chgData name="Patricia Martins Seabra" userId="bdb6626f-6861-4ebd-af3c-0b1a81dbedbf" providerId="ADAL" clId="{B1CBA8CD-7186-4A27-9E5F-A4532AE82002}" dt="2024-10-10T03:16:28.663" v="2215" actId="14100"/>
          <ac:spMkLst>
            <pc:docMk/>
            <pc:sldMk cId="0" sldId="275"/>
            <ac:spMk id="3" creationId="{00000000-0000-0000-0000-000000000000}"/>
          </ac:spMkLst>
        </pc:spChg>
        <pc:spChg chg="del mod">
          <ac:chgData name="Patricia Martins Seabra" userId="bdb6626f-6861-4ebd-af3c-0b1a81dbedbf" providerId="ADAL" clId="{B1CBA8CD-7186-4A27-9E5F-A4532AE82002}" dt="2024-10-10T01:57:24.690" v="1032" actId="478"/>
          <ac:spMkLst>
            <pc:docMk/>
            <pc:sldMk cId="0" sldId="275"/>
            <ac:spMk id="4" creationId="{00000000-0000-0000-0000-000000000000}"/>
          </ac:spMkLst>
        </pc:spChg>
        <pc:spChg chg="del mod">
          <ac:chgData name="Patricia Martins Seabra" userId="bdb6626f-6861-4ebd-af3c-0b1a81dbedbf" providerId="ADAL" clId="{B1CBA8CD-7186-4A27-9E5F-A4532AE82002}" dt="2024-10-10T03:16:41.949" v="2218"/>
          <ac:spMkLst>
            <pc:docMk/>
            <pc:sldMk cId="0" sldId="275"/>
            <ac:spMk id="5" creationId="{00000000-0000-0000-0000-000000000000}"/>
          </ac:spMkLst>
        </pc:spChg>
        <pc:spChg chg="del mod">
          <ac:chgData name="Patricia Martins Seabra" userId="bdb6626f-6861-4ebd-af3c-0b1a81dbedbf" providerId="ADAL" clId="{B1CBA8CD-7186-4A27-9E5F-A4532AE82002}" dt="2024-10-10T01:58:11.061" v="1057" actId="478"/>
          <ac:spMkLst>
            <pc:docMk/>
            <pc:sldMk cId="0" sldId="275"/>
            <ac:spMk id="6" creationId="{00000000-0000-0000-0000-000000000000}"/>
          </ac:spMkLst>
        </pc:spChg>
        <pc:spChg chg="mod">
          <ac:chgData name="Patricia Martins Seabra" userId="bdb6626f-6861-4ebd-af3c-0b1a81dbedbf" providerId="ADAL" clId="{B1CBA8CD-7186-4A27-9E5F-A4532AE82002}" dt="2024-10-10T03:18:30.215" v="2346" actId="14100"/>
          <ac:spMkLst>
            <pc:docMk/>
            <pc:sldMk cId="0" sldId="275"/>
            <ac:spMk id="7" creationId="{00000000-0000-0000-0000-000000000000}"/>
          </ac:spMkLst>
        </pc:spChg>
      </pc:sldChg>
      <pc:sldChg chg="modSp add del mod ord">
        <pc:chgData name="Patricia Martins Seabra" userId="bdb6626f-6861-4ebd-af3c-0b1a81dbedbf" providerId="ADAL" clId="{B1CBA8CD-7186-4A27-9E5F-A4532AE82002}" dt="2024-10-10T03:25:15.250" v="2361" actId="207"/>
        <pc:sldMkLst>
          <pc:docMk/>
          <pc:sldMk cId="0" sldId="276"/>
        </pc:sldMkLst>
        <pc:spChg chg="mod">
          <ac:chgData name="Patricia Martins Seabra" userId="bdb6626f-6861-4ebd-af3c-0b1a81dbedbf" providerId="ADAL" clId="{B1CBA8CD-7186-4A27-9E5F-A4532AE82002}" dt="2024-10-10T03:25:15.250" v="2361" actId="207"/>
          <ac:spMkLst>
            <pc:docMk/>
            <pc:sldMk cId="0" sldId="276"/>
            <ac:spMk id="8" creationId="{00000000-0000-0000-0000-000000000000}"/>
          </ac:spMkLst>
        </pc:spChg>
        <pc:spChg chg="mod">
          <ac:chgData name="Patricia Martins Seabra" userId="bdb6626f-6861-4ebd-af3c-0b1a81dbedbf" providerId="ADAL" clId="{B1CBA8CD-7186-4A27-9E5F-A4532AE82002}" dt="2024-10-10T02:03:14.152" v="1166" actId="255"/>
          <ac:spMkLst>
            <pc:docMk/>
            <pc:sldMk cId="0" sldId="276"/>
            <ac:spMk id="9" creationId="{00000000-0000-0000-0000-000000000000}"/>
          </ac:spMkLst>
        </pc:spChg>
      </pc:sldChg>
      <pc:sldChg chg="delSp modSp add del mod">
        <pc:chgData name="Patricia Martins Seabra" userId="bdb6626f-6861-4ebd-af3c-0b1a81dbedbf" providerId="ADAL" clId="{B1CBA8CD-7186-4A27-9E5F-A4532AE82002}" dt="2024-10-10T03:39:52.180" v="3129" actId="20577"/>
        <pc:sldMkLst>
          <pc:docMk/>
          <pc:sldMk cId="0" sldId="277"/>
        </pc:sldMkLst>
        <pc:spChg chg="del mod">
          <ac:chgData name="Patricia Martins Seabra" userId="bdb6626f-6861-4ebd-af3c-0b1a81dbedbf" providerId="ADAL" clId="{B1CBA8CD-7186-4A27-9E5F-A4532AE82002}" dt="2024-10-10T02:04:23.179" v="1169" actId="478"/>
          <ac:spMkLst>
            <pc:docMk/>
            <pc:sldMk cId="0" sldId="277"/>
            <ac:spMk id="8" creationId="{00000000-0000-0000-0000-000000000000}"/>
          </ac:spMkLst>
        </pc:spChg>
        <pc:spChg chg="mod">
          <ac:chgData name="Patricia Martins Seabra" userId="bdb6626f-6861-4ebd-af3c-0b1a81dbedbf" providerId="ADAL" clId="{B1CBA8CD-7186-4A27-9E5F-A4532AE82002}" dt="2024-10-10T03:31:32.469" v="2701" actId="14100"/>
          <ac:spMkLst>
            <pc:docMk/>
            <pc:sldMk cId="0" sldId="277"/>
            <ac:spMk id="9" creationId="{00000000-0000-0000-0000-000000000000}"/>
          </ac:spMkLst>
        </pc:spChg>
        <pc:spChg chg="mod">
          <ac:chgData name="Patricia Martins Seabra" userId="bdb6626f-6861-4ebd-af3c-0b1a81dbedbf" providerId="ADAL" clId="{B1CBA8CD-7186-4A27-9E5F-A4532AE82002}" dt="2024-10-10T03:39:52.180" v="3129" actId="20577"/>
          <ac:spMkLst>
            <pc:docMk/>
            <pc:sldMk cId="0" sldId="277"/>
            <ac:spMk id="10" creationId="{00000000-0000-0000-0000-000000000000}"/>
          </ac:spMkLst>
        </pc:spChg>
      </pc:sldChg>
      <pc:sldChg chg="delSp modSp add del mod">
        <pc:chgData name="Patricia Martins Seabra" userId="bdb6626f-6861-4ebd-af3c-0b1a81dbedbf" providerId="ADAL" clId="{B1CBA8CD-7186-4A27-9E5F-A4532AE82002}" dt="2024-10-10T03:19:08.771" v="2352" actId="207"/>
        <pc:sldMkLst>
          <pc:docMk/>
          <pc:sldMk cId="0" sldId="278"/>
        </pc:sldMkLst>
        <pc:spChg chg="mod">
          <ac:chgData name="Patricia Martins Seabra" userId="bdb6626f-6861-4ebd-af3c-0b1a81dbedbf" providerId="ADAL" clId="{B1CBA8CD-7186-4A27-9E5F-A4532AE82002}" dt="2024-10-10T02:40:25.718" v="1591" actId="14100"/>
          <ac:spMkLst>
            <pc:docMk/>
            <pc:sldMk cId="0" sldId="278"/>
            <ac:spMk id="2" creationId="{00000000-0000-0000-0000-000000000000}"/>
          </ac:spMkLst>
        </pc:spChg>
        <pc:spChg chg="mod">
          <ac:chgData name="Patricia Martins Seabra" userId="bdb6626f-6861-4ebd-af3c-0b1a81dbedbf" providerId="ADAL" clId="{B1CBA8CD-7186-4A27-9E5F-A4532AE82002}" dt="2024-10-10T03:19:08.771" v="2352" actId="207"/>
          <ac:spMkLst>
            <pc:docMk/>
            <pc:sldMk cId="0" sldId="278"/>
            <ac:spMk id="3" creationId="{00000000-0000-0000-0000-000000000000}"/>
          </ac:spMkLst>
        </pc:spChg>
        <pc:picChg chg="del">
          <ac:chgData name="Patricia Martins Seabra" userId="bdb6626f-6861-4ebd-af3c-0b1a81dbedbf" providerId="ADAL" clId="{B1CBA8CD-7186-4A27-9E5F-A4532AE82002}" dt="2024-10-10T02:05:46.195" v="1171" actId="478"/>
          <ac:picMkLst>
            <pc:docMk/>
            <pc:sldMk cId="0" sldId="278"/>
            <ac:picMk id="4" creationId="{00000000-0000-0000-0000-000000000000}"/>
          </ac:picMkLst>
        </pc:picChg>
      </pc:sldChg>
      <pc:sldChg chg="modSp add del mod">
        <pc:chgData name="Patricia Martins Seabra" userId="bdb6626f-6861-4ebd-af3c-0b1a81dbedbf" providerId="ADAL" clId="{B1CBA8CD-7186-4A27-9E5F-A4532AE82002}" dt="2024-10-17T23:53:45.957" v="3802" actId="20577"/>
        <pc:sldMkLst>
          <pc:docMk/>
          <pc:sldMk cId="0" sldId="279"/>
        </pc:sldMkLst>
        <pc:spChg chg="mod">
          <ac:chgData name="Patricia Martins Seabra" userId="bdb6626f-6861-4ebd-af3c-0b1a81dbedbf" providerId="ADAL" clId="{B1CBA8CD-7186-4A27-9E5F-A4532AE82002}" dt="2024-10-17T23:53:45.957" v="3802" actId="20577"/>
          <ac:spMkLst>
            <pc:docMk/>
            <pc:sldMk cId="0" sldId="279"/>
            <ac:spMk id="8" creationId="{00000000-0000-0000-0000-000000000000}"/>
          </ac:spMkLst>
        </pc:spChg>
        <pc:picChg chg="mod">
          <ac:chgData name="Patricia Martins Seabra" userId="bdb6626f-6861-4ebd-af3c-0b1a81dbedbf" providerId="ADAL" clId="{B1CBA8CD-7186-4A27-9E5F-A4532AE82002}" dt="2024-10-17T23:53:35.631" v="3800" actId="1076"/>
          <ac:picMkLst>
            <pc:docMk/>
            <pc:sldMk cId="0" sldId="279"/>
            <ac:picMk id="9" creationId="{F6D903B7-2B40-9012-C7A8-922D13455B35}"/>
          </ac:picMkLst>
        </pc:picChg>
      </pc:sldChg>
      <pc:sldChg chg="delSp modSp del mod">
        <pc:chgData name="Patricia Martins Seabra" userId="bdb6626f-6861-4ebd-af3c-0b1a81dbedbf" providerId="ADAL" clId="{B1CBA8CD-7186-4A27-9E5F-A4532AE82002}" dt="2024-10-10T02:42:13.554" v="1606" actId="2696"/>
        <pc:sldMkLst>
          <pc:docMk/>
          <pc:sldMk cId="0" sldId="280"/>
        </pc:sldMkLst>
        <pc:spChg chg="mod">
          <ac:chgData name="Patricia Martins Seabra" userId="bdb6626f-6861-4ebd-af3c-0b1a81dbedbf" providerId="ADAL" clId="{B1CBA8CD-7186-4A27-9E5F-A4532AE82002}" dt="2024-10-10T02:18:50.626" v="1331" actId="2711"/>
          <ac:spMkLst>
            <pc:docMk/>
            <pc:sldMk cId="0" sldId="280"/>
            <ac:spMk id="3" creationId="{00000000-0000-0000-0000-000000000000}"/>
          </ac:spMkLst>
        </pc:spChg>
        <pc:picChg chg="del">
          <ac:chgData name="Patricia Martins Seabra" userId="bdb6626f-6861-4ebd-af3c-0b1a81dbedbf" providerId="ADAL" clId="{B1CBA8CD-7186-4A27-9E5F-A4532AE82002}" dt="2024-10-10T02:13:55.509" v="1215" actId="478"/>
          <ac:picMkLst>
            <pc:docMk/>
            <pc:sldMk cId="0" sldId="280"/>
            <ac:picMk id="4" creationId="{00000000-0000-0000-0000-000000000000}"/>
          </ac:picMkLst>
        </pc:picChg>
      </pc:sldChg>
      <pc:sldChg chg="modSp del mod">
        <pc:chgData name="Patricia Martins Seabra" userId="bdb6626f-6861-4ebd-af3c-0b1a81dbedbf" providerId="ADAL" clId="{B1CBA8CD-7186-4A27-9E5F-A4532AE82002}" dt="2024-10-10T02:13:46.218" v="1214" actId="2696"/>
        <pc:sldMkLst>
          <pc:docMk/>
          <pc:sldMk cId="0" sldId="281"/>
        </pc:sldMkLst>
        <pc:spChg chg="mod">
          <ac:chgData name="Patricia Martins Seabra" userId="bdb6626f-6861-4ebd-af3c-0b1a81dbedbf" providerId="ADAL" clId="{B1CBA8CD-7186-4A27-9E5F-A4532AE82002}" dt="2024-10-10T02:13:05.989" v="1207" actId="21"/>
          <ac:spMkLst>
            <pc:docMk/>
            <pc:sldMk cId="0" sldId="281"/>
            <ac:spMk id="2" creationId="{00000000-0000-0000-0000-000000000000}"/>
          </ac:spMkLst>
        </pc:spChg>
      </pc:sldChg>
      <pc:sldChg chg="modSp add del mod">
        <pc:chgData name="Patricia Martins Seabra" userId="bdb6626f-6861-4ebd-af3c-0b1a81dbedbf" providerId="ADAL" clId="{B1CBA8CD-7186-4A27-9E5F-A4532AE82002}" dt="2024-10-10T02:48:14.546" v="1643" actId="2696"/>
        <pc:sldMkLst>
          <pc:docMk/>
          <pc:sldMk cId="0" sldId="282"/>
        </pc:sldMkLst>
        <pc:spChg chg="mod">
          <ac:chgData name="Patricia Martins Seabra" userId="bdb6626f-6861-4ebd-af3c-0b1a81dbedbf" providerId="ADAL" clId="{B1CBA8CD-7186-4A27-9E5F-A4532AE82002}" dt="2024-10-10T02:43:32.115" v="1612" actId="122"/>
          <ac:spMkLst>
            <pc:docMk/>
            <pc:sldMk cId="0" sldId="282"/>
            <ac:spMk id="2" creationId="{00000000-0000-0000-0000-000000000000}"/>
          </ac:spMkLst>
        </pc:spChg>
        <pc:spChg chg="mod">
          <ac:chgData name="Patricia Martins Seabra" userId="bdb6626f-6861-4ebd-af3c-0b1a81dbedbf" providerId="ADAL" clId="{B1CBA8CD-7186-4A27-9E5F-A4532AE82002}" dt="2024-10-10T02:17:48.726" v="1328" actId="20577"/>
          <ac:spMkLst>
            <pc:docMk/>
            <pc:sldMk cId="0" sldId="282"/>
            <ac:spMk id="3" creationId="{00000000-0000-0000-0000-000000000000}"/>
          </ac:spMkLst>
        </pc:spChg>
      </pc:sldChg>
      <pc:sldChg chg="modSp del mod">
        <pc:chgData name="Patricia Martins Seabra" userId="bdb6626f-6861-4ebd-af3c-0b1a81dbedbf" providerId="ADAL" clId="{B1CBA8CD-7186-4A27-9E5F-A4532AE82002}" dt="2024-10-10T02:17:21.054" v="1323" actId="2696"/>
        <pc:sldMkLst>
          <pc:docMk/>
          <pc:sldMk cId="0" sldId="283"/>
        </pc:sldMkLst>
        <pc:spChg chg="mod">
          <ac:chgData name="Patricia Martins Seabra" userId="bdb6626f-6861-4ebd-af3c-0b1a81dbedbf" providerId="ADAL" clId="{B1CBA8CD-7186-4A27-9E5F-A4532AE82002}" dt="2024-10-10T02:17:12.121" v="1322" actId="21"/>
          <ac:spMkLst>
            <pc:docMk/>
            <pc:sldMk cId="0" sldId="283"/>
            <ac:spMk id="6" creationId="{00000000-0000-0000-0000-000000000000}"/>
          </ac:spMkLst>
        </pc:spChg>
      </pc:sldChg>
      <pc:sldChg chg="del">
        <pc:chgData name="Patricia Martins Seabra" userId="bdb6626f-6861-4ebd-af3c-0b1a81dbedbf" providerId="ADAL" clId="{B1CBA8CD-7186-4A27-9E5F-A4532AE82002}" dt="2024-10-10T02:18:23.968" v="1329" actId="2696"/>
        <pc:sldMkLst>
          <pc:docMk/>
          <pc:sldMk cId="0" sldId="284"/>
        </pc:sldMkLst>
      </pc:sldChg>
      <pc:sldChg chg="del">
        <pc:chgData name="Patricia Martins Seabra" userId="bdb6626f-6861-4ebd-af3c-0b1a81dbedbf" providerId="ADAL" clId="{B1CBA8CD-7186-4A27-9E5F-A4532AE82002}" dt="2024-10-10T02:18:35.838" v="1330" actId="2696"/>
        <pc:sldMkLst>
          <pc:docMk/>
          <pc:sldMk cId="0" sldId="285"/>
        </pc:sldMkLst>
      </pc:sldChg>
      <pc:sldChg chg="modSp add del mod">
        <pc:chgData name="Patricia Martins Seabra" userId="bdb6626f-6861-4ebd-af3c-0b1a81dbedbf" providerId="ADAL" clId="{B1CBA8CD-7186-4A27-9E5F-A4532AE82002}" dt="2024-10-10T02:48:14.546" v="1643" actId="2696"/>
        <pc:sldMkLst>
          <pc:docMk/>
          <pc:sldMk cId="0" sldId="286"/>
        </pc:sldMkLst>
        <pc:spChg chg="mod">
          <ac:chgData name="Patricia Martins Seabra" userId="bdb6626f-6861-4ebd-af3c-0b1a81dbedbf" providerId="ADAL" clId="{B1CBA8CD-7186-4A27-9E5F-A4532AE82002}" dt="2024-10-10T02:20:02.985" v="1350" actId="20577"/>
          <ac:spMkLst>
            <pc:docMk/>
            <pc:sldMk cId="0" sldId="286"/>
            <ac:spMk id="3" creationId="{00000000-0000-0000-0000-000000000000}"/>
          </ac:spMkLst>
        </pc:spChg>
      </pc:sldChg>
      <pc:sldChg chg="add del">
        <pc:chgData name="Patricia Martins Seabra" userId="bdb6626f-6861-4ebd-af3c-0b1a81dbedbf" providerId="ADAL" clId="{B1CBA8CD-7186-4A27-9E5F-A4532AE82002}" dt="2024-10-10T02:48:14.546" v="1643" actId="2696"/>
        <pc:sldMkLst>
          <pc:docMk/>
          <pc:sldMk cId="0" sldId="287"/>
        </pc:sldMkLst>
      </pc:sldChg>
      <pc:sldChg chg="add del">
        <pc:chgData name="Patricia Martins Seabra" userId="bdb6626f-6861-4ebd-af3c-0b1a81dbedbf" providerId="ADAL" clId="{B1CBA8CD-7186-4A27-9E5F-A4532AE82002}" dt="2024-10-10T02:48:14.546" v="1643" actId="2696"/>
        <pc:sldMkLst>
          <pc:docMk/>
          <pc:sldMk cId="0" sldId="288"/>
        </pc:sldMkLst>
      </pc:sldChg>
      <pc:sldChg chg="modSp add del mod">
        <pc:chgData name="Patricia Martins Seabra" userId="bdb6626f-6861-4ebd-af3c-0b1a81dbedbf" providerId="ADAL" clId="{B1CBA8CD-7186-4A27-9E5F-A4532AE82002}" dt="2024-10-10T02:48:14.546" v="1643" actId="2696"/>
        <pc:sldMkLst>
          <pc:docMk/>
          <pc:sldMk cId="0" sldId="289"/>
        </pc:sldMkLst>
        <pc:spChg chg="mod">
          <ac:chgData name="Patricia Martins Seabra" userId="bdb6626f-6861-4ebd-af3c-0b1a81dbedbf" providerId="ADAL" clId="{B1CBA8CD-7186-4A27-9E5F-A4532AE82002}" dt="2024-10-10T02:24:32.125" v="1399" actId="20577"/>
          <ac:spMkLst>
            <pc:docMk/>
            <pc:sldMk cId="0" sldId="289"/>
            <ac:spMk id="3" creationId="{00000000-0000-0000-0000-000000000000}"/>
          </ac:spMkLst>
        </pc:spChg>
      </pc:sldChg>
      <pc:sldChg chg="delSp modSp del mod">
        <pc:chgData name="Patricia Martins Seabra" userId="bdb6626f-6861-4ebd-af3c-0b1a81dbedbf" providerId="ADAL" clId="{B1CBA8CD-7186-4A27-9E5F-A4532AE82002}" dt="2024-10-10T02:24:58.232" v="1400" actId="2696"/>
        <pc:sldMkLst>
          <pc:docMk/>
          <pc:sldMk cId="0" sldId="290"/>
        </pc:sldMkLst>
        <pc:spChg chg="del mod">
          <ac:chgData name="Patricia Martins Seabra" userId="bdb6626f-6861-4ebd-af3c-0b1a81dbedbf" providerId="ADAL" clId="{B1CBA8CD-7186-4A27-9E5F-A4532AE82002}" dt="2024-10-10T02:22:23.994" v="1352" actId="478"/>
          <ac:spMkLst>
            <pc:docMk/>
            <pc:sldMk cId="0" sldId="290"/>
            <ac:spMk id="2" creationId="{00000000-0000-0000-0000-000000000000}"/>
          </ac:spMkLst>
        </pc:spChg>
        <pc:spChg chg="del mod">
          <ac:chgData name="Patricia Martins Seabra" userId="bdb6626f-6861-4ebd-af3c-0b1a81dbedbf" providerId="ADAL" clId="{B1CBA8CD-7186-4A27-9E5F-A4532AE82002}" dt="2024-10-10T02:22:53.024" v="1356"/>
          <ac:spMkLst>
            <pc:docMk/>
            <pc:sldMk cId="0" sldId="290"/>
            <ac:spMk id="3" creationId="{00000000-0000-0000-0000-000000000000}"/>
          </ac:spMkLst>
        </pc:spChg>
      </pc:sldChg>
      <pc:sldChg chg="add del">
        <pc:chgData name="Patricia Martins Seabra" userId="bdb6626f-6861-4ebd-af3c-0b1a81dbedbf" providerId="ADAL" clId="{B1CBA8CD-7186-4A27-9E5F-A4532AE82002}" dt="2024-10-10T02:48:14.546" v="1643" actId="2696"/>
        <pc:sldMkLst>
          <pc:docMk/>
          <pc:sldMk cId="0" sldId="291"/>
        </pc:sldMkLst>
      </pc:sldChg>
      <pc:sldChg chg="add del">
        <pc:chgData name="Patricia Martins Seabra" userId="bdb6626f-6861-4ebd-af3c-0b1a81dbedbf" providerId="ADAL" clId="{B1CBA8CD-7186-4A27-9E5F-A4532AE82002}" dt="2024-10-10T02:48:14.546" v="1643" actId="2696"/>
        <pc:sldMkLst>
          <pc:docMk/>
          <pc:sldMk cId="0" sldId="292"/>
        </pc:sldMkLst>
      </pc:sldChg>
      <pc:sldChg chg="add del">
        <pc:chgData name="Patricia Martins Seabra" userId="bdb6626f-6861-4ebd-af3c-0b1a81dbedbf" providerId="ADAL" clId="{B1CBA8CD-7186-4A27-9E5F-A4532AE82002}" dt="2024-10-10T02:48:14.546" v="1643" actId="2696"/>
        <pc:sldMkLst>
          <pc:docMk/>
          <pc:sldMk cId="0" sldId="293"/>
        </pc:sldMkLst>
      </pc:sldChg>
      <pc:sldChg chg="add del">
        <pc:chgData name="Patricia Martins Seabra" userId="bdb6626f-6861-4ebd-af3c-0b1a81dbedbf" providerId="ADAL" clId="{B1CBA8CD-7186-4A27-9E5F-A4532AE82002}" dt="2024-10-10T02:48:14.546" v="1643" actId="2696"/>
        <pc:sldMkLst>
          <pc:docMk/>
          <pc:sldMk cId="0" sldId="294"/>
        </pc:sldMkLst>
      </pc:sldChg>
      <pc:sldChg chg="add del">
        <pc:chgData name="Patricia Martins Seabra" userId="bdb6626f-6861-4ebd-af3c-0b1a81dbedbf" providerId="ADAL" clId="{B1CBA8CD-7186-4A27-9E5F-A4532AE82002}" dt="2024-10-10T02:48:14.546" v="1643" actId="2696"/>
        <pc:sldMkLst>
          <pc:docMk/>
          <pc:sldMk cId="0" sldId="295"/>
        </pc:sldMkLst>
      </pc:sldChg>
      <pc:sldChg chg="add del">
        <pc:chgData name="Patricia Martins Seabra" userId="bdb6626f-6861-4ebd-af3c-0b1a81dbedbf" providerId="ADAL" clId="{B1CBA8CD-7186-4A27-9E5F-A4532AE82002}" dt="2024-10-10T02:48:14.546" v="1643" actId="2696"/>
        <pc:sldMkLst>
          <pc:docMk/>
          <pc:sldMk cId="0" sldId="296"/>
        </pc:sldMkLst>
      </pc:sldChg>
      <pc:sldChg chg="add del">
        <pc:chgData name="Patricia Martins Seabra" userId="bdb6626f-6861-4ebd-af3c-0b1a81dbedbf" providerId="ADAL" clId="{B1CBA8CD-7186-4A27-9E5F-A4532AE82002}" dt="2024-10-10T02:48:14.546" v="1643" actId="2696"/>
        <pc:sldMkLst>
          <pc:docMk/>
          <pc:sldMk cId="0" sldId="297"/>
        </pc:sldMkLst>
      </pc:sldChg>
      <pc:sldChg chg="add del">
        <pc:chgData name="Patricia Martins Seabra" userId="bdb6626f-6861-4ebd-af3c-0b1a81dbedbf" providerId="ADAL" clId="{B1CBA8CD-7186-4A27-9E5F-A4532AE82002}" dt="2024-10-10T02:48:14.546" v="1643" actId="2696"/>
        <pc:sldMkLst>
          <pc:docMk/>
          <pc:sldMk cId="0" sldId="298"/>
        </pc:sldMkLst>
      </pc:sldChg>
      <pc:sldChg chg="add del">
        <pc:chgData name="Patricia Martins Seabra" userId="bdb6626f-6861-4ebd-af3c-0b1a81dbedbf" providerId="ADAL" clId="{B1CBA8CD-7186-4A27-9E5F-A4532AE82002}" dt="2024-10-10T02:48:14.546" v="1643" actId="2696"/>
        <pc:sldMkLst>
          <pc:docMk/>
          <pc:sldMk cId="0" sldId="299"/>
        </pc:sldMkLst>
      </pc:sldChg>
      <pc:sldChg chg="add del">
        <pc:chgData name="Patricia Martins Seabra" userId="bdb6626f-6861-4ebd-af3c-0b1a81dbedbf" providerId="ADAL" clId="{B1CBA8CD-7186-4A27-9E5F-A4532AE82002}" dt="2024-10-10T02:48:14.546" v="1643" actId="2696"/>
        <pc:sldMkLst>
          <pc:docMk/>
          <pc:sldMk cId="0" sldId="300"/>
        </pc:sldMkLst>
      </pc:sldChg>
      <pc:sldChg chg="add del">
        <pc:chgData name="Patricia Martins Seabra" userId="bdb6626f-6861-4ebd-af3c-0b1a81dbedbf" providerId="ADAL" clId="{B1CBA8CD-7186-4A27-9E5F-A4532AE82002}" dt="2024-10-10T02:48:14.546" v="1643" actId="2696"/>
        <pc:sldMkLst>
          <pc:docMk/>
          <pc:sldMk cId="0" sldId="301"/>
        </pc:sldMkLst>
      </pc:sldChg>
      <pc:sldChg chg="add del">
        <pc:chgData name="Patricia Martins Seabra" userId="bdb6626f-6861-4ebd-af3c-0b1a81dbedbf" providerId="ADAL" clId="{B1CBA8CD-7186-4A27-9E5F-A4532AE82002}" dt="2024-10-10T02:48:14.546" v="1643" actId="2696"/>
        <pc:sldMkLst>
          <pc:docMk/>
          <pc:sldMk cId="0" sldId="302"/>
        </pc:sldMkLst>
      </pc:sldChg>
      <pc:sldChg chg="add del">
        <pc:chgData name="Patricia Martins Seabra" userId="bdb6626f-6861-4ebd-af3c-0b1a81dbedbf" providerId="ADAL" clId="{B1CBA8CD-7186-4A27-9E5F-A4532AE82002}" dt="2024-10-10T02:48:14.546" v="1643" actId="2696"/>
        <pc:sldMkLst>
          <pc:docMk/>
          <pc:sldMk cId="0" sldId="303"/>
        </pc:sldMkLst>
      </pc:sldChg>
      <pc:sldChg chg="add del">
        <pc:chgData name="Patricia Martins Seabra" userId="bdb6626f-6861-4ebd-af3c-0b1a81dbedbf" providerId="ADAL" clId="{B1CBA8CD-7186-4A27-9E5F-A4532AE82002}" dt="2024-10-10T02:48:14.546" v="1643" actId="2696"/>
        <pc:sldMkLst>
          <pc:docMk/>
          <pc:sldMk cId="0" sldId="304"/>
        </pc:sldMkLst>
      </pc:sldChg>
      <pc:sldChg chg="add del">
        <pc:chgData name="Patricia Martins Seabra" userId="bdb6626f-6861-4ebd-af3c-0b1a81dbedbf" providerId="ADAL" clId="{B1CBA8CD-7186-4A27-9E5F-A4532AE82002}" dt="2024-10-10T02:48:14.546" v="1643" actId="2696"/>
        <pc:sldMkLst>
          <pc:docMk/>
          <pc:sldMk cId="0" sldId="305"/>
        </pc:sldMkLst>
      </pc:sldChg>
      <pc:sldChg chg="add del">
        <pc:chgData name="Patricia Martins Seabra" userId="bdb6626f-6861-4ebd-af3c-0b1a81dbedbf" providerId="ADAL" clId="{B1CBA8CD-7186-4A27-9E5F-A4532AE82002}" dt="2024-10-10T02:48:14.546" v="1643" actId="2696"/>
        <pc:sldMkLst>
          <pc:docMk/>
          <pc:sldMk cId="0" sldId="306"/>
        </pc:sldMkLst>
      </pc:sldChg>
      <pc:sldChg chg="add del">
        <pc:chgData name="Patricia Martins Seabra" userId="bdb6626f-6861-4ebd-af3c-0b1a81dbedbf" providerId="ADAL" clId="{B1CBA8CD-7186-4A27-9E5F-A4532AE82002}" dt="2024-10-10T02:48:14.546" v="1643" actId="2696"/>
        <pc:sldMkLst>
          <pc:docMk/>
          <pc:sldMk cId="0" sldId="307"/>
        </pc:sldMkLst>
      </pc:sldChg>
      <pc:sldChg chg="add del">
        <pc:chgData name="Patricia Martins Seabra" userId="bdb6626f-6861-4ebd-af3c-0b1a81dbedbf" providerId="ADAL" clId="{B1CBA8CD-7186-4A27-9E5F-A4532AE82002}" dt="2024-10-10T02:48:14.546" v="1643" actId="2696"/>
        <pc:sldMkLst>
          <pc:docMk/>
          <pc:sldMk cId="0" sldId="308"/>
        </pc:sldMkLst>
      </pc:sldChg>
      <pc:sldChg chg="add del">
        <pc:chgData name="Patricia Martins Seabra" userId="bdb6626f-6861-4ebd-af3c-0b1a81dbedbf" providerId="ADAL" clId="{B1CBA8CD-7186-4A27-9E5F-A4532AE82002}" dt="2024-10-10T02:48:14.546" v="1643" actId="2696"/>
        <pc:sldMkLst>
          <pc:docMk/>
          <pc:sldMk cId="0" sldId="309"/>
        </pc:sldMkLst>
      </pc:sldChg>
      <pc:sldChg chg="add del">
        <pc:chgData name="Patricia Martins Seabra" userId="bdb6626f-6861-4ebd-af3c-0b1a81dbedbf" providerId="ADAL" clId="{B1CBA8CD-7186-4A27-9E5F-A4532AE82002}" dt="2024-10-10T02:48:14.546" v="1643" actId="2696"/>
        <pc:sldMkLst>
          <pc:docMk/>
          <pc:sldMk cId="0" sldId="310"/>
        </pc:sldMkLst>
      </pc:sldChg>
      <pc:sldChg chg="add del">
        <pc:chgData name="Patricia Martins Seabra" userId="bdb6626f-6861-4ebd-af3c-0b1a81dbedbf" providerId="ADAL" clId="{B1CBA8CD-7186-4A27-9E5F-A4532AE82002}" dt="2024-10-10T02:48:14.546" v="1643" actId="2696"/>
        <pc:sldMkLst>
          <pc:docMk/>
          <pc:sldMk cId="0" sldId="311"/>
        </pc:sldMkLst>
      </pc:sldChg>
      <pc:sldChg chg="add del">
        <pc:chgData name="Patricia Martins Seabra" userId="bdb6626f-6861-4ebd-af3c-0b1a81dbedbf" providerId="ADAL" clId="{B1CBA8CD-7186-4A27-9E5F-A4532AE82002}" dt="2024-10-10T02:48:14.546" v="1643" actId="2696"/>
        <pc:sldMkLst>
          <pc:docMk/>
          <pc:sldMk cId="0" sldId="312"/>
        </pc:sldMkLst>
      </pc:sldChg>
      <pc:sldChg chg="add del">
        <pc:chgData name="Patricia Martins Seabra" userId="bdb6626f-6861-4ebd-af3c-0b1a81dbedbf" providerId="ADAL" clId="{B1CBA8CD-7186-4A27-9E5F-A4532AE82002}" dt="2024-10-10T02:48:14.546" v="1643" actId="2696"/>
        <pc:sldMkLst>
          <pc:docMk/>
          <pc:sldMk cId="0" sldId="313"/>
        </pc:sldMkLst>
      </pc:sldChg>
      <pc:sldChg chg="add del">
        <pc:chgData name="Patricia Martins Seabra" userId="bdb6626f-6861-4ebd-af3c-0b1a81dbedbf" providerId="ADAL" clId="{B1CBA8CD-7186-4A27-9E5F-A4532AE82002}" dt="2024-10-10T02:48:14.546" v="1643" actId="2696"/>
        <pc:sldMkLst>
          <pc:docMk/>
          <pc:sldMk cId="0" sldId="314"/>
        </pc:sldMkLst>
      </pc:sldChg>
      <pc:sldChg chg="add del">
        <pc:chgData name="Patricia Martins Seabra" userId="bdb6626f-6861-4ebd-af3c-0b1a81dbedbf" providerId="ADAL" clId="{B1CBA8CD-7186-4A27-9E5F-A4532AE82002}" dt="2024-10-10T02:48:14.546" v="1643" actId="2696"/>
        <pc:sldMkLst>
          <pc:docMk/>
          <pc:sldMk cId="0" sldId="315"/>
        </pc:sldMkLst>
      </pc:sldChg>
      <pc:sldChg chg="add del">
        <pc:chgData name="Patricia Martins Seabra" userId="bdb6626f-6861-4ebd-af3c-0b1a81dbedbf" providerId="ADAL" clId="{B1CBA8CD-7186-4A27-9E5F-A4532AE82002}" dt="2024-10-10T02:48:14.546" v="1643" actId="2696"/>
        <pc:sldMkLst>
          <pc:docMk/>
          <pc:sldMk cId="0" sldId="316"/>
        </pc:sldMkLst>
      </pc:sldChg>
      <pc:sldChg chg="add del">
        <pc:chgData name="Patricia Martins Seabra" userId="bdb6626f-6861-4ebd-af3c-0b1a81dbedbf" providerId="ADAL" clId="{B1CBA8CD-7186-4A27-9E5F-A4532AE82002}" dt="2024-10-10T02:48:14.546" v="1643" actId="2696"/>
        <pc:sldMkLst>
          <pc:docMk/>
          <pc:sldMk cId="0" sldId="317"/>
        </pc:sldMkLst>
      </pc:sldChg>
      <pc:sldChg chg="add del">
        <pc:chgData name="Patricia Martins Seabra" userId="bdb6626f-6861-4ebd-af3c-0b1a81dbedbf" providerId="ADAL" clId="{B1CBA8CD-7186-4A27-9E5F-A4532AE82002}" dt="2024-10-10T02:48:14.546" v="1643" actId="2696"/>
        <pc:sldMkLst>
          <pc:docMk/>
          <pc:sldMk cId="0" sldId="318"/>
        </pc:sldMkLst>
      </pc:sldChg>
      <pc:sldChg chg="del">
        <pc:chgData name="Patricia Martins Seabra" userId="bdb6626f-6861-4ebd-af3c-0b1a81dbedbf" providerId="ADAL" clId="{B1CBA8CD-7186-4A27-9E5F-A4532AE82002}" dt="2024-10-10T02:27:27.191" v="1438" actId="2696"/>
        <pc:sldMkLst>
          <pc:docMk/>
          <pc:sldMk cId="0" sldId="319"/>
        </pc:sldMkLst>
      </pc:sldChg>
      <pc:sldChg chg="add del">
        <pc:chgData name="Patricia Martins Seabra" userId="bdb6626f-6861-4ebd-af3c-0b1a81dbedbf" providerId="ADAL" clId="{B1CBA8CD-7186-4A27-9E5F-A4532AE82002}" dt="2024-10-10T02:48:14.546" v="1643" actId="2696"/>
        <pc:sldMkLst>
          <pc:docMk/>
          <pc:sldMk cId="0" sldId="320"/>
        </pc:sldMkLst>
      </pc:sldChg>
      <pc:sldChg chg="addSp delSp modSp mod">
        <pc:chgData name="Patricia Martins Seabra" userId="bdb6626f-6861-4ebd-af3c-0b1a81dbedbf" providerId="ADAL" clId="{B1CBA8CD-7186-4A27-9E5F-A4532AE82002}" dt="2024-10-10T02:46:46.865" v="1630" actId="1076"/>
        <pc:sldMkLst>
          <pc:docMk/>
          <pc:sldMk cId="425780614" sldId="321"/>
        </pc:sldMkLst>
        <pc:spChg chg="mod">
          <ac:chgData name="Patricia Martins Seabra" userId="bdb6626f-6861-4ebd-af3c-0b1a81dbedbf" providerId="ADAL" clId="{B1CBA8CD-7186-4A27-9E5F-A4532AE82002}" dt="2024-10-10T02:29:13.146" v="1522" actId="20577"/>
          <ac:spMkLst>
            <pc:docMk/>
            <pc:sldMk cId="425780614" sldId="321"/>
            <ac:spMk id="4" creationId="{96CCED15-0056-4466-B7E2-361A394BDC39}"/>
          </ac:spMkLst>
        </pc:spChg>
        <pc:grpChg chg="mod">
          <ac:chgData name="Patricia Martins Seabra" userId="bdb6626f-6861-4ebd-af3c-0b1a81dbedbf" providerId="ADAL" clId="{B1CBA8CD-7186-4A27-9E5F-A4532AE82002}" dt="2024-10-10T02:46:28.907" v="1627" actId="14100"/>
          <ac:grpSpMkLst>
            <pc:docMk/>
            <pc:sldMk cId="425780614" sldId="321"/>
            <ac:grpSpMk id="2" creationId="{E1B7E69C-B73F-4C37-AEFE-1DBC673EEF4B}"/>
          </ac:grpSpMkLst>
        </pc:grpChg>
        <pc:picChg chg="add del mod">
          <ac:chgData name="Patricia Martins Seabra" userId="bdb6626f-6861-4ebd-af3c-0b1a81dbedbf" providerId="ADAL" clId="{B1CBA8CD-7186-4A27-9E5F-A4532AE82002}" dt="2024-10-10T02:46:07.861" v="1623" actId="1076"/>
          <ac:picMkLst>
            <pc:docMk/>
            <pc:sldMk cId="425780614" sldId="321"/>
            <ac:picMk id="3" creationId="{279CDB15-6866-4FEF-91B8-F6C1B09C8C47}"/>
          </ac:picMkLst>
        </pc:picChg>
        <pc:picChg chg="add del mod">
          <ac:chgData name="Patricia Martins Seabra" userId="bdb6626f-6861-4ebd-af3c-0b1a81dbedbf" providerId="ADAL" clId="{B1CBA8CD-7186-4A27-9E5F-A4532AE82002}" dt="2024-10-10T02:44:35.430" v="1614" actId="478"/>
          <ac:picMkLst>
            <pc:docMk/>
            <pc:sldMk cId="425780614" sldId="321"/>
            <ac:picMk id="8" creationId="{007167B9-91AB-475A-BE34-DA0D17893ED3}"/>
          </ac:picMkLst>
        </pc:picChg>
        <pc:picChg chg="add del mod">
          <ac:chgData name="Patricia Martins Seabra" userId="bdb6626f-6861-4ebd-af3c-0b1a81dbedbf" providerId="ADAL" clId="{B1CBA8CD-7186-4A27-9E5F-A4532AE82002}" dt="2024-10-10T02:45:25.340" v="1616" actId="931"/>
          <ac:picMkLst>
            <pc:docMk/>
            <pc:sldMk cId="425780614" sldId="321"/>
            <ac:picMk id="10" creationId="{FED07FAA-C38E-404A-9027-4DBE63E7F699}"/>
          </ac:picMkLst>
        </pc:picChg>
        <pc:picChg chg="add mod">
          <ac:chgData name="Patricia Martins Seabra" userId="bdb6626f-6861-4ebd-af3c-0b1a81dbedbf" providerId="ADAL" clId="{B1CBA8CD-7186-4A27-9E5F-A4532AE82002}" dt="2024-10-10T02:46:46.865" v="1630" actId="1076"/>
          <ac:picMkLst>
            <pc:docMk/>
            <pc:sldMk cId="425780614" sldId="321"/>
            <ac:picMk id="12" creationId="{94C63C6E-129E-41B4-8C03-DD7622E878AE}"/>
          </ac:picMkLst>
        </pc:picChg>
      </pc:sldChg>
      <pc:sldChg chg="new del">
        <pc:chgData name="Patricia Martins Seabra" userId="bdb6626f-6861-4ebd-af3c-0b1a81dbedbf" providerId="ADAL" clId="{B1CBA8CD-7186-4A27-9E5F-A4532AE82002}" dt="2024-10-10T02:00:22.635" v="1143" actId="2696"/>
        <pc:sldMkLst>
          <pc:docMk/>
          <pc:sldMk cId="275663099" sldId="322"/>
        </pc:sldMkLst>
      </pc:sldChg>
      <pc:sldChg chg="delSp modSp new add del mod">
        <pc:chgData name="Patricia Martins Seabra" userId="bdb6626f-6861-4ebd-af3c-0b1a81dbedbf" providerId="ADAL" clId="{B1CBA8CD-7186-4A27-9E5F-A4532AE82002}" dt="2024-10-10T02:48:14.546" v="1643" actId="2696"/>
        <pc:sldMkLst>
          <pc:docMk/>
          <pc:sldMk cId="1113528556" sldId="322"/>
        </pc:sldMkLst>
        <pc:spChg chg="del mod">
          <ac:chgData name="Patricia Martins Seabra" userId="bdb6626f-6861-4ebd-af3c-0b1a81dbedbf" providerId="ADAL" clId="{B1CBA8CD-7186-4A27-9E5F-A4532AE82002}" dt="2024-10-10T02:25:48.423" v="1403" actId="478"/>
          <ac:spMkLst>
            <pc:docMk/>
            <pc:sldMk cId="1113528556" sldId="322"/>
            <ac:spMk id="2" creationId="{DBD2DC7A-2BC6-4699-87A5-332D262BAC04}"/>
          </ac:spMkLst>
        </pc:spChg>
        <pc:spChg chg="mod">
          <ac:chgData name="Patricia Martins Seabra" userId="bdb6626f-6861-4ebd-af3c-0b1a81dbedbf" providerId="ADAL" clId="{B1CBA8CD-7186-4A27-9E5F-A4532AE82002}" dt="2024-10-10T02:26:14.167" v="1437" actId="20577"/>
          <ac:spMkLst>
            <pc:docMk/>
            <pc:sldMk cId="1113528556" sldId="322"/>
            <ac:spMk id="3" creationId="{4CBA099D-4AE4-4CE2-8D37-404ABE95A2F7}"/>
          </ac:spMkLst>
        </pc:spChg>
      </pc:sldChg>
      <pc:sldChg chg="addSp modSp new mod">
        <pc:chgData name="Patricia Martins Seabra" userId="bdb6626f-6861-4ebd-af3c-0b1a81dbedbf" providerId="ADAL" clId="{B1CBA8CD-7186-4A27-9E5F-A4532AE82002}" dt="2024-10-10T03:06:22.104" v="1715" actId="14100"/>
        <pc:sldMkLst>
          <pc:docMk/>
          <pc:sldMk cId="2234757948" sldId="323"/>
        </pc:sldMkLst>
        <pc:picChg chg="add mod modCrop">
          <ac:chgData name="Patricia Martins Seabra" userId="bdb6626f-6861-4ebd-af3c-0b1a81dbedbf" providerId="ADAL" clId="{B1CBA8CD-7186-4A27-9E5F-A4532AE82002}" dt="2024-10-10T03:06:22.104" v="1715" actId="14100"/>
          <ac:picMkLst>
            <pc:docMk/>
            <pc:sldMk cId="2234757948" sldId="323"/>
            <ac:picMk id="5" creationId="{1D5316BD-51AC-4311-BC9A-E5233E1B67B1}"/>
          </ac:picMkLst>
        </pc:picChg>
      </pc:sldChg>
      <pc:sldChg chg="addSp modSp new mod">
        <pc:chgData name="Patricia Martins Seabra" userId="bdb6626f-6861-4ebd-af3c-0b1a81dbedbf" providerId="ADAL" clId="{B1CBA8CD-7186-4A27-9E5F-A4532AE82002}" dt="2024-10-10T03:23:38.561" v="2360" actId="14100"/>
        <pc:sldMkLst>
          <pc:docMk/>
          <pc:sldMk cId="3668133004" sldId="324"/>
        </pc:sldMkLst>
        <pc:picChg chg="add mod">
          <ac:chgData name="Patricia Martins Seabra" userId="bdb6626f-6861-4ebd-af3c-0b1a81dbedbf" providerId="ADAL" clId="{B1CBA8CD-7186-4A27-9E5F-A4532AE82002}" dt="2024-10-10T03:23:38.561" v="2360" actId="14100"/>
          <ac:picMkLst>
            <pc:docMk/>
            <pc:sldMk cId="3668133004" sldId="324"/>
            <ac:picMk id="5" creationId="{AED7603F-C6F0-49F3-95F0-734D053F0C1F}"/>
          </ac:picMkLst>
        </pc:picChg>
      </pc:sldChg>
      <pc:sldChg chg="addSp modSp new mod">
        <pc:chgData name="Patricia Martins Seabra" userId="bdb6626f-6861-4ebd-af3c-0b1a81dbedbf" providerId="ADAL" clId="{B1CBA8CD-7186-4A27-9E5F-A4532AE82002}" dt="2024-10-10T03:43:59.824" v="3154" actId="1076"/>
        <pc:sldMkLst>
          <pc:docMk/>
          <pc:sldMk cId="3774066086" sldId="325"/>
        </pc:sldMkLst>
        <pc:spChg chg="mod">
          <ac:chgData name="Patricia Martins Seabra" userId="bdb6626f-6861-4ebd-af3c-0b1a81dbedbf" providerId="ADAL" clId="{B1CBA8CD-7186-4A27-9E5F-A4532AE82002}" dt="2024-10-10T03:40:47.217" v="3150" actId="122"/>
          <ac:spMkLst>
            <pc:docMk/>
            <pc:sldMk cId="3774066086" sldId="325"/>
            <ac:spMk id="2" creationId="{7D08E1BB-FF40-4B6A-B195-6879AC4DFE64}"/>
          </ac:spMkLst>
        </pc:spChg>
        <pc:picChg chg="add mod">
          <ac:chgData name="Patricia Martins Seabra" userId="bdb6626f-6861-4ebd-af3c-0b1a81dbedbf" providerId="ADAL" clId="{B1CBA8CD-7186-4A27-9E5F-A4532AE82002}" dt="2024-10-10T03:41:16.112" v="3152" actId="1076"/>
          <ac:picMkLst>
            <pc:docMk/>
            <pc:sldMk cId="3774066086" sldId="325"/>
            <ac:picMk id="5" creationId="{7638868A-6682-490E-B8F6-E4017FF3FA46}"/>
          </ac:picMkLst>
        </pc:picChg>
        <pc:picChg chg="add mod">
          <ac:chgData name="Patricia Martins Seabra" userId="bdb6626f-6861-4ebd-af3c-0b1a81dbedbf" providerId="ADAL" clId="{B1CBA8CD-7186-4A27-9E5F-A4532AE82002}" dt="2024-10-10T03:43:59.824" v="3154" actId="1076"/>
          <ac:picMkLst>
            <pc:docMk/>
            <pc:sldMk cId="3774066086" sldId="325"/>
            <ac:picMk id="7" creationId="{3C8657DA-D084-4688-B55B-61222EF7F6EC}"/>
          </ac:picMkLst>
        </pc:picChg>
      </pc:sldChg>
      <pc:sldChg chg="addSp delSp modSp new mod">
        <pc:chgData name="Patricia Martins Seabra" userId="bdb6626f-6861-4ebd-af3c-0b1a81dbedbf" providerId="ADAL" clId="{B1CBA8CD-7186-4A27-9E5F-A4532AE82002}" dt="2024-10-18T00:02:52.384" v="3876" actId="14100"/>
        <pc:sldMkLst>
          <pc:docMk/>
          <pc:sldMk cId="351504564" sldId="333"/>
        </pc:sldMkLst>
        <pc:spChg chg="add mod">
          <ac:chgData name="Patricia Martins Seabra" userId="bdb6626f-6861-4ebd-af3c-0b1a81dbedbf" providerId="ADAL" clId="{B1CBA8CD-7186-4A27-9E5F-A4532AE82002}" dt="2024-10-17T23:54:41.587" v="3805" actId="1076"/>
          <ac:spMkLst>
            <pc:docMk/>
            <pc:sldMk cId="351504564" sldId="333"/>
            <ac:spMk id="6" creationId="{079D5C00-0DB5-4DD7-BA1D-F50446A69EC2}"/>
          </ac:spMkLst>
        </pc:spChg>
        <pc:spChg chg="add del mod">
          <ac:chgData name="Patricia Martins Seabra" userId="bdb6626f-6861-4ebd-af3c-0b1a81dbedbf" providerId="ADAL" clId="{B1CBA8CD-7186-4A27-9E5F-A4532AE82002}" dt="2024-10-17T23:55:23.953" v="3813" actId="11529"/>
          <ac:spMkLst>
            <pc:docMk/>
            <pc:sldMk cId="351504564" sldId="333"/>
            <ac:spMk id="7" creationId="{CECB4465-5048-4A9A-AC55-F1671DAACABA}"/>
          </ac:spMkLst>
        </pc:spChg>
        <pc:spChg chg="add mod">
          <ac:chgData name="Patricia Martins Seabra" userId="bdb6626f-6861-4ebd-af3c-0b1a81dbedbf" providerId="ADAL" clId="{B1CBA8CD-7186-4A27-9E5F-A4532AE82002}" dt="2024-10-17T23:56:18.411" v="3818" actId="14100"/>
          <ac:spMkLst>
            <pc:docMk/>
            <pc:sldMk cId="351504564" sldId="333"/>
            <ac:spMk id="10" creationId="{3F54A474-DE70-409D-9E2A-4B3AA8C5A3F7}"/>
          </ac:spMkLst>
        </pc:spChg>
        <pc:spChg chg="add mod">
          <ac:chgData name="Patricia Martins Seabra" userId="bdb6626f-6861-4ebd-af3c-0b1a81dbedbf" providerId="ADAL" clId="{B1CBA8CD-7186-4A27-9E5F-A4532AE82002}" dt="2024-10-18T00:01:14.707" v="3858" actId="1076"/>
          <ac:spMkLst>
            <pc:docMk/>
            <pc:sldMk cId="351504564" sldId="333"/>
            <ac:spMk id="11" creationId="{599C102C-3DFC-4F56-BB45-07C622E1F69A}"/>
          </ac:spMkLst>
        </pc:spChg>
        <pc:spChg chg="add del mod">
          <ac:chgData name="Patricia Martins Seabra" userId="bdb6626f-6861-4ebd-af3c-0b1a81dbedbf" providerId="ADAL" clId="{B1CBA8CD-7186-4A27-9E5F-A4532AE82002}" dt="2024-10-18T00:01:37.719" v="3864" actId="478"/>
          <ac:spMkLst>
            <pc:docMk/>
            <pc:sldMk cId="351504564" sldId="333"/>
            <ac:spMk id="12" creationId="{8A996BFA-2826-4CE4-B444-D11DE3DD59E5}"/>
          </ac:spMkLst>
        </pc:spChg>
        <pc:spChg chg="add del mod">
          <ac:chgData name="Patricia Martins Seabra" userId="bdb6626f-6861-4ebd-af3c-0b1a81dbedbf" providerId="ADAL" clId="{B1CBA8CD-7186-4A27-9E5F-A4532AE82002}" dt="2024-10-18T00:00:42.791" v="3853" actId="478"/>
          <ac:spMkLst>
            <pc:docMk/>
            <pc:sldMk cId="351504564" sldId="333"/>
            <ac:spMk id="15" creationId="{A2438739-3AAA-42AD-8D48-D7F9E4028163}"/>
          </ac:spMkLst>
        </pc:spChg>
        <pc:spChg chg="add del mod">
          <ac:chgData name="Patricia Martins Seabra" userId="bdb6626f-6861-4ebd-af3c-0b1a81dbedbf" providerId="ADAL" clId="{B1CBA8CD-7186-4A27-9E5F-A4532AE82002}" dt="2024-10-18T00:01:28.416" v="3861" actId="478"/>
          <ac:spMkLst>
            <pc:docMk/>
            <pc:sldMk cId="351504564" sldId="333"/>
            <ac:spMk id="16" creationId="{D1695546-A3AB-4F9F-BF64-B80531BED5A4}"/>
          </ac:spMkLst>
        </pc:spChg>
        <pc:spChg chg="add mod">
          <ac:chgData name="Patricia Martins Seabra" userId="bdb6626f-6861-4ebd-af3c-0b1a81dbedbf" providerId="ADAL" clId="{B1CBA8CD-7186-4A27-9E5F-A4532AE82002}" dt="2024-10-18T00:01:19.520" v="3859" actId="14100"/>
          <ac:spMkLst>
            <pc:docMk/>
            <pc:sldMk cId="351504564" sldId="333"/>
            <ac:spMk id="17" creationId="{2377BE3B-590A-46E9-9D81-648232B22383}"/>
          </ac:spMkLst>
        </pc:spChg>
        <pc:spChg chg="add del mod">
          <ac:chgData name="Patricia Martins Seabra" userId="bdb6626f-6861-4ebd-af3c-0b1a81dbedbf" providerId="ADAL" clId="{B1CBA8CD-7186-4A27-9E5F-A4532AE82002}" dt="2024-10-18T00:00:05.811" v="3849" actId="11529"/>
          <ac:spMkLst>
            <pc:docMk/>
            <pc:sldMk cId="351504564" sldId="333"/>
            <ac:spMk id="18" creationId="{EC71FF48-C217-4CA1-A5A0-9DB343132F05}"/>
          </ac:spMkLst>
        </pc:spChg>
        <pc:spChg chg="add del mod">
          <ac:chgData name="Patricia Martins Seabra" userId="bdb6626f-6861-4ebd-af3c-0b1a81dbedbf" providerId="ADAL" clId="{B1CBA8CD-7186-4A27-9E5F-A4532AE82002}" dt="2024-10-18T00:01:30.567" v="3862" actId="478"/>
          <ac:spMkLst>
            <pc:docMk/>
            <pc:sldMk cId="351504564" sldId="333"/>
            <ac:spMk id="19" creationId="{78FCE99A-2589-4DF6-AE1F-82C9683A9E8C}"/>
          </ac:spMkLst>
        </pc:spChg>
        <pc:spChg chg="add del mod">
          <ac:chgData name="Patricia Martins Seabra" userId="bdb6626f-6861-4ebd-af3c-0b1a81dbedbf" providerId="ADAL" clId="{B1CBA8CD-7186-4A27-9E5F-A4532AE82002}" dt="2024-10-18T00:02:20.822" v="3870" actId="478"/>
          <ac:spMkLst>
            <pc:docMk/>
            <pc:sldMk cId="351504564" sldId="333"/>
            <ac:spMk id="20" creationId="{3B0B3C21-5A7D-4B85-A31D-6FED0B5ABFD9}"/>
          </ac:spMkLst>
        </pc:spChg>
        <pc:spChg chg="add mod">
          <ac:chgData name="Patricia Martins Seabra" userId="bdb6626f-6861-4ebd-af3c-0b1a81dbedbf" providerId="ADAL" clId="{B1CBA8CD-7186-4A27-9E5F-A4532AE82002}" dt="2024-10-18T00:02:52.384" v="3876" actId="14100"/>
          <ac:spMkLst>
            <pc:docMk/>
            <pc:sldMk cId="351504564" sldId="333"/>
            <ac:spMk id="21" creationId="{6940602F-502D-4EDE-B984-D25A03147242}"/>
          </ac:spMkLst>
        </pc:spChg>
        <pc:picChg chg="add mod modCrop">
          <ac:chgData name="Patricia Martins Seabra" userId="bdb6626f-6861-4ebd-af3c-0b1a81dbedbf" providerId="ADAL" clId="{B1CBA8CD-7186-4A27-9E5F-A4532AE82002}" dt="2024-10-18T00:01:42.887" v="3865" actId="1076"/>
          <ac:picMkLst>
            <pc:docMk/>
            <pc:sldMk cId="351504564" sldId="333"/>
            <ac:picMk id="3" creationId="{DDA0BF8A-17EF-4242-B798-BBC83CFD31C6}"/>
          </ac:picMkLst>
        </pc:picChg>
        <pc:picChg chg="add mod modCrop">
          <ac:chgData name="Patricia Martins Seabra" userId="bdb6626f-6861-4ebd-af3c-0b1a81dbedbf" providerId="ADAL" clId="{B1CBA8CD-7186-4A27-9E5F-A4532AE82002}" dt="2024-10-17T23:47:45.541" v="3477" actId="14100"/>
          <ac:picMkLst>
            <pc:docMk/>
            <pc:sldMk cId="351504564" sldId="333"/>
            <ac:picMk id="5" creationId="{C4170442-934E-4DBC-8EB4-0518472E5171}"/>
          </ac:picMkLst>
        </pc:picChg>
        <pc:cxnChg chg="add del">
          <ac:chgData name="Patricia Martins Seabra" userId="bdb6626f-6861-4ebd-af3c-0b1a81dbedbf" providerId="ADAL" clId="{B1CBA8CD-7186-4A27-9E5F-A4532AE82002}" dt="2024-10-17T23:55:48.792" v="3815" actId="11529"/>
          <ac:cxnSpMkLst>
            <pc:docMk/>
            <pc:sldMk cId="351504564" sldId="333"/>
            <ac:cxnSpMk id="9" creationId="{BEC6C699-83C3-47DC-AB2B-0055ED25D480}"/>
          </ac:cxnSpMkLst>
        </pc:cxnChg>
        <pc:cxnChg chg="add del mod">
          <ac:chgData name="Patricia Martins Seabra" userId="bdb6626f-6861-4ebd-af3c-0b1a81dbedbf" providerId="ADAL" clId="{B1CBA8CD-7186-4A27-9E5F-A4532AE82002}" dt="2024-10-17T23:57:26.825" v="3827" actId="11529"/>
          <ac:cxnSpMkLst>
            <pc:docMk/>
            <pc:sldMk cId="351504564" sldId="333"/>
            <ac:cxnSpMk id="14" creationId="{06ECD083-D1E4-49CA-B8E3-2A006D798F48}"/>
          </ac:cxnSpMkLst>
        </pc:cxnChg>
      </pc:sldChg>
      <pc:sldChg chg="delSp modSp new mod">
        <pc:chgData name="Patricia Martins Seabra" userId="bdb6626f-6861-4ebd-af3c-0b1a81dbedbf" providerId="ADAL" clId="{B1CBA8CD-7186-4A27-9E5F-A4532AE82002}" dt="2024-10-18T00:31:29.191" v="4005" actId="207"/>
        <pc:sldMkLst>
          <pc:docMk/>
          <pc:sldMk cId="1208376022" sldId="334"/>
        </pc:sldMkLst>
        <pc:spChg chg="del">
          <ac:chgData name="Patricia Martins Seabra" userId="bdb6626f-6861-4ebd-af3c-0b1a81dbedbf" providerId="ADAL" clId="{B1CBA8CD-7186-4A27-9E5F-A4532AE82002}" dt="2024-10-18T00:11:02.130" v="3878" actId="478"/>
          <ac:spMkLst>
            <pc:docMk/>
            <pc:sldMk cId="1208376022" sldId="334"/>
            <ac:spMk id="2" creationId="{0C17D31E-180F-4D7C-8190-DB17A9C9BD52}"/>
          </ac:spMkLst>
        </pc:spChg>
        <pc:spChg chg="mod">
          <ac:chgData name="Patricia Martins Seabra" userId="bdb6626f-6861-4ebd-af3c-0b1a81dbedbf" providerId="ADAL" clId="{B1CBA8CD-7186-4A27-9E5F-A4532AE82002}" dt="2024-10-18T00:31:29.191" v="4005" actId="207"/>
          <ac:spMkLst>
            <pc:docMk/>
            <pc:sldMk cId="1208376022" sldId="334"/>
            <ac:spMk id="3" creationId="{23EACB01-A4A9-4A9B-8A2E-F2FA0D18F713}"/>
          </ac:spMkLst>
        </pc:spChg>
      </pc:sldChg>
      <pc:sldChg chg="delSp modSp new mod">
        <pc:chgData name="Patricia Martins Seabra" userId="bdb6626f-6861-4ebd-af3c-0b1a81dbedbf" providerId="ADAL" clId="{B1CBA8CD-7186-4A27-9E5F-A4532AE82002}" dt="2024-10-18T00:23:58.317" v="3927" actId="207"/>
        <pc:sldMkLst>
          <pc:docMk/>
          <pc:sldMk cId="920818023" sldId="335"/>
        </pc:sldMkLst>
        <pc:spChg chg="del">
          <ac:chgData name="Patricia Martins Seabra" userId="bdb6626f-6861-4ebd-af3c-0b1a81dbedbf" providerId="ADAL" clId="{B1CBA8CD-7186-4A27-9E5F-A4532AE82002}" dt="2024-10-18T00:15:47.732" v="3902" actId="478"/>
          <ac:spMkLst>
            <pc:docMk/>
            <pc:sldMk cId="920818023" sldId="335"/>
            <ac:spMk id="2" creationId="{2E2FE2E1-0C12-4133-9B47-C68133977A69}"/>
          </ac:spMkLst>
        </pc:spChg>
        <pc:spChg chg="mod">
          <ac:chgData name="Patricia Martins Seabra" userId="bdb6626f-6861-4ebd-af3c-0b1a81dbedbf" providerId="ADAL" clId="{B1CBA8CD-7186-4A27-9E5F-A4532AE82002}" dt="2024-10-18T00:23:58.317" v="3927" actId="207"/>
          <ac:spMkLst>
            <pc:docMk/>
            <pc:sldMk cId="920818023" sldId="335"/>
            <ac:spMk id="3" creationId="{40247D44-89BD-4E7E-A1EF-F2D4031253E0}"/>
          </ac:spMkLst>
        </pc:spChg>
      </pc:sldChg>
      <pc:sldChg chg="delSp modSp new mod">
        <pc:chgData name="Patricia Martins Seabra" userId="bdb6626f-6861-4ebd-af3c-0b1a81dbedbf" providerId="ADAL" clId="{B1CBA8CD-7186-4A27-9E5F-A4532AE82002}" dt="2024-10-18T00:30:46.065" v="4001" actId="255"/>
        <pc:sldMkLst>
          <pc:docMk/>
          <pc:sldMk cId="2536519273" sldId="336"/>
        </pc:sldMkLst>
        <pc:spChg chg="del">
          <ac:chgData name="Patricia Martins Seabra" userId="bdb6626f-6861-4ebd-af3c-0b1a81dbedbf" providerId="ADAL" clId="{B1CBA8CD-7186-4A27-9E5F-A4532AE82002}" dt="2024-10-18T00:19:35.496" v="3919" actId="478"/>
          <ac:spMkLst>
            <pc:docMk/>
            <pc:sldMk cId="2536519273" sldId="336"/>
            <ac:spMk id="2" creationId="{B772A4F5-E108-470F-AE24-4C04D0D11A22}"/>
          </ac:spMkLst>
        </pc:spChg>
        <pc:spChg chg="mod">
          <ac:chgData name="Patricia Martins Seabra" userId="bdb6626f-6861-4ebd-af3c-0b1a81dbedbf" providerId="ADAL" clId="{B1CBA8CD-7186-4A27-9E5F-A4532AE82002}" dt="2024-10-18T00:30:46.065" v="4001" actId="255"/>
          <ac:spMkLst>
            <pc:docMk/>
            <pc:sldMk cId="2536519273" sldId="336"/>
            <ac:spMk id="3" creationId="{D8B92E16-FFEC-4C39-8AC4-50D6CD2CE1BC}"/>
          </ac:spMkLst>
        </pc:spChg>
      </pc:sldChg>
      <pc:sldChg chg="delSp modSp new mod">
        <pc:chgData name="Patricia Martins Seabra" userId="bdb6626f-6861-4ebd-af3c-0b1a81dbedbf" providerId="ADAL" clId="{B1CBA8CD-7186-4A27-9E5F-A4532AE82002}" dt="2024-10-18T00:44:16.357" v="4054" actId="115"/>
        <pc:sldMkLst>
          <pc:docMk/>
          <pc:sldMk cId="3444817652" sldId="337"/>
        </pc:sldMkLst>
        <pc:spChg chg="del">
          <ac:chgData name="Patricia Martins Seabra" userId="bdb6626f-6861-4ebd-af3c-0b1a81dbedbf" providerId="ADAL" clId="{B1CBA8CD-7186-4A27-9E5F-A4532AE82002}" dt="2024-10-18T00:36:48.069" v="4007" actId="478"/>
          <ac:spMkLst>
            <pc:docMk/>
            <pc:sldMk cId="3444817652" sldId="337"/>
            <ac:spMk id="2" creationId="{8DF1EE92-7315-432A-B646-69E977F0DA89}"/>
          </ac:spMkLst>
        </pc:spChg>
        <pc:spChg chg="mod">
          <ac:chgData name="Patricia Martins Seabra" userId="bdb6626f-6861-4ebd-af3c-0b1a81dbedbf" providerId="ADAL" clId="{B1CBA8CD-7186-4A27-9E5F-A4532AE82002}" dt="2024-10-18T00:44:16.357" v="4054" actId="115"/>
          <ac:spMkLst>
            <pc:docMk/>
            <pc:sldMk cId="3444817652" sldId="337"/>
            <ac:spMk id="3" creationId="{CD5884CA-A63C-4FC3-A7FA-2BF4CF3039F1}"/>
          </ac:spMkLst>
        </pc:spChg>
      </pc:sldChg>
      <pc:sldChg chg="delSp modSp new mod">
        <pc:chgData name="Patricia Martins Seabra" userId="bdb6626f-6861-4ebd-af3c-0b1a81dbedbf" providerId="ADAL" clId="{B1CBA8CD-7186-4A27-9E5F-A4532AE82002}" dt="2024-10-18T01:10:24.922" v="4061" actId="207"/>
        <pc:sldMkLst>
          <pc:docMk/>
          <pc:sldMk cId="694277733" sldId="338"/>
        </pc:sldMkLst>
        <pc:spChg chg="del">
          <ac:chgData name="Patricia Martins Seabra" userId="bdb6626f-6861-4ebd-af3c-0b1a81dbedbf" providerId="ADAL" clId="{B1CBA8CD-7186-4A27-9E5F-A4532AE82002}" dt="2024-10-18T00:38:54.198" v="4024" actId="478"/>
          <ac:spMkLst>
            <pc:docMk/>
            <pc:sldMk cId="694277733" sldId="338"/>
            <ac:spMk id="2" creationId="{57EABD1E-B19A-4086-9E99-2B9A74500EE8}"/>
          </ac:spMkLst>
        </pc:spChg>
        <pc:spChg chg="mod">
          <ac:chgData name="Patricia Martins Seabra" userId="bdb6626f-6861-4ebd-af3c-0b1a81dbedbf" providerId="ADAL" clId="{B1CBA8CD-7186-4A27-9E5F-A4532AE82002}" dt="2024-10-18T01:10:24.922" v="4061" actId="207"/>
          <ac:spMkLst>
            <pc:docMk/>
            <pc:sldMk cId="694277733" sldId="338"/>
            <ac:spMk id="3" creationId="{1C000841-F77E-4872-A83C-68982AA1CAC2}"/>
          </ac:spMkLst>
        </pc:spChg>
      </pc:sldChg>
      <pc:sldChg chg="delSp modSp new mod">
        <pc:chgData name="Patricia Martins Seabra" userId="bdb6626f-6861-4ebd-af3c-0b1a81dbedbf" providerId="ADAL" clId="{B1CBA8CD-7186-4A27-9E5F-A4532AE82002}" dt="2024-10-18T01:12:11.442" v="4067" actId="255"/>
        <pc:sldMkLst>
          <pc:docMk/>
          <pc:sldMk cId="2096358453" sldId="339"/>
        </pc:sldMkLst>
        <pc:spChg chg="del">
          <ac:chgData name="Patricia Martins Seabra" userId="bdb6626f-6861-4ebd-af3c-0b1a81dbedbf" providerId="ADAL" clId="{B1CBA8CD-7186-4A27-9E5F-A4532AE82002}" dt="2024-10-18T00:42:27.090" v="4040" actId="478"/>
          <ac:spMkLst>
            <pc:docMk/>
            <pc:sldMk cId="2096358453" sldId="339"/>
            <ac:spMk id="2" creationId="{140F5543-0D95-4B65-A190-A9DEF57CC6E4}"/>
          </ac:spMkLst>
        </pc:spChg>
        <pc:spChg chg="mod">
          <ac:chgData name="Patricia Martins Seabra" userId="bdb6626f-6861-4ebd-af3c-0b1a81dbedbf" providerId="ADAL" clId="{B1CBA8CD-7186-4A27-9E5F-A4532AE82002}" dt="2024-10-18T01:12:11.442" v="4067" actId="255"/>
          <ac:spMkLst>
            <pc:docMk/>
            <pc:sldMk cId="2096358453" sldId="339"/>
            <ac:spMk id="3" creationId="{E7B6F16D-52B6-472C-8526-43F5CB38698A}"/>
          </ac:spMkLst>
        </pc:spChg>
      </pc:sldChg>
    </pc:docChg>
  </pc:docChgLst>
  <pc:docChgLst>
    <pc:chgData name="Marcia Cristina Peronti Sasso Brandao" userId="S::marcia.sasso@educacao.sp.gov.br::1d4161b2-81e2-4686-903c-ed0f59822951" providerId="AD" clId="Web-{37B39858-9559-A70A-0201-CEA2CE21922B}"/>
    <pc:docChg chg="modSld">
      <pc:chgData name="Marcia Cristina Peronti Sasso Brandao" userId="S::marcia.sasso@educacao.sp.gov.br::1d4161b2-81e2-4686-903c-ed0f59822951" providerId="AD" clId="Web-{37B39858-9559-A70A-0201-CEA2CE21922B}" dt="2024-10-14T18:01:43.621" v="11" actId="20577"/>
      <pc:docMkLst>
        <pc:docMk/>
      </pc:docMkLst>
      <pc:sldChg chg="addSp delSp modSp">
        <pc:chgData name="Marcia Cristina Peronti Sasso Brandao" userId="S::marcia.sasso@educacao.sp.gov.br::1d4161b2-81e2-4686-903c-ed0f59822951" providerId="AD" clId="Web-{37B39858-9559-A70A-0201-CEA2CE21922B}" dt="2024-10-14T17:55:41.514" v="2" actId="20577"/>
        <pc:sldMkLst>
          <pc:docMk/>
          <pc:sldMk cId="0" sldId="262"/>
        </pc:sldMkLst>
        <pc:spChg chg="mod">
          <ac:chgData name="Marcia Cristina Peronti Sasso Brandao" userId="S::marcia.sasso@educacao.sp.gov.br::1d4161b2-81e2-4686-903c-ed0f59822951" providerId="AD" clId="Web-{37B39858-9559-A70A-0201-CEA2CE21922B}" dt="2024-10-14T17:55:41.514" v="2" actId="20577"/>
          <ac:spMkLst>
            <pc:docMk/>
            <pc:sldMk cId="0" sldId="262"/>
            <ac:spMk id="2" creationId="{00000000-0000-0000-0000-000000000000}"/>
          </ac:spMkLst>
        </pc:spChg>
        <pc:picChg chg="add del mod">
          <ac:chgData name="Marcia Cristina Peronti Sasso Brandao" userId="S::marcia.sasso@educacao.sp.gov.br::1d4161b2-81e2-4686-903c-ed0f59822951" providerId="AD" clId="Web-{37B39858-9559-A70A-0201-CEA2CE21922B}" dt="2024-10-14T17:55:15.529" v="1"/>
          <ac:picMkLst>
            <pc:docMk/>
            <pc:sldMk cId="0" sldId="262"/>
            <ac:picMk id="3" creationId="{9B88DD98-B6BD-6AA6-7C13-7E72882949D9}"/>
          </ac:picMkLst>
        </pc:picChg>
      </pc:sldChg>
      <pc:sldChg chg="modSp">
        <pc:chgData name="Marcia Cristina Peronti Sasso Brandao" userId="S::marcia.sasso@educacao.sp.gov.br::1d4161b2-81e2-4686-903c-ed0f59822951" providerId="AD" clId="Web-{37B39858-9559-A70A-0201-CEA2CE21922B}" dt="2024-10-14T17:56:39.907" v="5" actId="20577"/>
        <pc:sldMkLst>
          <pc:docMk/>
          <pc:sldMk cId="0" sldId="265"/>
        </pc:sldMkLst>
        <pc:spChg chg="mod">
          <ac:chgData name="Marcia Cristina Peronti Sasso Brandao" userId="S::marcia.sasso@educacao.sp.gov.br::1d4161b2-81e2-4686-903c-ed0f59822951" providerId="AD" clId="Web-{37B39858-9559-A70A-0201-CEA2CE21922B}" dt="2024-10-14T17:56:39.907" v="5" actId="20577"/>
          <ac:spMkLst>
            <pc:docMk/>
            <pc:sldMk cId="0" sldId="265"/>
            <ac:spMk id="4" creationId="{00000000-0000-0000-0000-000000000000}"/>
          </ac:spMkLst>
        </pc:spChg>
      </pc:sldChg>
      <pc:sldChg chg="modSp">
        <pc:chgData name="Marcia Cristina Peronti Sasso Brandao" userId="S::marcia.sasso@educacao.sp.gov.br::1d4161b2-81e2-4686-903c-ed0f59822951" providerId="AD" clId="Web-{37B39858-9559-A70A-0201-CEA2CE21922B}" dt="2024-10-14T17:58:15.442" v="8" actId="20577"/>
        <pc:sldMkLst>
          <pc:docMk/>
          <pc:sldMk cId="0" sldId="267"/>
        </pc:sldMkLst>
        <pc:spChg chg="mod">
          <ac:chgData name="Marcia Cristina Peronti Sasso Brandao" userId="S::marcia.sasso@educacao.sp.gov.br::1d4161b2-81e2-4686-903c-ed0f59822951" providerId="AD" clId="Web-{37B39858-9559-A70A-0201-CEA2CE21922B}" dt="2024-10-14T17:58:15.442" v="8" actId="20577"/>
          <ac:spMkLst>
            <pc:docMk/>
            <pc:sldMk cId="0" sldId="267"/>
            <ac:spMk id="3" creationId="{00000000-0000-0000-0000-000000000000}"/>
          </ac:spMkLst>
        </pc:spChg>
      </pc:sldChg>
      <pc:sldChg chg="modSp">
        <pc:chgData name="Marcia Cristina Peronti Sasso Brandao" userId="S::marcia.sasso@educacao.sp.gov.br::1d4161b2-81e2-4686-903c-ed0f59822951" providerId="AD" clId="Web-{37B39858-9559-A70A-0201-CEA2CE21922B}" dt="2024-10-14T17:59:17.647" v="9" actId="1076"/>
        <pc:sldMkLst>
          <pc:docMk/>
          <pc:sldMk cId="0" sldId="273"/>
        </pc:sldMkLst>
        <pc:spChg chg="mod">
          <ac:chgData name="Marcia Cristina Peronti Sasso Brandao" userId="S::marcia.sasso@educacao.sp.gov.br::1d4161b2-81e2-4686-903c-ed0f59822951" providerId="AD" clId="Web-{37B39858-9559-A70A-0201-CEA2CE21922B}" dt="2024-10-14T17:59:17.647" v="9" actId="1076"/>
          <ac:spMkLst>
            <pc:docMk/>
            <pc:sldMk cId="0" sldId="273"/>
            <ac:spMk id="4" creationId="{00000000-0000-0000-0000-000000000000}"/>
          </ac:spMkLst>
        </pc:spChg>
      </pc:sldChg>
      <pc:sldChg chg="modSp">
        <pc:chgData name="Marcia Cristina Peronti Sasso Brandao" userId="S::marcia.sasso@educacao.sp.gov.br::1d4161b2-81e2-4686-903c-ed0f59822951" providerId="AD" clId="Web-{37B39858-9559-A70A-0201-CEA2CE21922B}" dt="2024-10-14T18:01:43.621" v="11" actId="20577"/>
        <pc:sldMkLst>
          <pc:docMk/>
          <pc:sldMk cId="0" sldId="275"/>
        </pc:sldMkLst>
        <pc:spChg chg="mod">
          <ac:chgData name="Marcia Cristina Peronti Sasso Brandao" userId="S::marcia.sasso@educacao.sp.gov.br::1d4161b2-81e2-4686-903c-ed0f59822951" providerId="AD" clId="Web-{37B39858-9559-A70A-0201-CEA2CE21922B}" dt="2024-10-14T18:01:43.621" v="11" actId="20577"/>
          <ac:spMkLst>
            <pc:docMk/>
            <pc:sldMk cId="0" sldId="275"/>
            <ac:spMk id="7" creationId="{00000000-0000-0000-0000-000000000000}"/>
          </ac:spMkLst>
        </pc:spChg>
      </pc:sldChg>
    </pc:docChg>
  </pc:docChgLst>
  <pc:docChgLst>
    <pc:chgData name="Patricia Martins Seabra" userId="bdb6626f-6861-4ebd-af3c-0b1a81dbedbf" providerId="ADAL" clId="{A69325D8-2819-418E-A092-43FFCFCFD72B}"/>
    <pc:docChg chg="undo custSel addSld delSld modSld sldOrd">
      <pc:chgData name="Patricia Martins Seabra" userId="bdb6626f-6861-4ebd-af3c-0b1a81dbedbf" providerId="ADAL" clId="{A69325D8-2819-418E-A092-43FFCFCFD72B}" dt="2024-10-16T15:02:39.448" v="2470" actId="1076"/>
      <pc:docMkLst>
        <pc:docMk/>
      </pc:docMkLst>
      <pc:sldChg chg="modSp mod">
        <pc:chgData name="Patricia Martins Seabra" userId="bdb6626f-6861-4ebd-af3c-0b1a81dbedbf" providerId="ADAL" clId="{A69325D8-2819-418E-A092-43FFCFCFD72B}" dt="2024-10-10T18:07:01.942" v="2178" actId="790"/>
        <pc:sldMkLst>
          <pc:docMk/>
          <pc:sldMk cId="0" sldId="258"/>
        </pc:sldMkLst>
        <pc:spChg chg="mod">
          <ac:chgData name="Patricia Martins Seabra" userId="bdb6626f-6861-4ebd-af3c-0b1a81dbedbf" providerId="ADAL" clId="{A69325D8-2819-418E-A092-43FFCFCFD72B}" dt="2024-10-10T18:07:01.942" v="2178" actId="790"/>
          <ac:spMkLst>
            <pc:docMk/>
            <pc:sldMk cId="0" sldId="258"/>
            <ac:spMk id="3" creationId="{00000000-0000-0000-0000-000000000000}"/>
          </ac:spMkLst>
        </pc:spChg>
      </pc:sldChg>
      <pc:sldChg chg="modSp mod">
        <pc:chgData name="Patricia Martins Seabra" userId="bdb6626f-6861-4ebd-af3c-0b1a81dbedbf" providerId="ADAL" clId="{A69325D8-2819-418E-A092-43FFCFCFD72B}" dt="2024-10-10T18:07:21.821" v="2179" actId="790"/>
        <pc:sldMkLst>
          <pc:docMk/>
          <pc:sldMk cId="0" sldId="260"/>
        </pc:sldMkLst>
        <pc:graphicFrameChg chg="modGraphic">
          <ac:chgData name="Patricia Martins Seabra" userId="bdb6626f-6861-4ebd-af3c-0b1a81dbedbf" providerId="ADAL" clId="{A69325D8-2819-418E-A092-43FFCFCFD72B}" dt="2024-10-10T18:07:21.821" v="2179" actId="790"/>
          <ac:graphicFrameMkLst>
            <pc:docMk/>
            <pc:sldMk cId="0" sldId="260"/>
            <ac:graphicFrameMk id="5" creationId="{28F9C146-3FA4-4D0A-822A-E5FBBD533765}"/>
          </ac:graphicFrameMkLst>
        </pc:graphicFrameChg>
      </pc:sldChg>
      <pc:sldChg chg="modSp mod">
        <pc:chgData name="Patricia Martins Seabra" userId="bdb6626f-6861-4ebd-af3c-0b1a81dbedbf" providerId="ADAL" clId="{A69325D8-2819-418E-A092-43FFCFCFD72B}" dt="2024-10-10T13:20:35.223" v="211" actId="207"/>
        <pc:sldMkLst>
          <pc:docMk/>
          <pc:sldMk cId="0" sldId="261"/>
        </pc:sldMkLst>
        <pc:graphicFrameChg chg="modGraphic">
          <ac:chgData name="Patricia Martins Seabra" userId="bdb6626f-6861-4ebd-af3c-0b1a81dbedbf" providerId="ADAL" clId="{A69325D8-2819-418E-A092-43FFCFCFD72B}" dt="2024-10-10T13:20:35.223" v="211" actId="207"/>
          <ac:graphicFrameMkLst>
            <pc:docMk/>
            <pc:sldMk cId="0" sldId="261"/>
            <ac:graphicFrameMk id="3" creationId="{00000000-0000-0000-0000-000000000000}"/>
          </ac:graphicFrameMkLst>
        </pc:graphicFrameChg>
      </pc:sldChg>
      <pc:sldChg chg="modSp mod">
        <pc:chgData name="Patricia Martins Seabra" userId="bdb6626f-6861-4ebd-af3c-0b1a81dbedbf" providerId="ADAL" clId="{A69325D8-2819-418E-A092-43FFCFCFD72B}" dt="2024-10-14T17:55:07.275" v="2390" actId="14100"/>
        <pc:sldMkLst>
          <pc:docMk/>
          <pc:sldMk cId="0" sldId="262"/>
        </pc:sldMkLst>
        <pc:spChg chg="mod">
          <ac:chgData name="Patricia Martins Seabra" userId="bdb6626f-6861-4ebd-af3c-0b1a81dbedbf" providerId="ADAL" clId="{A69325D8-2819-418E-A092-43FFCFCFD72B}" dt="2024-10-10T17:24:59.358" v="1990" actId="207"/>
          <ac:spMkLst>
            <pc:docMk/>
            <pc:sldMk cId="0" sldId="262"/>
            <ac:spMk id="2" creationId="{00000000-0000-0000-0000-000000000000}"/>
          </ac:spMkLst>
        </pc:spChg>
        <pc:picChg chg="mod">
          <ac:chgData name="Patricia Martins Seabra" userId="bdb6626f-6861-4ebd-af3c-0b1a81dbedbf" providerId="ADAL" clId="{A69325D8-2819-418E-A092-43FFCFCFD72B}" dt="2024-10-14T17:55:07.275" v="2390" actId="14100"/>
          <ac:picMkLst>
            <pc:docMk/>
            <pc:sldMk cId="0" sldId="262"/>
            <ac:picMk id="3" creationId="{9B88DD98-B6BD-6AA6-7C13-7E72882949D9}"/>
          </ac:picMkLst>
        </pc:picChg>
      </pc:sldChg>
      <pc:sldChg chg="modSp mod ord">
        <pc:chgData name="Patricia Martins Seabra" userId="bdb6626f-6861-4ebd-af3c-0b1a81dbedbf" providerId="ADAL" clId="{A69325D8-2819-418E-A092-43FFCFCFD72B}" dt="2024-10-10T13:23:00.758" v="228" actId="20577"/>
        <pc:sldMkLst>
          <pc:docMk/>
          <pc:sldMk cId="0" sldId="265"/>
        </pc:sldMkLst>
        <pc:spChg chg="mod">
          <ac:chgData name="Patricia Martins Seabra" userId="bdb6626f-6861-4ebd-af3c-0b1a81dbedbf" providerId="ADAL" clId="{A69325D8-2819-418E-A092-43FFCFCFD72B}" dt="2024-10-10T13:23:00.758" v="228" actId="20577"/>
          <ac:spMkLst>
            <pc:docMk/>
            <pc:sldMk cId="0" sldId="265"/>
            <ac:spMk id="4" creationId="{00000000-0000-0000-0000-000000000000}"/>
          </ac:spMkLst>
        </pc:spChg>
        <pc:picChg chg="mod">
          <ac:chgData name="Patricia Martins Seabra" userId="bdb6626f-6861-4ebd-af3c-0b1a81dbedbf" providerId="ADAL" clId="{A69325D8-2819-418E-A092-43FFCFCFD72B}" dt="2024-10-10T13:22:56.199" v="225" actId="1076"/>
          <ac:picMkLst>
            <pc:docMk/>
            <pc:sldMk cId="0" sldId="265"/>
            <ac:picMk id="10" creationId="{405A2C56-345E-44E0-BA32-9F189C467431}"/>
          </ac:picMkLst>
        </pc:picChg>
      </pc:sldChg>
      <pc:sldChg chg="modSp mod">
        <pc:chgData name="Patricia Martins Seabra" userId="bdb6626f-6861-4ebd-af3c-0b1a81dbedbf" providerId="ADAL" clId="{A69325D8-2819-418E-A092-43FFCFCFD72B}" dt="2024-10-10T18:07:48.961" v="2182" actId="790"/>
        <pc:sldMkLst>
          <pc:docMk/>
          <pc:sldMk cId="0" sldId="267"/>
        </pc:sldMkLst>
        <pc:spChg chg="mod">
          <ac:chgData name="Patricia Martins Seabra" userId="bdb6626f-6861-4ebd-af3c-0b1a81dbedbf" providerId="ADAL" clId="{A69325D8-2819-418E-A092-43FFCFCFD72B}" dt="2024-10-10T18:07:48.961" v="2182" actId="790"/>
          <ac:spMkLst>
            <pc:docMk/>
            <pc:sldMk cId="0" sldId="267"/>
            <ac:spMk id="3" creationId="{00000000-0000-0000-0000-000000000000}"/>
          </ac:spMkLst>
        </pc:spChg>
      </pc:sldChg>
      <pc:sldChg chg="modSp mod">
        <pc:chgData name="Patricia Martins Seabra" userId="bdb6626f-6861-4ebd-af3c-0b1a81dbedbf" providerId="ADAL" clId="{A69325D8-2819-418E-A092-43FFCFCFD72B}" dt="2024-10-10T18:04:28.896" v="2173" actId="790"/>
        <pc:sldMkLst>
          <pc:docMk/>
          <pc:sldMk cId="0" sldId="269"/>
        </pc:sldMkLst>
        <pc:spChg chg="mod">
          <ac:chgData name="Patricia Martins Seabra" userId="bdb6626f-6861-4ebd-af3c-0b1a81dbedbf" providerId="ADAL" clId="{A69325D8-2819-418E-A092-43FFCFCFD72B}" dt="2024-10-10T18:04:28.896" v="2173" actId="790"/>
          <ac:spMkLst>
            <pc:docMk/>
            <pc:sldMk cId="0" sldId="269"/>
            <ac:spMk id="2" creationId="{00000000-0000-0000-0000-000000000000}"/>
          </ac:spMkLst>
        </pc:spChg>
        <pc:spChg chg="mod">
          <ac:chgData name="Patricia Martins Seabra" userId="bdb6626f-6861-4ebd-af3c-0b1a81dbedbf" providerId="ADAL" clId="{A69325D8-2819-418E-A092-43FFCFCFD72B}" dt="2024-10-10T18:04:28.896" v="2173" actId="790"/>
          <ac:spMkLst>
            <pc:docMk/>
            <pc:sldMk cId="0" sldId="269"/>
            <ac:spMk id="3" creationId="{00000000-0000-0000-0000-000000000000}"/>
          </ac:spMkLst>
        </pc:spChg>
      </pc:sldChg>
      <pc:sldChg chg="modSp mod">
        <pc:chgData name="Patricia Martins Seabra" userId="bdb6626f-6861-4ebd-af3c-0b1a81dbedbf" providerId="ADAL" clId="{A69325D8-2819-418E-A092-43FFCFCFD72B}" dt="2024-10-10T18:05:57.689" v="2177" actId="790"/>
        <pc:sldMkLst>
          <pc:docMk/>
          <pc:sldMk cId="0" sldId="270"/>
        </pc:sldMkLst>
        <pc:spChg chg="mod">
          <ac:chgData name="Patricia Martins Seabra" userId="bdb6626f-6861-4ebd-af3c-0b1a81dbedbf" providerId="ADAL" clId="{A69325D8-2819-418E-A092-43FFCFCFD72B}" dt="2024-10-10T13:37:45.369" v="406" actId="115"/>
          <ac:spMkLst>
            <pc:docMk/>
            <pc:sldMk cId="0" sldId="270"/>
            <ac:spMk id="2" creationId="{00000000-0000-0000-0000-000000000000}"/>
          </ac:spMkLst>
        </pc:spChg>
        <pc:spChg chg="mod">
          <ac:chgData name="Patricia Martins Seabra" userId="bdb6626f-6861-4ebd-af3c-0b1a81dbedbf" providerId="ADAL" clId="{A69325D8-2819-418E-A092-43FFCFCFD72B}" dt="2024-10-10T18:05:57.689" v="2177" actId="790"/>
          <ac:spMkLst>
            <pc:docMk/>
            <pc:sldMk cId="0" sldId="270"/>
            <ac:spMk id="3" creationId="{00000000-0000-0000-0000-000000000000}"/>
          </ac:spMkLst>
        </pc:spChg>
      </pc:sldChg>
      <pc:sldChg chg="modSp mod">
        <pc:chgData name="Patricia Martins Seabra" userId="bdb6626f-6861-4ebd-af3c-0b1a81dbedbf" providerId="ADAL" clId="{A69325D8-2819-418E-A092-43FFCFCFD72B}" dt="2024-10-14T17:58:47.829" v="2391" actId="20577"/>
        <pc:sldMkLst>
          <pc:docMk/>
          <pc:sldMk cId="0" sldId="273"/>
        </pc:sldMkLst>
        <pc:spChg chg="mod">
          <ac:chgData name="Patricia Martins Seabra" userId="bdb6626f-6861-4ebd-af3c-0b1a81dbedbf" providerId="ADAL" clId="{A69325D8-2819-418E-A092-43FFCFCFD72B}" dt="2024-10-14T17:58:47.829" v="2391" actId="20577"/>
          <ac:spMkLst>
            <pc:docMk/>
            <pc:sldMk cId="0" sldId="273"/>
            <ac:spMk id="4" creationId="{00000000-0000-0000-0000-000000000000}"/>
          </ac:spMkLst>
        </pc:spChg>
      </pc:sldChg>
      <pc:sldChg chg="delSp modSp mod">
        <pc:chgData name="Patricia Martins Seabra" userId="bdb6626f-6861-4ebd-af3c-0b1a81dbedbf" providerId="ADAL" clId="{A69325D8-2819-418E-A092-43FFCFCFD72B}" dt="2024-10-16T14:54:21.538" v="2433" actId="790"/>
        <pc:sldMkLst>
          <pc:docMk/>
          <pc:sldMk cId="0" sldId="275"/>
        </pc:sldMkLst>
        <pc:spChg chg="mod">
          <ac:chgData name="Patricia Martins Seabra" userId="bdb6626f-6861-4ebd-af3c-0b1a81dbedbf" providerId="ADAL" clId="{A69325D8-2819-418E-A092-43FFCFCFD72B}" dt="2024-10-10T13:44:39.283" v="525" actId="20577"/>
          <ac:spMkLst>
            <pc:docMk/>
            <pc:sldMk cId="0" sldId="275"/>
            <ac:spMk id="2" creationId="{00000000-0000-0000-0000-000000000000}"/>
          </ac:spMkLst>
        </pc:spChg>
        <pc:spChg chg="del mod">
          <ac:chgData name="Patricia Martins Seabra" userId="bdb6626f-6861-4ebd-af3c-0b1a81dbedbf" providerId="ADAL" clId="{A69325D8-2819-418E-A092-43FFCFCFD72B}" dt="2024-10-10T13:44:11.407" v="522"/>
          <ac:spMkLst>
            <pc:docMk/>
            <pc:sldMk cId="0" sldId="275"/>
            <ac:spMk id="3" creationId="{00000000-0000-0000-0000-000000000000}"/>
          </ac:spMkLst>
        </pc:spChg>
        <pc:spChg chg="mod">
          <ac:chgData name="Patricia Martins Seabra" userId="bdb6626f-6861-4ebd-af3c-0b1a81dbedbf" providerId="ADAL" clId="{A69325D8-2819-418E-A092-43FFCFCFD72B}" dt="2024-10-16T14:54:21.538" v="2433" actId="790"/>
          <ac:spMkLst>
            <pc:docMk/>
            <pc:sldMk cId="0" sldId="275"/>
            <ac:spMk id="7" creationId="{00000000-0000-0000-0000-000000000000}"/>
          </ac:spMkLst>
        </pc:spChg>
      </pc:sldChg>
      <pc:sldChg chg="modSp mod">
        <pc:chgData name="Patricia Martins Seabra" userId="bdb6626f-6861-4ebd-af3c-0b1a81dbedbf" providerId="ADAL" clId="{A69325D8-2819-418E-A092-43FFCFCFD72B}" dt="2024-10-14T18:02:05.672" v="2392" actId="790"/>
        <pc:sldMkLst>
          <pc:docMk/>
          <pc:sldMk cId="0" sldId="276"/>
        </pc:sldMkLst>
        <pc:spChg chg="mod">
          <ac:chgData name="Patricia Martins Seabra" userId="bdb6626f-6861-4ebd-af3c-0b1a81dbedbf" providerId="ADAL" clId="{A69325D8-2819-418E-A092-43FFCFCFD72B}" dt="2024-10-14T18:02:05.672" v="2392" actId="790"/>
          <ac:spMkLst>
            <pc:docMk/>
            <pc:sldMk cId="0" sldId="276"/>
            <ac:spMk id="8" creationId="{00000000-0000-0000-0000-000000000000}"/>
          </ac:spMkLst>
        </pc:spChg>
        <pc:spChg chg="mod">
          <ac:chgData name="Patricia Martins Seabra" userId="bdb6626f-6861-4ebd-af3c-0b1a81dbedbf" providerId="ADAL" clId="{A69325D8-2819-418E-A092-43FFCFCFD72B}" dt="2024-10-10T18:08:02.282" v="2183" actId="790"/>
          <ac:spMkLst>
            <pc:docMk/>
            <pc:sldMk cId="0" sldId="276"/>
            <ac:spMk id="9" creationId="{00000000-0000-0000-0000-000000000000}"/>
          </ac:spMkLst>
        </pc:spChg>
      </pc:sldChg>
      <pc:sldChg chg="modSp mod">
        <pc:chgData name="Patricia Martins Seabra" userId="bdb6626f-6861-4ebd-af3c-0b1a81dbedbf" providerId="ADAL" clId="{A69325D8-2819-418E-A092-43FFCFCFD72B}" dt="2024-10-10T18:08:44.452" v="2191" actId="790"/>
        <pc:sldMkLst>
          <pc:docMk/>
          <pc:sldMk cId="0" sldId="277"/>
        </pc:sldMkLst>
        <pc:spChg chg="mod">
          <ac:chgData name="Patricia Martins Seabra" userId="bdb6626f-6861-4ebd-af3c-0b1a81dbedbf" providerId="ADAL" clId="{A69325D8-2819-418E-A092-43FFCFCFD72B}" dt="2024-10-10T18:08:44.452" v="2191" actId="790"/>
          <ac:spMkLst>
            <pc:docMk/>
            <pc:sldMk cId="0" sldId="277"/>
            <ac:spMk id="9" creationId="{00000000-0000-0000-0000-000000000000}"/>
          </ac:spMkLst>
        </pc:spChg>
        <pc:spChg chg="mod">
          <ac:chgData name="Patricia Martins Seabra" userId="bdb6626f-6861-4ebd-af3c-0b1a81dbedbf" providerId="ADAL" clId="{A69325D8-2819-418E-A092-43FFCFCFD72B}" dt="2024-10-10T18:08:29.729" v="2188" actId="790"/>
          <ac:spMkLst>
            <pc:docMk/>
            <pc:sldMk cId="0" sldId="277"/>
            <ac:spMk id="10" creationId="{00000000-0000-0000-0000-000000000000}"/>
          </ac:spMkLst>
        </pc:spChg>
      </pc:sldChg>
      <pc:sldChg chg="modSp mod">
        <pc:chgData name="Patricia Martins Seabra" userId="bdb6626f-6861-4ebd-af3c-0b1a81dbedbf" providerId="ADAL" clId="{A69325D8-2819-418E-A092-43FFCFCFD72B}" dt="2024-10-10T18:27:46.253" v="2300" actId="790"/>
        <pc:sldMkLst>
          <pc:docMk/>
          <pc:sldMk cId="0" sldId="278"/>
        </pc:sldMkLst>
        <pc:spChg chg="mod">
          <ac:chgData name="Patricia Martins Seabra" userId="bdb6626f-6861-4ebd-af3c-0b1a81dbedbf" providerId="ADAL" clId="{A69325D8-2819-418E-A092-43FFCFCFD72B}" dt="2024-10-10T18:27:46.253" v="2300" actId="790"/>
          <ac:spMkLst>
            <pc:docMk/>
            <pc:sldMk cId="0" sldId="278"/>
            <ac:spMk id="2" creationId="{00000000-0000-0000-0000-000000000000}"/>
          </ac:spMkLst>
        </pc:spChg>
        <pc:spChg chg="mod">
          <ac:chgData name="Patricia Martins Seabra" userId="bdb6626f-6861-4ebd-af3c-0b1a81dbedbf" providerId="ADAL" clId="{A69325D8-2819-418E-A092-43FFCFCFD72B}" dt="2024-10-10T18:27:36.380" v="2299" actId="790"/>
          <ac:spMkLst>
            <pc:docMk/>
            <pc:sldMk cId="0" sldId="278"/>
            <ac:spMk id="3" creationId="{00000000-0000-0000-0000-000000000000}"/>
          </ac:spMkLst>
        </pc:spChg>
      </pc:sldChg>
      <pc:sldChg chg="modSp mod">
        <pc:chgData name="Patricia Martins Seabra" userId="bdb6626f-6861-4ebd-af3c-0b1a81dbedbf" providerId="ADAL" clId="{A69325D8-2819-418E-A092-43FFCFCFD72B}" dt="2024-10-10T18:27:59.055" v="2301" actId="122"/>
        <pc:sldMkLst>
          <pc:docMk/>
          <pc:sldMk cId="0" sldId="279"/>
        </pc:sldMkLst>
        <pc:spChg chg="mod">
          <ac:chgData name="Patricia Martins Seabra" userId="bdb6626f-6861-4ebd-af3c-0b1a81dbedbf" providerId="ADAL" clId="{A69325D8-2819-418E-A092-43FFCFCFD72B}" dt="2024-10-10T18:27:59.055" v="2301" actId="122"/>
          <ac:spMkLst>
            <pc:docMk/>
            <pc:sldMk cId="0" sldId="279"/>
            <ac:spMk id="8" creationId="{00000000-0000-0000-0000-000000000000}"/>
          </ac:spMkLst>
        </pc:spChg>
      </pc:sldChg>
      <pc:sldChg chg="modSp mod">
        <pc:chgData name="Patricia Martins Seabra" userId="bdb6626f-6861-4ebd-af3c-0b1a81dbedbf" providerId="ADAL" clId="{A69325D8-2819-418E-A092-43FFCFCFD72B}" dt="2024-10-16T14:56:49.005" v="2434" actId="207"/>
        <pc:sldMkLst>
          <pc:docMk/>
          <pc:sldMk cId="0" sldId="282"/>
        </pc:sldMkLst>
        <pc:spChg chg="mod">
          <ac:chgData name="Patricia Martins Seabra" userId="bdb6626f-6861-4ebd-af3c-0b1a81dbedbf" providerId="ADAL" clId="{A69325D8-2819-418E-A092-43FFCFCFD72B}" dt="2024-10-10T18:28:19.766" v="2303" actId="207"/>
          <ac:spMkLst>
            <pc:docMk/>
            <pc:sldMk cId="0" sldId="282"/>
            <ac:spMk id="2" creationId="{00000000-0000-0000-0000-000000000000}"/>
          </ac:spMkLst>
        </pc:spChg>
        <pc:spChg chg="mod">
          <ac:chgData name="Patricia Martins Seabra" userId="bdb6626f-6861-4ebd-af3c-0b1a81dbedbf" providerId="ADAL" clId="{A69325D8-2819-418E-A092-43FFCFCFD72B}" dt="2024-10-16T14:56:49.005" v="2434" actId="207"/>
          <ac:spMkLst>
            <pc:docMk/>
            <pc:sldMk cId="0" sldId="282"/>
            <ac:spMk id="3" creationId="{00000000-0000-0000-0000-000000000000}"/>
          </ac:spMkLst>
        </pc:spChg>
      </pc:sldChg>
      <pc:sldChg chg="modSp mod">
        <pc:chgData name="Patricia Martins Seabra" userId="bdb6626f-6861-4ebd-af3c-0b1a81dbedbf" providerId="ADAL" clId="{A69325D8-2819-418E-A092-43FFCFCFD72B}" dt="2024-10-16T14:57:27.649" v="2436" actId="207"/>
        <pc:sldMkLst>
          <pc:docMk/>
          <pc:sldMk cId="0" sldId="286"/>
        </pc:sldMkLst>
        <pc:spChg chg="mod">
          <ac:chgData name="Patricia Martins Seabra" userId="bdb6626f-6861-4ebd-af3c-0b1a81dbedbf" providerId="ADAL" clId="{A69325D8-2819-418E-A092-43FFCFCFD72B}" dt="2024-10-16T14:57:06.516" v="2435" actId="790"/>
          <ac:spMkLst>
            <pc:docMk/>
            <pc:sldMk cId="0" sldId="286"/>
            <ac:spMk id="2" creationId="{00000000-0000-0000-0000-000000000000}"/>
          </ac:spMkLst>
        </pc:spChg>
        <pc:spChg chg="mod">
          <ac:chgData name="Patricia Martins Seabra" userId="bdb6626f-6861-4ebd-af3c-0b1a81dbedbf" providerId="ADAL" clId="{A69325D8-2819-418E-A092-43FFCFCFD72B}" dt="2024-10-16T14:57:27.649" v="2436" actId="207"/>
          <ac:spMkLst>
            <pc:docMk/>
            <pc:sldMk cId="0" sldId="286"/>
            <ac:spMk id="3" creationId="{00000000-0000-0000-0000-000000000000}"/>
          </ac:spMkLst>
        </pc:spChg>
      </pc:sldChg>
      <pc:sldChg chg="modSp mod">
        <pc:chgData name="Patricia Martins Seabra" userId="bdb6626f-6861-4ebd-af3c-0b1a81dbedbf" providerId="ADAL" clId="{A69325D8-2819-418E-A092-43FFCFCFD72B}" dt="2024-10-10T18:10:20.466" v="2198" actId="790"/>
        <pc:sldMkLst>
          <pc:docMk/>
          <pc:sldMk cId="0" sldId="287"/>
        </pc:sldMkLst>
        <pc:spChg chg="mod">
          <ac:chgData name="Patricia Martins Seabra" userId="bdb6626f-6861-4ebd-af3c-0b1a81dbedbf" providerId="ADAL" clId="{A69325D8-2819-418E-A092-43FFCFCFD72B}" dt="2024-10-10T18:10:20.466" v="2198" actId="790"/>
          <ac:spMkLst>
            <pc:docMk/>
            <pc:sldMk cId="0" sldId="287"/>
            <ac:spMk id="3" creationId="{00000000-0000-0000-0000-000000000000}"/>
          </ac:spMkLst>
        </pc:spChg>
      </pc:sldChg>
      <pc:sldChg chg="modSp mod">
        <pc:chgData name="Patricia Martins Seabra" userId="bdb6626f-6861-4ebd-af3c-0b1a81dbedbf" providerId="ADAL" clId="{A69325D8-2819-418E-A092-43FFCFCFD72B}" dt="2024-10-14T18:13:12.215" v="2395" actId="790"/>
        <pc:sldMkLst>
          <pc:docMk/>
          <pc:sldMk cId="0" sldId="288"/>
        </pc:sldMkLst>
        <pc:spChg chg="mod">
          <ac:chgData name="Patricia Martins Seabra" userId="bdb6626f-6861-4ebd-af3c-0b1a81dbedbf" providerId="ADAL" clId="{A69325D8-2819-418E-A092-43FFCFCFD72B}" dt="2024-10-14T18:13:12.215" v="2395" actId="790"/>
          <ac:spMkLst>
            <pc:docMk/>
            <pc:sldMk cId="0" sldId="288"/>
            <ac:spMk id="2" creationId="{00000000-0000-0000-0000-000000000000}"/>
          </ac:spMkLst>
        </pc:spChg>
        <pc:spChg chg="mod">
          <ac:chgData name="Patricia Martins Seabra" userId="bdb6626f-6861-4ebd-af3c-0b1a81dbedbf" providerId="ADAL" clId="{A69325D8-2819-418E-A092-43FFCFCFD72B}" dt="2024-10-10T18:34:30.019" v="2387" actId="790"/>
          <ac:spMkLst>
            <pc:docMk/>
            <pc:sldMk cId="0" sldId="288"/>
            <ac:spMk id="3" creationId="{00000000-0000-0000-0000-000000000000}"/>
          </ac:spMkLst>
        </pc:spChg>
      </pc:sldChg>
      <pc:sldChg chg="modSp mod">
        <pc:chgData name="Patricia Martins Seabra" userId="bdb6626f-6861-4ebd-af3c-0b1a81dbedbf" providerId="ADAL" clId="{A69325D8-2819-418E-A092-43FFCFCFD72B}" dt="2024-10-16T14:58:28.415" v="2439" actId="207"/>
        <pc:sldMkLst>
          <pc:docMk/>
          <pc:sldMk cId="0" sldId="289"/>
        </pc:sldMkLst>
        <pc:spChg chg="mod">
          <ac:chgData name="Patricia Martins Seabra" userId="bdb6626f-6861-4ebd-af3c-0b1a81dbedbf" providerId="ADAL" clId="{A69325D8-2819-418E-A092-43FFCFCFD72B}" dt="2024-10-10T18:34:55.273" v="2388" actId="790"/>
          <ac:spMkLst>
            <pc:docMk/>
            <pc:sldMk cId="0" sldId="289"/>
            <ac:spMk id="2" creationId="{00000000-0000-0000-0000-000000000000}"/>
          </ac:spMkLst>
        </pc:spChg>
        <pc:spChg chg="mod">
          <ac:chgData name="Patricia Martins Seabra" userId="bdb6626f-6861-4ebd-af3c-0b1a81dbedbf" providerId="ADAL" clId="{A69325D8-2819-418E-A092-43FFCFCFD72B}" dt="2024-10-16T14:58:28.415" v="2439" actId="207"/>
          <ac:spMkLst>
            <pc:docMk/>
            <pc:sldMk cId="0" sldId="289"/>
            <ac:spMk id="3" creationId="{00000000-0000-0000-0000-000000000000}"/>
          </ac:spMkLst>
        </pc:spChg>
      </pc:sldChg>
      <pc:sldChg chg="modSp mod">
        <pc:chgData name="Patricia Martins Seabra" userId="bdb6626f-6861-4ebd-af3c-0b1a81dbedbf" providerId="ADAL" clId="{A69325D8-2819-418E-A092-43FFCFCFD72B}" dt="2024-10-04T17:33:35.668" v="7" actId="948"/>
        <pc:sldMkLst>
          <pc:docMk/>
          <pc:sldMk cId="425780614" sldId="321"/>
        </pc:sldMkLst>
        <pc:spChg chg="mod">
          <ac:chgData name="Patricia Martins Seabra" userId="bdb6626f-6861-4ebd-af3c-0b1a81dbedbf" providerId="ADAL" clId="{A69325D8-2819-418E-A092-43FFCFCFD72B}" dt="2024-10-04T17:33:35.668" v="7" actId="948"/>
          <ac:spMkLst>
            <pc:docMk/>
            <pc:sldMk cId="425780614" sldId="321"/>
            <ac:spMk id="4" creationId="{96CCED15-0056-4466-B7E2-361A394BDC39}"/>
          </ac:spMkLst>
        </pc:spChg>
      </pc:sldChg>
      <pc:sldChg chg="addSp delSp modSp mod">
        <pc:chgData name="Patricia Martins Seabra" userId="bdb6626f-6861-4ebd-af3c-0b1a81dbedbf" providerId="ADAL" clId="{A69325D8-2819-418E-A092-43FFCFCFD72B}" dt="2024-10-10T15:00:45.545" v="1989" actId="14100"/>
        <pc:sldMkLst>
          <pc:docMk/>
          <pc:sldMk cId="1113528556" sldId="322"/>
        </pc:sldMkLst>
        <pc:spChg chg="add mod">
          <ac:chgData name="Patricia Martins Seabra" userId="bdb6626f-6861-4ebd-af3c-0b1a81dbedbf" providerId="ADAL" clId="{A69325D8-2819-418E-A092-43FFCFCFD72B}" dt="2024-10-10T14:57:56.079" v="1985" actId="20577"/>
          <ac:spMkLst>
            <pc:docMk/>
            <pc:sldMk cId="1113528556" sldId="322"/>
            <ac:spMk id="2" creationId="{B00DB270-93FA-4B61-8B86-C8608BD1D84E}"/>
          </ac:spMkLst>
        </pc:spChg>
        <pc:spChg chg="del mod">
          <ac:chgData name="Patricia Martins Seabra" userId="bdb6626f-6861-4ebd-af3c-0b1a81dbedbf" providerId="ADAL" clId="{A69325D8-2819-418E-A092-43FFCFCFD72B}" dt="2024-10-10T14:57:51.948" v="1984" actId="478"/>
          <ac:spMkLst>
            <pc:docMk/>
            <pc:sldMk cId="1113528556" sldId="322"/>
            <ac:spMk id="3" creationId="{4CBA099D-4AE4-4CE2-8D37-404ABE95A2F7}"/>
          </ac:spMkLst>
        </pc:spChg>
        <pc:picChg chg="add mod">
          <ac:chgData name="Patricia Martins Seabra" userId="bdb6626f-6861-4ebd-af3c-0b1a81dbedbf" providerId="ADAL" clId="{A69325D8-2819-418E-A092-43FFCFCFD72B}" dt="2024-10-10T15:00:45.545" v="1989" actId="14100"/>
          <ac:picMkLst>
            <pc:docMk/>
            <pc:sldMk cId="1113528556" sldId="322"/>
            <ac:picMk id="4" creationId="{792EFC30-51F3-459B-B184-90115AC276E8}"/>
          </ac:picMkLst>
        </pc:picChg>
      </pc:sldChg>
      <pc:sldChg chg="del">
        <pc:chgData name="Patricia Martins Seabra" userId="bdb6626f-6861-4ebd-af3c-0b1a81dbedbf" providerId="ADAL" clId="{A69325D8-2819-418E-A092-43FFCFCFD72B}" dt="2024-10-10T14:55:24.165" v="1909" actId="2696"/>
        <pc:sldMkLst>
          <pc:docMk/>
          <pc:sldMk cId="3774066086" sldId="325"/>
        </pc:sldMkLst>
      </pc:sldChg>
      <pc:sldChg chg="add ord">
        <pc:chgData name="Patricia Martins Seabra" userId="bdb6626f-6861-4ebd-af3c-0b1a81dbedbf" providerId="ADAL" clId="{A69325D8-2819-418E-A092-43FFCFCFD72B}" dt="2024-10-10T13:09:52.826" v="10"/>
        <pc:sldMkLst>
          <pc:docMk/>
          <pc:sldMk cId="2139099274" sldId="326"/>
        </pc:sldMkLst>
      </pc:sldChg>
      <pc:sldChg chg="add ord">
        <pc:chgData name="Patricia Martins Seabra" userId="bdb6626f-6861-4ebd-af3c-0b1a81dbedbf" providerId="ADAL" clId="{A69325D8-2819-418E-A092-43FFCFCFD72B}" dt="2024-10-10T13:10:53.432" v="13"/>
        <pc:sldMkLst>
          <pc:docMk/>
          <pc:sldMk cId="338327596" sldId="327"/>
        </pc:sldMkLst>
      </pc:sldChg>
      <pc:sldChg chg="modSp new mod">
        <pc:chgData name="Patricia Martins Seabra" userId="bdb6626f-6861-4ebd-af3c-0b1a81dbedbf" providerId="ADAL" clId="{A69325D8-2819-418E-A092-43FFCFCFD72B}" dt="2024-10-14T18:04:15.492" v="2393" actId="2711"/>
        <pc:sldMkLst>
          <pc:docMk/>
          <pc:sldMk cId="2984027973" sldId="328"/>
        </pc:sldMkLst>
        <pc:spChg chg="mod">
          <ac:chgData name="Patricia Martins Seabra" userId="bdb6626f-6861-4ebd-af3c-0b1a81dbedbf" providerId="ADAL" clId="{A69325D8-2819-418E-A092-43FFCFCFD72B}" dt="2024-10-10T17:55:43.914" v="2151" actId="115"/>
          <ac:spMkLst>
            <pc:docMk/>
            <pc:sldMk cId="2984027973" sldId="328"/>
            <ac:spMk id="2" creationId="{D242F4C5-AD12-4BFB-BC13-FFEBB3218885}"/>
          </ac:spMkLst>
        </pc:spChg>
        <pc:spChg chg="mod">
          <ac:chgData name="Patricia Martins Seabra" userId="bdb6626f-6861-4ebd-af3c-0b1a81dbedbf" providerId="ADAL" clId="{A69325D8-2819-418E-A092-43FFCFCFD72B}" dt="2024-10-14T18:04:15.492" v="2393" actId="2711"/>
          <ac:spMkLst>
            <pc:docMk/>
            <pc:sldMk cId="2984027973" sldId="328"/>
            <ac:spMk id="3" creationId="{F018F05D-711E-4108-9DC6-13D90E221C00}"/>
          </ac:spMkLst>
        </pc:spChg>
      </pc:sldChg>
      <pc:sldChg chg="addSp delSp modSp new mod ord">
        <pc:chgData name="Patricia Martins Seabra" userId="bdb6626f-6861-4ebd-af3c-0b1a81dbedbf" providerId="ADAL" clId="{A69325D8-2819-418E-A092-43FFCFCFD72B}" dt="2024-10-10T18:28:10.332" v="2302" actId="207"/>
        <pc:sldMkLst>
          <pc:docMk/>
          <pc:sldMk cId="1430721866" sldId="329"/>
        </pc:sldMkLst>
        <pc:spChg chg="mod">
          <ac:chgData name="Patricia Martins Seabra" userId="bdb6626f-6861-4ebd-af3c-0b1a81dbedbf" providerId="ADAL" clId="{A69325D8-2819-418E-A092-43FFCFCFD72B}" dt="2024-10-10T18:28:10.332" v="2302" actId="207"/>
          <ac:spMkLst>
            <pc:docMk/>
            <pc:sldMk cId="1430721866" sldId="329"/>
            <ac:spMk id="2" creationId="{A3658B33-51E3-447E-A0F9-95ACBAE66E1A}"/>
          </ac:spMkLst>
        </pc:spChg>
        <pc:spChg chg="add del mod">
          <ac:chgData name="Patricia Martins Seabra" userId="bdb6626f-6861-4ebd-af3c-0b1a81dbedbf" providerId="ADAL" clId="{A69325D8-2819-418E-A092-43FFCFCFD72B}" dt="2024-10-10T14:38:07.478" v="1615" actId="478"/>
          <ac:spMkLst>
            <pc:docMk/>
            <pc:sldMk cId="1430721866" sldId="329"/>
            <ac:spMk id="3" creationId="{45F7DEBD-BAC4-4FBE-9C60-30E27E48084F}"/>
          </ac:spMkLst>
        </pc:spChg>
        <pc:graphicFrameChg chg="add del mod modGraphic">
          <ac:chgData name="Patricia Martins Seabra" userId="bdb6626f-6861-4ebd-af3c-0b1a81dbedbf" providerId="ADAL" clId="{A69325D8-2819-418E-A092-43FFCFCFD72B}" dt="2024-10-10T14:17:18.385" v="1215" actId="3680"/>
          <ac:graphicFrameMkLst>
            <pc:docMk/>
            <pc:sldMk cId="1430721866" sldId="329"/>
            <ac:graphicFrameMk id="4" creationId="{4B4EAFC8-B71D-4F2B-8BAA-CAACD52A4CEC}"/>
          </ac:graphicFrameMkLst>
        </pc:graphicFrameChg>
        <pc:graphicFrameChg chg="add mod modGraphic">
          <ac:chgData name="Patricia Martins Seabra" userId="bdb6626f-6861-4ebd-af3c-0b1a81dbedbf" providerId="ADAL" clId="{A69325D8-2819-418E-A092-43FFCFCFD72B}" dt="2024-10-10T17:56:10.762" v="2153" actId="14100"/>
          <ac:graphicFrameMkLst>
            <pc:docMk/>
            <pc:sldMk cId="1430721866" sldId="329"/>
            <ac:graphicFrameMk id="5" creationId="{BF0E0199-F075-4B6D-A327-C7EFD1ED9507}"/>
          </ac:graphicFrameMkLst>
        </pc:graphicFrameChg>
      </pc:sldChg>
      <pc:sldChg chg="delSp modSp new mod">
        <pc:chgData name="Patricia Martins Seabra" userId="bdb6626f-6861-4ebd-af3c-0b1a81dbedbf" providerId="ADAL" clId="{A69325D8-2819-418E-A092-43FFCFCFD72B}" dt="2024-10-10T14:53:42.182" v="1901" actId="207"/>
        <pc:sldMkLst>
          <pc:docMk/>
          <pc:sldMk cId="3506857592" sldId="330"/>
        </pc:sldMkLst>
        <pc:spChg chg="del">
          <ac:chgData name="Patricia Martins Seabra" userId="bdb6626f-6861-4ebd-af3c-0b1a81dbedbf" providerId="ADAL" clId="{A69325D8-2819-418E-A092-43FFCFCFD72B}" dt="2024-10-10T14:50:49.548" v="1862" actId="478"/>
          <ac:spMkLst>
            <pc:docMk/>
            <pc:sldMk cId="3506857592" sldId="330"/>
            <ac:spMk id="2" creationId="{CA1838CF-D8AB-4D4D-B034-F8E20E39282B}"/>
          </ac:spMkLst>
        </pc:spChg>
        <pc:spChg chg="mod">
          <ac:chgData name="Patricia Martins Seabra" userId="bdb6626f-6861-4ebd-af3c-0b1a81dbedbf" providerId="ADAL" clId="{A69325D8-2819-418E-A092-43FFCFCFD72B}" dt="2024-10-10T14:53:42.182" v="1901" actId="207"/>
          <ac:spMkLst>
            <pc:docMk/>
            <pc:sldMk cId="3506857592" sldId="330"/>
            <ac:spMk id="3" creationId="{E6093A9C-C00C-464A-97E4-AC2C17397C5E}"/>
          </ac:spMkLst>
        </pc:spChg>
      </pc:sldChg>
      <pc:sldChg chg="modSp add mod ord">
        <pc:chgData name="Patricia Martins Seabra" userId="bdb6626f-6861-4ebd-af3c-0b1a81dbedbf" providerId="ADAL" clId="{A69325D8-2819-418E-A092-43FFCFCFD72B}" dt="2024-10-10T14:54:53.324" v="1908" actId="20577"/>
        <pc:sldMkLst>
          <pc:docMk/>
          <pc:sldMk cId="2343781104" sldId="331"/>
        </pc:sldMkLst>
        <pc:spChg chg="mod">
          <ac:chgData name="Patricia Martins Seabra" userId="bdb6626f-6861-4ebd-af3c-0b1a81dbedbf" providerId="ADAL" clId="{A69325D8-2819-418E-A092-43FFCFCFD72B}" dt="2024-10-10T14:54:53.324" v="1908" actId="20577"/>
          <ac:spMkLst>
            <pc:docMk/>
            <pc:sldMk cId="2343781104" sldId="331"/>
            <ac:spMk id="3" creationId="{E6093A9C-C00C-464A-97E4-AC2C17397C5E}"/>
          </ac:spMkLst>
        </pc:spChg>
      </pc:sldChg>
      <pc:sldChg chg="addSp delSp modSp new mod">
        <pc:chgData name="Patricia Martins Seabra" userId="bdb6626f-6861-4ebd-af3c-0b1a81dbedbf" providerId="ADAL" clId="{A69325D8-2819-418E-A092-43FFCFCFD72B}" dt="2024-10-16T15:02:39.448" v="2470" actId="1076"/>
        <pc:sldMkLst>
          <pc:docMk/>
          <pc:sldMk cId="4033528605" sldId="332"/>
        </pc:sldMkLst>
        <pc:spChg chg="del">
          <ac:chgData name="Patricia Martins Seabra" userId="bdb6626f-6861-4ebd-af3c-0b1a81dbedbf" providerId="ADAL" clId="{A69325D8-2819-418E-A092-43FFCFCFD72B}" dt="2024-10-16T14:59:08.201" v="2441" actId="478"/>
          <ac:spMkLst>
            <pc:docMk/>
            <pc:sldMk cId="4033528605" sldId="332"/>
            <ac:spMk id="2" creationId="{9A8696D3-BA22-4EE2-BF93-7B3A1F7D061A}"/>
          </ac:spMkLst>
        </pc:spChg>
        <pc:spChg chg="mod">
          <ac:chgData name="Patricia Martins Seabra" userId="bdb6626f-6861-4ebd-af3c-0b1a81dbedbf" providerId="ADAL" clId="{A69325D8-2819-418E-A092-43FFCFCFD72B}" dt="2024-10-16T15:02:23.597" v="2469" actId="207"/>
          <ac:spMkLst>
            <pc:docMk/>
            <pc:sldMk cId="4033528605" sldId="332"/>
            <ac:spMk id="3" creationId="{82C5858C-D88C-487E-BB62-A47C44E27B14}"/>
          </ac:spMkLst>
        </pc:spChg>
        <pc:picChg chg="add mod">
          <ac:chgData name="Patricia Martins Seabra" userId="bdb6626f-6861-4ebd-af3c-0b1a81dbedbf" providerId="ADAL" clId="{A69325D8-2819-418E-A092-43FFCFCFD72B}" dt="2024-10-16T15:02:39.448" v="2470" actId="1076"/>
          <ac:picMkLst>
            <pc:docMk/>
            <pc:sldMk cId="4033528605" sldId="332"/>
            <ac:picMk id="5" creationId="{3D221431-3246-4240-A63C-1FB8CF67CCEE}"/>
          </ac:picMkLst>
        </pc:picChg>
      </pc:sldChg>
    </pc:docChg>
  </pc:docChgLst>
  <pc:docChgLst>
    <pc:chgData name="Marcia Cristina Peronti Sasso Brandao" userId="S::marcia.sasso@educacao.sp.gov.br::1d4161b2-81e2-4686-903c-ed0f59822951" providerId="AD" clId="Web-{5032A66D-9CC6-5000-C6E5-3391BC8F7FC4}"/>
    <pc:docChg chg="modSld">
      <pc:chgData name="Marcia Cristina Peronti Sasso Brandao" userId="S::marcia.sasso@educacao.sp.gov.br::1d4161b2-81e2-4686-903c-ed0f59822951" providerId="AD" clId="Web-{5032A66D-9CC6-5000-C6E5-3391BC8F7FC4}" dt="2024-10-14T19:04:17.339" v="631" actId="1076"/>
      <pc:docMkLst>
        <pc:docMk/>
      </pc:docMkLst>
      <pc:sldChg chg="modSp">
        <pc:chgData name="Marcia Cristina Peronti Sasso Brandao" userId="S::marcia.sasso@educacao.sp.gov.br::1d4161b2-81e2-4686-903c-ed0f59822951" providerId="AD" clId="Web-{5032A66D-9CC6-5000-C6E5-3391BC8F7FC4}" dt="2024-10-14T18:05:08.873" v="2" actId="1076"/>
        <pc:sldMkLst>
          <pc:docMk/>
          <pc:sldMk cId="0" sldId="278"/>
        </pc:sldMkLst>
        <pc:spChg chg="mod">
          <ac:chgData name="Marcia Cristina Peronti Sasso Brandao" userId="S::marcia.sasso@educacao.sp.gov.br::1d4161b2-81e2-4686-903c-ed0f59822951" providerId="AD" clId="Web-{5032A66D-9CC6-5000-C6E5-3391BC8F7FC4}" dt="2024-10-14T18:05:08.873" v="2" actId="1076"/>
          <ac:spMkLst>
            <pc:docMk/>
            <pc:sldMk cId="0" sldId="278"/>
            <ac:spMk id="2" creationId="{00000000-0000-0000-0000-000000000000}"/>
          </ac:spMkLst>
        </pc:spChg>
      </pc:sldChg>
      <pc:sldChg chg="addSp modSp">
        <pc:chgData name="Marcia Cristina Peronti Sasso Brandao" userId="S::marcia.sasso@educacao.sp.gov.br::1d4161b2-81e2-4686-903c-ed0f59822951" providerId="AD" clId="Web-{5032A66D-9CC6-5000-C6E5-3391BC8F7FC4}" dt="2024-10-14T18:06:54.285" v="5" actId="1076"/>
        <pc:sldMkLst>
          <pc:docMk/>
          <pc:sldMk cId="0" sldId="279"/>
        </pc:sldMkLst>
        <pc:picChg chg="add mod">
          <ac:chgData name="Marcia Cristina Peronti Sasso Brandao" userId="S::marcia.sasso@educacao.sp.gov.br::1d4161b2-81e2-4686-903c-ed0f59822951" providerId="AD" clId="Web-{5032A66D-9CC6-5000-C6E5-3391BC8F7FC4}" dt="2024-10-14T18:06:54.285" v="5" actId="1076"/>
          <ac:picMkLst>
            <pc:docMk/>
            <pc:sldMk cId="0" sldId="279"/>
            <ac:picMk id="9" creationId="{F6D903B7-2B40-9012-C7A8-922D13455B35}"/>
          </ac:picMkLst>
        </pc:picChg>
      </pc:sldChg>
      <pc:sldChg chg="modSp">
        <pc:chgData name="Marcia Cristina Peronti Sasso Brandao" userId="S::marcia.sasso@educacao.sp.gov.br::1d4161b2-81e2-4686-903c-ed0f59822951" providerId="AD" clId="Web-{5032A66D-9CC6-5000-C6E5-3391BC8F7FC4}" dt="2024-10-14T18:10:48.157" v="58" actId="20577"/>
        <pc:sldMkLst>
          <pc:docMk/>
          <pc:sldMk cId="0" sldId="282"/>
        </pc:sldMkLst>
        <pc:spChg chg="mod">
          <ac:chgData name="Marcia Cristina Peronti Sasso Brandao" userId="S::marcia.sasso@educacao.sp.gov.br::1d4161b2-81e2-4686-903c-ed0f59822951" providerId="AD" clId="Web-{5032A66D-9CC6-5000-C6E5-3391BC8F7FC4}" dt="2024-10-14T18:10:48.157" v="58" actId="20577"/>
          <ac:spMkLst>
            <pc:docMk/>
            <pc:sldMk cId="0" sldId="282"/>
            <ac:spMk id="3" creationId="{00000000-0000-0000-0000-000000000000}"/>
          </ac:spMkLst>
        </pc:spChg>
      </pc:sldChg>
      <pc:sldChg chg="modSp">
        <pc:chgData name="Marcia Cristina Peronti Sasso Brandao" userId="S::marcia.sasso@educacao.sp.gov.br::1d4161b2-81e2-4686-903c-ed0f59822951" providerId="AD" clId="Web-{5032A66D-9CC6-5000-C6E5-3391BC8F7FC4}" dt="2024-10-14T18:12:33.568" v="62" actId="20577"/>
        <pc:sldMkLst>
          <pc:docMk/>
          <pc:sldMk cId="0" sldId="286"/>
        </pc:sldMkLst>
        <pc:spChg chg="mod">
          <ac:chgData name="Marcia Cristina Peronti Sasso Brandao" userId="S::marcia.sasso@educacao.sp.gov.br::1d4161b2-81e2-4686-903c-ed0f59822951" providerId="AD" clId="Web-{5032A66D-9CC6-5000-C6E5-3391BC8F7FC4}" dt="2024-10-14T18:12:33.568" v="62" actId="20577"/>
          <ac:spMkLst>
            <pc:docMk/>
            <pc:sldMk cId="0" sldId="286"/>
            <ac:spMk id="2" creationId="{00000000-0000-0000-0000-000000000000}"/>
          </ac:spMkLst>
        </pc:spChg>
      </pc:sldChg>
      <pc:sldChg chg="modSp">
        <pc:chgData name="Marcia Cristina Peronti Sasso Brandao" userId="S::marcia.sasso@educacao.sp.gov.br::1d4161b2-81e2-4686-903c-ed0f59822951" providerId="AD" clId="Web-{5032A66D-9CC6-5000-C6E5-3391BC8F7FC4}" dt="2024-10-14T18:12:23.255" v="60" actId="20577"/>
        <pc:sldMkLst>
          <pc:docMk/>
          <pc:sldMk cId="0" sldId="287"/>
        </pc:sldMkLst>
        <pc:spChg chg="mod">
          <ac:chgData name="Marcia Cristina Peronti Sasso Brandao" userId="S::marcia.sasso@educacao.sp.gov.br::1d4161b2-81e2-4686-903c-ed0f59822951" providerId="AD" clId="Web-{5032A66D-9CC6-5000-C6E5-3391BC8F7FC4}" dt="2024-10-14T18:12:23.255" v="60" actId="20577"/>
          <ac:spMkLst>
            <pc:docMk/>
            <pc:sldMk cId="0" sldId="287"/>
            <ac:spMk id="2" creationId="{00000000-0000-0000-0000-000000000000}"/>
          </ac:spMkLst>
        </pc:spChg>
      </pc:sldChg>
      <pc:sldChg chg="modSp">
        <pc:chgData name="Marcia Cristina Peronti Sasso Brandao" userId="S::marcia.sasso@educacao.sp.gov.br::1d4161b2-81e2-4686-903c-ed0f59822951" providerId="AD" clId="Web-{5032A66D-9CC6-5000-C6E5-3391BC8F7FC4}" dt="2024-10-14T18:13:37.540" v="68" actId="20577"/>
        <pc:sldMkLst>
          <pc:docMk/>
          <pc:sldMk cId="0" sldId="288"/>
        </pc:sldMkLst>
        <pc:spChg chg="mod">
          <ac:chgData name="Marcia Cristina Peronti Sasso Brandao" userId="S::marcia.sasso@educacao.sp.gov.br::1d4161b2-81e2-4686-903c-ed0f59822951" providerId="AD" clId="Web-{5032A66D-9CC6-5000-C6E5-3391BC8F7FC4}" dt="2024-10-14T18:12:45.881" v="64" actId="20577"/>
          <ac:spMkLst>
            <pc:docMk/>
            <pc:sldMk cId="0" sldId="288"/>
            <ac:spMk id="2" creationId="{00000000-0000-0000-0000-000000000000}"/>
          </ac:spMkLst>
        </pc:spChg>
        <pc:spChg chg="mod">
          <ac:chgData name="Marcia Cristina Peronti Sasso Brandao" userId="S::marcia.sasso@educacao.sp.gov.br::1d4161b2-81e2-4686-903c-ed0f59822951" providerId="AD" clId="Web-{5032A66D-9CC6-5000-C6E5-3391BC8F7FC4}" dt="2024-10-14T18:13:37.540" v="68" actId="20577"/>
          <ac:spMkLst>
            <pc:docMk/>
            <pc:sldMk cId="0" sldId="288"/>
            <ac:spMk id="3" creationId="{00000000-0000-0000-0000-000000000000}"/>
          </ac:spMkLst>
        </pc:spChg>
      </pc:sldChg>
      <pc:sldChg chg="modSp">
        <pc:chgData name="Marcia Cristina Peronti Sasso Brandao" userId="S::marcia.sasso@educacao.sp.gov.br::1d4161b2-81e2-4686-903c-ed0f59822951" providerId="AD" clId="Web-{5032A66D-9CC6-5000-C6E5-3391BC8F7FC4}" dt="2024-10-14T18:36:10.047" v="609" actId="14100"/>
        <pc:sldMkLst>
          <pc:docMk/>
          <pc:sldMk cId="0" sldId="289"/>
        </pc:sldMkLst>
        <pc:spChg chg="mod">
          <ac:chgData name="Marcia Cristina Peronti Sasso Brandao" userId="S::marcia.sasso@educacao.sp.gov.br::1d4161b2-81e2-4686-903c-ed0f59822951" providerId="AD" clId="Web-{5032A66D-9CC6-5000-C6E5-3391BC8F7FC4}" dt="2024-10-14T18:22:48.772" v="271" actId="1076"/>
          <ac:spMkLst>
            <pc:docMk/>
            <pc:sldMk cId="0" sldId="289"/>
            <ac:spMk id="2" creationId="{00000000-0000-0000-0000-000000000000}"/>
          </ac:spMkLst>
        </pc:spChg>
        <pc:spChg chg="mod">
          <ac:chgData name="Marcia Cristina Peronti Sasso Brandao" userId="S::marcia.sasso@educacao.sp.gov.br::1d4161b2-81e2-4686-903c-ed0f59822951" providerId="AD" clId="Web-{5032A66D-9CC6-5000-C6E5-3391BC8F7FC4}" dt="2024-10-14T18:36:10.047" v="609" actId="14100"/>
          <ac:spMkLst>
            <pc:docMk/>
            <pc:sldMk cId="0" sldId="289"/>
            <ac:spMk id="3" creationId="{00000000-0000-0000-0000-000000000000}"/>
          </ac:spMkLst>
        </pc:spChg>
      </pc:sldChg>
      <pc:sldChg chg="addSp delSp modSp">
        <pc:chgData name="Marcia Cristina Peronti Sasso Brandao" userId="S::marcia.sasso@educacao.sp.gov.br::1d4161b2-81e2-4686-903c-ed0f59822951" providerId="AD" clId="Web-{5032A66D-9CC6-5000-C6E5-3391BC8F7FC4}" dt="2024-10-14T19:04:17.339" v="631" actId="1076"/>
        <pc:sldMkLst>
          <pc:docMk/>
          <pc:sldMk cId="0" sldId="292"/>
        </pc:sldMkLst>
        <pc:spChg chg="mod">
          <ac:chgData name="Marcia Cristina Peronti Sasso Brandao" userId="S::marcia.sasso@educacao.sp.gov.br::1d4161b2-81e2-4686-903c-ed0f59822951" providerId="AD" clId="Web-{5032A66D-9CC6-5000-C6E5-3391BC8F7FC4}" dt="2024-10-14T19:03:24.633" v="623" actId="1076"/>
          <ac:spMkLst>
            <pc:docMk/>
            <pc:sldMk cId="0" sldId="292"/>
            <ac:spMk id="2" creationId="{00000000-0000-0000-0000-000000000000}"/>
          </ac:spMkLst>
        </pc:spChg>
        <pc:spChg chg="mod">
          <ac:chgData name="Marcia Cristina Peronti Sasso Brandao" userId="S::marcia.sasso@educacao.sp.gov.br::1d4161b2-81e2-4686-903c-ed0f59822951" providerId="AD" clId="Web-{5032A66D-9CC6-5000-C6E5-3391BC8F7FC4}" dt="2024-10-14T19:03:28.087" v="624" actId="1076"/>
          <ac:spMkLst>
            <pc:docMk/>
            <pc:sldMk cId="0" sldId="292"/>
            <ac:spMk id="3" creationId="{00000000-0000-0000-0000-000000000000}"/>
          </ac:spMkLst>
        </pc:spChg>
        <pc:spChg chg="add del mod">
          <ac:chgData name="Marcia Cristina Peronti Sasso Brandao" userId="S::marcia.sasso@educacao.sp.gov.br::1d4161b2-81e2-4686-903c-ed0f59822951" providerId="AD" clId="Web-{5032A66D-9CC6-5000-C6E5-3391BC8F7FC4}" dt="2024-10-14T19:04:17.339" v="631" actId="1076"/>
          <ac:spMkLst>
            <pc:docMk/>
            <pc:sldMk cId="0" sldId="292"/>
            <ac:spMk id="4" creationId="{00000000-0000-0000-0000-000000000000}"/>
          </ac:spMkLst>
        </pc:spChg>
        <pc:spChg chg="mod">
          <ac:chgData name="Marcia Cristina Peronti Sasso Brandao" userId="S::marcia.sasso@educacao.sp.gov.br::1d4161b2-81e2-4686-903c-ed0f59822951" providerId="AD" clId="Web-{5032A66D-9CC6-5000-C6E5-3391BC8F7FC4}" dt="2024-10-14T19:03:58.385" v="628" actId="1076"/>
          <ac:spMkLst>
            <pc:docMk/>
            <pc:sldMk cId="0" sldId="292"/>
            <ac:spMk id="5" creationId="{00000000-0000-0000-0000-000000000000}"/>
          </ac:spMkLst>
        </pc:spChg>
      </pc:sldChg>
      <pc:sldChg chg="addSp delSp modSp">
        <pc:chgData name="Marcia Cristina Peronti Sasso Brandao" userId="S::marcia.sasso@educacao.sp.gov.br::1d4161b2-81e2-4686-903c-ed0f59822951" providerId="AD" clId="Web-{5032A66D-9CC6-5000-C6E5-3391BC8F7FC4}" dt="2024-10-14T19:02:35.928" v="620" actId="1076"/>
        <pc:sldMkLst>
          <pc:docMk/>
          <pc:sldMk cId="1113528556" sldId="322"/>
        </pc:sldMkLst>
        <pc:picChg chg="add mod">
          <ac:chgData name="Marcia Cristina Peronti Sasso Brandao" userId="S::marcia.sasso@educacao.sp.gov.br::1d4161b2-81e2-4686-903c-ed0f59822951" providerId="AD" clId="Web-{5032A66D-9CC6-5000-C6E5-3391BC8F7FC4}" dt="2024-10-14T19:02:35.928" v="620" actId="1076"/>
          <ac:picMkLst>
            <pc:docMk/>
            <pc:sldMk cId="1113528556" sldId="322"/>
            <ac:picMk id="3" creationId="{3C05F0BA-E1E3-D82C-20B7-B7A11C4F464F}"/>
          </ac:picMkLst>
        </pc:picChg>
        <pc:picChg chg="del">
          <ac:chgData name="Marcia Cristina Peronti Sasso Brandao" userId="S::marcia.sasso@educacao.sp.gov.br::1d4161b2-81e2-4686-903c-ed0f59822951" providerId="AD" clId="Web-{5032A66D-9CC6-5000-C6E5-3391BC8F7FC4}" dt="2024-10-14T19:02:21.255" v="615"/>
          <ac:picMkLst>
            <pc:docMk/>
            <pc:sldMk cId="1113528556" sldId="322"/>
            <ac:picMk id="4" creationId="{792EFC30-51F3-459B-B184-90115AC276E8}"/>
          </ac:picMkLst>
        </pc:picChg>
        <pc:picChg chg="add mod">
          <ac:chgData name="Marcia Cristina Peronti Sasso Brandao" userId="S::marcia.sasso@educacao.sp.gov.br::1d4161b2-81e2-4686-903c-ed0f59822951" providerId="AD" clId="Web-{5032A66D-9CC6-5000-C6E5-3391BC8F7FC4}" dt="2024-10-14T19:02:19.536" v="614" actId="1076"/>
          <ac:picMkLst>
            <pc:docMk/>
            <pc:sldMk cId="1113528556" sldId="322"/>
            <ac:picMk id="5" creationId="{D26961E8-1B61-59C5-C38D-B2989DCE32BB}"/>
          </ac:picMkLst>
        </pc:picChg>
      </pc:sldChg>
      <pc:sldChg chg="modSp">
        <pc:chgData name="Marcia Cristina Peronti Sasso Brandao" userId="S::marcia.sasso@educacao.sp.gov.br::1d4161b2-81e2-4686-903c-ed0f59822951" providerId="AD" clId="Web-{5032A66D-9CC6-5000-C6E5-3391BC8F7FC4}" dt="2024-10-14T18:04:47.935" v="1" actId="20577"/>
        <pc:sldMkLst>
          <pc:docMk/>
          <pc:sldMk cId="2984027973" sldId="328"/>
        </pc:sldMkLst>
        <pc:spChg chg="mod">
          <ac:chgData name="Marcia Cristina Peronti Sasso Brandao" userId="S::marcia.sasso@educacao.sp.gov.br::1d4161b2-81e2-4686-903c-ed0f59822951" providerId="AD" clId="Web-{5032A66D-9CC6-5000-C6E5-3391BC8F7FC4}" dt="2024-10-14T18:04:47.935" v="1" actId="20577"/>
          <ac:spMkLst>
            <pc:docMk/>
            <pc:sldMk cId="2984027973" sldId="328"/>
            <ac:spMk id="3" creationId="{F018F05D-711E-4108-9DC6-13D90E221C00}"/>
          </ac:spMkLst>
        </pc:spChg>
      </pc:sldChg>
      <pc:sldChg chg="modSp">
        <pc:chgData name="Marcia Cristina Peronti Sasso Brandao" userId="S::marcia.sasso@educacao.sp.gov.br::1d4161b2-81e2-4686-903c-ed0f59822951" providerId="AD" clId="Web-{5032A66D-9CC6-5000-C6E5-3391BC8F7FC4}" dt="2024-10-14T18:09:04.136" v="53"/>
        <pc:sldMkLst>
          <pc:docMk/>
          <pc:sldMk cId="1430721866" sldId="329"/>
        </pc:sldMkLst>
        <pc:spChg chg="mod">
          <ac:chgData name="Marcia Cristina Peronti Sasso Brandao" userId="S::marcia.sasso@educacao.sp.gov.br::1d4161b2-81e2-4686-903c-ed0f59822951" providerId="AD" clId="Web-{5032A66D-9CC6-5000-C6E5-3391BC8F7FC4}" dt="2024-10-14T18:08:35.884" v="14" actId="1076"/>
          <ac:spMkLst>
            <pc:docMk/>
            <pc:sldMk cId="1430721866" sldId="329"/>
            <ac:spMk id="2" creationId="{A3658B33-51E3-447E-A0F9-95ACBAE66E1A}"/>
          </ac:spMkLst>
        </pc:spChg>
        <pc:graphicFrameChg chg="mod modGraphic">
          <ac:chgData name="Marcia Cristina Peronti Sasso Brandao" userId="S::marcia.sasso@educacao.sp.gov.br::1d4161b2-81e2-4686-903c-ed0f59822951" providerId="AD" clId="Web-{5032A66D-9CC6-5000-C6E5-3391BC8F7FC4}" dt="2024-10-14T18:09:04.136" v="53"/>
          <ac:graphicFrameMkLst>
            <pc:docMk/>
            <pc:sldMk cId="1430721866" sldId="329"/>
            <ac:graphicFrameMk id="5" creationId="{BF0E0199-F075-4B6D-A327-C7EFD1ED9507}"/>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92100" y="1966087"/>
            <a:ext cx="4213860" cy="657860"/>
          </a:xfrm>
          <a:prstGeom prst="rect">
            <a:avLst/>
          </a:prstGeom>
        </p:spPr>
        <p:txBody>
          <a:bodyPr wrap="square" lIns="0" tIns="0" rIns="0" bIns="0">
            <a:spAutoFit/>
          </a:bodyPr>
          <a:lstStyle>
            <a:lvl1pPr>
              <a:defRPr sz="2200" b="0" i="0" u="sng">
                <a:solidFill>
                  <a:schemeClr val="hlink"/>
                </a:solidFill>
                <a:latin typeface="Calibri"/>
                <a:cs typeface="Calibri"/>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sz="2400" b="1" i="0">
                <a:solidFill>
                  <a:srgbClr val="FF0000"/>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u="sng">
                <a:solidFill>
                  <a:schemeClr val="hlink"/>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1" i="0">
                <a:solidFill>
                  <a:srgbClr val="FF0000"/>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u="sng">
                <a:solidFill>
                  <a:schemeClr val="hlink"/>
                </a:solidFill>
                <a:latin typeface="Calibri"/>
                <a:cs typeface="Calibri"/>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u="sng">
                <a:solidFill>
                  <a:schemeClr val="hlink"/>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63"/>
            <a:ext cx="9143999" cy="173545"/>
          </a:xfrm>
          <a:prstGeom prst="rect">
            <a:avLst/>
          </a:prstGeom>
        </p:spPr>
      </p:pic>
      <p:pic>
        <p:nvPicPr>
          <p:cNvPr id="17" name="bg object 17"/>
          <p:cNvPicPr/>
          <p:nvPr/>
        </p:nvPicPr>
        <p:blipFill>
          <a:blip r:embed="rId8" cstate="print"/>
          <a:stretch>
            <a:fillRect/>
          </a:stretch>
        </p:blipFill>
        <p:spPr>
          <a:xfrm>
            <a:off x="8884919" y="100469"/>
            <a:ext cx="257555" cy="359270"/>
          </a:xfrm>
          <a:prstGeom prst="rect">
            <a:avLst/>
          </a:prstGeom>
        </p:spPr>
      </p:pic>
      <p:pic>
        <p:nvPicPr>
          <p:cNvPr id="18" name="bg object 18"/>
          <p:cNvPicPr/>
          <p:nvPr/>
        </p:nvPicPr>
        <p:blipFill>
          <a:blip r:embed="rId9" cstate="print"/>
          <a:stretch>
            <a:fillRect/>
          </a:stretch>
        </p:blipFill>
        <p:spPr>
          <a:xfrm>
            <a:off x="0" y="4969762"/>
            <a:ext cx="9143999" cy="173735"/>
          </a:xfrm>
          <a:prstGeom prst="rect">
            <a:avLst/>
          </a:prstGeom>
        </p:spPr>
      </p:pic>
      <p:pic>
        <p:nvPicPr>
          <p:cNvPr id="19" name="bg object 19"/>
          <p:cNvPicPr/>
          <p:nvPr/>
        </p:nvPicPr>
        <p:blipFill>
          <a:blip r:embed="rId10" cstate="print"/>
          <a:stretch>
            <a:fillRect/>
          </a:stretch>
        </p:blipFill>
        <p:spPr>
          <a:xfrm>
            <a:off x="0" y="4716777"/>
            <a:ext cx="257555" cy="426719"/>
          </a:xfrm>
          <a:prstGeom prst="rect">
            <a:avLst/>
          </a:prstGeom>
        </p:spPr>
      </p:pic>
      <p:pic>
        <p:nvPicPr>
          <p:cNvPr id="20" name="bg object 20"/>
          <p:cNvPicPr/>
          <p:nvPr/>
        </p:nvPicPr>
        <p:blipFill>
          <a:blip r:embed="rId11" cstate="print"/>
          <a:stretch>
            <a:fillRect/>
          </a:stretch>
        </p:blipFill>
        <p:spPr>
          <a:xfrm>
            <a:off x="213360" y="4640579"/>
            <a:ext cx="2029968" cy="272796"/>
          </a:xfrm>
          <a:prstGeom prst="rect">
            <a:avLst/>
          </a:prstGeom>
        </p:spPr>
      </p:pic>
      <p:sp>
        <p:nvSpPr>
          <p:cNvPr id="2" name="Holder 2"/>
          <p:cNvSpPr>
            <a:spLocks noGrp="1"/>
          </p:cNvSpPr>
          <p:nvPr>
            <p:ph type="title"/>
          </p:nvPr>
        </p:nvSpPr>
        <p:spPr>
          <a:xfrm>
            <a:off x="196087" y="905001"/>
            <a:ext cx="8751824" cy="330834"/>
          </a:xfrm>
          <a:prstGeom prst="rect">
            <a:avLst/>
          </a:prstGeom>
        </p:spPr>
        <p:txBody>
          <a:bodyPr wrap="square" lIns="0" tIns="0" rIns="0" bIns="0">
            <a:spAutoFit/>
          </a:bodyPr>
          <a:lstStyle>
            <a:lvl1pPr>
              <a:defRPr sz="2200" b="0" i="0" u="sng">
                <a:solidFill>
                  <a:schemeClr val="hlink"/>
                </a:solidFill>
                <a:latin typeface="Calibri"/>
                <a:cs typeface="Calibri"/>
              </a:defRPr>
            </a:lvl1pPr>
          </a:lstStyle>
          <a:p>
            <a:endParaRPr/>
          </a:p>
        </p:txBody>
      </p:sp>
      <p:sp>
        <p:nvSpPr>
          <p:cNvPr id="3" name="Holder 3"/>
          <p:cNvSpPr>
            <a:spLocks noGrp="1"/>
          </p:cNvSpPr>
          <p:nvPr>
            <p:ph type="body" idx="1"/>
          </p:nvPr>
        </p:nvSpPr>
        <p:spPr>
          <a:xfrm>
            <a:off x="279908" y="1291717"/>
            <a:ext cx="8579738" cy="3199095"/>
          </a:xfrm>
          <a:prstGeom prst="rect">
            <a:avLst/>
          </a:prstGeom>
        </p:spPr>
        <p:txBody>
          <a:bodyPr wrap="square" lIns="0" tIns="0" rIns="0" bIns="0">
            <a:spAutoFit/>
          </a:bodyPr>
          <a:lstStyle>
            <a:lvl1pPr>
              <a:defRPr sz="2400" b="1" i="0">
                <a:solidFill>
                  <a:srgbClr val="FF0000"/>
                </a:solidFill>
                <a:latin typeface="Garamond"/>
                <a:cs typeface="Garamond"/>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rive.google.com/file/d/1KLEty8xrlTr_4NdyftWLCINbAUwWGukl/view?usp=shar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388">
            <a:extLst>
              <a:ext uri="{FF2B5EF4-FFF2-40B4-BE49-F238E27FC236}">
                <a16:creationId xmlns:a16="http://schemas.microsoft.com/office/drawing/2014/main" id="{E1B7E69C-B73F-4C37-AEFE-1DBC673EEF4B}"/>
              </a:ext>
            </a:extLst>
          </p:cNvPr>
          <p:cNvGrpSpPr/>
          <p:nvPr/>
        </p:nvGrpSpPr>
        <p:grpSpPr>
          <a:xfrm>
            <a:off x="-228600" y="0"/>
            <a:ext cx="9363710" cy="5143500"/>
            <a:chOff x="-1270" y="0"/>
            <a:chExt cx="9126220" cy="5143500"/>
          </a:xfrm>
        </p:grpSpPr>
        <p:pic>
          <p:nvPicPr>
            <p:cNvPr id="3" name="Picture 8">
              <a:extLst>
                <a:ext uri="{FF2B5EF4-FFF2-40B4-BE49-F238E27FC236}">
                  <a16:creationId xmlns:a16="http://schemas.microsoft.com/office/drawing/2014/main" id="{279CDB15-6866-4FEF-91B8-F6C1B09C8C47}"/>
                </a:ext>
              </a:extLst>
            </p:cNvPr>
            <p:cNvPicPr/>
            <p:nvPr/>
          </p:nvPicPr>
          <p:blipFill>
            <a:blip r:embed="rId2"/>
            <a:stretch>
              <a:fillRect/>
            </a:stretch>
          </p:blipFill>
          <p:spPr>
            <a:xfrm>
              <a:off x="-1270" y="0"/>
              <a:ext cx="9126220" cy="5143500"/>
            </a:xfrm>
            <a:prstGeom prst="rect">
              <a:avLst/>
            </a:prstGeom>
          </p:spPr>
        </p:pic>
        <p:sp>
          <p:nvSpPr>
            <p:cNvPr id="4" name="Rectangle 11">
              <a:extLst>
                <a:ext uri="{FF2B5EF4-FFF2-40B4-BE49-F238E27FC236}">
                  <a16:creationId xmlns:a16="http://schemas.microsoft.com/office/drawing/2014/main" id="{96CCED15-0056-4466-B7E2-361A394BDC39}"/>
                </a:ext>
              </a:extLst>
            </p:cNvPr>
            <p:cNvSpPr/>
            <p:nvPr/>
          </p:nvSpPr>
          <p:spPr>
            <a:xfrm>
              <a:off x="438797" y="3397250"/>
              <a:ext cx="6322591" cy="1746250"/>
            </a:xfrm>
            <a:prstGeom prst="rect">
              <a:avLst/>
            </a:prstGeom>
            <a:solidFill>
              <a:schemeClr val="bg1"/>
            </a:solidFill>
            <a:ln>
              <a:noFill/>
            </a:ln>
          </p:spPr>
          <p:txBody>
            <a:bodyPr vert="horz" lIns="0" tIns="0" rIns="0" bIns="0" rtlCol="0">
              <a:noAutofit/>
            </a:bodyPr>
            <a:lstStyle/>
            <a:p>
              <a:pPr>
                <a:lnSpc>
                  <a:spcPct val="107000"/>
                </a:lnSpc>
                <a:spcAft>
                  <a:spcPts val="800"/>
                </a:spcAft>
              </a:pPr>
              <a:r>
                <a:rPr lang="pt-BR" sz="1000" b="1">
                  <a:solidFill>
                    <a:srgbClr val="595959"/>
                  </a:solidFill>
                  <a:effectLst/>
                  <a:latin typeface="Calibri" panose="020F0502020204030204" pitchFamily="34" charset="0"/>
                  <a:ea typeface="Calibri" panose="020F0502020204030204" pitchFamily="34" charset="0"/>
                </a:rPr>
                <a:t>                                                                      </a:t>
              </a:r>
              <a:r>
                <a:rPr lang="pt-BR" sz="1400" b="1">
                  <a:solidFill>
                    <a:schemeClr val="tx1"/>
                  </a:solidFill>
                  <a:effectLst/>
                  <a:latin typeface="Calibri" panose="020F0502020204030204" pitchFamily="34" charset="0"/>
                  <a:ea typeface="Calibri" panose="020F0502020204030204" pitchFamily="34" charset="0"/>
                </a:rPr>
                <a:t>REUNIÃO DE ALINHAMENTO - SARESP 2024</a:t>
              </a:r>
            </a:p>
            <a:p>
              <a:pPr algn="ctr">
                <a:lnSpc>
                  <a:spcPct val="107000"/>
                </a:lnSpc>
                <a:spcAft>
                  <a:spcPts val="800"/>
                </a:spcAft>
              </a:pPr>
              <a:r>
                <a:rPr lang="pt-BR" sz="1400" b="1">
                  <a:solidFill>
                    <a:schemeClr val="tx1"/>
                  </a:solidFill>
                  <a:effectLst/>
                  <a:latin typeface="Calibri" panose="020F0502020204030204" pitchFamily="34" charset="0"/>
                  <a:ea typeface="Calibri" panose="020F0502020204030204" pitchFamily="34" charset="0"/>
                </a:rPr>
                <a:t>                      Diretoria de Ensino – Região Suzano</a:t>
              </a:r>
            </a:p>
            <a:p>
              <a:pPr algn="ctr"/>
              <a:r>
                <a:rPr lang="pt-BR" sz="1400" b="1">
                  <a:solidFill>
                    <a:schemeClr val="tx1"/>
                  </a:solidFill>
                  <a:effectLst/>
                  <a:latin typeface="Calibri" panose="020F0502020204030204" pitchFamily="34" charset="0"/>
                  <a:ea typeface="Calibri" panose="020F0502020204030204" pitchFamily="34" charset="0"/>
                </a:rPr>
                <a:t>         Mara Silvia </a:t>
              </a:r>
              <a:r>
                <a:rPr lang="pt-BR" sz="1400" b="1" err="1">
                  <a:solidFill>
                    <a:schemeClr val="tx1"/>
                  </a:solidFill>
                  <a:effectLst/>
                  <a:latin typeface="Calibri" panose="020F0502020204030204" pitchFamily="34" charset="0"/>
                  <a:ea typeface="Calibri" panose="020F0502020204030204" pitchFamily="34" charset="0"/>
                </a:rPr>
                <a:t>Bioto</a:t>
              </a:r>
              <a:r>
                <a:rPr lang="pt-BR" sz="1400" b="1">
                  <a:solidFill>
                    <a:schemeClr val="tx1"/>
                  </a:solidFill>
                  <a:effectLst/>
                  <a:latin typeface="Calibri" panose="020F0502020204030204" pitchFamily="34" charset="0"/>
                  <a:ea typeface="Calibri" panose="020F0502020204030204" pitchFamily="34" charset="0"/>
                </a:rPr>
                <a:t> </a:t>
              </a:r>
            </a:p>
            <a:p>
              <a:pPr algn="ctr">
                <a:lnSpc>
                  <a:spcPct val="107000"/>
                </a:lnSpc>
                <a:spcAft>
                  <a:spcPts val="800"/>
                </a:spcAft>
              </a:pPr>
              <a:r>
                <a:rPr lang="pt-BR" sz="1400" b="1">
                  <a:solidFill>
                    <a:schemeClr val="tx1"/>
                  </a:solidFill>
                  <a:effectLst/>
                  <a:latin typeface="Calibri" panose="020F0502020204030204" pitchFamily="34" charset="0"/>
                  <a:ea typeface="Calibri" panose="020F0502020204030204" pitchFamily="34" charset="0"/>
                </a:rPr>
                <a:t>               Dirigente Regional de Ensino</a:t>
              </a:r>
            </a:p>
            <a:p>
              <a:pPr algn="r"/>
              <a:r>
                <a:rPr lang="pt-BR" sz="1100" b="1">
                  <a:solidFill>
                    <a:srgbClr val="595959"/>
                  </a:solidFill>
                  <a:effectLst/>
                  <a:latin typeface="Calibri" panose="020F0502020204030204" pitchFamily="34" charset="0"/>
                  <a:ea typeface="Calibri" panose="020F0502020204030204" pitchFamily="34" charset="0"/>
                </a:rPr>
                <a:t>Responsáveis pelo SARESP 2024</a:t>
              </a:r>
              <a:endParaRPr lang="pt-BR" sz="1100" b="1">
                <a:solidFill>
                  <a:srgbClr val="000000"/>
                </a:solidFill>
                <a:effectLst/>
                <a:latin typeface="Calibri" panose="020F0502020204030204" pitchFamily="34" charset="0"/>
                <a:ea typeface="Calibri" panose="020F0502020204030204" pitchFamily="34" charset="0"/>
              </a:endParaRPr>
            </a:p>
            <a:p>
              <a:pPr algn="r"/>
              <a:r>
                <a:rPr lang="pt-BR" sz="1100" b="1">
                  <a:solidFill>
                    <a:srgbClr val="595959"/>
                  </a:solidFill>
                  <a:effectLst/>
                  <a:latin typeface="Calibri" panose="020F0502020204030204" pitchFamily="34" charset="0"/>
                  <a:ea typeface="Calibri" panose="020F0502020204030204" pitchFamily="34" charset="0"/>
                </a:rPr>
                <a:t>Supervisora Patricia  Seabra </a:t>
              </a:r>
              <a:endParaRPr lang="pt-BR" sz="1100" b="1">
                <a:solidFill>
                  <a:srgbClr val="000000"/>
                </a:solidFill>
                <a:effectLst/>
                <a:latin typeface="Calibri" panose="020F0502020204030204" pitchFamily="34" charset="0"/>
                <a:ea typeface="Calibri" panose="020F0502020204030204" pitchFamily="34" charset="0"/>
              </a:endParaRPr>
            </a:p>
            <a:p>
              <a:pPr algn="r"/>
              <a:r>
                <a:rPr lang="pt-BR" sz="1100" b="1">
                  <a:solidFill>
                    <a:srgbClr val="595959"/>
                  </a:solidFill>
                  <a:effectLst/>
                  <a:latin typeface="Calibri" panose="020F0502020204030204" pitchFamily="34" charset="0"/>
                  <a:ea typeface="Calibri" panose="020F0502020204030204" pitchFamily="34" charset="0"/>
                </a:rPr>
                <a:t>Supervisora Marcia </a:t>
              </a:r>
              <a:r>
                <a:rPr lang="pt-BR" sz="1100" b="1" err="1">
                  <a:solidFill>
                    <a:srgbClr val="595959"/>
                  </a:solidFill>
                  <a:effectLst/>
                  <a:latin typeface="Calibri" panose="020F0502020204030204" pitchFamily="34" charset="0"/>
                  <a:ea typeface="Calibri" panose="020F0502020204030204" pitchFamily="34" charset="0"/>
                </a:rPr>
                <a:t>Sasso</a:t>
              </a:r>
              <a:endParaRPr lang="pt-BR" sz="1100" b="1">
                <a:solidFill>
                  <a:srgbClr val="000000"/>
                </a:solidFill>
                <a:effectLst/>
                <a:latin typeface="Calibri" panose="020F0502020204030204" pitchFamily="34" charset="0"/>
                <a:ea typeface="Calibri" panose="020F0502020204030204" pitchFamily="34" charset="0"/>
              </a:endParaRPr>
            </a:p>
            <a:p>
              <a:pPr algn="r">
                <a:lnSpc>
                  <a:spcPct val="107000"/>
                </a:lnSpc>
                <a:spcAft>
                  <a:spcPts val="800"/>
                </a:spcAft>
              </a:pPr>
              <a:r>
                <a:rPr lang="pt-BR" sz="1100" b="1">
                  <a:solidFill>
                    <a:srgbClr val="000000"/>
                  </a:solidFill>
                  <a:effectLst/>
                  <a:latin typeface="Calibri" panose="020F0502020204030204" pitchFamily="34" charset="0"/>
                  <a:ea typeface="Calibri" panose="020F050202020403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5" name="Rectangle 28383">
              <a:extLst>
                <a:ext uri="{FF2B5EF4-FFF2-40B4-BE49-F238E27FC236}">
                  <a16:creationId xmlns:a16="http://schemas.microsoft.com/office/drawing/2014/main" id="{2591144A-7E93-4F48-B87F-7B9690B387A7}"/>
                </a:ext>
              </a:extLst>
            </p:cNvPr>
            <p:cNvSpPr/>
            <p:nvPr/>
          </p:nvSpPr>
          <p:spPr>
            <a:xfrm>
              <a:off x="6102985" y="3668878"/>
              <a:ext cx="75199" cy="432393"/>
            </a:xfrm>
            <a:prstGeom prst="rect">
              <a:avLst/>
            </a:prstGeom>
            <a:ln>
              <a:noFill/>
            </a:ln>
          </p:spPr>
          <p:txBody>
            <a:bodyPr vert="horz" lIns="0" tIns="0" rIns="0" bIns="0" rtlCol="0">
              <a:noAutofit/>
            </a:bodyPr>
            <a:lstStyle/>
            <a:p>
              <a:pPr>
                <a:lnSpc>
                  <a:spcPct val="107000"/>
                </a:lnSpc>
                <a:spcAft>
                  <a:spcPts val="800"/>
                </a:spcAft>
              </a:pPr>
              <a:r>
                <a:rPr lang="pt-BR" sz="1100">
                  <a:solidFill>
                    <a:srgbClr val="000000"/>
                  </a:solidFill>
                  <a:effectLst/>
                  <a:latin typeface="Calibri" panose="020F0502020204030204" pitchFamily="34" charset="0"/>
                  <a:ea typeface="Calibri" panose="020F0502020204030204" pitchFamily="34" charset="0"/>
                </a:rPr>
                <a:t> </a:t>
              </a:r>
            </a:p>
          </p:txBody>
        </p:sp>
        <p:sp>
          <p:nvSpPr>
            <p:cNvPr id="6" name="Rectangle 28385">
              <a:extLst>
                <a:ext uri="{FF2B5EF4-FFF2-40B4-BE49-F238E27FC236}">
                  <a16:creationId xmlns:a16="http://schemas.microsoft.com/office/drawing/2014/main" id="{F9487BBB-C0D1-4AD2-8D8F-BECBAD076CEC}"/>
                </a:ext>
              </a:extLst>
            </p:cNvPr>
            <p:cNvSpPr/>
            <p:nvPr/>
          </p:nvSpPr>
          <p:spPr>
            <a:xfrm>
              <a:off x="6159373" y="3668878"/>
              <a:ext cx="92934" cy="432393"/>
            </a:xfrm>
            <a:prstGeom prst="rect">
              <a:avLst/>
            </a:prstGeom>
            <a:ln>
              <a:noFill/>
            </a:ln>
          </p:spPr>
          <p:txBody>
            <a:bodyPr vert="horz" lIns="0" tIns="0" rIns="0" bIns="0" rtlCol="0">
              <a:noAutofit/>
            </a:bodyPr>
            <a:lstStyle/>
            <a:p>
              <a:pPr>
                <a:lnSpc>
                  <a:spcPct val="107000"/>
                </a:lnSpc>
                <a:spcAft>
                  <a:spcPts val="800"/>
                </a:spcAft>
              </a:pPr>
              <a:r>
                <a:rPr lang="pt-BR" sz="2100">
                  <a:solidFill>
                    <a:srgbClr val="595959"/>
                  </a:solidFill>
                  <a:effectLst/>
                  <a:latin typeface="Calibri" panose="020F0502020204030204" pitchFamily="34" charset="0"/>
                  <a:ea typeface="Calibri" panose="020F050202020403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pic>
        <p:nvPicPr>
          <p:cNvPr id="12" name="Imagem 11" descr="Caricatura de abelha com roupa de formatura">
            <a:extLst>
              <a:ext uri="{FF2B5EF4-FFF2-40B4-BE49-F238E27FC236}">
                <a16:creationId xmlns:a16="http://schemas.microsoft.com/office/drawing/2014/main" id="{94C63C6E-129E-41B4-8C03-DD7622E87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339271"/>
            <a:ext cx="2057400" cy="1524000"/>
          </a:xfrm>
          <a:prstGeom prst="rect">
            <a:avLst/>
          </a:prstGeom>
        </p:spPr>
      </p:pic>
    </p:spTree>
    <p:extLst>
      <p:ext uri="{BB962C8B-B14F-4D97-AF65-F5344CB8AC3E}">
        <p14:creationId xmlns:p14="http://schemas.microsoft.com/office/powerpoint/2010/main" val="425780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71450" y="264319"/>
            <a:ext cx="8807069" cy="5186420"/>
          </a:xfrm>
          <a:prstGeom prst="rect">
            <a:avLst/>
          </a:prstGeom>
        </p:spPr>
        <p:txBody>
          <a:bodyPr vert="horz" wrap="square" lIns="0" tIns="12700" rIns="0" bIns="0" rtlCol="0">
            <a:spAutoFit/>
          </a:bodyPr>
          <a:lstStyle/>
          <a:p>
            <a:pPr marL="68580" marR="5080" indent="-6350" algn="ctr">
              <a:lnSpc>
                <a:spcPct val="105000"/>
              </a:lnSpc>
              <a:spcBef>
                <a:spcPts val="100"/>
              </a:spcBef>
              <a:tabLst>
                <a:tab pos="350520" algn="l"/>
                <a:tab pos="1691639" algn="l"/>
                <a:tab pos="2058670" algn="l"/>
                <a:tab pos="2875915" algn="l"/>
                <a:tab pos="3465195" algn="l"/>
                <a:tab pos="3884295" algn="l"/>
                <a:tab pos="4938395" algn="l"/>
                <a:tab pos="5695315" algn="l"/>
                <a:tab pos="6249670" algn="l"/>
                <a:tab pos="6874509" algn="l"/>
                <a:tab pos="7946390" algn="l"/>
                <a:tab pos="8197215" algn="l"/>
              </a:tabLst>
            </a:pPr>
            <a:r>
              <a:rPr lang="pt-BR" sz="2000" b="1" spc="-50">
                <a:solidFill>
                  <a:schemeClr val="accent1"/>
                </a:solidFill>
                <a:latin typeface="Calibri"/>
                <a:cs typeface="Calibri"/>
              </a:rPr>
              <a:t>Secretaria:</a:t>
            </a:r>
          </a:p>
          <a:p>
            <a:pPr marL="68580" marR="5080" indent="-6350" algn="ctr">
              <a:lnSpc>
                <a:spcPct val="105000"/>
              </a:lnSpc>
              <a:spcBef>
                <a:spcPts val="100"/>
              </a:spcBef>
              <a:tabLst>
                <a:tab pos="350520" algn="l"/>
                <a:tab pos="1691639" algn="l"/>
                <a:tab pos="2058670" algn="l"/>
                <a:tab pos="2875915" algn="l"/>
                <a:tab pos="3465195" algn="l"/>
                <a:tab pos="3884295" algn="l"/>
                <a:tab pos="4938395" algn="l"/>
                <a:tab pos="5695315" algn="l"/>
                <a:tab pos="6249670" algn="l"/>
                <a:tab pos="6874509" algn="l"/>
                <a:tab pos="7946390" algn="l"/>
                <a:tab pos="8197215" algn="l"/>
              </a:tabLst>
            </a:pPr>
            <a:endParaRPr lang="pt-BR" b="1" spc="-50">
              <a:latin typeface="Calibri"/>
              <a:cs typeface="Calibri"/>
            </a:endParaRPr>
          </a:p>
          <a:p>
            <a:pPr marL="68580" marR="5080" indent="-6350">
              <a:lnSpc>
                <a:spcPct val="105000"/>
              </a:lnSpc>
              <a:spcBef>
                <a:spcPts val="100"/>
              </a:spcBef>
              <a:tabLst>
                <a:tab pos="350520" algn="l"/>
                <a:tab pos="1691639" algn="l"/>
                <a:tab pos="2058670" algn="l"/>
                <a:tab pos="2875915" algn="l"/>
                <a:tab pos="3465195" algn="l"/>
                <a:tab pos="3884295" algn="l"/>
                <a:tab pos="4938395" algn="l"/>
                <a:tab pos="5695315" algn="l"/>
                <a:tab pos="6249670" algn="l"/>
                <a:tab pos="6874509" algn="l"/>
                <a:tab pos="7946390" algn="l"/>
                <a:tab pos="8197215" algn="l"/>
              </a:tabLst>
            </a:pPr>
            <a:r>
              <a:rPr lang="pt-BR" sz="1800" spc="-50">
                <a:latin typeface="Calibri"/>
                <a:cs typeface="Calibri"/>
              </a:rPr>
              <a:t>O</a:t>
            </a:r>
            <a:r>
              <a:rPr lang="pt-BR" sz="1800">
                <a:latin typeface="Calibri"/>
                <a:cs typeface="Calibri"/>
              </a:rPr>
              <a:t>	</a:t>
            </a:r>
            <a:r>
              <a:rPr lang="pt-BR" sz="1800" spc="-10">
                <a:latin typeface="Calibri"/>
                <a:cs typeface="Calibri"/>
              </a:rPr>
              <a:t>atendimento</a:t>
            </a:r>
            <a:r>
              <a:rPr lang="pt-BR" sz="1800">
                <a:latin typeface="Calibri"/>
                <a:cs typeface="Calibri"/>
              </a:rPr>
              <a:t>	</a:t>
            </a:r>
            <a:r>
              <a:rPr lang="pt-BR" sz="1800" spc="-35">
                <a:latin typeface="Calibri"/>
                <a:cs typeface="Calibri"/>
              </a:rPr>
              <a:t>ao</a:t>
            </a:r>
            <a:r>
              <a:rPr lang="pt-BR" sz="1800">
                <a:latin typeface="Calibri"/>
                <a:cs typeface="Calibri"/>
              </a:rPr>
              <a:t>	</a:t>
            </a:r>
            <a:r>
              <a:rPr lang="pt-BR" sz="1800" spc="-10">
                <a:latin typeface="Calibri"/>
                <a:cs typeface="Calibri"/>
              </a:rPr>
              <a:t>público</a:t>
            </a:r>
            <a:r>
              <a:rPr lang="pt-BR" sz="1800">
                <a:latin typeface="Calibri"/>
                <a:cs typeface="Calibri"/>
              </a:rPr>
              <a:t>	</a:t>
            </a:r>
            <a:r>
              <a:rPr lang="pt-BR" sz="1800" spc="-20">
                <a:latin typeface="Calibri"/>
                <a:cs typeface="Calibri"/>
              </a:rPr>
              <a:t>deve</a:t>
            </a:r>
            <a:r>
              <a:rPr lang="pt-BR" sz="1800">
                <a:latin typeface="Calibri"/>
                <a:cs typeface="Calibri"/>
              </a:rPr>
              <a:t>	</a:t>
            </a:r>
            <a:r>
              <a:rPr lang="pt-BR" sz="1800" spc="-25">
                <a:latin typeface="Calibri"/>
                <a:cs typeface="Calibri"/>
              </a:rPr>
              <a:t>ser</a:t>
            </a:r>
            <a:r>
              <a:rPr lang="pt-BR" sz="1800">
                <a:latin typeface="Calibri"/>
                <a:cs typeface="Calibri"/>
              </a:rPr>
              <a:t>	</a:t>
            </a:r>
            <a:r>
              <a:rPr lang="pt-BR" sz="1800" spc="-10">
                <a:latin typeface="Calibri"/>
                <a:cs typeface="Calibri"/>
              </a:rPr>
              <a:t>suspenso,</a:t>
            </a:r>
            <a:r>
              <a:rPr lang="pt-BR" sz="1800">
                <a:latin typeface="Calibri"/>
                <a:cs typeface="Calibri"/>
              </a:rPr>
              <a:t>	</a:t>
            </a:r>
            <a:r>
              <a:rPr lang="pt-BR" sz="1800" spc="-10">
                <a:latin typeface="Calibri"/>
                <a:cs typeface="Calibri"/>
              </a:rPr>
              <a:t>exceto</a:t>
            </a:r>
            <a:r>
              <a:rPr lang="pt-BR" sz="1800">
                <a:latin typeface="Calibri"/>
                <a:cs typeface="Calibri"/>
              </a:rPr>
              <a:t>	</a:t>
            </a:r>
            <a:r>
              <a:rPr lang="pt-BR" sz="1800" spc="-20">
                <a:latin typeface="Calibri"/>
                <a:cs typeface="Calibri"/>
              </a:rPr>
              <a:t>para</a:t>
            </a:r>
            <a:r>
              <a:rPr lang="pt-BR" sz="1800">
                <a:latin typeface="Calibri"/>
                <a:cs typeface="Calibri"/>
              </a:rPr>
              <a:t>	</a:t>
            </a:r>
            <a:r>
              <a:rPr lang="pt-BR" sz="1800" spc="-10">
                <a:latin typeface="Calibri"/>
                <a:cs typeface="Calibri"/>
              </a:rPr>
              <a:t>canal</a:t>
            </a:r>
            <a:r>
              <a:rPr lang="pt-BR" sz="1800">
                <a:latin typeface="Calibri"/>
                <a:cs typeface="Calibri"/>
              </a:rPr>
              <a:t>	</a:t>
            </a:r>
            <a:r>
              <a:rPr lang="pt-BR" sz="1800" spc="-10">
                <a:latin typeface="Calibri"/>
                <a:cs typeface="Calibri"/>
              </a:rPr>
              <a:t>telefônico</a:t>
            </a:r>
            <a:r>
              <a:rPr lang="pt-BR" sz="1800">
                <a:latin typeface="Calibri"/>
                <a:cs typeface="Calibri"/>
              </a:rPr>
              <a:t>	</a:t>
            </a:r>
            <a:r>
              <a:rPr lang="pt-BR" sz="1800" spc="-50">
                <a:latin typeface="Calibri"/>
                <a:cs typeface="Calibri"/>
              </a:rPr>
              <a:t>e</a:t>
            </a:r>
            <a:r>
              <a:rPr lang="pt-BR" sz="1800">
                <a:latin typeface="Calibri"/>
                <a:cs typeface="Calibri"/>
              </a:rPr>
              <a:t>	</a:t>
            </a:r>
            <a:r>
              <a:rPr lang="pt-BR" sz="1800" spc="-25">
                <a:latin typeface="Calibri"/>
                <a:cs typeface="Calibri"/>
              </a:rPr>
              <a:t>de </a:t>
            </a:r>
            <a:r>
              <a:rPr lang="pt-BR" sz="1800" spc="-10">
                <a:latin typeface="Calibri"/>
                <a:cs typeface="Calibri"/>
              </a:rPr>
              <a:t>comunicação</a:t>
            </a:r>
            <a:r>
              <a:rPr lang="pt-BR" sz="1800" spc="-45">
                <a:latin typeface="Calibri"/>
                <a:cs typeface="Calibri"/>
              </a:rPr>
              <a:t> </a:t>
            </a:r>
            <a:r>
              <a:rPr lang="pt-BR" sz="1800" spc="-10">
                <a:latin typeface="Calibri"/>
                <a:cs typeface="Calibri"/>
              </a:rPr>
              <a:t>remota. </a:t>
            </a:r>
            <a:r>
              <a:rPr lang="pt-BR" sz="1800" u="sng">
                <a:uFill>
                  <a:solidFill>
                    <a:srgbClr val="000000"/>
                  </a:solidFill>
                </a:uFill>
                <a:latin typeface="Calibri"/>
                <a:cs typeface="Calibri"/>
              </a:rPr>
              <a:t>Compete</a:t>
            </a:r>
            <a:r>
              <a:rPr lang="pt-BR" sz="1800" u="sng" spc="-45">
                <a:uFill>
                  <a:solidFill>
                    <a:srgbClr val="000000"/>
                  </a:solidFill>
                </a:uFill>
                <a:latin typeface="Calibri"/>
                <a:cs typeface="Calibri"/>
              </a:rPr>
              <a:t> </a:t>
            </a:r>
            <a:r>
              <a:rPr lang="pt-BR" sz="1800" u="sng">
                <a:uFill>
                  <a:solidFill>
                    <a:srgbClr val="000000"/>
                  </a:solidFill>
                </a:uFill>
                <a:latin typeface="Calibri"/>
                <a:cs typeface="Calibri"/>
              </a:rPr>
              <a:t>ao</a:t>
            </a:r>
            <a:r>
              <a:rPr lang="pt-BR" sz="1800" u="sng" spc="-45">
                <a:uFill>
                  <a:solidFill>
                    <a:srgbClr val="000000"/>
                  </a:solidFill>
                </a:uFill>
                <a:latin typeface="Calibri"/>
                <a:cs typeface="Calibri"/>
              </a:rPr>
              <a:t> </a:t>
            </a:r>
            <a:r>
              <a:rPr lang="pt-BR" sz="1800" u="sng">
                <a:uFill>
                  <a:solidFill>
                    <a:srgbClr val="000000"/>
                  </a:solidFill>
                </a:uFill>
                <a:latin typeface="Calibri"/>
                <a:cs typeface="Calibri"/>
              </a:rPr>
              <a:t>diretor</a:t>
            </a:r>
            <a:r>
              <a:rPr lang="pt-BR" sz="1800" u="sng" spc="-50">
                <a:uFill>
                  <a:solidFill>
                    <a:srgbClr val="000000"/>
                  </a:solidFill>
                </a:uFill>
                <a:latin typeface="Calibri"/>
                <a:cs typeface="Calibri"/>
              </a:rPr>
              <a:t> </a:t>
            </a:r>
            <a:r>
              <a:rPr lang="pt-BR" sz="1800" u="sng">
                <a:uFill>
                  <a:solidFill>
                    <a:srgbClr val="000000"/>
                  </a:solidFill>
                </a:uFill>
                <a:latin typeface="Calibri"/>
                <a:cs typeface="Calibri"/>
              </a:rPr>
              <a:t>da</a:t>
            </a:r>
            <a:r>
              <a:rPr lang="pt-BR" sz="1800" u="sng" spc="-40">
                <a:uFill>
                  <a:solidFill>
                    <a:srgbClr val="000000"/>
                  </a:solidFill>
                </a:uFill>
                <a:latin typeface="Calibri"/>
                <a:cs typeface="Calibri"/>
              </a:rPr>
              <a:t> </a:t>
            </a:r>
            <a:r>
              <a:rPr lang="pt-BR" sz="1800" u="sng">
                <a:uFill>
                  <a:solidFill>
                    <a:srgbClr val="000000"/>
                  </a:solidFill>
                </a:uFill>
                <a:latin typeface="Calibri"/>
                <a:cs typeface="Calibri"/>
              </a:rPr>
              <a:t>escola</a:t>
            </a:r>
            <a:r>
              <a:rPr lang="pt-BR" sz="1800" u="sng" spc="-45">
                <a:uFill>
                  <a:solidFill>
                    <a:srgbClr val="000000"/>
                  </a:solidFill>
                </a:uFill>
                <a:latin typeface="Calibri"/>
                <a:cs typeface="Calibri"/>
              </a:rPr>
              <a:t> </a:t>
            </a:r>
            <a:r>
              <a:rPr lang="pt-BR" sz="1800" u="sng">
                <a:uFill>
                  <a:solidFill>
                    <a:srgbClr val="000000"/>
                  </a:solidFill>
                </a:uFill>
                <a:latin typeface="Calibri"/>
                <a:cs typeface="Calibri"/>
              </a:rPr>
              <a:t>organizar</a:t>
            </a:r>
            <a:r>
              <a:rPr lang="pt-BR" sz="1800" u="sng" spc="-45">
                <a:uFill>
                  <a:solidFill>
                    <a:srgbClr val="000000"/>
                  </a:solidFill>
                </a:uFill>
                <a:latin typeface="Calibri"/>
                <a:cs typeface="Calibri"/>
              </a:rPr>
              <a:t> </a:t>
            </a:r>
            <a:r>
              <a:rPr lang="pt-BR" sz="1800" u="sng">
                <a:uFill>
                  <a:solidFill>
                    <a:srgbClr val="000000"/>
                  </a:solidFill>
                </a:uFill>
                <a:latin typeface="Calibri"/>
                <a:cs typeface="Calibri"/>
              </a:rPr>
              <a:t>o</a:t>
            </a:r>
            <a:r>
              <a:rPr lang="pt-BR" sz="1800" u="sng" spc="-45">
                <a:uFill>
                  <a:solidFill>
                    <a:srgbClr val="000000"/>
                  </a:solidFill>
                </a:uFill>
                <a:latin typeface="Calibri"/>
                <a:cs typeface="Calibri"/>
              </a:rPr>
              <a:t> </a:t>
            </a:r>
            <a:r>
              <a:rPr lang="pt-BR" sz="1800" u="sng">
                <a:uFill>
                  <a:solidFill>
                    <a:srgbClr val="000000"/>
                  </a:solidFill>
                </a:uFill>
                <a:latin typeface="Calibri"/>
                <a:cs typeface="Calibri"/>
              </a:rPr>
              <a:t>trabalho</a:t>
            </a:r>
            <a:r>
              <a:rPr lang="pt-BR" sz="1800" u="sng" spc="-45">
                <a:uFill>
                  <a:solidFill>
                    <a:srgbClr val="000000"/>
                  </a:solidFill>
                </a:uFill>
                <a:latin typeface="Calibri"/>
                <a:cs typeface="Calibri"/>
              </a:rPr>
              <a:t> </a:t>
            </a:r>
            <a:r>
              <a:rPr lang="pt-BR" sz="1800" u="sng">
                <a:uFill>
                  <a:solidFill>
                    <a:srgbClr val="000000"/>
                  </a:solidFill>
                </a:uFill>
                <a:latin typeface="Calibri"/>
                <a:cs typeface="Calibri"/>
              </a:rPr>
              <a:t>da</a:t>
            </a:r>
            <a:r>
              <a:rPr lang="pt-BR" sz="1800" u="sng" spc="-40">
                <a:uFill>
                  <a:solidFill>
                    <a:srgbClr val="000000"/>
                  </a:solidFill>
                </a:uFill>
                <a:latin typeface="Calibri"/>
                <a:cs typeface="Calibri"/>
              </a:rPr>
              <a:t> </a:t>
            </a:r>
            <a:r>
              <a:rPr lang="pt-BR" sz="1800" u="sng">
                <a:uFill>
                  <a:solidFill>
                    <a:srgbClr val="000000"/>
                  </a:solidFill>
                </a:uFill>
                <a:latin typeface="Calibri"/>
                <a:cs typeface="Calibri"/>
              </a:rPr>
              <a:t>secretaria,</a:t>
            </a:r>
            <a:r>
              <a:rPr lang="pt-BR" sz="1800" u="sng" spc="-40">
                <a:uFill>
                  <a:solidFill>
                    <a:srgbClr val="000000"/>
                  </a:solidFill>
                </a:uFill>
                <a:latin typeface="Calibri"/>
                <a:cs typeface="Calibri"/>
              </a:rPr>
              <a:t> </a:t>
            </a:r>
            <a:r>
              <a:rPr lang="pt-BR" sz="1800" u="sng" spc="-10">
                <a:uFill>
                  <a:solidFill>
                    <a:srgbClr val="000000"/>
                  </a:solidFill>
                </a:uFill>
                <a:latin typeface="Calibri"/>
                <a:cs typeface="Calibri"/>
              </a:rPr>
              <a:t>priorizando</a:t>
            </a:r>
            <a:r>
              <a:rPr lang="pt-BR" sz="1800" u="sng" spc="-45">
                <a:uFill>
                  <a:solidFill>
                    <a:srgbClr val="000000"/>
                  </a:solidFill>
                </a:uFill>
                <a:latin typeface="Calibri"/>
                <a:cs typeface="Calibri"/>
              </a:rPr>
              <a:t> </a:t>
            </a:r>
            <a:r>
              <a:rPr lang="pt-BR" sz="1800" u="sng">
                <a:uFill>
                  <a:solidFill>
                    <a:srgbClr val="000000"/>
                  </a:solidFill>
                </a:uFill>
                <a:latin typeface="Calibri"/>
                <a:cs typeface="Calibri"/>
              </a:rPr>
              <a:t>as</a:t>
            </a:r>
            <a:r>
              <a:rPr lang="pt-BR" sz="1800" u="sng" spc="-35">
                <a:uFill>
                  <a:solidFill>
                    <a:srgbClr val="000000"/>
                  </a:solidFill>
                </a:uFill>
                <a:latin typeface="Calibri"/>
                <a:cs typeface="Calibri"/>
              </a:rPr>
              <a:t> </a:t>
            </a:r>
            <a:r>
              <a:rPr lang="pt-BR" sz="1800" u="sng" spc="-10">
                <a:uFill>
                  <a:solidFill>
                    <a:srgbClr val="000000"/>
                  </a:solidFill>
                </a:uFill>
                <a:latin typeface="Calibri"/>
                <a:cs typeface="Calibri"/>
              </a:rPr>
              <a:t>atividades</a:t>
            </a:r>
            <a:r>
              <a:rPr lang="pt-BR" sz="1800" u="none" spc="-10">
                <a:latin typeface="Calibri"/>
                <a:cs typeface="Calibri"/>
              </a:rPr>
              <a:t> </a:t>
            </a:r>
            <a:r>
              <a:rPr lang="pt-BR" sz="1800" u="sng">
                <a:uFill>
                  <a:solidFill>
                    <a:srgbClr val="000000"/>
                  </a:solidFill>
                </a:uFill>
                <a:latin typeface="Calibri"/>
                <a:cs typeface="Calibri"/>
              </a:rPr>
              <a:t>internas</a:t>
            </a:r>
            <a:r>
              <a:rPr lang="pt-BR" sz="1800" u="sng" spc="-45">
                <a:uFill>
                  <a:solidFill>
                    <a:srgbClr val="000000"/>
                  </a:solidFill>
                </a:uFill>
                <a:latin typeface="Calibri"/>
                <a:cs typeface="Calibri"/>
              </a:rPr>
              <a:t> </a:t>
            </a:r>
            <a:r>
              <a:rPr lang="pt-BR" sz="1800" u="sng">
                <a:uFill>
                  <a:solidFill>
                    <a:srgbClr val="000000"/>
                  </a:solidFill>
                </a:uFill>
                <a:latin typeface="Calibri"/>
                <a:cs typeface="Calibri"/>
              </a:rPr>
              <a:t>mais</a:t>
            </a:r>
            <a:r>
              <a:rPr lang="pt-BR" sz="1800" u="sng" spc="-55">
                <a:uFill>
                  <a:solidFill>
                    <a:srgbClr val="000000"/>
                  </a:solidFill>
                </a:uFill>
                <a:latin typeface="Calibri"/>
                <a:cs typeface="Calibri"/>
              </a:rPr>
              <a:t> </a:t>
            </a:r>
            <a:r>
              <a:rPr lang="pt-BR" sz="1800" u="sng" spc="-10">
                <a:uFill>
                  <a:solidFill>
                    <a:srgbClr val="000000"/>
                  </a:solidFill>
                </a:uFill>
                <a:latin typeface="Calibri"/>
                <a:cs typeface="Calibri"/>
              </a:rPr>
              <a:t>urgentes.</a:t>
            </a:r>
          </a:p>
          <a:p>
            <a:pPr marL="68580" marR="5080" indent="-6350">
              <a:lnSpc>
                <a:spcPct val="105000"/>
              </a:lnSpc>
              <a:spcBef>
                <a:spcPts val="100"/>
              </a:spcBef>
              <a:tabLst>
                <a:tab pos="350520" algn="l"/>
                <a:tab pos="1691639" algn="l"/>
                <a:tab pos="2058670" algn="l"/>
                <a:tab pos="2875915" algn="l"/>
                <a:tab pos="3465195" algn="l"/>
                <a:tab pos="3884295" algn="l"/>
                <a:tab pos="4938395" algn="l"/>
                <a:tab pos="5695315" algn="l"/>
                <a:tab pos="6249670" algn="l"/>
                <a:tab pos="6874509" algn="l"/>
                <a:tab pos="7946390" algn="l"/>
                <a:tab pos="8197215" algn="l"/>
              </a:tabLst>
            </a:pPr>
            <a:endParaRPr lang="pt-BR" sz="1800" u="sng" spc="-10">
              <a:uFill>
                <a:solidFill>
                  <a:srgbClr val="000000"/>
                </a:solidFill>
              </a:uFill>
              <a:latin typeface="Calibri"/>
              <a:cs typeface="Calibri"/>
            </a:endParaRPr>
          </a:p>
          <a:p>
            <a:pPr marL="12700" algn="ctr">
              <a:lnSpc>
                <a:spcPct val="100000"/>
              </a:lnSpc>
              <a:spcBef>
                <a:spcPts val="35"/>
              </a:spcBef>
            </a:pPr>
            <a:r>
              <a:rPr lang="pt-BR" sz="2000" b="1">
                <a:solidFill>
                  <a:schemeClr val="accent1"/>
                </a:solidFill>
                <a:latin typeface="Calibri"/>
                <a:cs typeface="Calibri"/>
              </a:rPr>
              <a:t>Serviços</a:t>
            </a:r>
            <a:r>
              <a:rPr lang="pt-BR" sz="2000" b="1" spc="-15">
                <a:solidFill>
                  <a:schemeClr val="accent1"/>
                </a:solidFill>
                <a:latin typeface="Calibri"/>
                <a:cs typeface="Calibri"/>
              </a:rPr>
              <a:t> </a:t>
            </a:r>
            <a:r>
              <a:rPr lang="pt-BR" sz="2000" b="1">
                <a:solidFill>
                  <a:schemeClr val="accent1"/>
                </a:solidFill>
                <a:latin typeface="Calibri"/>
                <a:cs typeface="Calibri"/>
              </a:rPr>
              <a:t>de</a:t>
            </a:r>
            <a:r>
              <a:rPr lang="pt-BR" sz="2000" b="1" spc="-5">
                <a:solidFill>
                  <a:schemeClr val="accent1"/>
                </a:solidFill>
                <a:latin typeface="Calibri"/>
                <a:cs typeface="Calibri"/>
              </a:rPr>
              <a:t> </a:t>
            </a:r>
            <a:r>
              <a:rPr lang="pt-BR" sz="2000" b="1">
                <a:solidFill>
                  <a:schemeClr val="accent1"/>
                </a:solidFill>
                <a:latin typeface="Calibri"/>
                <a:cs typeface="Calibri"/>
              </a:rPr>
              <a:t>merenda</a:t>
            </a:r>
            <a:r>
              <a:rPr lang="pt-BR" sz="2000" b="1" spc="-20">
                <a:solidFill>
                  <a:schemeClr val="accent1"/>
                </a:solidFill>
                <a:latin typeface="Calibri"/>
                <a:cs typeface="Calibri"/>
              </a:rPr>
              <a:t> </a:t>
            </a:r>
            <a:r>
              <a:rPr lang="pt-BR" sz="2000" b="1">
                <a:solidFill>
                  <a:schemeClr val="accent1"/>
                </a:solidFill>
                <a:latin typeface="Calibri"/>
                <a:cs typeface="Calibri"/>
              </a:rPr>
              <a:t>e </a:t>
            </a:r>
            <a:r>
              <a:rPr lang="pt-BR" sz="2000" b="1" spc="-10">
                <a:solidFill>
                  <a:schemeClr val="accent1"/>
                </a:solidFill>
                <a:latin typeface="Calibri"/>
                <a:cs typeface="Calibri"/>
              </a:rPr>
              <a:t>limpeza:</a:t>
            </a:r>
          </a:p>
          <a:p>
            <a:pPr marL="12700" algn="ctr">
              <a:lnSpc>
                <a:spcPct val="100000"/>
              </a:lnSpc>
              <a:spcBef>
                <a:spcPts val="35"/>
              </a:spcBef>
            </a:pPr>
            <a:endParaRPr lang="pt-BR" sz="1800">
              <a:latin typeface="Calibri"/>
              <a:cs typeface="Calibri"/>
            </a:endParaRPr>
          </a:p>
          <a:p>
            <a:pPr marL="12700">
              <a:lnSpc>
                <a:spcPct val="100000"/>
              </a:lnSpc>
              <a:spcBef>
                <a:spcPts val="105"/>
              </a:spcBef>
            </a:pPr>
            <a:r>
              <a:rPr lang="pt-BR" b="1" spc="-10">
                <a:uFill>
                  <a:solidFill>
                    <a:srgbClr val="000000"/>
                  </a:solidFill>
                </a:uFill>
                <a:latin typeface="Calibri"/>
                <a:cs typeface="Calibri"/>
              </a:rPr>
              <a:t>  Merenda</a:t>
            </a:r>
            <a:r>
              <a:rPr lang="pt-BR" spc="-10">
                <a:latin typeface="Calibri"/>
                <a:cs typeface="Calibri"/>
              </a:rPr>
              <a:t>: </a:t>
            </a:r>
            <a:r>
              <a:rPr lang="pt-BR">
                <a:latin typeface="Calibri"/>
                <a:cs typeface="Calibri"/>
              </a:rPr>
              <a:t>A</a:t>
            </a:r>
            <a:r>
              <a:rPr lang="pt-BR" spc="-20">
                <a:latin typeface="Calibri"/>
                <a:cs typeface="Calibri"/>
              </a:rPr>
              <a:t> </a:t>
            </a:r>
            <a:r>
              <a:rPr lang="pt-BR">
                <a:latin typeface="Calibri"/>
                <a:cs typeface="Calibri"/>
              </a:rPr>
              <a:t>alimentação</a:t>
            </a:r>
            <a:r>
              <a:rPr lang="pt-BR" spc="-30">
                <a:latin typeface="Calibri"/>
                <a:cs typeface="Calibri"/>
              </a:rPr>
              <a:t> </a:t>
            </a:r>
            <a:r>
              <a:rPr lang="pt-BR">
                <a:latin typeface="Calibri"/>
                <a:cs typeface="Calibri"/>
              </a:rPr>
              <a:t>deverá</a:t>
            </a:r>
            <a:r>
              <a:rPr lang="pt-BR" spc="-20">
                <a:latin typeface="Calibri"/>
                <a:cs typeface="Calibri"/>
              </a:rPr>
              <a:t> </a:t>
            </a:r>
            <a:r>
              <a:rPr lang="pt-BR">
                <a:latin typeface="Calibri"/>
                <a:cs typeface="Calibri"/>
              </a:rPr>
              <a:t>ser</a:t>
            </a:r>
            <a:r>
              <a:rPr lang="pt-BR" spc="-10">
                <a:latin typeface="Calibri"/>
                <a:cs typeface="Calibri"/>
              </a:rPr>
              <a:t> </a:t>
            </a:r>
            <a:r>
              <a:rPr lang="pt-BR">
                <a:latin typeface="Calibri"/>
                <a:cs typeface="Calibri"/>
              </a:rPr>
              <a:t>oferecida</a:t>
            </a:r>
            <a:r>
              <a:rPr lang="pt-BR" spc="-10">
                <a:latin typeface="Calibri"/>
                <a:cs typeface="Calibri"/>
              </a:rPr>
              <a:t> </a:t>
            </a:r>
            <a:r>
              <a:rPr lang="pt-BR" b="1">
                <a:latin typeface="Calibri"/>
                <a:cs typeface="Calibri"/>
              </a:rPr>
              <a:t>antes</a:t>
            </a:r>
            <a:r>
              <a:rPr lang="pt-BR" b="1" spc="-15">
                <a:latin typeface="Calibri"/>
                <a:cs typeface="Calibri"/>
              </a:rPr>
              <a:t> </a:t>
            </a:r>
            <a:r>
              <a:rPr lang="pt-BR" b="1">
                <a:latin typeface="Calibri"/>
                <a:cs typeface="Calibri"/>
              </a:rPr>
              <a:t>do</a:t>
            </a:r>
            <a:r>
              <a:rPr lang="pt-BR" b="1" spc="-25">
                <a:latin typeface="Calibri"/>
                <a:cs typeface="Calibri"/>
              </a:rPr>
              <a:t> </a:t>
            </a:r>
            <a:r>
              <a:rPr lang="pt-BR" b="1">
                <a:latin typeface="Calibri"/>
                <a:cs typeface="Calibri"/>
              </a:rPr>
              <a:t>início</a:t>
            </a:r>
            <a:r>
              <a:rPr lang="pt-BR" b="1" spc="-15">
                <a:latin typeface="Calibri"/>
                <a:cs typeface="Calibri"/>
              </a:rPr>
              <a:t> </a:t>
            </a:r>
            <a:r>
              <a:rPr lang="pt-BR" b="1">
                <a:latin typeface="Calibri"/>
                <a:cs typeface="Calibri"/>
              </a:rPr>
              <a:t>da</a:t>
            </a:r>
            <a:r>
              <a:rPr lang="pt-BR" b="1" spc="-30">
                <a:latin typeface="Calibri"/>
                <a:cs typeface="Calibri"/>
              </a:rPr>
              <a:t> </a:t>
            </a:r>
            <a:r>
              <a:rPr lang="pt-BR" b="1">
                <a:latin typeface="Calibri"/>
                <a:cs typeface="Calibri"/>
              </a:rPr>
              <a:t>prova,</a:t>
            </a:r>
            <a:r>
              <a:rPr lang="pt-BR" b="1" spc="-20">
                <a:latin typeface="Calibri"/>
                <a:cs typeface="Calibri"/>
              </a:rPr>
              <a:t> </a:t>
            </a:r>
            <a:r>
              <a:rPr lang="pt-BR" b="1">
                <a:latin typeface="Calibri"/>
                <a:cs typeface="Calibri"/>
              </a:rPr>
              <a:t>pois</a:t>
            </a:r>
            <a:r>
              <a:rPr lang="pt-BR" b="1" spc="-15">
                <a:latin typeface="Calibri"/>
                <a:cs typeface="Calibri"/>
              </a:rPr>
              <a:t> </a:t>
            </a:r>
            <a:r>
              <a:rPr lang="pt-BR" b="1">
                <a:latin typeface="Calibri"/>
                <a:cs typeface="Calibri"/>
              </a:rPr>
              <a:t>não</a:t>
            </a:r>
            <a:r>
              <a:rPr lang="pt-BR" b="1" spc="-25">
                <a:latin typeface="Calibri"/>
                <a:cs typeface="Calibri"/>
              </a:rPr>
              <a:t> </a:t>
            </a:r>
            <a:r>
              <a:rPr lang="pt-BR" b="1">
                <a:latin typeface="Calibri"/>
                <a:cs typeface="Calibri"/>
              </a:rPr>
              <a:t>haverá</a:t>
            </a:r>
            <a:r>
              <a:rPr lang="pt-BR" b="1" spc="-30">
                <a:latin typeface="Calibri"/>
                <a:cs typeface="Calibri"/>
              </a:rPr>
              <a:t> </a:t>
            </a:r>
            <a:r>
              <a:rPr lang="pt-BR" b="1" spc="-10">
                <a:latin typeface="Calibri"/>
                <a:cs typeface="Calibri"/>
              </a:rPr>
              <a:t>intervalo</a:t>
            </a:r>
            <a:r>
              <a:rPr lang="pt-BR" spc="-10">
                <a:latin typeface="Calibri"/>
                <a:cs typeface="Calibri"/>
              </a:rPr>
              <a:t>.</a:t>
            </a:r>
          </a:p>
          <a:p>
            <a:pPr marL="12700">
              <a:lnSpc>
                <a:spcPct val="100000"/>
              </a:lnSpc>
              <a:spcBef>
                <a:spcPts val="105"/>
              </a:spcBef>
            </a:pPr>
            <a:endParaRPr lang="pt-BR" spc="-10">
              <a:latin typeface="Calibri"/>
              <a:cs typeface="Calibri"/>
            </a:endParaRPr>
          </a:p>
          <a:p>
            <a:pPr marL="21590">
              <a:lnSpc>
                <a:spcPct val="100000"/>
              </a:lnSpc>
              <a:spcBef>
                <a:spcPts val="180"/>
              </a:spcBef>
            </a:pPr>
            <a:r>
              <a:rPr lang="pt-BR" b="1">
                <a:latin typeface="Calibri"/>
                <a:cs typeface="Calibri"/>
              </a:rPr>
              <a:t>  Limpeza: </a:t>
            </a:r>
            <a:r>
              <a:rPr lang="pt-BR">
                <a:latin typeface="Calibri"/>
                <a:cs typeface="Calibri"/>
              </a:rPr>
              <a:t>Os</a:t>
            </a:r>
            <a:r>
              <a:rPr lang="pt-BR" spc="-30">
                <a:latin typeface="Calibri"/>
                <a:cs typeface="Calibri"/>
              </a:rPr>
              <a:t> </a:t>
            </a:r>
            <a:r>
              <a:rPr lang="pt-BR">
                <a:latin typeface="Calibri"/>
                <a:cs typeface="Calibri"/>
              </a:rPr>
              <a:t>serviços</a:t>
            </a:r>
            <a:r>
              <a:rPr lang="pt-BR" spc="-30">
                <a:latin typeface="Calibri"/>
                <a:cs typeface="Calibri"/>
              </a:rPr>
              <a:t> </a:t>
            </a:r>
            <a:r>
              <a:rPr lang="pt-BR">
                <a:latin typeface="Calibri"/>
                <a:cs typeface="Calibri"/>
              </a:rPr>
              <a:t>de</a:t>
            </a:r>
            <a:r>
              <a:rPr lang="pt-BR" spc="-30">
                <a:latin typeface="Calibri"/>
                <a:cs typeface="Calibri"/>
              </a:rPr>
              <a:t> </a:t>
            </a:r>
            <a:r>
              <a:rPr lang="pt-BR">
                <a:latin typeface="Calibri"/>
                <a:cs typeface="Calibri"/>
              </a:rPr>
              <a:t>limpeza</a:t>
            </a:r>
            <a:r>
              <a:rPr lang="pt-BR" spc="-35">
                <a:latin typeface="Calibri"/>
                <a:cs typeface="Calibri"/>
              </a:rPr>
              <a:t> </a:t>
            </a:r>
            <a:r>
              <a:rPr lang="pt-BR">
                <a:latin typeface="Calibri"/>
                <a:cs typeface="Calibri"/>
              </a:rPr>
              <a:t>deverão</a:t>
            </a:r>
            <a:r>
              <a:rPr lang="pt-BR" spc="-30">
                <a:latin typeface="Calibri"/>
                <a:cs typeface="Calibri"/>
              </a:rPr>
              <a:t> </a:t>
            </a:r>
            <a:r>
              <a:rPr lang="pt-BR">
                <a:latin typeface="Calibri"/>
                <a:cs typeface="Calibri"/>
              </a:rPr>
              <a:t>ocorrer</a:t>
            </a:r>
            <a:r>
              <a:rPr lang="pt-BR" spc="-30">
                <a:latin typeface="Calibri"/>
                <a:cs typeface="Calibri"/>
              </a:rPr>
              <a:t> </a:t>
            </a:r>
            <a:r>
              <a:rPr lang="pt-BR">
                <a:latin typeface="Calibri"/>
                <a:cs typeface="Calibri"/>
              </a:rPr>
              <a:t>antes</a:t>
            </a:r>
            <a:r>
              <a:rPr lang="pt-BR" spc="-25">
                <a:latin typeface="Calibri"/>
                <a:cs typeface="Calibri"/>
              </a:rPr>
              <a:t> </a:t>
            </a:r>
            <a:r>
              <a:rPr lang="pt-BR">
                <a:latin typeface="Calibri"/>
                <a:cs typeface="Calibri"/>
              </a:rPr>
              <a:t>e</a:t>
            </a:r>
            <a:r>
              <a:rPr lang="pt-BR" spc="-40">
                <a:latin typeface="Calibri"/>
                <a:cs typeface="Calibri"/>
              </a:rPr>
              <a:t> </a:t>
            </a:r>
            <a:r>
              <a:rPr lang="pt-BR">
                <a:latin typeface="Calibri"/>
                <a:cs typeface="Calibri"/>
              </a:rPr>
              <a:t>depois</a:t>
            </a:r>
            <a:r>
              <a:rPr lang="pt-BR" spc="-35">
                <a:latin typeface="Calibri"/>
                <a:cs typeface="Calibri"/>
              </a:rPr>
              <a:t> </a:t>
            </a:r>
            <a:r>
              <a:rPr lang="pt-BR">
                <a:latin typeface="Calibri"/>
                <a:cs typeface="Calibri"/>
              </a:rPr>
              <a:t>da</a:t>
            </a:r>
            <a:r>
              <a:rPr lang="pt-BR" spc="-30">
                <a:latin typeface="Calibri"/>
                <a:cs typeface="Calibri"/>
              </a:rPr>
              <a:t> </a:t>
            </a:r>
            <a:r>
              <a:rPr lang="pt-BR">
                <a:latin typeface="Calibri"/>
                <a:cs typeface="Calibri"/>
              </a:rPr>
              <a:t>aplicação</a:t>
            </a:r>
            <a:r>
              <a:rPr lang="pt-BR" spc="-40">
                <a:latin typeface="Calibri"/>
                <a:cs typeface="Calibri"/>
              </a:rPr>
              <a:t> </a:t>
            </a:r>
            <a:r>
              <a:rPr lang="pt-BR">
                <a:latin typeface="Calibri"/>
                <a:cs typeface="Calibri"/>
              </a:rPr>
              <a:t>da</a:t>
            </a:r>
            <a:r>
              <a:rPr lang="pt-BR" spc="-25">
                <a:latin typeface="Calibri"/>
                <a:cs typeface="Calibri"/>
              </a:rPr>
              <a:t> </a:t>
            </a:r>
            <a:r>
              <a:rPr lang="pt-BR" spc="-10">
                <a:latin typeface="Calibri"/>
                <a:cs typeface="Calibri"/>
              </a:rPr>
              <a:t>prova.</a:t>
            </a:r>
            <a:endParaRPr lang="pt-BR">
              <a:latin typeface="Calibri"/>
              <a:cs typeface="Calibri"/>
            </a:endParaRPr>
          </a:p>
          <a:p>
            <a:pPr marL="21590" marR="5080">
              <a:lnSpc>
                <a:spcPct val="100800"/>
              </a:lnSpc>
              <a:spcBef>
                <a:spcPts val="5"/>
              </a:spcBef>
            </a:pPr>
            <a:r>
              <a:rPr lang="pt-BR" u="sng">
                <a:uFill>
                  <a:solidFill>
                    <a:srgbClr val="000000"/>
                  </a:solidFill>
                </a:uFill>
                <a:latin typeface="Calibri"/>
                <a:cs typeface="Calibri"/>
              </a:rPr>
              <a:t>Compete</a:t>
            </a:r>
            <a:r>
              <a:rPr lang="pt-BR" u="sng" spc="55">
                <a:uFill>
                  <a:solidFill>
                    <a:srgbClr val="000000"/>
                  </a:solidFill>
                </a:uFill>
                <a:latin typeface="Calibri"/>
                <a:cs typeface="Calibri"/>
              </a:rPr>
              <a:t> </a:t>
            </a:r>
            <a:r>
              <a:rPr lang="pt-BR" u="sng">
                <a:uFill>
                  <a:solidFill>
                    <a:srgbClr val="000000"/>
                  </a:solidFill>
                </a:uFill>
                <a:latin typeface="Calibri"/>
                <a:cs typeface="Calibri"/>
              </a:rPr>
              <a:t>ao</a:t>
            </a:r>
            <a:r>
              <a:rPr lang="pt-BR" u="sng" spc="55">
                <a:uFill>
                  <a:solidFill>
                    <a:srgbClr val="000000"/>
                  </a:solidFill>
                </a:uFill>
                <a:latin typeface="Calibri"/>
                <a:cs typeface="Calibri"/>
              </a:rPr>
              <a:t> </a:t>
            </a:r>
            <a:r>
              <a:rPr lang="pt-BR" u="sng">
                <a:uFill>
                  <a:solidFill>
                    <a:srgbClr val="000000"/>
                  </a:solidFill>
                </a:uFill>
                <a:latin typeface="Calibri"/>
                <a:cs typeface="Calibri"/>
              </a:rPr>
              <a:t>diretor</a:t>
            </a:r>
            <a:r>
              <a:rPr lang="pt-BR" u="sng" spc="50">
                <a:uFill>
                  <a:solidFill>
                    <a:srgbClr val="000000"/>
                  </a:solidFill>
                </a:uFill>
                <a:latin typeface="Calibri"/>
                <a:cs typeface="Calibri"/>
              </a:rPr>
              <a:t> </a:t>
            </a:r>
            <a:r>
              <a:rPr lang="pt-BR" u="sng">
                <a:uFill>
                  <a:solidFill>
                    <a:srgbClr val="000000"/>
                  </a:solidFill>
                </a:uFill>
                <a:latin typeface="Calibri"/>
                <a:cs typeface="Calibri"/>
              </a:rPr>
              <a:t>da</a:t>
            </a:r>
            <a:r>
              <a:rPr lang="pt-BR" u="sng" spc="60">
                <a:uFill>
                  <a:solidFill>
                    <a:srgbClr val="000000"/>
                  </a:solidFill>
                </a:uFill>
                <a:latin typeface="Calibri"/>
                <a:cs typeface="Calibri"/>
              </a:rPr>
              <a:t> </a:t>
            </a:r>
            <a:r>
              <a:rPr lang="pt-BR" u="sng">
                <a:uFill>
                  <a:solidFill>
                    <a:srgbClr val="000000"/>
                  </a:solidFill>
                </a:uFill>
                <a:latin typeface="Calibri"/>
                <a:cs typeface="Calibri"/>
              </a:rPr>
              <a:t>escola</a:t>
            </a:r>
            <a:r>
              <a:rPr lang="pt-BR" u="sng" spc="60">
                <a:uFill>
                  <a:solidFill>
                    <a:srgbClr val="000000"/>
                  </a:solidFill>
                </a:uFill>
                <a:latin typeface="Calibri"/>
                <a:cs typeface="Calibri"/>
              </a:rPr>
              <a:t> </a:t>
            </a:r>
            <a:r>
              <a:rPr lang="pt-BR" u="sng">
                <a:uFill>
                  <a:solidFill>
                    <a:srgbClr val="000000"/>
                  </a:solidFill>
                </a:uFill>
                <a:latin typeface="Calibri"/>
                <a:cs typeface="Calibri"/>
              </a:rPr>
              <a:t>organizar</a:t>
            </a:r>
            <a:r>
              <a:rPr lang="pt-BR" u="sng" spc="45">
                <a:uFill>
                  <a:solidFill>
                    <a:srgbClr val="000000"/>
                  </a:solidFill>
                </a:uFill>
                <a:latin typeface="Calibri"/>
                <a:cs typeface="Calibri"/>
              </a:rPr>
              <a:t> </a:t>
            </a:r>
            <a:r>
              <a:rPr lang="pt-BR" u="sng">
                <a:uFill>
                  <a:solidFill>
                    <a:srgbClr val="000000"/>
                  </a:solidFill>
                </a:uFill>
                <a:latin typeface="Calibri"/>
                <a:cs typeface="Calibri"/>
              </a:rPr>
              <a:t>o</a:t>
            </a:r>
            <a:r>
              <a:rPr lang="pt-BR" u="sng" spc="50">
                <a:uFill>
                  <a:solidFill>
                    <a:srgbClr val="000000"/>
                  </a:solidFill>
                </a:uFill>
                <a:latin typeface="Calibri"/>
                <a:cs typeface="Calibri"/>
              </a:rPr>
              <a:t> </a:t>
            </a:r>
            <a:r>
              <a:rPr lang="pt-BR" u="sng">
                <a:uFill>
                  <a:solidFill>
                    <a:srgbClr val="000000"/>
                  </a:solidFill>
                </a:uFill>
                <a:latin typeface="Calibri"/>
                <a:cs typeface="Calibri"/>
              </a:rPr>
              <a:t>trabalho</a:t>
            </a:r>
            <a:r>
              <a:rPr lang="pt-BR" u="sng" spc="65">
                <a:uFill>
                  <a:solidFill>
                    <a:srgbClr val="000000"/>
                  </a:solidFill>
                </a:uFill>
                <a:latin typeface="Calibri"/>
                <a:cs typeface="Calibri"/>
              </a:rPr>
              <a:t> </a:t>
            </a:r>
            <a:r>
              <a:rPr lang="pt-BR" u="sng">
                <a:uFill>
                  <a:solidFill>
                    <a:srgbClr val="000000"/>
                  </a:solidFill>
                </a:uFill>
                <a:latin typeface="Calibri"/>
                <a:cs typeface="Calibri"/>
              </a:rPr>
              <a:t>garantindo</a:t>
            </a:r>
            <a:r>
              <a:rPr lang="pt-BR" u="sng" spc="45">
                <a:uFill>
                  <a:solidFill>
                    <a:srgbClr val="000000"/>
                  </a:solidFill>
                </a:uFill>
                <a:latin typeface="Calibri"/>
                <a:cs typeface="Calibri"/>
              </a:rPr>
              <a:t> </a:t>
            </a:r>
            <a:r>
              <a:rPr lang="pt-BR" u="sng">
                <a:uFill>
                  <a:solidFill>
                    <a:srgbClr val="000000"/>
                  </a:solidFill>
                </a:uFill>
                <a:latin typeface="Calibri"/>
                <a:cs typeface="Calibri"/>
              </a:rPr>
              <a:t>que</a:t>
            </a:r>
            <a:r>
              <a:rPr lang="pt-BR" u="sng" spc="60">
                <a:uFill>
                  <a:solidFill>
                    <a:srgbClr val="000000"/>
                  </a:solidFill>
                </a:uFill>
                <a:latin typeface="Calibri"/>
                <a:cs typeface="Calibri"/>
              </a:rPr>
              <a:t> </a:t>
            </a:r>
            <a:r>
              <a:rPr lang="pt-BR" u="sng">
                <a:uFill>
                  <a:solidFill>
                    <a:srgbClr val="000000"/>
                  </a:solidFill>
                </a:uFill>
                <a:latin typeface="Calibri"/>
                <a:cs typeface="Calibri"/>
              </a:rPr>
              <a:t>não</a:t>
            </a:r>
            <a:r>
              <a:rPr lang="pt-BR" u="sng" spc="45">
                <a:uFill>
                  <a:solidFill>
                    <a:srgbClr val="000000"/>
                  </a:solidFill>
                </a:uFill>
                <a:latin typeface="Calibri"/>
                <a:cs typeface="Calibri"/>
              </a:rPr>
              <a:t> </a:t>
            </a:r>
            <a:r>
              <a:rPr lang="pt-BR" u="sng">
                <a:uFill>
                  <a:solidFill>
                    <a:srgbClr val="000000"/>
                  </a:solidFill>
                </a:uFill>
                <a:latin typeface="Calibri"/>
                <a:cs typeface="Calibri"/>
              </a:rPr>
              <a:t>haja</a:t>
            </a:r>
            <a:r>
              <a:rPr lang="pt-BR" u="sng" spc="45">
                <a:uFill>
                  <a:solidFill>
                    <a:srgbClr val="000000"/>
                  </a:solidFill>
                </a:uFill>
                <a:latin typeface="Calibri"/>
                <a:cs typeface="Calibri"/>
              </a:rPr>
              <a:t> </a:t>
            </a:r>
            <a:r>
              <a:rPr lang="pt-BR" u="sng" spc="-10">
                <a:uFill>
                  <a:solidFill>
                    <a:srgbClr val="000000"/>
                  </a:solidFill>
                </a:uFill>
                <a:latin typeface="Calibri"/>
                <a:cs typeface="Calibri"/>
              </a:rPr>
              <a:t>movimentação</a:t>
            </a:r>
            <a:r>
              <a:rPr lang="pt-BR" u="none" spc="-10">
                <a:latin typeface="Calibri"/>
                <a:cs typeface="Calibri"/>
              </a:rPr>
              <a:t> </a:t>
            </a:r>
            <a:r>
              <a:rPr lang="pt-BR" u="sng">
                <a:uFill>
                  <a:solidFill>
                    <a:srgbClr val="000000"/>
                  </a:solidFill>
                </a:uFill>
                <a:latin typeface="Calibri"/>
                <a:cs typeface="Calibri"/>
              </a:rPr>
              <a:t>desses</a:t>
            </a:r>
            <a:r>
              <a:rPr lang="pt-BR" u="sng" spc="-45">
                <a:uFill>
                  <a:solidFill>
                    <a:srgbClr val="000000"/>
                  </a:solidFill>
                </a:uFill>
                <a:latin typeface="Calibri"/>
                <a:cs typeface="Calibri"/>
              </a:rPr>
              <a:t> </a:t>
            </a:r>
            <a:r>
              <a:rPr lang="pt-BR" u="sng">
                <a:uFill>
                  <a:solidFill>
                    <a:srgbClr val="000000"/>
                  </a:solidFill>
                </a:uFill>
                <a:latin typeface="Calibri"/>
                <a:cs typeface="Calibri"/>
              </a:rPr>
              <a:t>profissionais</a:t>
            </a:r>
            <a:r>
              <a:rPr lang="pt-BR" u="sng" spc="-35">
                <a:uFill>
                  <a:solidFill>
                    <a:srgbClr val="000000"/>
                  </a:solidFill>
                </a:uFill>
                <a:latin typeface="Calibri"/>
                <a:cs typeface="Calibri"/>
              </a:rPr>
              <a:t> </a:t>
            </a:r>
            <a:r>
              <a:rPr lang="pt-BR" u="sng">
                <a:uFill>
                  <a:solidFill>
                    <a:srgbClr val="000000"/>
                  </a:solidFill>
                </a:uFill>
                <a:latin typeface="Calibri"/>
                <a:cs typeface="Calibri"/>
              </a:rPr>
              <a:t>nas</a:t>
            </a:r>
            <a:r>
              <a:rPr lang="pt-BR" u="sng" spc="-40">
                <a:uFill>
                  <a:solidFill>
                    <a:srgbClr val="000000"/>
                  </a:solidFill>
                </a:uFill>
                <a:latin typeface="Calibri"/>
                <a:cs typeface="Calibri"/>
              </a:rPr>
              <a:t> </a:t>
            </a:r>
            <a:r>
              <a:rPr lang="pt-BR" u="sng">
                <a:uFill>
                  <a:solidFill>
                    <a:srgbClr val="000000"/>
                  </a:solidFill>
                </a:uFill>
                <a:latin typeface="Calibri"/>
                <a:cs typeface="Calibri"/>
              </a:rPr>
              <a:t>salas</a:t>
            </a:r>
            <a:r>
              <a:rPr lang="pt-BR" u="sng" spc="-35">
                <a:uFill>
                  <a:solidFill>
                    <a:srgbClr val="000000"/>
                  </a:solidFill>
                </a:uFill>
                <a:latin typeface="Calibri"/>
                <a:cs typeface="Calibri"/>
              </a:rPr>
              <a:t> </a:t>
            </a:r>
            <a:r>
              <a:rPr lang="pt-BR" u="sng">
                <a:uFill>
                  <a:solidFill>
                    <a:srgbClr val="000000"/>
                  </a:solidFill>
                </a:uFill>
                <a:latin typeface="Calibri"/>
                <a:cs typeface="Calibri"/>
              </a:rPr>
              <a:t>e</a:t>
            </a:r>
            <a:r>
              <a:rPr lang="pt-BR" u="sng" spc="-30">
                <a:uFill>
                  <a:solidFill>
                    <a:srgbClr val="000000"/>
                  </a:solidFill>
                </a:uFill>
                <a:latin typeface="Calibri"/>
                <a:cs typeface="Calibri"/>
              </a:rPr>
              <a:t> </a:t>
            </a:r>
            <a:r>
              <a:rPr lang="pt-BR" u="sng">
                <a:uFill>
                  <a:solidFill>
                    <a:srgbClr val="000000"/>
                  </a:solidFill>
                </a:uFill>
                <a:latin typeface="Calibri"/>
                <a:cs typeface="Calibri"/>
              </a:rPr>
              <a:t>nos</a:t>
            </a:r>
            <a:r>
              <a:rPr lang="pt-BR" u="sng" spc="-35">
                <a:uFill>
                  <a:solidFill>
                    <a:srgbClr val="000000"/>
                  </a:solidFill>
                </a:uFill>
                <a:latin typeface="Calibri"/>
                <a:cs typeface="Calibri"/>
              </a:rPr>
              <a:t> </a:t>
            </a:r>
            <a:r>
              <a:rPr lang="pt-BR" u="sng">
                <a:uFill>
                  <a:solidFill>
                    <a:srgbClr val="000000"/>
                  </a:solidFill>
                </a:uFill>
                <a:latin typeface="Calibri"/>
                <a:cs typeface="Calibri"/>
              </a:rPr>
              <a:t>corredores</a:t>
            </a:r>
            <a:r>
              <a:rPr lang="pt-BR" u="sng" spc="-40">
                <a:uFill>
                  <a:solidFill>
                    <a:srgbClr val="000000"/>
                  </a:solidFill>
                </a:uFill>
                <a:latin typeface="Calibri"/>
                <a:cs typeface="Calibri"/>
              </a:rPr>
              <a:t> </a:t>
            </a:r>
            <a:r>
              <a:rPr lang="pt-BR" u="sng">
                <a:uFill>
                  <a:solidFill>
                    <a:srgbClr val="000000"/>
                  </a:solidFill>
                </a:uFill>
                <a:latin typeface="Calibri"/>
                <a:cs typeface="Calibri"/>
              </a:rPr>
              <a:t>durante</a:t>
            </a:r>
            <a:r>
              <a:rPr lang="pt-BR" u="sng" spc="-30">
                <a:uFill>
                  <a:solidFill>
                    <a:srgbClr val="000000"/>
                  </a:solidFill>
                </a:uFill>
                <a:latin typeface="Calibri"/>
                <a:cs typeface="Calibri"/>
              </a:rPr>
              <a:t> </a:t>
            </a:r>
            <a:r>
              <a:rPr lang="pt-BR" u="sng">
                <a:uFill>
                  <a:solidFill>
                    <a:srgbClr val="000000"/>
                  </a:solidFill>
                </a:uFill>
                <a:latin typeface="Calibri"/>
                <a:cs typeface="Calibri"/>
              </a:rPr>
              <a:t>a</a:t>
            </a:r>
            <a:r>
              <a:rPr lang="pt-BR" u="sng" spc="-30">
                <a:uFill>
                  <a:solidFill>
                    <a:srgbClr val="000000"/>
                  </a:solidFill>
                </a:uFill>
                <a:latin typeface="Calibri"/>
                <a:cs typeface="Calibri"/>
              </a:rPr>
              <a:t> </a:t>
            </a:r>
            <a:r>
              <a:rPr lang="pt-BR" u="sng" spc="-10">
                <a:uFill>
                  <a:solidFill>
                    <a:srgbClr val="000000"/>
                  </a:solidFill>
                </a:uFill>
                <a:latin typeface="Calibri"/>
                <a:cs typeface="Calibri"/>
              </a:rPr>
              <a:t>aplicação.</a:t>
            </a:r>
            <a:endParaRPr lang="pt-BR">
              <a:latin typeface="Calibri"/>
              <a:cs typeface="Calibri"/>
            </a:endParaRPr>
          </a:p>
          <a:p>
            <a:pPr marL="12700">
              <a:lnSpc>
                <a:spcPct val="100000"/>
              </a:lnSpc>
              <a:spcBef>
                <a:spcPts val="105"/>
              </a:spcBef>
            </a:pPr>
            <a:endParaRPr lang="pt-BR" sz="1700">
              <a:latin typeface="Calibri"/>
              <a:cs typeface="Calibri"/>
            </a:endParaRPr>
          </a:p>
          <a:p>
            <a:pPr>
              <a:lnSpc>
                <a:spcPct val="100000"/>
              </a:lnSpc>
              <a:spcBef>
                <a:spcPts val="25"/>
              </a:spcBef>
            </a:pPr>
            <a:endParaRPr lang="pt-BR" sz="1700">
              <a:latin typeface="Calibri"/>
              <a:cs typeface="Calibri"/>
            </a:endParaRPr>
          </a:p>
          <a:p>
            <a:pPr marL="308610" indent="-184785">
              <a:lnSpc>
                <a:spcPct val="100000"/>
              </a:lnSpc>
              <a:spcBef>
                <a:spcPts val="1985"/>
              </a:spcBef>
              <a:buFont typeface="Times New Roman"/>
              <a:buChar char="●"/>
              <a:tabLst>
                <a:tab pos="308610" algn="l"/>
              </a:tabLst>
            </a:pPr>
            <a:endParaRPr lang="pt-BR" sz="17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1" y="285750"/>
            <a:ext cx="6206362" cy="339194"/>
          </a:xfrm>
          <a:prstGeom prst="rect">
            <a:avLst/>
          </a:prstGeom>
        </p:spPr>
        <p:txBody>
          <a:bodyPr vert="horz" wrap="square" lIns="0" tIns="31114" rIns="0" bIns="0" rtlCol="0">
            <a:spAutoFit/>
          </a:bodyPr>
          <a:lstStyle/>
          <a:p>
            <a:pPr marL="12700" algn="ctr">
              <a:lnSpc>
                <a:spcPct val="100000"/>
              </a:lnSpc>
              <a:spcBef>
                <a:spcPts val="244"/>
              </a:spcBef>
              <a:buSzPct val="77272"/>
              <a:tabLst>
                <a:tab pos="381635" algn="l"/>
              </a:tabLst>
            </a:pPr>
            <a:r>
              <a:rPr lang="pt-BR" sz="2000" b="1">
                <a:solidFill>
                  <a:schemeClr val="tx2"/>
                </a:solidFill>
                <a:latin typeface="Calibri"/>
                <a:cs typeface="Calibri"/>
              </a:rPr>
              <a:t>ORIENTAÇÕES AOS ALUNOS ANTES DO DIA DA PROVA: </a:t>
            </a:r>
            <a:endParaRPr sz="2000" b="1">
              <a:solidFill>
                <a:schemeClr val="tx2"/>
              </a:solidFill>
              <a:latin typeface="Calibri"/>
              <a:cs typeface="Calibri"/>
            </a:endParaRPr>
          </a:p>
        </p:txBody>
      </p:sp>
      <p:sp>
        <p:nvSpPr>
          <p:cNvPr id="7" name="object 7"/>
          <p:cNvSpPr txBox="1"/>
          <p:nvPr/>
        </p:nvSpPr>
        <p:spPr>
          <a:xfrm>
            <a:off x="685800" y="742950"/>
            <a:ext cx="8382001" cy="4023602"/>
          </a:xfrm>
          <a:prstGeom prst="rect">
            <a:avLst/>
          </a:prstGeom>
        </p:spPr>
        <p:txBody>
          <a:bodyPr vert="horz" wrap="square" lIns="0" tIns="12700" rIns="0" bIns="0" rtlCol="0" anchor="t">
            <a:spAutoFit/>
          </a:bodyPr>
          <a:lstStyle/>
          <a:p>
            <a:pPr marL="381635" marR="5080" indent="-369570">
              <a:lnSpc>
                <a:spcPct val="105600"/>
              </a:lnSpc>
              <a:spcBef>
                <a:spcPts val="100"/>
              </a:spcBef>
              <a:buSzPct val="77272"/>
              <a:buFont typeface="Times New Roman"/>
              <a:buChar char="●"/>
              <a:tabLst>
                <a:tab pos="381635" algn="l"/>
              </a:tabLst>
            </a:pPr>
            <a:r>
              <a:rPr lang="pt-BR" spc="-10" dirty="0">
                <a:latin typeface="Calibri"/>
                <a:cs typeface="Calibri"/>
              </a:rPr>
              <a:t>Trazer caneta </a:t>
            </a:r>
            <a:r>
              <a:rPr lang="pt-BR" spc="-25" dirty="0">
                <a:latin typeface="Calibri"/>
                <a:cs typeface="Calibri"/>
              </a:rPr>
              <a:t>de t</a:t>
            </a:r>
            <a:r>
              <a:rPr lang="pt-BR" spc="-20" dirty="0">
                <a:latin typeface="Calibri"/>
                <a:cs typeface="Calibri"/>
              </a:rPr>
              <a:t>inta azul </a:t>
            </a:r>
            <a:r>
              <a:rPr lang="pt-BR" spc="-25" dirty="0">
                <a:latin typeface="Calibri"/>
                <a:cs typeface="Calibri"/>
              </a:rPr>
              <a:t>ou </a:t>
            </a:r>
            <a:r>
              <a:rPr lang="pt-BR" spc="-10" dirty="0">
                <a:latin typeface="Calibri"/>
                <a:cs typeface="Calibri"/>
              </a:rPr>
              <a:t>preta d</a:t>
            </a:r>
            <a:r>
              <a:rPr lang="pt-BR" spc="-50" dirty="0">
                <a:latin typeface="Calibri"/>
                <a:cs typeface="Calibri"/>
              </a:rPr>
              <a:t>e corpo transparente</a:t>
            </a:r>
            <a:r>
              <a:rPr lang="pt-BR" sz="2200" spc="-50" dirty="0">
                <a:latin typeface="Calibri"/>
                <a:cs typeface="Calibri"/>
              </a:rPr>
              <a:t>;</a:t>
            </a:r>
            <a:endParaRPr lang="pt-BR" sz="2200" dirty="0">
              <a:latin typeface="Calibri"/>
              <a:cs typeface="Calibri"/>
            </a:endParaRPr>
          </a:p>
          <a:p>
            <a:pPr marL="381635" marR="5080" indent="-369570">
              <a:lnSpc>
                <a:spcPct val="105600"/>
              </a:lnSpc>
              <a:spcBef>
                <a:spcPts val="100"/>
              </a:spcBef>
              <a:buSzPct val="77272"/>
              <a:buFont typeface="Times New Roman"/>
              <a:buChar char="●"/>
              <a:tabLst>
                <a:tab pos="381635" algn="l"/>
              </a:tabLst>
            </a:pPr>
            <a:r>
              <a:rPr lang="pt-BR" dirty="0">
                <a:latin typeface="+mn-lt"/>
                <a:cs typeface="Calibri"/>
              </a:rPr>
              <a:t>Guardar</a:t>
            </a:r>
            <a:r>
              <a:rPr lang="pt-BR" spc="-20" dirty="0">
                <a:latin typeface="+mn-lt"/>
                <a:cs typeface="Calibri"/>
              </a:rPr>
              <a:t> </a:t>
            </a:r>
            <a:r>
              <a:rPr lang="pt-BR" dirty="0">
                <a:latin typeface="+mn-lt"/>
                <a:cs typeface="Calibri"/>
              </a:rPr>
              <a:t>o</a:t>
            </a:r>
            <a:r>
              <a:rPr lang="pt-BR" spc="-15" dirty="0">
                <a:latin typeface="+mn-lt"/>
                <a:cs typeface="Calibri"/>
              </a:rPr>
              <a:t> </a:t>
            </a:r>
            <a:r>
              <a:rPr lang="pt-BR" dirty="0">
                <a:latin typeface="+mn-lt"/>
                <a:cs typeface="Calibri"/>
              </a:rPr>
              <a:t>celular</a:t>
            </a:r>
            <a:r>
              <a:rPr lang="pt-BR" spc="-15" dirty="0">
                <a:latin typeface="+mn-lt"/>
                <a:cs typeface="Calibri"/>
              </a:rPr>
              <a:t> </a:t>
            </a:r>
            <a:r>
              <a:rPr lang="pt-BR" dirty="0">
                <a:latin typeface="+mn-lt"/>
                <a:cs typeface="Calibri"/>
              </a:rPr>
              <a:t>em</a:t>
            </a:r>
            <a:r>
              <a:rPr lang="pt-BR" spc="-20" dirty="0">
                <a:latin typeface="+mn-lt"/>
                <a:cs typeface="Calibri"/>
              </a:rPr>
              <a:t> </a:t>
            </a:r>
            <a:r>
              <a:rPr lang="pt-BR" dirty="0">
                <a:latin typeface="+mn-lt"/>
                <a:cs typeface="Calibri"/>
              </a:rPr>
              <a:t>saco</a:t>
            </a:r>
            <a:r>
              <a:rPr lang="pt-BR" spc="-20" dirty="0">
                <a:latin typeface="+mn-lt"/>
                <a:cs typeface="Calibri"/>
              </a:rPr>
              <a:t> </a:t>
            </a:r>
            <a:r>
              <a:rPr lang="pt-BR" dirty="0">
                <a:latin typeface="+mn-lt"/>
                <a:cs typeface="Calibri"/>
              </a:rPr>
              <a:t>plástico</a:t>
            </a:r>
            <a:r>
              <a:rPr lang="pt-BR" spc="-15" dirty="0">
                <a:latin typeface="+mn-lt"/>
                <a:cs typeface="Calibri"/>
              </a:rPr>
              <a:t> </a:t>
            </a:r>
            <a:r>
              <a:rPr lang="pt-BR" dirty="0">
                <a:latin typeface="+mn-lt"/>
                <a:cs typeface="Calibri"/>
              </a:rPr>
              <a:t>específico fornecido pela VUNESP; </a:t>
            </a:r>
          </a:p>
          <a:p>
            <a:pPr marL="381635" marR="5080" indent="-369570">
              <a:lnSpc>
                <a:spcPct val="105600"/>
              </a:lnSpc>
              <a:spcBef>
                <a:spcPts val="100"/>
              </a:spcBef>
              <a:buSzPct val="77272"/>
              <a:buFont typeface="Times New Roman"/>
              <a:buChar char="●"/>
              <a:tabLst>
                <a:tab pos="381635" algn="l"/>
              </a:tabLst>
            </a:pPr>
            <a:r>
              <a:rPr lang="pt-BR" spc="-15" dirty="0">
                <a:latin typeface="+mn-lt"/>
                <a:cs typeface="Calibri"/>
              </a:rPr>
              <a:t>T</a:t>
            </a:r>
            <a:r>
              <a:rPr lang="pt-BR" dirty="0">
                <a:latin typeface="+mn-lt"/>
                <a:cs typeface="Calibri"/>
              </a:rPr>
              <a:t>razer</a:t>
            </a:r>
            <a:r>
              <a:rPr lang="pt-BR" spc="-25" dirty="0">
                <a:latin typeface="+mn-lt"/>
                <a:cs typeface="Calibri"/>
              </a:rPr>
              <a:t> </a:t>
            </a:r>
            <a:r>
              <a:rPr lang="pt-BR" dirty="0">
                <a:latin typeface="+mn-lt"/>
                <a:cs typeface="Calibri"/>
              </a:rPr>
              <a:t>sua</a:t>
            </a:r>
            <a:r>
              <a:rPr lang="pt-BR" spc="-25" dirty="0">
                <a:latin typeface="+mn-lt"/>
                <a:cs typeface="Calibri"/>
              </a:rPr>
              <a:t> </a:t>
            </a:r>
            <a:r>
              <a:rPr lang="pt-BR" spc="-10" dirty="0">
                <a:latin typeface="+mn-lt"/>
                <a:cs typeface="Calibri"/>
              </a:rPr>
              <a:t>própria </a:t>
            </a:r>
            <a:r>
              <a:rPr lang="pt-BR" dirty="0">
                <a:latin typeface="+mn-lt"/>
                <a:cs typeface="Calibri"/>
              </a:rPr>
              <a:t>garrafa</a:t>
            </a:r>
            <a:r>
              <a:rPr lang="pt-BR" spc="-25" dirty="0">
                <a:latin typeface="+mn-lt"/>
                <a:cs typeface="Calibri"/>
              </a:rPr>
              <a:t> </a:t>
            </a:r>
            <a:r>
              <a:rPr lang="pt-BR" dirty="0">
                <a:latin typeface="+mn-lt"/>
                <a:cs typeface="Calibri"/>
              </a:rPr>
              <a:t>de</a:t>
            </a:r>
            <a:r>
              <a:rPr lang="pt-BR" spc="-20" dirty="0">
                <a:latin typeface="+mn-lt"/>
                <a:cs typeface="Calibri"/>
              </a:rPr>
              <a:t> </a:t>
            </a:r>
            <a:r>
              <a:rPr lang="pt-BR" spc="-10" dirty="0">
                <a:latin typeface="+mn-lt"/>
                <a:cs typeface="Calibri"/>
              </a:rPr>
              <a:t>água.</a:t>
            </a:r>
          </a:p>
          <a:p>
            <a:pPr marL="12065" marR="5080">
              <a:lnSpc>
                <a:spcPct val="105600"/>
              </a:lnSpc>
              <a:spcBef>
                <a:spcPts val="100"/>
              </a:spcBef>
              <a:buSzPct val="77272"/>
              <a:tabLst>
                <a:tab pos="381635" algn="l"/>
              </a:tabLst>
            </a:pPr>
            <a:r>
              <a:rPr lang="pt-BR" spc="-10" dirty="0">
                <a:latin typeface="+mn-lt"/>
                <a:cs typeface="Calibri"/>
              </a:rPr>
              <a:t>                        </a:t>
            </a:r>
            <a:r>
              <a:rPr lang="pt-BR" spc="-10" dirty="0">
                <a:solidFill>
                  <a:srgbClr val="FF0000"/>
                </a:solidFill>
                <a:latin typeface="+mn-lt"/>
                <a:cs typeface="Calibri"/>
              </a:rPr>
              <a:t> </a:t>
            </a:r>
            <a:r>
              <a:rPr lang="pt-BR" b="1" spc="-10" dirty="0">
                <a:solidFill>
                  <a:srgbClr val="FF0000"/>
                </a:solidFill>
                <a:latin typeface="+mn-lt"/>
                <a:cs typeface="Calibri"/>
              </a:rPr>
              <a:t>Não será permitido:</a:t>
            </a:r>
          </a:p>
          <a:p>
            <a:pPr marL="12065" marR="5080">
              <a:lnSpc>
                <a:spcPct val="105600"/>
              </a:lnSpc>
              <a:spcBef>
                <a:spcPts val="100"/>
              </a:spcBef>
              <a:buSzPct val="77272"/>
              <a:tabLst>
                <a:tab pos="381635" algn="l"/>
              </a:tabLst>
            </a:pPr>
            <a:r>
              <a:rPr lang="pt-BR" b="1" spc="-10" dirty="0">
                <a:solidFill>
                  <a:schemeClr val="tx2"/>
                </a:solidFill>
                <a:latin typeface="+mn-lt"/>
                <a:cs typeface="Calibri"/>
              </a:rPr>
              <a:t>a. </a:t>
            </a:r>
            <a:r>
              <a:rPr lang="pt-BR" spc="-10" dirty="0">
                <a:latin typeface="+mn-lt"/>
                <a:cs typeface="Calibri"/>
              </a:rPr>
              <a:t>Fazer uso de bonés ou similares, óculos de sol, fone de ouvido, protetor auricular;</a:t>
            </a:r>
          </a:p>
          <a:p>
            <a:pPr marL="12065" marR="5080">
              <a:lnSpc>
                <a:spcPct val="105600"/>
              </a:lnSpc>
              <a:spcBef>
                <a:spcPts val="100"/>
              </a:spcBef>
              <a:buSzPct val="77272"/>
              <a:tabLst>
                <a:tab pos="381635" algn="l"/>
              </a:tabLst>
            </a:pPr>
            <a:r>
              <a:rPr lang="pt-BR" b="1" spc="-10" dirty="0">
                <a:solidFill>
                  <a:schemeClr val="tx2"/>
                </a:solidFill>
                <a:latin typeface="+mn-lt"/>
                <a:cs typeface="Calibri"/>
              </a:rPr>
              <a:t>b. </a:t>
            </a:r>
            <a:r>
              <a:rPr lang="pt-BR" spc="-10" dirty="0">
                <a:latin typeface="+mn-lt"/>
                <a:cs typeface="Calibri"/>
              </a:rPr>
              <a:t>Utilizar celular na sala de prova ou qualquer outro aparelho eletrônico;</a:t>
            </a:r>
          </a:p>
          <a:p>
            <a:pPr marL="12065" marR="5080">
              <a:lnSpc>
                <a:spcPct val="105600"/>
              </a:lnSpc>
              <a:spcBef>
                <a:spcPts val="100"/>
              </a:spcBef>
              <a:buSzPct val="77272"/>
              <a:tabLst>
                <a:tab pos="381635" algn="l"/>
              </a:tabLst>
            </a:pPr>
            <a:r>
              <a:rPr lang="pt-BR" b="1" spc="-10" dirty="0">
                <a:solidFill>
                  <a:schemeClr val="tx2"/>
                </a:solidFill>
                <a:latin typeface="+mn-lt"/>
                <a:cs typeface="Calibri"/>
              </a:rPr>
              <a:t>c. </a:t>
            </a:r>
            <a:r>
              <a:rPr lang="pt-BR" spc="-10" dirty="0">
                <a:latin typeface="+mn-lt"/>
                <a:cs typeface="Calibri"/>
              </a:rPr>
              <a:t>Utilizar corretivos de qualquer espécie;</a:t>
            </a:r>
          </a:p>
          <a:p>
            <a:pPr marL="12065" marR="5080">
              <a:lnSpc>
                <a:spcPct val="105600"/>
              </a:lnSpc>
              <a:spcBef>
                <a:spcPts val="100"/>
              </a:spcBef>
              <a:buSzPct val="77272"/>
              <a:tabLst>
                <a:tab pos="381635" algn="l"/>
              </a:tabLst>
            </a:pPr>
            <a:r>
              <a:rPr lang="pt-BR" b="1" spc="-10" dirty="0">
                <a:solidFill>
                  <a:schemeClr val="tx2"/>
                </a:solidFill>
                <a:latin typeface="+mn-lt"/>
                <a:cs typeface="Calibri"/>
              </a:rPr>
              <a:t>d. </a:t>
            </a:r>
            <a:r>
              <a:rPr lang="pt-BR" spc="-10" dirty="0">
                <a:latin typeface="+mn-lt"/>
                <a:cs typeface="Calibri"/>
              </a:rPr>
              <a:t>Comunicar-se com outros estudantes por meio de gestos, sinais ou verbalmente;</a:t>
            </a:r>
          </a:p>
          <a:p>
            <a:pPr marL="12065" marR="5080">
              <a:lnSpc>
                <a:spcPct val="105600"/>
              </a:lnSpc>
              <a:spcBef>
                <a:spcPts val="100"/>
              </a:spcBef>
              <a:buSzPct val="77272"/>
              <a:tabLst>
                <a:tab pos="381635" algn="l"/>
              </a:tabLst>
            </a:pPr>
            <a:r>
              <a:rPr lang="pt-BR" b="1" spc="-10" dirty="0">
                <a:solidFill>
                  <a:schemeClr val="tx2"/>
                </a:solidFill>
                <a:latin typeface="+mn-lt"/>
                <a:cs typeface="Calibri"/>
              </a:rPr>
              <a:t>e. </a:t>
            </a:r>
            <a:r>
              <a:rPr lang="pt-BR" spc="-10" dirty="0">
                <a:latin typeface="+mn-lt"/>
                <a:cs typeface="Calibri"/>
              </a:rPr>
              <a:t>Perturbar, de qualquer forma, o andamento dos trabalhos.</a:t>
            </a:r>
          </a:p>
          <a:p>
            <a:pPr marL="12065" marR="5080">
              <a:lnSpc>
                <a:spcPct val="105600"/>
              </a:lnSpc>
              <a:spcBef>
                <a:spcPts val="100"/>
              </a:spcBef>
              <a:buSzPct val="77272"/>
              <a:tabLst>
                <a:tab pos="381635" algn="l"/>
              </a:tabLst>
            </a:pPr>
            <a:endParaRPr lang="pt-BR" spc="-10" dirty="0">
              <a:latin typeface="+mn-lt"/>
              <a:cs typeface="Calibri"/>
            </a:endParaRPr>
          </a:p>
          <a:p>
            <a:pPr marL="12065" marR="5080">
              <a:lnSpc>
                <a:spcPct val="105600"/>
              </a:lnSpc>
              <a:spcBef>
                <a:spcPts val="100"/>
              </a:spcBef>
              <a:buSzPct val="77272"/>
              <a:tabLst>
                <a:tab pos="381635" algn="l"/>
              </a:tabLst>
            </a:pPr>
            <a:r>
              <a:rPr lang="pt-BR" b="1" spc="-10" dirty="0">
                <a:latin typeface="+mn-lt"/>
                <a:cs typeface="Calibri"/>
              </a:rPr>
              <a:t>O descumprimento das normas estabelecidas no edital, será passivo de eliminação do processo seletivo da VUNESP.</a:t>
            </a:r>
          </a:p>
          <a:p>
            <a:pPr marL="12065" marR="5080">
              <a:lnSpc>
                <a:spcPct val="105600"/>
              </a:lnSpc>
              <a:spcBef>
                <a:spcPts val="100"/>
              </a:spcBef>
              <a:buSzPct val="77272"/>
              <a:tabLst>
                <a:tab pos="381635" algn="l"/>
              </a:tabLst>
            </a:pPr>
            <a:endParaRPr dirty="0">
              <a:latin typeface="+mn-lt"/>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640579"/>
            <a:ext cx="2242820" cy="502284"/>
            <a:chOff x="0" y="4640579"/>
            <a:chExt cx="2242820" cy="502284"/>
          </a:xfrm>
        </p:grpSpPr>
        <p:pic>
          <p:nvPicPr>
            <p:cNvPr id="3" name="object 3"/>
            <p:cNvPicPr/>
            <p:nvPr/>
          </p:nvPicPr>
          <p:blipFill>
            <a:blip r:embed="rId2" cstate="print"/>
            <a:stretch>
              <a:fillRect/>
            </a:stretch>
          </p:blipFill>
          <p:spPr>
            <a:xfrm>
              <a:off x="0" y="4716676"/>
              <a:ext cx="257492" cy="426186"/>
            </a:xfrm>
            <a:prstGeom prst="rect">
              <a:avLst/>
            </a:prstGeom>
          </p:spPr>
        </p:pic>
        <p:pic>
          <p:nvPicPr>
            <p:cNvPr id="4" name="object 4"/>
            <p:cNvPicPr/>
            <p:nvPr/>
          </p:nvPicPr>
          <p:blipFill>
            <a:blip r:embed="rId3" cstate="print"/>
            <a:stretch>
              <a:fillRect/>
            </a:stretch>
          </p:blipFill>
          <p:spPr>
            <a:xfrm>
              <a:off x="213309" y="4640579"/>
              <a:ext cx="2029460" cy="272453"/>
            </a:xfrm>
            <a:prstGeom prst="rect">
              <a:avLst/>
            </a:prstGeom>
          </p:spPr>
        </p:pic>
      </p:grpSp>
      <p:grpSp>
        <p:nvGrpSpPr>
          <p:cNvPr id="5" name="object 5"/>
          <p:cNvGrpSpPr/>
          <p:nvPr/>
        </p:nvGrpSpPr>
        <p:grpSpPr>
          <a:xfrm>
            <a:off x="0" y="-63"/>
            <a:ext cx="9144000" cy="460375"/>
            <a:chOff x="0" y="-63"/>
            <a:chExt cx="9144000" cy="460375"/>
          </a:xfrm>
        </p:grpSpPr>
        <p:pic>
          <p:nvPicPr>
            <p:cNvPr id="6" name="object 6"/>
            <p:cNvPicPr/>
            <p:nvPr/>
          </p:nvPicPr>
          <p:blipFill>
            <a:blip r:embed="rId4" cstate="print"/>
            <a:stretch>
              <a:fillRect/>
            </a:stretch>
          </p:blipFill>
          <p:spPr>
            <a:xfrm>
              <a:off x="0" y="-63"/>
              <a:ext cx="9143999" cy="173545"/>
            </a:xfrm>
            <a:prstGeom prst="rect">
              <a:avLst/>
            </a:prstGeom>
          </p:spPr>
        </p:pic>
        <p:pic>
          <p:nvPicPr>
            <p:cNvPr id="7" name="object 7"/>
            <p:cNvPicPr/>
            <p:nvPr/>
          </p:nvPicPr>
          <p:blipFill>
            <a:blip r:embed="rId5" cstate="print"/>
            <a:stretch>
              <a:fillRect/>
            </a:stretch>
          </p:blipFill>
          <p:spPr>
            <a:xfrm>
              <a:off x="8884919" y="100469"/>
              <a:ext cx="257555" cy="359270"/>
            </a:xfrm>
            <a:prstGeom prst="rect">
              <a:avLst/>
            </a:prstGeom>
          </p:spPr>
        </p:pic>
      </p:grpSp>
      <p:sp>
        <p:nvSpPr>
          <p:cNvPr id="8" name="object 8"/>
          <p:cNvSpPr txBox="1">
            <a:spLocks noGrp="1"/>
          </p:cNvSpPr>
          <p:nvPr>
            <p:ph type="title"/>
          </p:nvPr>
        </p:nvSpPr>
        <p:spPr>
          <a:xfrm>
            <a:off x="76200" y="369802"/>
            <a:ext cx="8871711" cy="321242"/>
          </a:xfrm>
          <a:prstGeom prst="rect">
            <a:avLst/>
          </a:prstGeom>
        </p:spPr>
        <p:txBody>
          <a:bodyPr vert="horz" wrap="square" lIns="0" tIns="13335" rIns="0" bIns="0" rtlCol="0">
            <a:spAutoFit/>
          </a:bodyPr>
          <a:lstStyle/>
          <a:p>
            <a:pPr marL="443865">
              <a:lnSpc>
                <a:spcPct val="100000"/>
              </a:lnSpc>
              <a:spcBef>
                <a:spcPts val="105"/>
              </a:spcBef>
            </a:pPr>
            <a:r>
              <a:rPr sz="2000" b="1" u="none">
                <a:solidFill>
                  <a:schemeClr val="tx2"/>
                </a:solidFill>
                <a:latin typeface="Calibri"/>
                <a:cs typeface="Calibri"/>
              </a:rPr>
              <a:t>Documentos</a:t>
            </a:r>
            <a:r>
              <a:rPr sz="2000" b="1" u="none" spc="-30">
                <a:solidFill>
                  <a:schemeClr val="tx2"/>
                </a:solidFill>
                <a:latin typeface="Calibri"/>
                <a:cs typeface="Calibri"/>
              </a:rPr>
              <a:t> </a:t>
            </a:r>
            <a:r>
              <a:rPr sz="2000" b="1" u="none">
                <a:solidFill>
                  <a:schemeClr val="tx2"/>
                </a:solidFill>
                <a:latin typeface="Calibri"/>
                <a:cs typeface="Calibri"/>
              </a:rPr>
              <a:t>de</a:t>
            </a:r>
            <a:r>
              <a:rPr sz="2000" b="1" u="none" spc="-30">
                <a:solidFill>
                  <a:schemeClr val="tx2"/>
                </a:solidFill>
                <a:latin typeface="Calibri"/>
                <a:cs typeface="Calibri"/>
              </a:rPr>
              <a:t> </a:t>
            </a:r>
            <a:r>
              <a:rPr sz="2000" b="1" u="none">
                <a:solidFill>
                  <a:schemeClr val="tx2"/>
                </a:solidFill>
                <a:latin typeface="Calibri"/>
                <a:cs typeface="Calibri"/>
              </a:rPr>
              <a:t>identificação</a:t>
            </a:r>
            <a:r>
              <a:rPr sz="2000" b="1" u="none" spc="-40">
                <a:solidFill>
                  <a:schemeClr val="tx2"/>
                </a:solidFill>
                <a:latin typeface="Calibri"/>
                <a:cs typeface="Calibri"/>
              </a:rPr>
              <a:t> </a:t>
            </a:r>
            <a:r>
              <a:rPr sz="2000" b="1" u="none">
                <a:solidFill>
                  <a:schemeClr val="tx2"/>
                </a:solidFill>
                <a:latin typeface="Calibri"/>
                <a:cs typeface="Calibri"/>
              </a:rPr>
              <a:t>para</a:t>
            </a:r>
            <a:r>
              <a:rPr sz="2000" b="1" u="none" spc="-25">
                <a:solidFill>
                  <a:schemeClr val="tx2"/>
                </a:solidFill>
                <a:latin typeface="Calibri"/>
                <a:cs typeface="Calibri"/>
              </a:rPr>
              <a:t> </a:t>
            </a:r>
            <a:r>
              <a:rPr sz="2000" b="1" u="none">
                <a:solidFill>
                  <a:schemeClr val="tx2"/>
                </a:solidFill>
                <a:latin typeface="Calibri"/>
                <a:cs typeface="Calibri"/>
              </a:rPr>
              <a:t>realizar</a:t>
            </a:r>
            <a:r>
              <a:rPr sz="2000" b="1" u="none" spc="-35">
                <a:solidFill>
                  <a:schemeClr val="tx2"/>
                </a:solidFill>
                <a:latin typeface="Calibri"/>
                <a:cs typeface="Calibri"/>
              </a:rPr>
              <a:t> </a:t>
            </a:r>
            <a:r>
              <a:rPr sz="2000" b="1" u="none">
                <a:solidFill>
                  <a:schemeClr val="tx2"/>
                </a:solidFill>
                <a:latin typeface="Calibri"/>
                <a:cs typeface="Calibri"/>
              </a:rPr>
              <a:t>o</a:t>
            </a:r>
            <a:r>
              <a:rPr sz="2000" b="1" u="none" spc="-25">
                <a:solidFill>
                  <a:schemeClr val="tx2"/>
                </a:solidFill>
                <a:latin typeface="Calibri"/>
                <a:cs typeface="Calibri"/>
              </a:rPr>
              <a:t> </a:t>
            </a:r>
            <a:r>
              <a:rPr lang="pt-BR" sz="2000" b="1" u="none" spc="-10">
                <a:solidFill>
                  <a:schemeClr val="tx2"/>
                </a:solidFill>
                <a:latin typeface="Calibri"/>
                <a:cs typeface="Calibri"/>
              </a:rPr>
              <a:t>Provão Paulista Seriado</a:t>
            </a:r>
            <a:r>
              <a:rPr sz="2000" b="1" u="none" spc="-10">
                <a:solidFill>
                  <a:schemeClr val="tx2"/>
                </a:solidFill>
                <a:latin typeface="Calibri"/>
                <a:cs typeface="Calibri"/>
              </a:rPr>
              <a:t>:</a:t>
            </a:r>
            <a:endParaRPr sz="2000">
              <a:solidFill>
                <a:schemeClr val="tx2"/>
              </a:solidFill>
              <a:latin typeface="Calibri"/>
              <a:cs typeface="Calibri"/>
            </a:endParaRPr>
          </a:p>
        </p:txBody>
      </p:sp>
      <p:sp>
        <p:nvSpPr>
          <p:cNvPr id="9" name="object 9"/>
          <p:cNvSpPr txBox="1"/>
          <p:nvPr/>
        </p:nvSpPr>
        <p:spPr>
          <a:xfrm>
            <a:off x="257492" y="767141"/>
            <a:ext cx="8142034" cy="3589508"/>
          </a:xfrm>
          <a:prstGeom prst="rect">
            <a:avLst/>
          </a:prstGeom>
        </p:spPr>
        <p:txBody>
          <a:bodyPr vert="horz" wrap="square" lIns="0" tIns="32384" rIns="0" bIns="0" rtlCol="0">
            <a:spAutoFit/>
          </a:bodyPr>
          <a:lstStyle/>
          <a:p>
            <a:pPr marL="12700">
              <a:lnSpc>
                <a:spcPct val="100000"/>
              </a:lnSpc>
              <a:spcBef>
                <a:spcPts val="254"/>
              </a:spcBef>
              <a:tabLst>
                <a:tab pos="250825" algn="l"/>
              </a:tabLst>
            </a:pPr>
            <a:r>
              <a:rPr lang="pt-BR" b="1">
                <a:solidFill>
                  <a:schemeClr val="tx2"/>
                </a:solidFill>
                <a:latin typeface="Calibri"/>
                <a:cs typeface="Calibri"/>
              </a:rPr>
              <a:t>a. </a:t>
            </a:r>
            <a:r>
              <a:rPr lang="pt-BR">
                <a:latin typeface="Calibri"/>
                <a:cs typeface="Calibri"/>
              </a:rPr>
              <a:t>Cédula</a:t>
            </a:r>
            <a:r>
              <a:rPr lang="pt-BR" spc="-45">
                <a:latin typeface="Calibri"/>
                <a:cs typeface="Calibri"/>
              </a:rPr>
              <a:t> </a:t>
            </a:r>
            <a:r>
              <a:rPr lang="pt-BR">
                <a:latin typeface="Calibri"/>
                <a:cs typeface="Calibri"/>
              </a:rPr>
              <a:t>de</a:t>
            </a:r>
            <a:r>
              <a:rPr lang="pt-BR" spc="-45">
                <a:latin typeface="Calibri"/>
                <a:cs typeface="Calibri"/>
              </a:rPr>
              <a:t> </a:t>
            </a:r>
            <a:r>
              <a:rPr lang="pt-BR">
                <a:latin typeface="Calibri"/>
                <a:cs typeface="Calibri"/>
              </a:rPr>
              <a:t>Identidade</a:t>
            </a:r>
            <a:r>
              <a:rPr lang="pt-BR" spc="-50">
                <a:latin typeface="Calibri"/>
                <a:cs typeface="Calibri"/>
              </a:rPr>
              <a:t> </a:t>
            </a:r>
            <a:r>
              <a:rPr lang="pt-BR" spc="-10">
                <a:latin typeface="Calibri"/>
                <a:cs typeface="Calibri"/>
              </a:rPr>
              <a:t>(RG);</a:t>
            </a:r>
            <a:endParaRPr lang="pt-BR">
              <a:latin typeface="Calibri"/>
              <a:cs typeface="Calibri"/>
            </a:endParaRPr>
          </a:p>
          <a:p>
            <a:pPr marL="12700">
              <a:lnSpc>
                <a:spcPct val="100000"/>
              </a:lnSpc>
              <a:spcBef>
                <a:spcPts val="155"/>
              </a:spcBef>
              <a:tabLst>
                <a:tab pos="250190" algn="l"/>
              </a:tabLst>
            </a:pPr>
            <a:r>
              <a:rPr lang="pt-BR" b="1">
                <a:solidFill>
                  <a:schemeClr val="tx2"/>
                </a:solidFill>
                <a:latin typeface="Calibri"/>
                <a:cs typeface="Calibri"/>
              </a:rPr>
              <a:t>b. </a:t>
            </a:r>
            <a:r>
              <a:rPr lang="pt-BR">
                <a:latin typeface="Calibri"/>
                <a:cs typeface="Calibri"/>
              </a:rPr>
              <a:t>Carteira</a:t>
            </a:r>
            <a:r>
              <a:rPr lang="pt-BR" spc="-35">
                <a:latin typeface="Calibri"/>
                <a:cs typeface="Calibri"/>
              </a:rPr>
              <a:t> </a:t>
            </a:r>
            <a:r>
              <a:rPr lang="pt-BR">
                <a:latin typeface="Calibri"/>
                <a:cs typeface="Calibri"/>
              </a:rPr>
              <a:t>de</a:t>
            </a:r>
            <a:r>
              <a:rPr lang="pt-BR" spc="-40">
                <a:latin typeface="Calibri"/>
                <a:cs typeface="Calibri"/>
              </a:rPr>
              <a:t> </a:t>
            </a:r>
            <a:r>
              <a:rPr lang="pt-BR">
                <a:latin typeface="Calibri"/>
                <a:cs typeface="Calibri"/>
              </a:rPr>
              <a:t>Identificação</a:t>
            </a:r>
            <a:r>
              <a:rPr lang="pt-BR" spc="-35">
                <a:latin typeface="Calibri"/>
                <a:cs typeface="Calibri"/>
              </a:rPr>
              <a:t> </a:t>
            </a:r>
            <a:r>
              <a:rPr lang="pt-BR">
                <a:latin typeface="Calibri"/>
                <a:cs typeface="Calibri"/>
              </a:rPr>
              <a:t>Nacional</a:t>
            </a:r>
            <a:r>
              <a:rPr lang="pt-BR" spc="-35">
                <a:latin typeface="Calibri"/>
                <a:cs typeface="Calibri"/>
              </a:rPr>
              <a:t> </a:t>
            </a:r>
            <a:r>
              <a:rPr lang="pt-BR" spc="-10">
                <a:latin typeface="Calibri"/>
                <a:cs typeface="Calibri"/>
              </a:rPr>
              <a:t>(CIN);</a:t>
            </a:r>
            <a:endParaRPr lang="pt-BR">
              <a:latin typeface="Calibri"/>
              <a:cs typeface="Calibri"/>
            </a:endParaRPr>
          </a:p>
          <a:p>
            <a:pPr marL="12700">
              <a:lnSpc>
                <a:spcPct val="100000"/>
              </a:lnSpc>
              <a:spcBef>
                <a:spcPts val="170"/>
              </a:spcBef>
              <a:tabLst>
                <a:tab pos="250825" algn="l"/>
              </a:tabLst>
            </a:pPr>
            <a:r>
              <a:rPr lang="pt-BR" b="1">
                <a:solidFill>
                  <a:schemeClr val="tx2"/>
                </a:solidFill>
                <a:latin typeface="Calibri"/>
                <a:cs typeface="Calibri"/>
              </a:rPr>
              <a:t>c. </a:t>
            </a:r>
            <a:r>
              <a:rPr lang="pt-BR">
                <a:latin typeface="Calibri"/>
                <a:cs typeface="Calibri"/>
              </a:rPr>
              <a:t>Registro</a:t>
            </a:r>
            <a:r>
              <a:rPr lang="pt-BR" spc="-45">
                <a:latin typeface="Calibri"/>
                <a:cs typeface="Calibri"/>
              </a:rPr>
              <a:t> </a:t>
            </a:r>
            <a:r>
              <a:rPr lang="pt-BR">
                <a:latin typeface="Calibri"/>
                <a:cs typeface="Calibri"/>
              </a:rPr>
              <a:t>de</a:t>
            </a:r>
            <a:r>
              <a:rPr lang="pt-BR" spc="-35">
                <a:latin typeface="Calibri"/>
                <a:cs typeface="Calibri"/>
              </a:rPr>
              <a:t> </a:t>
            </a:r>
            <a:r>
              <a:rPr lang="pt-BR">
                <a:latin typeface="Calibri"/>
                <a:cs typeface="Calibri"/>
              </a:rPr>
              <a:t>Identificação</a:t>
            </a:r>
            <a:r>
              <a:rPr lang="pt-BR" spc="-40">
                <a:latin typeface="Calibri"/>
                <a:cs typeface="Calibri"/>
              </a:rPr>
              <a:t> </a:t>
            </a:r>
            <a:r>
              <a:rPr lang="pt-BR">
                <a:latin typeface="Calibri"/>
                <a:cs typeface="Calibri"/>
              </a:rPr>
              <a:t>Civil</a:t>
            </a:r>
            <a:r>
              <a:rPr lang="pt-BR" spc="-35">
                <a:latin typeface="Calibri"/>
                <a:cs typeface="Calibri"/>
              </a:rPr>
              <a:t> </a:t>
            </a:r>
            <a:r>
              <a:rPr lang="pt-BR" spc="-10">
                <a:latin typeface="Calibri"/>
                <a:cs typeface="Calibri"/>
              </a:rPr>
              <a:t>(RIC);</a:t>
            </a:r>
            <a:endParaRPr lang="pt-BR">
              <a:latin typeface="Calibri"/>
              <a:cs typeface="Calibri"/>
            </a:endParaRPr>
          </a:p>
          <a:p>
            <a:pPr marL="12700">
              <a:lnSpc>
                <a:spcPct val="100000"/>
              </a:lnSpc>
              <a:spcBef>
                <a:spcPts val="155"/>
              </a:spcBef>
              <a:tabLst>
                <a:tab pos="250190" algn="l"/>
              </a:tabLst>
            </a:pPr>
            <a:r>
              <a:rPr lang="pt-BR" b="1">
                <a:solidFill>
                  <a:schemeClr val="tx2"/>
                </a:solidFill>
                <a:latin typeface="Calibri"/>
                <a:cs typeface="Calibri"/>
              </a:rPr>
              <a:t>d. </a:t>
            </a:r>
            <a:r>
              <a:rPr lang="pt-BR">
                <a:latin typeface="Calibri"/>
                <a:cs typeface="Calibri"/>
              </a:rPr>
              <a:t>Carteira</a:t>
            </a:r>
            <a:r>
              <a:rPr lang="pt-BR" spc="-35">
                <a:latin typeface="Calibri"/>
                <a:cs typeface="Calibri"/>
              </a:rPr>
              <a:t> </a:t>
            </a:r>
            <a:r>
              <a:rPr lang="pt-BR">
                <a:latin typeface="Calibri"/>
                <a:cs typeface="Calibri"/>
              </a:rPr>
              <a:t>de</a:t>
            </a:r>
            <a:r>
              <a:rPr lang="pt-BR" spc="-40">
                <a:latin typeface="Calibri"/>
                <a:cs typeface="Calibri"/>
              </a:rPr>
              <a:t> </a:t>
            </a:r>
            <a:r>
              <a:rPr lang="pt-BR">
                <a:latin typeface="Calibri"/>
                <a:cs typeface="Calibri"/>
              </a:rPr>
              <a:t>Trabalho</a:t>
            </a:r>
            <a:r>
              <a:rPr lang="pt-BR" spc="-40">
                <a:latin typeface="Calibri"/>
                <a:cs typeface="Calibri"/>
              </a:rPr>
              <a:t> </a:t>
            </a:r>
            <a:r>
              <a:rPr lang="pt-BR">
                <a:latin typeface="Calibri"/>
                <a:cs typeface="Calibri"/>
              </a:rPr>
              <a:t>e</a:t>
            </a:r>
            <a:r>
              <a:rPr lang="pt-BR" spc="-45">
                <a:latin typeface="Calibri"/>
                <a:cs typeface="Calibri"/>
              </a:rPr>
              <a:t> </a:t>
            </a:r>
            <a:r>
              <a:rPr lang="pt-BR">
                <a:latin typeface="Calibri"/>
                <a:cs typeface="Calibri"/>
              </a:rPr>
              <a:t>Previdência</a:t>
            </a:r>
            <a:r>
              <a:rPr lang="pt-BR" spc="-35">
                <a:latin typeface="Calibri"/>
                <a:cs typeface="Calibri"/>
              </a:rPr>
              <a:t> </a:t>
            </a:r>
            <a:r>
              <a:rPr lang="pt-BR">
                <a:latin typeface="Calibri"/>
                <a:cs typeface="Calibri"/>
              </a:rPr>
              <a:t>Social</a:t>
            </a:r>
            <a:r>
              <a:rPr lang="pt-BR" spc="-35">
                <a:latin typeface="Calibri"/>
                <a:cs typeface="Calibri"/>
              </a:rPr>
              <a:t> </a:t>
            </a:r>
            <a:r>
              <a:rPr lang="pt-BR" spc="-10">
                <a:latin typeface="Calibri"/>
                <a:cs typeface="Calibri"/>
              </a:rPr>
              <a:t>(CTPS);</a:t>
            </a:r>
            <a:endParaRPr lang="pt-BR">
              <a:latin typeface="Calibri"/>
              <a:cs typeface="Calibri"/>
            </a:endParaRPr>
          </a:p>
          <a:p>
            <a:pPr marL="12700">
              <a:lnSpc>
                <a:spcPct val="100000"/>
              </a:lnSpc>
              <a:spcBef>
                <a:spcPts val="155"/>
              </a:spcBef>
              <a:tabLst>
                <a:tab pos="250825" algn="l"/>
              </a:tabLst>
            </a:pPr>
            <a:r>
              <a:rPr lang="pt-BR" b="1">
                <a:solidFill>
                  <a:schemeClr val="tx2"/>
                </a:solidFill>
                <a:latin typeface="Calibri"/>
                <a:cs typeface="Calibri"/>
              </a:rPr>
              <a:t>e. </a:t>
            </a:r>
            <a:r>
              <a:rPr lang="pt-BR">
                <a:latin typeface="Calibri"/>
                <a:cs typeface="Calibri"/>
              </a:rPr>
              <a:t>Carteira</a:t>
            </a:r>
            <a:r>
              <a:rPr lang="pt-BR" spc="-25">
                <a:latin typeface="Calibri"/>
                <a:cs typeface="Calibri"/>
              </a:rPr>
              <a:t> </a:t>
            </a:r>
            <a:r>
              <a:rPr lang="pt-BR">
                <a:latin typeface="Calibri"/>
                <a:cs typeface="Calibri"/>
              </a:rPr>
              <a:t>Nacional</a:t>
            </a:r>
            <a:r>
              <a:rPr lang="pt-BR" spc="-25">
                <a:latin typeface="Calibri"/>
                <a:cs typeface="Calibri"/>
              </a:rPr>
              <a:t> </a:t>
            </a:r>
            <a:r>
              <a:rPr lang="pt-BR">
                <a:latin typeface="Calibri"/>
                <a:cs typeface="Calibri"/>
              </a:rPr>
              <a:t>de</a:t>
            </a:r>
            <a:r>
              <a:rPr lang="pt-BR" spc="-35">
                <a:latin typeface="Calibri"/>
                <a:cs typeface="Calibri"/>
              </a:rPr>
              <a:t> </a:t>
            </a:r>
            <a:r>
              <a:rPr lang="pt-BR">
                <a:latin typeface="Calibri"/>
                <a:cs typeface="Calibri"/>
              </a:rPr>
              <a:t>Habilitação</a:t>
            </a:r>
            <a:r>
              <a:rPr lang="pt-BR" spc="-25">
                <a:latin typeface="Calibri"/>
                <a:cs typeface="Calibri"/>
              </a:rPr>
              <a:t> </a:t>
            </a:r>
            <a:r>
              <a:rPr lang="pt-BR">
                <a:latin typeface="Calibri"/>
                <a:cs typeface="Calibri"/>
              </a:rPr>
              <a:t>(CNH)</a:t>
            </a:r>
            <a:r>
              <a:rPr lang="pt-BR" spc="-10">
                <a:latin typeface="Calibri"/>
                <a:cs typeface="Calibri"/>
              </a:rPr>
              <a:t>;</a:t>
            </a:r>
            <a:endParaRPr lang="pt-BR">
              <a:latin typeface="Calibri"/>
              <a:cs typeface="Calibri"/>
            </a:endParaRPr>
          </a:p>
          <a:p>
            <a:pPr marL="12065" marR="5080" algn="just">
              <a:lnSpc>
                <a:spcPct val="104700"/>
              </a:lnSpc>
              <a:spcBef>
                <a:spcPts val="85"/>
              </a:spcBef>
              <a:tabLst>
                <a:tab pos="251460" algn="l"/>
              </a:tabLst>
            </a:pPr>
            <a:r>
              <a:rPr lang="pt-BR" b="1">
                <a:solidFill>
                  <a:schemeClr val="tx2"/>
                </a:solidFill>
                <a:latin typeface="Calibri"/>
                <a:cs typeface="Calibri"/>
              </a:rPr>
              <a:t>f</a:t>
            </a:r>
            <a:r>
              <a:rPr lang="pt-BR">
                <a:latin typeface="Calibri"/>
                <a:cs typeface="Calibri"/>
              </a:rPr>
              <a:t>. Carteira</a:t>
            </a:r>
            <a:r>
              <a:rPr lang="pt-BR" spc="-35">
                <a:latin typeface="Calibri"/>
                <a:cs typeface="Calibri"/>
              </a:rPr>
              <a:t> </a:t>
            </a:r>
            <a:r>
              <a:rPr lang="pt-BR">
                <a:latin typeface="Calibri"/>
                <a:cs typeface="Calibri"/>
              </a:rPr>
              <a:t>de</a:t>
            </a:r>
            <a:r>
              <a:rPr lang="pt-BR" spc="-40">
                <a:latin typeface="Calibri"/>
                <a:cs typeface="Calibri"/>
              </a:rPr>
              <a:t> </a:t>
            </a:r>
            <a:r>
              <a:rPr lang="pt-BR">
                <a:latin typeface="Calibri"/>
                <a:cs typeface="Calibri"/>
              </a:rPr>
              <a:t>Identidade</a:t>
            </a:r>
            <a:r>
              <a:rPr lang="pt-BR" spc="-40">
                <a:latin typeface="Calibri"/>
                <a:cs typeface="Calibri"/>
              </a:rPr>
              <a:t> </a:t>
            </a:r>
            <a:r>
              <a:rPr lang="pt-BR">
                <a:latin typeface="Calibri"/>
                <a:cs typeface="Calibri"/>
              </a:rPr>
              <a:t>expedidas</a:t>
            </a:r>
            <a:r>
              <a:rPr lang="pt-BR" spc="-40">
                <a:latin typeface="Calibri"/>
                <a:cs typeface="Calibri"/>
              </a:rPr>
              <a:t> </a:t>
            </a:r>
            <a:r>
              <a:rPr lang="pt-BR">
                <a:latin typeface="Calibri"/>
                <a:cs typeface="Calibri"/>
              </a:rPr>
              <a:t>pelas</a:t>
            </a:r>
            <a:r>
              <a:rPr lang="pt-BR" spc="-45">
                <a:latin typeface="Calibri"/>
                <a:cs typeface="Calibri"/>
              </a:rPr>
              <a:t> </a:t>
            </a:r>
            <a:r>
              <a:rPr lang="pt-BR">
                <a:latin typeface="Calibri"/>
                <a:cs typeface="Calibri"/>
              </a:rPr>
              <a:t>Forças</a:t>
            </a:r>
            <a:r>
              <a:rPr lang="pt-BR" spc="-35">
                <a:latin typeface="Calibri"/>
                <a:cs typeface="Calibri"/>
              </a:rPr>
              <a:t> </a:t>
            </a:r>
            <a:r>
              <a:rPr lang="pt-BR">
                <a:latin typeface="Calibri"/>
                <a:cs typeface="Calibri"/>
              </a:rPr>
              <a:t>Armadas,</a:t>
            </a:r>
            <a:r>
              <a:rPr lang="pt-BR" spc="-35">
                <a:latin typeface="Calibri"/>
                <a:cs typeface="Calibri"/>
              </a:rPr>
              <a:t> </a:t>
            </a:r>
            <a:r>
              <a:rPr lang="pt-BR">
                <a:latin typeface="Calibri"/>
                <a:cs typeface="Calibri"/>
              </a:rPr>
              <a:t>Polícias</a:t>
            </a:r>
            <a:r>
              <a:rPr lang="pt-BR" spc="-40">
                <a:latin typeface="Calibri"/>
                <a:cs typeface="Calibri"/>
              </a:rPr>
              <a:t> </a:t>
            </a:r>
            <a:r>
              <a:rPr lang="pt-BR">
                <a:latin typeface="Calibri"/>
                <a:cs typeface="Calibri"/>
              </a:rPr>
              <a:t>Militares</a:t>
            </a:r>
            <a:r>
              <a:rPr lang="pt-BR" spc="-35">
                <a:latin typeface="Calibri"/>
                <a:cs typeface="Calibri"/>
              </a:rPr>
              <a:t> </a:t>
            </a:r>
            <a:r>
              <a:rPr lang="pt-BR">
                <a:latin typeface="Calibri"/>
                <a:cs typeface="Calibri"/>
              </a:rPr>
              <a:t>e</a:t>
            </a:r>
            <a:r>
              <a:rPr lang="pt-BR" spc="-45">
                <a:latin typeface="Calibri"/>
                <a:cs typeface="Calibri"/>
              </a:rPr>
              <a:t> </a:t>
            </a:r>
            <a:r>
              <a:rPr lang="pt-BR">
                <a:latin typeface="Calibri"/>
                <a:cs typeface="Calibri"/>
              </a:rPr>
              <a:t>Corpos</a:t>
            </a:r>
            <a:r>
              <a:rPr lang="pt-BR" spc="-35">
                <a:latin typeface="Calibri"/>
                <a:cs typeface="Calibri"/>
              </a:rPr>
              <a:t> </a:t>
            </a:r>
            <a:r>
              <a:rPr lang="pt-BR">
                <a:latin typeface="Calibri"/>
                <a:cs typeface="Calibri"/>
              </a:rPr>
              <a:t>de</a:t>
            </a:r>
            <a:r>
              <a:rPr lang="pt-BR" spc="-45">
                <a:latin typeface="Calibri"/>
                <a:cs typeface="Calibri"/>
              </a:rPr>
              <a:t> </a:t>
            </a:r>
            <a:r>
              <a:rPr lang="pt-BR" spc="-10">
                <a:latin typeface="Calibri"/>
                <a:cs typeface="Calibri"/>
              </a:rPr>
              <a:t>Bombeiros</a:t>
            </a:r>
            <a:r>
              <a:rPr lang="pt-BR">
                <a:latin typeface="Calibri"/>
                <a:cs typeface="Calibri"/>
              </a:rPr>
              <a:t>;</a:t>
            </a:r>
          </a:p>
          <a:p>
            <a:pPr marL="12065" marR="5080" algn="just">
              <a:lnSpc>
                <a:spcPct val="104700"/>
              </a:lnSpc>
              <a:spcBef>
                <a:spcPts val="85"/>
              </a:spcBef>
              <a:tabLst>
                <a:tab pos="251460" algn="l"/>
              </a:tabLst>
            </a:pPr>
            <a:r>
              <a:rPr lang="pt-BR" b="1" spc="-10">
                <a:solidFill>
                  <a:schemeClr val="tx2"/>
                </a:solidFill>
                <a:latin typeface="Calibri"/>
                <a:cs typeface="Calibri"/>
              </a:rPr>
              <a:t>g. </a:t>
            </a:r>
            <a:r>
              <a:rPr lang="pt-BR" spc="-10">
                <a:latin typeface="Calibri"/>
                <a:cs typeface="Calibri"/>
              </a:rPr>
              <a:t>Passaporte;</a:t>
            </a:r>
            <a:endParaRPr lang="pt-BR">
              <a:latin typeface="Calibri"/>
              <a:cs typeface="Calibri"/>
            </a:endParaRPr>
          </a:p>
          <a:p>
            <a:pPr marL="12700" algn="just">
              <a:lnSpc>
                <a:spcPct val="100000"/>
              </a:lnSpc>
              <a:spcBef>
                <a:spcPts val="155"/>
              </a:spcBef>
              <a:tabLst>
                <a:tab pos="250190" algn="l"/>
              </a:tabLst>
            </a:pPr>
            <a:r>
              <a:rPr lang="pt-BR" b="1">
                <a:solidFill>
                  <a:schemeClr val="tx2"/>
                </a:solidFill>
                <a:latin typeface="Calibri"/>
                <a:cs typeface="Calibri"/>
              </a:rPr>
              <a:t>h. </a:t>
            </a:r>
            <a:r>
              <a:rPr lang="pt-BR">
                <a:latin typeface="Calibri"/>
                <a:cs typeface="Calibri"/>
              </a:rPr>
              <a:t>Registro</a:t>
            </a:r>
            <a:r>
              <a:rPr lang="pt-BR" spc="-40">
                <a:latin typeface="Calibri"/>
                <a:cs typeface="Calibri"/>
              </a:rPr>
              <a:t> </a:t>
            </a:r>
            <a:r>
              <a:rPr lang="pt-BR">
                <a:latin typeface="Calibri"/>
                <a:cs typeface="Calibri"/>
              </a:rPr>
              <a:t>Nacional</a:t>
            </a:r>
            <a:r>
              <a:rPr lang="pt-BR" spc="-35">
                <a:latin typeface="Calibri"/>
                <a:cs typeface="Calibri"/>
              </a:rPr>
              <a:t> </a:t>
            </a:r>
            <a:r>
              <a:rPr lang="pt-BR">
                <a:latin typeface="Calibri"/>
                <a:cs typeface="Calibri"/>
              </a:rPr>
              <a:t>de</a:t>
            </a:r>
            <a:r>
              <a:rPr lang="pt-BR" spc="-45">
                <a:latin typeface="Calibri"/>
                <a:cs typeface="Calibri"/>
              </a:rPr>
              <a:t> </a:t>
            </a:r>
            <a:r>
              <a:rPr lang="pt-BR">
                <a:latin typeface="Calibri"/>
                <a:cs typeface="Calibri"/>
              </a:rPr>
              <a:t>Estrangeiro</a:t>
            </a:r>
            <a:r>
              <a:rPr lang="pt-BR" spc="-25">
                <a:latin typeface="Calibri"/>
                <a:cs typeface="Calibri"/>
              </a:rPr>
              <a:t> </a:t>
            </a:r>
            <a:r>
              <a:rPr lang="pt-BR" spc="-40">
                <a:latin typeface="Calibri"/>
                <a:cs typeface="Calibri"/>
              </a:rPr>
              <a:t> (</a:t>
            </a:r>
            <a:r>
              <a:rPr lang="pt-BR" spc="-20">
                <a:latin typeface="Calibri"/>
                <a:cs typeface="Calibri"/>
              </a:rPr>
              <a:t>RNE);</a:t>
            </a:r>
            <a:endParaRPr lang="pt-BR">
              <a:latin typeface="Calibri"/>
              <a:cs typeface="Calibri"/>
            </a:endParaRPr>
          </a:p>
          <a:p>
            <a:pPr marL="12700" marR="18415" algn="just">
              <a:lnSpc>
                <a:spcPct val="106300"/>
              </a:lnSpc>
              <a:spcBef>
                <a:spcPts val="45"/>
              </a:spcBef>
              <a:tabLst>
                <a:tab pos="250190" algn="l"/>
              </a:tabLst>
            </a:pPr>
            <a:r>
              <a:rPr lang="pt-BR" b="1">
                <a:solidFill>
                  <a:schemeClr val="tx2"/>
                </a:solidFill>
                <a:latin typeface="Calibri"/>
                <a:cs typeface="Calibri"/>
              </a:rPr>
              <a:t>i. </a:t>
            </a:r>
            <a:r>
              <a:rPr lang="pt-BR">
                <a:latin typeface="Calibri"/>
                <a:cs typeface="Calibri"/>
              </a:rPr>
              <a:t>Documentos</a:t>
            </a:r>
            <a:r>
              <a:rPr lang="pt-BR" spc="-30">
                <a:latin typeface="Calibri"/>
                <a:cs typeface="Calibri"/>
              </a:rPr>
              <a:t> </a:t>
            </a:r>
            <a:r>
              <a:rPr lang="pt-BR">
                <a:latin typeface="Calibri"/>
                <a:cs typeface="Calibri"/>
              </a:rPr>
              <a:t>na</a:t>
            </a:r>
            <a:r>
              <a:rPr lang="pt-BR" spc="-25">
                <a:latin typeface="Calibri"/>
                <a:cs typeface="Calibri"/>
              </a:rPr>
              <a:t> </a:t>
            </a:r>
            <a:r>
              <a:rPr lang="pt-BR">
                <a:latin typeface="Calibri"/>
                <a:cs typeface="Calibri"/>
              </a:rPr>
              <a:t>versão</a:t>
            </a:r>
            <a:r>
              <a:rPr lang="pt-BR" spc="-30">
                <a:latin typeface="Calibri"/>
                <a:cs typeface="Calibri"/>
              </a:rPr>
              <a:t> </a:t>
            </a:r>
            <a:r>
              <a:rPr lang="pt-BR">
                <a:latin typeface="Calibri"/>
                <a:cs typeface="Calibri"/>
              </a:rPr>
              <a:t>digital</a:t>
            </a:r>
            <a:r>
              <a:rPr lang="pt-BR" spc="-20">
                <a:latin typeface="Calibri"/>
                <a:cs typeface="Calibri"/>
              </a:rPr>
              <a:t> </a:t>
            </a:r>
            <a:r>
              <a:rPr lang="pt-BR">
                <a:latin typeface="Calibri"/>
                <a:cs typeface="Calibri"/>
              </a:rPr>
              <a:t>(RG,</a:t>
            </a:r>
            <a:r>
              <a:rPr lang="pt-BR" spc="-25">
                <a:latin typeface="Calibri"/>
                <a:cs typeface="Calibri"/>
              </a:rPr>
              <a:t> </a:t>
            </a:r>
            <a:r>
              <a:rPr lang="pt-BR">
                <a:latin typeface="Calibri"/>
                <a:cs typeface="Calibri"/>
              </a:rPr>
              <a:t>CNH</a:t>
            </a:r>
            <a:r>
              <a:rPr lang="pt-BR" spc="-35">
                <a:latin typeface="Calibri"/>
                <a:cs typeface="Calibri"/>
              </a:rPr>
              <a:t> </a:t>
            </a:r>
            <a:r>
              <a:rPr lang="pt-BR">
                <a:latin typeface="Calibri"/>
                <a:cs typeface="Calibri"/>
              </a:rPr>
              <a:t>e</a:t>
            </a:r>
            <a:r>
              <a:rPr lang="pt-BR" spc="-30">
                <a:latin typeface="Calibri"/>
                <a:cs typeface="Calibri"/>
              </a:rPr>
              <a:t> </a:t>
            </a:r>
            <a:r>
              <a:rPr lang="pt-BR" spc="-10">
                <a:latin typeface="Calibri"/>
                <a:cs typeface="Calibri"/>
              </a:rPr>
              <a:t>e-</a:t>
            </a:r>
            <a:r>
              <a:rPr lang="pt-BR">
                <a:latin typeface="Calibri"/>
                <a:cs typeface="Calibri"/>
              </a:rPr>
              <a:t>Título),</a:t>
            </a:r>
            <a:r>
              <a:rPr lang="pt-BR" spc="-30">
                <a:latin typeface="Calibri"/>
                <a:cs typeface="Calibri"/>
              </a:rPr>
              <a:t> </a:t>
            </a:r>
            <a:r>
              <a:rPr lang="pt-BR">
                <a:latin typeface="Calibri"/>
                <a:cs typeface="Calibri"/>
              </a:rPr>
              <a:t>desde</a:t>
            </a:r>
            <a:r>
              <a:rPr lang="pt-BR" spc="-25">
                <a:latin typeface="Calibri"/>
                <a:cs typeface="Calibri"/>
              </a:rPr>
              <a:t> </a:t>
            </a:r>
            <a:r>
              <a:rPr lang="pt-BR">
                <a:latin typeface="Calibri"/>
                <a:cs typeface="Calibri"/>
              </a:rPr>
              <a:t>que</a:t>
            </a:r>
            <a:r>
              <a:rPr lang="pt-BR" spc="-30">
                <a:latin typeface="Calibri"/>
                <a:cs typeface="Calibri"/>
              </a:rPr>
              <a:t> </a:t>
            </a:r>
            <a:r>
              <a:rPr lang="pt-BR">
                <a:latin typeface="Calibri"/>
                <a:cs typeface="Calibri"/>
              </a:rPr>
              <a:t>apresentados</a:t>
            </a:r>
            <a:r>
              <a:rPr lang="pt-BR" spc="-35">
                <a:latin typeface="Calibri"/>
                <a:cs typeface="Calibri"/>
              </a:rPr>
              <a:t> </a:t>
            </a:r>
            <a:r>
              <a:rPr lang="pt-BR">
                <a:latin typeface="Calibri"/>
                <a:cs typeface="Calibri"/>
              </a:rPr>
              <a:t>no</a:t>
            </a:r>
            <a:r>
              <a:rPr lang="pt-BR" spc="-40">
                <a:latin typeface="Calibri"/>
                <a:cs typeface="Calibri"/>
              </a:rPr>
              <a:t> </a:t>
            </a:r>
            <a:r>
              <a:rPr lang="pt-BR">
                <a:latin typeface="Calibri"/>
                <a:cs typeface="Calibri"/>
              </a:rPr>
              <a:t>aplicativo</a:t>
            </a:r>
            <a:r>
              <a:rPr lang="pt-BR" spc="-25">
                <a:latin typeface="Calibri"/>
                <a:cs typeface="Calibri"/>
              </a:rPr>
              <a:t> </a:t>
            </a:r>
            <a:r>
              <a:rPr lang="pt-BR" spc="-10">
                <a:latin typeface="Calibri"/>
                <a:cs typeface="Calibri"/>
              </a:rPr>
              <a:t>oficial</a:t>
            </a:r>
            <a:r>
              <a:rPr lang="pt-BR">
                <a:latin typeface="Calibri"/>
                <a:cs typeface="Calibri"/>
              </a:rPr>
              <a:t>.</a:t>
            </a:r>
            <a:r>
              <a:rPr lang="pt-BR" spc="-20">
                <a:latin typeface="Calibri"/>
                <a:cs typeface="Calibri"/>
              </a:rPr>
              <a:t> </a:t>
            </a:r>
          </a:p>
          <a:p>
            <a:pPr marL="12700" marR="18415" algn="ctr">
              <a:lnSpc>
                <a:spcPct val="106300"/>
              </a:lnSpc>
              <a:spcBef>
                <a:spcPts val="45"/>
              </a:spcBef>
              <a:tabLst>
                <a:tab pos="250190" algn="l"/>
              </a:tabLst>
            </a:pPr>
            <a:r>
              <a:rPr lang="pt-BR" b="1">
                <a:latin typeface="Calibri"/>
                <a:cs typeface="Calibri"/>
              </a:rPr>
              <a:t>Não</a:t>
            </a:r>
            <a:r>
              <a:rPr lang="pt-BR" b="1" spc="-30">
                <a:latin typeface="Calibri"/>
                <a:cs typeface="Calibri"/>
              </a:rPr>
              <a:t> </a:t>
            </a:r>
            <a:r>
              <a:rPr lang="pt-BR" b="1">
                <a:latin typeface="Calibri"/>
                <a:cs typeface="Calibri"/>
              </a:rPr>
              <a:t>serão</a:t>
            </a:r>
            <a:r>
              <a:rPr lang="pt-BR" b="1" spc="-25">
                <a:latin typeface="Calibri"/>
                <a:cs typeface="Calibri"/>
              </a:rPr>
              <a:t> </a:t>
            </a:r>
            <a:r>
              <a:rPr lang="pt-BR" b="1">
                <a:latin typeface="Calibri"/>
                <a:cs typeface="Calibri"/>
              </a:rPr>
              <a:t>aceitos</a:t>
            </a:r>
            <a:r>
              <a:rPr lang="pt-BR" b="1" spc="-20">
                <a:latin typeface="Calibri"/>
                <a:cs typeface="Calibri"/>
              </a:rPr>
              <a:t> </a:t>
            </a:r>
            <a:r>
              <a:rPr lang="pt-BR" b="1">
                <a:latin typeface="Calibri"/>
                <a:cs typeface="Calibri"/>
              </a:rPr>
              <a:t>documentos</a:t>
            </a:r>
            <a:r>
              <a:rPr lang="pt-BR" b="1" spc="-25">
                <a:latin typeface="Calibri"/>
                <a:cs typeface="Calibri"/>
              </a:rPr>
              <a:t> </a:t>
            </a:r>
            <a:r>
              <a:rPr lang="pt-BR" b="1">
                <a:latin typeface="Calibri"/>
                <a:cs typeface="Calibri"/>
              </a:rPr>
              <a:t>digitais</a:t>
            </a:r>
            <a:r>
              <a:rPr lang="pt-BR" b="1" spc="-30">
                <a:latin typeface="Calibri"/>
                <a:cs typeface="Calibri"/>
              </a:rPr>
              <a:t> </a:t>
            </a:r>
            <a:r>
              <a:rPr lang="pt-BR" b="1">
                <a:latin typeface="Calibri"/>
                <a:cs typeface="Calibri"/>
              </a:rPr>
              <a:t>fora</a:t>
            </a:r>
            <a:r>
              <a:rPr lang="pt-BR" b="1" spc="5">
                <a:latin typeface="Calibri"/>
                <a:cs typeface="Calibri"/>
              </a:rPr>
              <a:t> </a:t>
            </a:r>
            <a:r>
              <a:rPr lang="pt-BR" b="1" spc="-25">
                <a:latin typeface="Calibri"/>
                <a:cs typeface="Calibri"/>
              </a:rPr>
              <a:t>do </a:t>
            </a:r>
            <a:r>
              <a:rPr lang="pt-BR" b="1" spc="-10">
                <a:latin typeface="Calibri"/>
                <a:cs typeface="Calibri"/>
              </a:rPr>
              <a:t>aplicativo.</a:t>
            </a:r>
            <a:endParaRPr lang="pt-BR" b="1">
              <a:latin typeface="Calibri"/>
              <a:cs typeface="Calibri"/>
            </a:endParaRPr>
          </a:p>
        </p:txBody>
      </p:sp>
      <p:pic>
        <p:nvPicPr>
          <p:cNvPr id="10" name="object 10"/>
          <p:cNvPicPr/>
          <p:nvPr/>
        </p:nvPicPr>
        <p:blipFill>
          <a:blip r:embed="rId6" cstate="print"/>
          <a:stretch>
            <a:fillRect/>
          </a:stretch>
        </p:blipFill>
        <p:spPr>
          <a:xfrm>
            <a:off x="0" y="4912996"/>
            <a:ext cx="8954388" cy="1765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640579"/>
            <a:ext cx="2242820" cy="502284"/>
            <a:chOff x="0" y="4640579"/>
            <a:chExt cx="2242820" cy="502284"/>
          </a:xfrm>
        </p:grpSpPr>
        <p:pic>
          <p:nvPicPr>
            <p:cNvPr id="3" name="object 3"/>
            <p:cNvPicPr/>
            <p:nvPr/>
          </p:nvPicPr>
          <p:blipFill>
            <a:blip r:embed="rId2" cstate="print"/>
            <a:stretch>
              <a:fillRect/>
            </a:stretch>
          </p:blipFill>
          <p:spPr>
            <a:xfrm>
              <a:off x="0" y="4716676"/>
              <a:ext cx="257492" cy="426186"/>
            </a:xfrm>
            <a:prstGeom prst="rect">
              <a:avLst/>
            </a:prstGeom>
          </p:spPr>
        </p:pic>
        <p:pic>
          <p:nvPicPr>
            <p:cNvPr id="4" name="object 4"/>
            <p:cNvPicPr/>
            <p:nvPr/>
          </p:nvPicPr>
          <p:blipFill>
            <a:blip r:embed="rId3" cstate="print"/>
            <a:stretch>
              <a:fillRect/>
            </a:stretch>
          </p:blipFill>
          <p:spPr>
            <a:xfrm>
              <a:off x="213309" y="4640579"/>
              <a:ext cx="2029460" cy="272453"/>
            </a:xfrm>
            <a:prstGeom prst="rect">
              <a:avLst/>
            </a:prstGeom>
          </p:spPr>
        </p:pic>
      </p:grpSp>
      <p:grpSp>
        <p:nvGrpSpPr>
          <p:cNvPr id="5" name="object 5"/>
          <p:cNvGrpSpPr/>
          <p:nvPr/>
        </p:nvGrpSpPr>
        <p:grpSpPr>
          <a:xfrm>
            <a:off x="0" y="-63"/>
            <a:ext cx="9144000" cy="460375"/>
            <a:chOff x="0" y="-63"/>
            <a:chExt cx="9144000" cy="460375"/>
          </a:xfrm>
        </p:grpSpPr>
        <p:pic>
          <p:nvPicPr>
            <p:cNvPr id="6" name="object 6"/>
            <p:cNvPicPr/>
            <p:nvPr/>
          </p:nvPicPr>
          <p:blipFill>
            <a:blip r:embed="rId4" cstate="print"/>
            <a:stretch>
              <a:fillRect/>
            </a:stretch>
          </p:blipFill>
          <p:spPr>
            <a:xfrm>
              <a:off x="0" y="-63"/>
              <a:ext cx="9143999" cy="173545"/>
            </a:xfrm>
            <a:prstGeom prst="rect">
              <a:avLst/>
            </a:prstGeom>
          </p:spPr>
        </p:pic>
        <p:pic>
          <p:nvPicPr>
            <p:cNvPr id="7" name="object 7"/>
            <p:cNvPicPr/>
            <p:nvPr/>
          </p:nvPicPr>
          <p:blipFill>
            <a:blip r:embed="rId5" cstate="print"/>
            <a:stretch>
              <a:fillRect/>
            </a:stretch>
          </p:blipFill>
          <p:spPr>
            <a:xfrm>
              <a:off x="8884919" y="100469"/>
              <a:ext cx="257555" cy="359270"/>
            </a:xfrm>
            <a:prstGeom prst="rect">
              <a:avLst/>
            </a:prstGeom>
          </p:spPr>
        </p:pic>
      </p:grpSp>
      <p:sp>
        <p:nvSpPr>
          <p:cNvPr id="9" name="object 9"/>
          <p:cNvSpPr txBox="1">
            <a:spLocks noGrp="1"/>
          </p:cNvSpPr>
          <p:nvPr>
            <p:ph type="title"/>
          </p:nvPr>
        </p:nvSpPr>
        <p:spPr>
          <a:xfrm>
            <a:off x="304800" y="230468"/>
            <a:ext cx="6400800" cy="321242"/>
          </a:xfrm>
          <a:prstGeom prst="rect">
            <a:avLst/>
          </a:prstGeom>
        </p:spPr>
        <p:txBody>
          <a:bodyPr vert="horz" wrap="square" lIns="0" tIns="13335" rIns="0" bIns="0" rtlCol="0">
            <a:spAutoFit/>
          </a:bodyPr>
          <a:lstStyle/>
          <a:p>
            <a:pPr marL="12700" algn="ctr">
              <a:lnSpc>
                <a:spcPct val="100000"/>
              </a:lnSpc>
              <a:spcBef>
                <a:spcPts val="105"/>
              </a:spcBef>
            </a:pPr>
            <a:r>
              <a:rPr lang="pt-BR" sz="2000" b="1" u="none">
                <a:solidFill>
                  <a:srgbClr val="2D57A6"/>
                </a:solidFill>
                <a:latin typeface="Calibri"/>
                <a:cs typeface="Calibri"/>
              </a:rPr>
              <a:t>Identificação</a:t>
            </a:r>
            <a:r>
              <a:rPr lang="pt-BR" sz="2000" b="1" u="none" spc="-30">
                <a:solidFill>
                  <a:srgbClr val="2D57A6"/>
                </a:solidFill>
                <a:latin typeface="Calibri"/>
                <a:cs typeface="Calibri"/>
              </a:rPr>
              <a:t> e</a:t>
            </a:r>
            <a:r>
              <a:rPr lang="pt-BR" sz="2000" b="1" u="none" spc="-40">
                <a:solidFill>
                  <a:srgbClr val="2D57A6"/>
                </a:solidFill>
                <a:latin typeface="Calibri"/>
                <a:cs typeface="Calibri"/>
              </a:rPr>
              <a:t> </a:t>
            </a:r>
            <a:r>
              <a:rPr lang="pt-BR" sz="2000" b="1" u="none">
                <a:solidFill>
                  <a:srgbClr val="2D57A6"/>
                </a:solidFill>
                <a:latin typeface="Calibri"/>
                <a:cs typeface="Calibri"/>
              </a:rPr>
              <a:t>lista</a:t>
            </a:r>
            <a:r>
              <a:rPr lang="pt-BR" sz="2000" b="1" u="none" spc="-40">
                <a:solidFill>
                  <a:srgbClr val="2D57A6"/>
                </a:solidFill>
                <a:latin typeface="Calibri"/>
                <a:cs typeface="Calibri"/>
              </a:rPr>
              <a:t> </a:t>
            </a:r>
            <a:r>
              <a:rPr lang="pt-BR" sz="2000" b="1" u="none">
                <a:solidFill>
                  <a:srgbClr val="2D57A6"/>
                </a:solidFill>
                <a:latin typeface="Calibri"/>
                <a:cs typeface="Calibri"/>
              </a:rPr>
              <a:t>de</a:t>
            </a:r>
            <a:r>
              <a:rPr lang="pt-BR" sz="2000" b="1" u="none" spc="-35">
                <a:solidFill>
                  <a:srgbClr val="2D57A6"/>
                </a:solidFill>
                <a:latin typeface="Calibri"/>
                <a:cs typeface="Calibri"/>
              </a:rPr>
              <a:t> </a:t>
            </a:r>
            <a:r>
              <a:rPr lang="pt-BR" sz="2000" b="1" u="none" spc="-10">
                <a:solidFill>
                  <a:srgbClr val="2D57A6"/>
                </a:solidFill>
                <a:latin typeface="Calibri"/>
                <a:cs typeface="Calibri"/>
              </a:rPr>
              <a:t>presença</a:t>
            </a:r>
            <a:endParaRPr lang="pt-BR" sz="2000">
              <a:latin typeface="Calibri"/>
              <a:cs typeface="Calibri"/>
            </a:endParaRPr>
          </a:p>
        </p:txBody>
      </p:sp>
      <p:sp>
        <p:nvSpPr>
          <p:cNvPr id="10" name="object 10"/>
          <p:cNvSpPr txBox="1"/>
          <p:nvPr/>
        </p:nvSpPr>
        <p:spPr>
          <a:xfrm>
            <a:off x="257491" y="608696"/>
            <a:ext cx="8673199" cy="3528210"/>
          </a:xfrm>
          <a:prstGeom prst="rect">
            <a:avLst/>
          </a:prstGeom>
        </p:spPr>
        <p:txBody>
          <a:bodyPr vert="horz" wrap="square" lIns="0" tIns="12700" rIns="0" bIns="0" rtlCol="0">
            <a:spAutoFit/>
          </a:bodyPr>
          <a:lstStyle/>
          <a:p>
            <a:pPr marL="12065" marR="8890">
              <a:lnSpc>
                <a:spcPct val="105600"/>
              </a:lnSpc>
              <a:spcBef>
                <a:spcPts val="100"/>
              </a:spcBef>
              <a:tabLst>
                <a:tab pos="355600" algn="l"/>
              </a:tabLst>
            </a:pPr>
            <a:endParaRPr lang="pt-BR" sz="1800">
              <a:solidFill>
                <a:schemeClr val="tx1"/>
              </a:solidFill>
              <a:latin typeface="+mj-lt"/>
              <a:cs typeface="Arial"/>
            </a:endParaRPr>
          </a:p>
          <a:p>
            <a:pPr marL="12065" marR="8890">
              <a:lnSpc>
                <a:spcPct val="105600"/>
              </a:lnSpc>
              <a:spcBef>
                <a:spcPts val="100"/>
              </a:spcBef>
              <a:tabLst>
                <a:tab pos="355600" algn="l"/>
              </a:tabLst>
            </a:pPr>
            <a:r>
              <a:rPr lang="pt-BR" sz="1800" b="1">
                <a:solidFill>
                  <a:schemeClr val="tx2"/>
                </a:solidFill>
                <a:latin typeface="+mn-lt"/>
                <a:cs typeface="Arial"/>
              </a:rPr>
              <a:t>a. </a:t>
            </a:r>
            <a:r>
              <a:rPr lang="pt-BR" sz="1800">
                <a:solidFill>
                  <a:schemeClr val="tx1"/>
                </a:solidFill>
                <a:latin typeface="+mn-lt"/>
                <a:cs typeface="Arial"/>
              </a:rPr>
              <a:t>A</a:t>
            </a:r>
            <a:r>
              <a:rPr lang="pt-BR" sz="1800" spc="-5">
                <a:solidFill>
                  <a:schemeClr val="tx1"/>
                </a:solidFill>
                <a:latin typeface="+mn-lt"/>
                <a:cs typeface="Arial"/>
              </a:rPr>
              <a:t> </a:t>
            </a:r>
            <a:r>
              <a:rPr lang="pt-BR" sz="1800">
                <a:solidFill>
                  <a:schemeClr val="tx1"/>
                </a:solidFill>
                <a:latin typeface="+mn-lt"/>
                <a:cs typeface="Arial"/>
              </a:rPr>
              <a:t>identificação</a:t>
            </a:r>
            <a:r>
              <a:rPr lang="pt-BR" sz="1800" spc="5">
                <a:solidFill>
                  <a:schemeClr val="tx1"/>
                </a:solidFill>
                <a:latin typeface="+mn-lt"/>
                <a:cs typeface="Arial"/>
              </a:rPr>
              <a:t> </a:t>
            </a:r>
            <a:r>
              <a:rPr lang="pt-BR" sz="1800">
                <a:solidFill>
                  <a:schemeClr val="tx1"/>
                </a:solidFill>
                <a:latin typeface="+mn-lt"/>
                <a:cs typeface="Arial"/>
              </a:rPr>
              <a:t>dos</a:t>
            </a:r>
            <a:r>
              <a:rPr lang="pt-BR" sz="1800" spc="-5">
                <a:solidFill>
                  <a:schemeClr val="tx1"/>
                </a:solidFill>
                <a:latin typeface="+mn-lt"/>
                <a:cs typeface="Arial"/>
              </a:rPr>
              <a:t> </a:t>
            </a:r>
            <a:r>
              <a:rPr lang="pt-BR" sz="1800">
                <a:solidFill>
                  <a:schemeClr val="tx1"/>
                </a:solidFill>
                <a:latin typeface="+mn-lt"/>
                <a:cs typeface="Arial"/>
              </a:rPr>
              <a:t>estudantes</a:t>
            </a:r>
            <a:r>
              <a:rPr lang="pt-BR" sz="1800" spc="-10">
                <a:solidFill>
                  <a:schemeClr val="tx1"/>
                </a:solidFill>
                <a:latin typeface="+mn-lt"/>
                <a:cs typeface="Arial"/>
              </a:rPr>
              <a:t> </a:t>
            </a:r>
            <a:r>
              <a:rPr lang="pt-BR" sz="1800">
                <a:solidFill>
                  <a:schemeClr val="tx1"/>
                </a:solidFill>
                <a:latin typeface="+mn-lt"/>
                <a:cs typeface="Arial"/>
              </a:rPr>
              <a:t>deverá</a:t>
            </a:r>
            <a:r>
              <a:rPr lang="pt-BR" sz="1800" spc="-5">
                <a:solidFill>
                  <a:schemeClr val="tx1"/>
                </a:solidFill>
                <a:latin typeface="+mn-lt"/>
                <a:cs typeface="Arial"/>
              </a:rPr>
              <a:t> </a:t>
            </a:r>
            <a:r>
              <a:rPr lang="pt-BR" sz="1800">
                <a:solidFill>
                  <a:schemeClr val="tx1"/>
                </a:solidFill>
                <a:latin typeface="+mn-lt"/>
                <a:cs typeface="Arial"/>
              </a:rPr>
              <a:t>ser</a:t>
            </a:r>
            <a:r>
              <a:rPr lang="pt-BR" sz="1800" spc="-10">
                <a:solidFill>
                  <a:schemeClr val="tx1"/>
                </a:solidFill>
                <a:latin typeface="+mn-lt"/>
                <a:cs typeface="Arial"/>
              </a:rPr>
              <a:t> </a:t>
            </a:r>
            <a:r>
              <a:rPr lang="pt-BR" sz="1800">
                <a:solidFill>
                  <a:schemeClr val="tx1"/>
                </a:solidFill>
                <a:latin typeface="+mn-lt"/>
                <a:cs typeface="Arial"/>
              </a:rPr>
              <a:t>realizada</a:t>
            </a:r>
            <a:r>
              <a:rPr lang="pt-BR" sz="1800" spc="-10">
                <a:solidFill>
                  <a:schemeClr val="tx1"/>
                </a:solidFill>
                <a:latin typeface="+mn-lt"/>
                <a:cs typeface="Arial"/>
              </a:rPr>
              <a:t> </a:t>
            </a:r>
            <a:r>
              <a:rPr lang="pt-BR" sz="1800">
                <a:solidFill>
                  <a:schemeClr val="tx1"/>
                </a:solidFill>
                <a:latin typeface="+mn-lt"/>
                <a:cs typeface="Arial"/>
              </a:rPr>
              <a:t>antes de entrar</a:t>
            </a:r>
            <a:r>
              <a:rPr lang="pt-BR" sz="1800" spc="-5">
                <a:solidFill>
                  <a:schemeClr val="tx1"/>
                </a:solidFill>
                <a:latin typeface="+mn-lt"/>
                <a:cs typeface="Arial"/>
              </a:rPr>
              <a:t> </a:t>
            </a:r>
            <a:r>
              <a:rPr lang="pt-BR" sz="1800">
                <a:solidFill>
                  <a:schemeClr val="tx1"/>
                </a:solidFill>
                <a:latin typeface="+mn-lt"/>
                <a:cs typeface="Arial"/>
              </a:rPr>
              <a:t>na</a:t>
            </a:r>
            <a:r>
              <a:rPr lang="pt-BR" sz="1800" spc="-10">
                <a:solidFill>
                  <a:schemeClr val="tx1"/>
                </a:solidFill>
                <a:latin typeface="+mn-lt"/>
                <a:cs typeface="Arial"/>
              </a:rPr>
              <a:t> </a:t>
            </a:r>
            <a:r>
              <a:rPr lang="pt-BR" sz="1800">
                <a:solidFill>
                  <a:schemeClr val="tx1"/>
                </a:solidFill>
                <a:latin typeface="+mn-lt"/>
                <a:cs typeface="Arial"/>
              </a:rPr>
              <a:t>sala </a:t>
            </a:r>
            <a:r>
              <a:rPr lang="pt-BR" sz="1800" spc="-25">
                <a:solidFill>
                  <a:schemeClr val="tx1"/>
                </a:solidFill>
                <a:latin typeface="+mn-lt"/>
                <a:cs typeface="Arial"/>
              </a:rPr>
              <a:t>de </a:t>
            </a:r>
            <a:r>
              <a:rPr lang="pt-BR" sz="1800" spc="-10">
                <a:solidFill>
                  <a:schemeClr val="tx1"/>
                </a:solidFill>
                <a:latin typeface="+mn-lt"/>
                <a:cs typeface="Arial"/>
              </a:rPr>
              <a:t>prova;</a:t>
            </a:r>
            <a:endParaRPr lang="pt-BR" sz="1800">
              <a:solidFill>
                <a:schemeClr val="tx1"/>
              </a:solidFill>
              <a:latin typeface="+mn-lt"/>
              <a:cs typeface="Arial"/>
            </a:endParaRPr>
          </a:p>
          <a:p>
            <a:pPr marL="12065" marR="8890">
              <a:lnSpc>
                <a:spcPct val="105100"/>
              </a:lnSpc>
              <a:spcBef>
                <a:spcPts val="20"/>
              </a:spcBef>
              <a:tabLst>
                <a:tab pos="355600" algn="l"/>
              </a:tabLst>
            </a:pPr>
            <a:r>
              <a:rPr lang="pt-BR" sz="1800" b="1">
                <a:solidFill>
                  <a:schemeClr val="tx2"/>
                </a:solidFill>
                <a:latin typeface="+mn-lt"/>
                <a:cs typeface="Arial"/>
              </a:rPr>
              <a:t>b. </a:t>
            </a:r>
            <a:r>
              <a:rPr lang="pt-BR" sz="1800">
                <a:solidFill>
                  <a:schemeClr val="tx1"/>
                </a:solidFill>
                <a:latin typeface="+mn-lt"/>
                <a:cs typeface="Arial"/>
              </a:rPr>
              <a:t>A</a:t>
            </a:r>
            <a:r>
              <a:rPr lang="pt-BR" sz="1800" spc="45">
                <a:solidFill>
                  <a:schemeClr val="tx1"/>
                </a:solidFill>
                <a:latin typeface="+mn-lt"/>
                <a:cs typeface="Arial"/>
              </a:rPr>
              <a:t> </a:t>
            </a:r>
            <a:r>
              <a:rPr lang="pt-BR" sz="1800">
                <a:solidFill>
                  <a:schemeClr val="tx1"/>
                </a:solidFill>
                <a:latin typeface="+mn-lt"/>
                <a:cs typeface="Arial"/>
              </a:rPr>
              <a:t>escola</a:t>
            </a:r>
            <a:r>
              <a:rPr lang="pt-BR" sz="1800" spc="40">
                <a:solidFill>
                  <a:schemeClr val="tx1"/>
                </a:solidFill>
                <a:latin typeface="+mn-lt"/>
                <a:cs typeface="Arial"/>
              </a:rPr>
              <a:t> </a:t>
            </a:r>
            <a:r>
              <a:rPr lang="pt-BR" sz="1800">
                <a:solidFill>
                  <a:schemeClr val="tx1"/>
                </a:solidFill>
                <a:latin typeface="+mn-lt"/>
                <a:cs typeface="Arial"/>
              </a:rPr>
              <a:t>deverá</a:t>
            </a:r>
            <a:r>
              <a:rPr lang="pt-BR" sz="1800" spc="45">
                <a:solidFill>
                  <a:schemeClr val="tx1"/>
                </a:solidFill>
                <a:latin typeface="+mn-lt"/>
                <a:cs typeface="Arial"/>
              </a:rPr>
              <a:t> </a:t>
            </a:r>
            <a:r>
              <a:rPr lang="pt-BR" sz="1800">
                <a:solidFill>
                  <a:schemeClr val="tx1"/>
                </a:solidFill>
                <a:latin typeface="+mn-lt"/>
                <a:cs typeface="Arial"/>
              </a:rPr>
              <a:t>imprimir</a:t>
            </a:r>
            <a:r>
              <a:rPr lang="pt-BR" sz="1800" spc="60">
                <a:solidFill>
                  <a:schemeClr val="tx1"/>
                </a:solidFill>
                <a:latin typeface="+mn-lt"/>
                <a:cs typeface="Arial"/>
              </a:rPr>
              <a:t> 02 listas, uma será</a:t>
            </a:r>
            <a:r>
              <a:rPr lang="pt-BR" sz="1800" spc="40">
                <a:solidFill>
                  <a:schemeClr val="tx1"/>
                </a:solidFill>
                <a:latin typeface="+mn-lt"/>
                <a:cs typeface="Arial"/>
              </a:rPr>
              <a:t> </a:t>
            </a:r>
            <a:r>
              <a:rPr lang="pt-BR" sz="1800">
                <a:solidFill>
                  <a:schemeClr val="tx1"/>
                </a:solidFill>
                <a:latin typeface="+mn-lt"/>
                <a:cs typeface="Arial"/>
              </a:rPr>
              <a:t>afixada</a:t>
            </a:r>
            <a:r>
              <a:rPr lang="pt-BR" sz="1800" spc="40">
                <a:solidFill>
                  <a:schemeClr val="tx1"/>
                </a:solidFill>
                <a:latin typeface="+mn-lt"/>
                <a:cs typeface="Arial"/>
              </a:rPr>
              <a:t> </a:t>
            </a:r>
            <a:r>
              <a:rPr lang="pt-BR" spc="40">
                <a:solidFill>
                  <a:schemeClr val="tx1"/>
                </a:solidFill>
                <a:latin typeface="+mn-lt"/>
                <a:cs typeface="Arial"/>
              </a:rPr>
              <a:t>na entrada da sala para conferência dos estudantes e a outra fornecida ao </a:t>
            </a:r>
            <a:r>
              <a:rPr lang="pt-BR" sz="1800">
                <a:solidFill>
                  <a:schemeClr val="tx1"/>
                </a:solidFill>
                <a:latin typeface="+mn-lt"/>
                <a:cs typeface="Arial"/>
              </a:rPr>
              <a:t>aplicador</a:t>
            </a:r>
            <a:r>
              <a:rPr lang="pt-BR" sz="1800" spc="-10">
                <a:solidFill>
                  <a:schemeClr val="tx1"/>
                </a:solidFill>
                <a:latin typeface="+mn-lt"/>
                <a:cs typeface="Arial"/>
              </a:rPr>
              <a:t> para que </a:t>
            </a:r>
            <a:r>
              <a:rPr lang="pt-BR" sz="1800">
                <a:solidFill>
                  <a:schemeClr val="tx1"/>
                </a:solidFill>
                <a:latin typeface="+mn-lt"/>
                <a:cs typeface="Arial"/>
              </a:rPr>
              <a:t>faça</a:t>
            </a:r>
            <a:r>
              <a:rPr lang="pt-BR" sz="1800" spc="-15">
                <a:solidFill>
                  <a:schemeClr val="tx1"/>
                </a:solidFill>
                <a:latin typeface="+mn-lt"/>
                <a:cs typeface="Arial"/>
              </a:rPr>
              <a:t> </a:t>
            </a:r>
            <a:r>
              <a:rPr lang="pt-BR" sz="1800">
                <a:solidFill>
                  <a:schemeClr val="tx1"/>
                </a:solidFill>
                <a:latin typeface="+mn-lt"/>
                <a:cs typeface="Arial"/>
              </a:rPr>
              <a:t>a</a:t>
            </a:r>
            <a:r>
              <a:rPr lang="pt-BR" sz="1800" spc="-20">
                <a:solidFill>
                  <a:schemeClr val="tx1"/>
                </a:solidFill>
                <a:latin typeface="+mn-lt"/>
                <a:cs typeface="Arial"/>
              </a:rPr>
              <a:t> </a:t>
            </a:r>
            <a:r>
              <a:rPr lang="pt-BR" sz="1800">
                <a:solidFill>
                  <a:schemeClr val="tx1"/>
                </a:solidFill>
                <a:latin typeface="+mn-lt"/>
                <a:cs typeface="Arial"/>
              </a:rPr>
              <a:t>conferência</a:t>
            </a:r>
            <a:r>
              <a:rPr lang="pt-BR" sz="1800" spc="-10">
                <a:solidFill>
                  <a:schemeClr val="tx1"/>
                </a:solidFill>
                <a:latin typeface="+mn-lt"/>
                <a:cs typeface="Arial"/>
              </a:rPr>
              <a:t> </a:t>
            </a:r>
            <a:r>
              <a:rPr lang="pt-BR" sz="1800">
                <a:solidFill>
                  <a:schemeClr val="tx1"/>
                </a:solidFill>
                <a:latin typeface="+mn-lt"/>
                <a:cs typeface="Arial"/>
              </a:rPr>
              <a:t>com</a:t>
            </a:r>
            <a:r>
              <a:rPr lang="pt-BR" sz="1800" spc="-15">
                <a:solidFill>
                  <a:schemeClr val="tx1"/>
                </a:solidFill>
                <a:latin typeface="+mn-lt"/>
                <a:cs typeface="Arial"/>
              </a:rPr>
              <a:t> </a:t>
            </a:r>
            <a:r>
              <a:rPr lang="pt-BR" sz="1800">
                <a:solidFill>
                  <a:schemeClr val="tx1"/>
                </a:solidFill>
                <a:latin typeface="+mn-lt"/>
                <a:cs typeface="Arial"/>
              </a:rPr>
              <a:t>o</a:t>
            </a:r>
            <a:r>
              <a:rPr lang="pt-BR" sz="1800" spc="-10">
                <a:solidFill>
                  <a:schemeClr val="tx1"/>
                </a:solidFill>
                <a:latin typeface="+mn-lt"/>
                <a:cs typeface="Arial"/>
              </a:rPr>
              <a:t> </a:t>
            </a:r>
            <a:r>
              <a:rPr lang="pt-BR" sz="1800">
                <a:solidFill>
                  <a:schemeClr val="tx1"/>
                </a:solidFill>
                <a:latin typeface="+mn-lt"/>
                <a:cs typeface="Arial"/>
              </a:rPr>
              <a:t>documento</a:t>
            </a:r>
            <a:r>
              <a:rPr lang="pt-BR" sz="1800" spc="-15">
                <a:solidFill>
                  <a:schemeClr val="tx1"/>
                </a:solidFill>
                <a:latin typeface="+mn-lt"/>
                <a:cs typeface="Arial"/>
              </a:rPr>
              <a:t> </a:t>
            </a:r>
            <a:r>
              <a:rPr lang="pt-BR" sz="1800">
                <a:solidFill>
                  <a:schemeClr val="tx1"/>
                </a:solidFill>
                <a:latin typeface="+mn-lt"/>
                <a:cs typeface="Arial"/>
              </a:rPr>
              <a:t>de</a:t>
            </a:r>
            <a:r>
              <a:rPr lang="pt-BR" sz="1800" spc="-20">
                <a:solidFill>
                  <a:schemeClr val="tx1"/>
                </a:solidFill>
                <a:latin typeface="+mn-lt"/>
                <a:cs typeface="Arial"/>
              </a:rPr>
              <a:t> </a:t>
            </a:r>
            <a:r>
              <a:rPr lang="pt-BR" sz="1800" spc="-10">
                <a:solidFill>
                  <a:schemeClr val="tx1"/>
                </a:solidFill>
                <a:latin typeface="+mn-lt"/>
                <a:cs typeface="Arial"/>
              </a:rPr>
              <a:t>identificação;</a:t>
            </a:r>
            <a:endParaRPr lang="pt-BR" sz="1800">
              <a:solidFill>
                <a:schemeClr val="tx1"/>
              </a:solidFill>
              <a:latin typeface="+mn-lt"/>
              <a:cs typeface="Arial"/>
            </a:endParaRPr>
          </a:p>
          <a:p>
            <a:pPr marL="12065" marR="11430">
              <a:lnSpc>
                <a:spcPct val="105600"/>
              </a:lnSpc>
              <a:spcBef>
                <a:spcPts val="10"/>
              </a:spcBef>
              <a:tabLst>
                <a:tab pos="355600" algn="l"/>
              </a:tabLst>
            </a:pPr>
            <a:r>
              <a:rPr lang="pt-BR" sz="1800" b="1">
                <a:solidFill>
                  <a:schemeClr val="tx2"/>
                </a:solidFill>
                <a:latin typeface="+mn-lt"/>
                <a:cs typeface="Arial"/>
              </a:rPr>
              <a:t>c. </a:t>
            </a:r>
            <a:r>
              <a:rPr lang="pt-BR" sz="1800">
                <a:solidFill>
                  <a:schemeClr val="tx1"/>
                </a:solidFill>
                <a:latin typeface="+mn-lt"/>
                <a:cs typeface="Arial"/>
              </a:rPr>
              <a:t>Ao</a:t>
            </a:r>
            <a:r>
              <a:rPr lang="pt-BR" sz="1800" spc="265">
                <a:solidFill>
                  <a:schemeClr val="tx1"/>
                </a:solidFill>
                <a:latin typeface="+mn-lt"/>
                <a:cs typeface="Arial"/>
              </a:rPr>
              <a:t> </a:t>
            </a:r>
            <a:r>
              <a:rPr lang="pt-BR" sz="1800">
                <a:solidFill>
                  <a:schemeClr val="tx1"/>
                </a:solidFill>
                <a:latin typeface="+mn-lt"/>
                <a:cs typeface="Arial"/>
              </a:rPr>
              <a:t>entrar</a:t>
            </a:r>
            <a:r>
              <a:rPr lang="pt-BR" sz="1800" spc="280">
                <a:solidFill>
                  <a:schemeClr val="tx1"/>
                </a:solidFill>
                <a:latin typeface="+mn-lt"/>
                <a:cs typeface="Arial"/>
              </a:rPr>
              <a:t> </a:t>
            </a:r>
            <a:r>
              <a:rPr lang="pt-BR" sz="1800">
                <a:solidFill>
                  <a:schemeClr val="tx1"/>
                </a:solidFill>
                <a:latin typeface="+mn-lt"/>
                <a:cs typeface="Arial"/>
              </a:rPr>
              <a:t>na</a:t>
            </a:r>
            <a:r>
              <a:rPr lang="pt-BR" sz="1800" spc="270">
                <a:solidFill>
                  <a:schemeClr val="tx1"/>
                </a:solidFill>
                <a:latin typeface="+mn-lt"/>
                <a:cs typeface="Arial"/>
              </a:rPr>
              <a:t> </a:t>
            </a:r>
            <a:r>
              <a:rPr lang="pt-BR" sz="1800">
                <a:solidFill>
                  <a:schemeClr val="tx1"/>
                </a:solidFill>
                <a:latin typeface="+mn-lt"/>
                <a:cs typeface="Arial"/>
              </a:rPr>
              <a:t>sala,</a:t>
            </a:r>
            <a:r>
              <a:rPr lang="pt-BR" sz="1800" spc="275">
                <a:solidFill>
                  <a:schemeClr val="tx1"/>
                </a:solidFill>
                <a:latin typeface="+mn-lt"/>
                <a:cs typeface="Arial"/>
              </a:rPr>
              <a:t> </a:t>
            </a:r>
            <a:r>
              <a:rPr lang="pt-BR" sz="1800">
                <a:solidFill>
                  <a:schemeClr val="tx1"/>
                </a:solidFill>
                <a:latin typeface="+mn-lt"/>
                <a:cs typeface="Arial"/>
              </a:rPr>
              <a:t>os</a:t>
            </a:r>
            <a:r>
              <a:rPr lang="pt-BR" sz="1800" spc="265">
                <a:solidFill>
                  <a:schemeClr val="tx1"/>
                </a:solidFill>
                <a:latin typeface="+mn-lt"/>
                <a:cs typeface="Arial"/>
              </a:rPr>
              <a:t> </a:t>
            </a:r>
            <a:r>
              <a:rPr lang="pt-BR" sz="1800">
                <a:solidFill>
                  <a:schemeClr val="tx1"/>
                </a:solidFill>
                <a:latin typeface="+mn-lt"/>
                <a:cs typeface="Arial"/>
              </a:rPr>
              <a:t>celulares</a:t>
            </a:r>
            <a:r>
              <a:rPr lang="pt-BR" sz="1800" spc="270">
                <a:solidFill>
                  <a:schemeClr val="tx1"/>
                </a:solidFill>
                <a:latin typeface="+mn-lt"/>
                <a:cs typeface="Arial"/>
              </a:rPr>
              <a:t> </a:t>
            </a:r>
            <a:r>
              <a:rPr lang="pt-BR" sz="1800">
                <a:solidFill>
                  <a:schemeClr val="tx1"/>
                </a:solidFill>
                <a:latin typeface="+mn-lt"/>
                <a:cs typeface="Arial"/>
              </a:rPr>
              <a:t>deverão</a:t>
            </a:r>
            <a:r>
              <a:rPr lang="pt-BR" sz="1800" spc="275">
                <a:solidFill>
                  <a:schemeClr val="tx1"/>
                </a:solidFill>
                <a:latin typeface="+mn-lt"/>
                <a:cs typeface="Arial"/>
              </a:rPr>
              <a:t> </a:t>
            </a:r>
            <a:r>
              <a:rPr lang="pt-BR" sz="1800">
                <a:solidFill>
                  <a:schemeClr val="tx1"/>
                </a:solidFill>
                <a:latin typeface="+mn-lt"/>
                <a:cs typeface="Arial"/>
              </a:rPr>
              <a:t>ser</a:t>
            </a:r>
            <a:r>
              <a:rPr lang="pt-BR" sz="1800" spc="285">
                <a:solidFill>
                  <a:schemeClr val="tx1"/>
                </a:solidFill>
                <a:latin typeface="+mn-lt"/>
                <a:cs typeface="Arial"/>
              </a:rPr>
              <a:t> </a:t>
            </a:r>
            <a:r>
              <a:rPr lang="pt-BR" sz="1800">
                <a:solidFill>
                  <a:schemeClr val="tx1"/>
                </a:solidFill>
                <a:latin typeface="+mn-lt"/>
                <a:cs typeface="Arial"/>
              </a:rPr>
              <a:t>desligados</a:t>
            </a:r>
            <a:r>
              <a:rPr lang="pt-BR" sz="1800" spc="275">
                <a:solidFill>
                  <a:schemeClr val="tx1"/>
                </a:solidFill>
                <a:latin typeface="+mn-lt"/>
                <a:cs typeface="Arial"/>
              </a:rPr>
              <a:t> </a:t>
            </a:r>
            <a:r>
              <a:rPr lang="pt-BR" sz="1800">
                <a:solidFill>
                  <a:schemeClr val="tx1"/>
                </a:solidFill>
                <a:latin typeface="+mn-lt"/>
                <a:cs typeface="Arial"/>
              </a:rPr>
              <a:t>e</a:t>
            </a:r>
            <a:r>
              <a:rPr lang="pt-BR" sz="1800" spc="270">
                <a:solidFill>
                  <a:schemeClr val="tx1"/>
                </a:solidFill>
                <a:latin typeface="+mn-lt"/>
                <a:cs typeface="Arial"/>
              </a:rPr>
              <a:t> </a:t>
            </a:r>
            <a:r>
              <a:rPr lang="pt-BR" sz="1800">
                <a:solidFill>
                  <a:schemeClr val="tx1"/>
                </a:solidFill>
                <a:latin typeface="+mn-lt"/>
                <a:cs typeface="Arial"/>
              </a:rPr>
              <a:t>guardados</a:t>
            </a:r>
            <a:r>
              <a:rPr lang="pt-BR" sz="1800" spc="275">
                <a:solidFill>
                  <a:schemeClr val="tx1"/>
                </a:solidFill>
                <a:latin typeface="+mn-lt"/>
                <a:cs typeface="Arial"/>
              </a:rPr>
              <a:t> </a:t>
            </a:r>
            <a:r>
              <a:rPr lang="pt-BR" sz="1800" spc="-25">
                <a:solidFill>
                  <a:schemeClr val="tx1"/>
                </a:solidFill>
                <a:latin typeface="+mn-lt"/>
                <a:cs typeface="Arial"/>
              </a:rPr>
              <a:t>nos </a:t>
            </a:r>
            <a:r>
              <a:rPr lang="pt-BR" sz="1800">
                <a:solidFill>
                  <a:schemeClr val="tx1"/>
                </a:solidFill>
                <a:latin typeface="+mn-lt"/>
                <a:cs typeface="Arial"/>
              </a:rPr>
              <a:t>sacos</a:t>
            </a:r>
            <a:r>
              <a:rPr lang="pt-BR" sz="1800" spc="-20">
                <a:solidFill>
                  <a:schemeClr val="tx1"/>
                </a:solidFill>
                <a:latin typeface="+mn-lt"/>
                <a:cs typeface="Arial"/>
              </a:rPr>
              <a:t> </a:t>
            </a:r>
            <a:r>
              <a:rPr lang="pt-BR" sz="1800">
                <a:solidFill>
                  <a:schemeClr val="tx1"/>
                </a:solidFill>
                <a:latin typeface="+mn-lt"/>
                <a:cs typeface="Arial"/>
              </a:rPr>
              <a:t>fornecidos</a:t>
            </a:r>
            <a:r>
              <a:rPr lang="pt-BR" sz="1800" spc="-15">
                <a:solidFill>
                  <a:schemeClr val="tx1"/>
                </a:solidFill>
                <a:latin typeface="+mn-lt"/>
                <a:cs typeface="Arial"/>
              </a:rPr>
              <a:t> </a:t>
            </a:r>
            <a:r>
              <a:rPr lang="pt-BR" sz="1800">
                <a:solidFill>
                  <a:schemeClr val="tx1"/>
                </a:solidFill>
                <a:latin typeface="+mn-lt"/>
                <a:cs typeface="Arial"/>
              </a:rPr>
              <a:t>pela</a:t>
            </a:r>
            <a:r>
              <a:rPr lang="pt-BR" sz="1800" spc="-15">
                <a:solidFill>
                  <a:schemeClr val="tx1"/>
                </a:solidFill>
                <a:latin typeface="+mn-lt"/>
                <a:cs typeface="Arial"/>
              </a:rPr>
              <a:t> </a:t>
            </a:r>
            <a:r>
              <a:rPr lang="pt-BR" sz="1800" spc="-10">
                <a:solidFill>
                  <a:schemeClr val="tx1"/>
                </a:solidFill>
                <a:latin typeface="+mn-lt"/>
                <a:cs typeface="Arial"/>
              </a:rPr>
              <a:t>VUNESP;</a:t>
            </a:r>
            <a:endParaRPr lang="pt-BR" sz="1800">
              <a:solidFill>
                <a:schemeClr val="tx1"/>
              </a:solidFill>
              <a:latin typeface="+mn-lt"/>
              <a:cs typeface="Arial"/>
            </a:endParaRPr>
          </a:p>
          <a:p>
            <a:pPr marL="12065" marR="5080">
              <a:lnSpc>
                <a:spcPct val="105500"/>
              </a:lnSpc>
              <a:spcBef>
                <a:spcPts val="15"/>
              </a:spcBef>
              <a:tabLst>
                <a:tab pos="355600" algn="l"/>
              </a:tabLst>
            </a:pPr>
            <a:r>
              <a:rPr lang="pt-BR" sz="1800" b="1">
                <a:solidFill>
                  <a:schemeClr val="tx2"/>
                </a:solidFill>
                <a:latin typeface="+mn-lt"/>
                <a:cs typeface="Arial"/>
              </a:rPr>
              <a:t>d. </a:t>
            </a:r>
            <a:r>
              <a:rPr lang="pt-BR" sz="1800">
                <a:solidFill>
                  <a:schemeClr val="tx1"/>
                </a:solidFill>
                <a:latin typeface="+mn-lt"/>
                <a:cs typeface="Arial"/>
              </a:rPr>
              <a:t>A</a:t>
            </a:r>
            <a:r>
              <a:rPr lang="pt-BR" sz="1800" spc="120">
                <a:solidFill>
                  <a:schemeClr val="tx1"/>
                </a:solidFill>
                <a:latin typeface="+mn-lt"/>
                <a:cs typeface="Arial"/>
              </a:rPr>
              <a:t> </a:t>
            </a:r>
            <a:r>
              <a:rPr lang="pt-BR" sz="1800">
                <a:solidFill>
                  <a:schemeClr val="tx1"/>
                </a:solidFill>
                <a:latin typeface="+mn-lt"/>
                <a:cs typeface="Arial"/>
              </a:rPr>
              <a:t>lista</a:t>
            </a:r>
            <a:r>
              <a:rPr lang="pt-BR" sz="1800" spc="125">
                <a:solidFill>
                  <a:schemeClr val="tx1"/>
                </a:solidFill>
                <a:latin typeface="+mn-lt"/>
                <a:cs typeface="Arial"/>
              </a:rPr>
              <a:t> </a:t>
            </a:r>
            <a:r>
              <a:rPr lang="pt-BR" sz="1800">
                <a:solidFill>
                  <a:schemeClr val="tx1"/>
                </a:solidFill>
                <a:latin typeface="+mn-lt"/>
                <a:cs typeface="Arial"/>
              </a:rPr>
              <a:t>de</a:t>
            </a:r>
            <a:r>
              <a:rPr lang="pt-BR" sz="1800" spc="114">
                <a:solidFill>
                  <a:schemeClr val="tx1"/>
                </a:solidFill>
                <a:latin typeface="+mn-lt"/>
                <a:cs typeface="Arial"/>
              </a:rPr>
              <a:t> </a:t>
            </a:r>
            <a:r>
              <a:rPr lang="pt-BR" sz="1800">
                <a:solidFill>
                  <a:schemeClr val="tx1"/>
                </a:solidFill>
                <a:latin typeface="+mn-lt"/>
                <a:cs typeface="Arial"/>
              </a:rPr>
              <a:t>presença</a:t>
            </a:r>
            <a:r>
              <a:rPr lang="pt-BR" sz="1800" spc="120">
                <a:solidFill>
                  <a:schemeClr val="tx1"/>
                </a:solidFill>
                <a:latin typeface="+mn-lt"/>
                <a:cs typeface="Arial"/>
              </a:rPr>
              <a:t> que os estudantes irão assinar, se encontra dentro do pacote de provas </a:t>
            </a:r>
            <a:r>
              <a:rPr lang="pt-BR" sz="1800">
                <a:solidFill>
                  <a:schemeClr val="tx1"/>
                </a:solidFill>
                <a:latin typeface="+mn-lt"/>
                <a:cs typeface="Arial"/>
              </a:rPr>
              <a:t>e</a:t>
            </a:r>
            <a:r>
              <a:rPr lang="pt-BR" sz="1800" spc="120">
                <a:solidFill>
                  <a:schemeClr val="tx1"/>
                </a:solidFill>
                <a:latin typeface="+mn-lt"/>
                <a:cs typeface="Arial"/>
              </a:rPr>
              <a:t> </a:t>
            </a:r>
            <a:r>
              <a:rPr lang="pt-BR" sz="1800">
                <a:solidFill>
                  <a:schemeClr val="tx1"/>
                </a:solidFill>
                <a:latin typeface="+mn-lt"/>
                <a:cs typeface="Arial"/>
              </a:rPr>
              <a:t>só</a:t>
            </a:r>
            <a:r>
              <a:rPr lang="pt-BR" sz="1800" spc="120">
                <a:solidFill>
                  <a:schemeClr val="tx1"/>
                </a:solidFill>
                <a:latin typeface="+mn-lt"/>
                <a:cs typeface="Arial"/>
              </a:rPr>
              <a:t> </a:t>
            </a:r>
            <a:r>
              <a:rPr lang="pt-BR" sz="1800">
                <a:solidFill>
                  <a:schemeClr val="tx1"/>
                </a:solidFill>
                <a:latin typeface="+mn-lt"/>
                <a:cs typeface="Arial"/>
              </a:rPr>
              <a:t>poderá</a:t>
            </a:r>
            <a:r>
              <a:rPr lang="pt-BR" sz="1800" spc="135">
                <a:solidFill>
                  <a:schemeClr val="tx1"/>
                </a:solidFill>
                <a:latin typeface="+mn-lt"/>
                <a:cs typeface="Arial"/>
              </a:rPr>
              <a:t> </a:t>
            </a:r>
            <a:r>
              <a:rPr lang="pt-BR" sz="1800">
                <a:solidFill>
                  <a:schemeClr val="tx1"/>
                </a:solidFill>
                <a:latin typeface="+mn-lt"/>
                <a:cs typeface="Arial"/>
              </a:rPr>
              <a:t>ser</a:t>
            </a:r>
            <a:r>
              <a:rPr lang="pt-BR" sz="1800" spc="120">
                <a:solidFill>
                  <a:schemeClr val="tx1"/>
                </a:solidFill>
                <a:latin typeface="+mn-lt"/>
                <a:cs typeface="Arial"/>
              </a:rPr>
              <a:t> </a:t>
            </a:r>
            <a:r>
              <a:rPr lang="pt-BR" sz="1800">
                <a:solidFill>
                  <a:schemeClr val="tx1"/>
                </a:solidFill>
                <a:latin typeface="+mn-lt"/>
                <a:cs typeface="Arial"/>
              </a:rPr>
              <a:t>retirada</a:t>
            </a:r>
            <a:r>
              <a:rPr lang="pt-BR" sz="1800" spc="120">
                <a:solidFill>
                  <a:schemeClr val="tx1"/>
                </a:solidFill>
                <a:latin typeface="+mn-lt"/>
                <a:cs typeface="Arial"/>
              </a:rPr>
              <a:t> </a:t>
            </a:r>
            <a:r>
              <a:rPr lang="pt-BR" spc="-25">
                <a:solidFill>
                  <a:schemeClr val="tx1"/>
                </a:solidFill>
                <a:latin typeface="+mn-lt"/>
                <a:cs typeface="Arial"/>
              </a:rPr>
              <a:t>no início</a:t>
            </a:r>
            <a:r>
              <a:rPr lang="pt-BR" sz="1800" spc="-15">
                <a:solidFill>
                  <a:schemeClr val="tx1"/>
                </a:solidFill>
                <a:latin typeface="+mn-lt"/>
                <a:cs typeface="Arial"/>
              </a:rPr>
              <a:t> d</a:t>
            </a:r>
            <a:r>
              <a:rPr lang="pt-BR" sz="1800">
                <a:solidFill>
                  <a:schemeClr val="tx1"/>
                </a:solidFill>
                <a:latin typeface="+mn-lt"/>
                <a:cs typeface="Arial"/>
              </a:rPr>
              <a:t>a</a:t>
            </a:r>
            <a:r>
              <a:rPr lang="pt-BR" sz="1800" spc="-15">
                <a:solidFill>
                  <a:schemeClr val="tx1"/>
                </a:solidFill>
                <a:latin typeface="+mn-lt"/>
                <a:cs typeface="Arial"/>
              </a:rPr>
              <a:t> </a:t>
            </a:r>
            <a:r>
              <a:rPr lang="pt-BR" sz="1800" spc="-10">
                <a:solidFill>
                  <a:schemeClr val="tx1"/>
                </a:solidFill>
                <a:latin typeface="+mn-lt"/>
                <a:cs typeface="Arial"/>
              </a:rPr>
              <a:t>prova</a:t>
            </a:r>
            <a:r>
              <a:rPr lang="pt-BR" spc="-10">
                <a:solidFill>
                  <a:schemeClr val="tx1"/>
                </a:solidFill>
                <a:latin typeface="+mn-lt"/>
                <a:cs typeface="Arial"/>
              </a:rPr>
              <a:t>;</a:t>
            </a:r>
            <a:endParaRPr lang="pt-BR" sz="1800" spc="-10">
              <a:solidFill>
                <a:schemeClr val="tx1"/>
              </a:solidFill>
              <a:latin typeface="+mn-lt"/>
              <a:cs typeface="Arial"/>
            </a:endParaRPr>
          </a:p>
          <a:p>
            <a:pPr marL="12065" marR="5080">
              <a:lnSpc>
                <a:spcPct val="105500"/>
              </a:lnSpc>
              <a:spcBef>
                <a:spcPts val="15"/>
              </a:spcBef>
              <a:tabLst>
                <a:tab pos="355600" algn="l"/>
              </a:tabLst>
            </a:pPr>
            <a:endParaRPr lang="pt-BR" spc="-10">
              <a:solidFill>
                <a:schemeClr val="tx1"/>
              </a:solidFill>
              <a:latin typeface="+mj-lt"/>
              <a:cs typeface="Arial"/>
            </a:endParaRPr>
          </a:p>
          <a:p>
            <a:pPr marL="355600" marR="5080" indent="-343535">
              <a:lnSpc>
                <a:spcPct val="105500"/>
              </a:lnSpc>
              <a:spcBef>
                <a:spcPts val="15"/>
              </a:spcBef>
              <a:buChar char="-"/>
              <a:tabLst>
                <a:tab pos="355600" algn="l"/>
              </a:tabLst>
            </a:pPr>
            <a:endParaRPr lang="pt-BR" spc="-10">
              <a:solidFill>
                <a:schemeClr val="tx1"/>
              </a:solidFill>
              <a:latin typeface="+mj-lt"/>
              <a:cs typeface="Arial"/>
            </a:endParaRPr>
          </a:p>
          <a:p>
            <a:pPr marL="355600" marR="5080" indent="-343535">
              <a:lnSpc>
                <a:spcPct val="105500"/>
              </a:lnSpc>
              <a:spcBef>
                <a:spcPts val="15"/>
              </a:spcBef>
              <a:buChar char="-"/>
              <a:tabLst>
                <a:tab pos="355600" algn="l"/>
              </a:tabLst>
            </a:pPr>
            <a:endParaRPr lang="pt-BR" sz="1800">
              <a:solidFill>
                <a:schemeClr val="tx1"/>
              </a:solidFill>
              <a:latin typeface="+mj-lt"/>
              <a:cs typeface="Arial"/>
            </a:endParaRPr>
          </a:p>
        </p:txBody>
      </p:sp>
      <p:pic>
        <p:nvPicPr>
          <p:cNvPr id="11" name="object 11"/>
          <p:cNvPicPr/>
          <p:nvPr/>
        </p:nvPicPr>
        <p:blipFill>
          <a:blip r:embed="rId6" cstate="print"/>
          <a:stretch>
            <a:fillRect/>
          </a:stretch>
        </p:blipFill>
        <p:spPr>
          <a:xfrm>
            <a:off x="0" y="4912996"/>
            <a:ext cx="8954388" cy="1765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42F4C5-AD12-4BFB-BC13-FFEBB3218885}"/>
              </a:ext>
            </a:extLst>
          </p:cNvPr>
          <p:cNvSpPr>
            <a:spLocks noGrp="1"/>
          </p:cNvSpPr>
          <p:nvPr>
            <p:ph type="title"/>
          </p:nvPr>
        </p:nvSpPr>
        <p:spPr>
          <a:xfrm>
            <a:off x="196087" y="905001"/>
            <a:ext cx="8751824" cy="307777"/>
          </a:xfrm>
        </p:spPr>
        <p:txBody>
          <a:bodyPr/>
          <a:lstStyle/>
          <a:p>
            <a:pPr algn="ctr"/>
            <a:r>
              <a:rPr lang="pt-BR" sz="2000" b="1" u="none">
                <a:solidFill>
                  <a:schemeClr val="tx2"/>
                </a:solidFill>
              </a:rPr>
              <a:t>Orientações aos aplicadores</a:t>
            </a:r>
          </a:p>
        </p:txBody>
      </p:sp>
      <p:sp>
        <p:nvSpPr>
          <p:cNvPr id="3" name="Espaço Reservado para Texto 2">
            <a:extLst>
              <a:ext uri="{FF2B5EF4-FFF2-40B4-BE49-F238E27FC236}">
                <a16:creationId xmlns:a16="http://schemas.microsoft.com/office/drawing/2014/main" id="{F018F05D-711E-4108-9DC6-13D90E221C00}"/>
              </a:ext>
            </a:extLst>
          </p:cNvPr>
          <p:cNvSpPr>
            <a:spLocks noGrp="1"/>
          </p:cNvSpPr>
          <p:nvPr>
            <p:ph type="body" idx="1"/>
          </p:nvPr>
        </p:nvSpPr>
        <p:spPr>
          <a:xfrm>
            <a:off x="279908" y="1291717"/>
            <a:ext cx="8579738" cy="3217227"/>
          </a:xfrm>
        </p:spPr>
        <p:txBody>
          <a:bodyPr wrap="square" lIns="0" tIns="0" rIns="0" bIns="0" anchor="t">
            <a:spAutoFit/>
          </a:bodyPr>
          <a:lstStyle/>
          <a:p>
            <a:pPr marL="12065" marR="5080">
              <a:lnSpc>
                <a:spcPct val="105500"/>
              </a:lnSpc>
              <a:spcBef>
                <a:spcPts val="15"/>
              </a:spcBef>
              <a:tabLst>
                <a:tab pos="355600" algn="l"/>
              </a:tabLst>
            </a:pPr>
            <a:r>
              <a:rPr lang="pt-BR" sz="1800" spc="-10">
                <a:solidFill>
                  <a:schemeClr val="tx2"/>
                </a:solidFill>
                <a:latin typeface="+mn-lt"/>
                <a:cs typeface="Arial"/>
              </a:rPr>
              <a:t>a. </a:t>
            </a:r>
            <a:r>
              <a:rPr lang="pt-BR" sz="1800" b="0" spc="-10">
                <a:solidFill>
                  <a:schemeClr val="tx1"/>
                </a:solidFill>
                <a:latin typeface="+mn-lt"/>
                <a:cs typeface="Arial"/>
              </a:rPr>
              <a:t>O professor aplicador deverá anotar, na lousa, o horário de início, término da prova, bem como o tempo mínimo de permanência;</a:t>
            </a:r>
          </a:p>
          <a:p>
            <a:pPr marL="12065" marR="5080">
              <a:lnSpc>
                <a:spcPct val="105500"/>
              </a:lnSpc>
              <a:spcBef>
                <a:spcPts val="15"/>
              </a:spcBef>
              <a:tabLst>
                <a:tab pos="355600" algn="l"/>
              </a:tabLst>
            </a:pPr>
            <a:r>
              <a:rPr lang="pt-BR" sz="1800" spc="-10">
                <a:solidFill>
                  <a:schemeClr val="tx2"/>
                </a:solidFill>
                <a:latin typeface="+mn-lt"/>
                <a:cs typeface="Arial"/>
              </a:rPr>
              <a:t>b. </a:t>
            </a:r>
            <a:r>
              <a:rPr lang="pt-BR" sz="1800" b="0" spc="-10">
                <a:solidFill>
                  <a:schemeClr val="tx1"/>
                </a:solidFill>
                <a:latin typeface="+mn-lt"/>
                <a:cs typeface="Arial"/>
              </a:rPr>
              <a:t>Em hipótese alguma o aplicador poderá permitir a entrada de estudantes retardatários.</a:t>
            </a:r>
          </a:p>
          <a:p>
            <a:pPr marL="12065" marR="5080">
              <a:lnSpc>
                <a:spcPct val="105500"/>
              </a:lnSpc>
              <a:spcBef>
                <a:spcPts val="15"/>
              </a:spcBef>
              <a:tabLst>
                <a:tab pos="355600" algn="l"/>
              </a:tabLst>
            </a:pPr>
            <a:r>
              <a:rPr lang="pt-BR" sz="1800" spc="-10">
                <a:solidFill>
                  <a:schemeClr val="tx2"/>
                </a:solidFill>
                <a:latin typeface="+mn-lt"/>
                <a:cs typeface="Arial"/>
              </a:rPr>
              <a:t>c</a:t>
            </a:r>
            <a:r>
              <a:rPr lang="pt-BR" sz="1800" b="0" spc="-10">
                <a:solidFill>
                  <a:schemeClr val="tx1"/>
                </a:solidFill>
                <a:latin typeface="+mn-lt"/>
                <a:cs typeface="Arial"/>
              </a:rPr>
              <a:t>. O professor aplicador, deverá permitir a saída ao banheiro, somente acompanhado por um funcionário da escola ou fiscal;</a:t>
            </a:r>
          </a:p>
          <a:p>
            <a:pPr marL="12065" marR="5080">
              <a:lnSpc>
                <a:spcPct val="105500"/>
              </a:lnSpc>
              <a:spcBef>
                <a:spcPts val="15"/>
              </a:spcBef>
              <a:tabLst>
                <a:tab pos="355600" algn="l"/>
              </a:tabLst>
            </a:pPr>
            <a:r>
              <a:rPr lang="pt-BR" sz="1800" spc="-10">
                <a:solidFill>
                  <a:schemeClr val="tx2"/>
                </a:solidFill>
                <a:latin typeface="+mn-lt"/>
                <a:cs typeface="Arial"/>
              </a:rPr>
              <a:t>d.  </a:t>
            </a:r>
            <a:r>
              <a:rPr lang="pt-BR" sz="1800" b="0" spc="-10">
                <a:solidFill>
                  <a:schemeClr val="tx1"/>
                </a:solidFill>
                <a:latin typeface="+mn-lt"/>
                <a:cs typeface="Arial"/>
              </a:rPr>
              <a:t>Toda saída deverá ser anotada na capa do caderno do aluno, seja definitiva ou temporária;</a:t>
            </a:r>
          </a:p>
          <a:p>
            <a:pPr marL="12065" marR="5080">
              <a:lnSpc>
                <a:spcPct val="105500"/>
              </a:lnSpc>
              <a:spcBef>
                <a:spcPts val="15"/>
              </a:spcBef>
              <a:tabLst>
                <a:tab pos="355600" algn="l"/>
              </a:tabLst>
            </a:pPr>
            <a:r>
              <a:rPr lang="pt-BR" sz="1800" spc="-10">
                <a:solidFill>
                  <a:schemeClr val="tx2"/>
                </a:solidFill>
                <a:latin typeface="+mn-lt"/>
                <a:cs typeface="Arial"/>
              </a:rPr>
              <a:t>e. </a:t>
            </a:r>
            <a:r>
              <a:rPr lang="pt-BR" sz="1800" b="0" spc="-10">
                <a:solidFill>
                  <a:schemeClr val="tx1"/>
                </a:solidFill>
                <a:latin typeface="+mn-lt"/>
                <a:cs typeface="Arial"/>
              </a:rPr>
              <a:t>O professor aplicador deverá destacar as folha de respostas dos estudantes presentes, ausentes e das reservas. </a:t>
            </a:r>
          </a:p>
          <a:p>
            <a:pPr marL="12065" marR="5080">
              <a:lnSpc>
                <a:spcPct val="105500"/>
              </a:lnSpc>
              <a:spcBef>
                <a:spcPts val="15"/>
              </a:spcBef>
              <a:tabLst>
                <a:tab pos="355600" algn="l"/>
              </a:tabLst>
            </a:pPr>
            <a:r>
              <a:rPr lang="pt-BR" sz="1800" spc="-10">
                <a:solidFill>
                  <a:schemeClr val="tx1"/>
                </a:solidFill>
                <a:latin typeface="+mn-lt"/>
                <a:cs typeface="Arial"/>
              </a:rPr>
              <a:t> </a:t>
            </a:r>
            <a:r>
              <a:rPr lang="pt-BR" sz="1800" spc="-10">
                <a:cs typeface="Arial"/>
              </a:rPr>
              <a:t>O aplicador deverá anotar o código da folha de respostas e da folha de redação dos estudantes que receberam o caderno reserva e entregar ao diretor que registrará no SIS.</a:t>
            </a:r>
            <a:endParaRPr lang="pt-BR" sz="1800"/>
          </a:p>
        </p:txBody>
      </p:sp>
    </p:spTree>
    <p:extLst>
      <p:ext uri="{BB962C8B-B14F-4D97-AF65-F5344CB8AC3E}">
        <p14:creationId xmlns:p14="http://schemas.microsoft.com/office/powerpoint/2010/main" val="2984027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240506"/>
            <a:ext cx="8566911" cy="690574"/>
          </a:xfrm>
          <a:prstGeom prst="rect">
            <a:avLst/>
          </a:prstGeom>
        </p:spPr>
        <p:txBody>
          <a:bodyPr vert="horz" wrap="square" lIns="0" tIns="13335" rIns="0" bIns="0" rtlCol="0">
            <a:spAutoFit/>
          </a:bodyPr>
          <a:lstStyle/>
          <a:p>
            <a:pPr marL="220979" algn="ctr">
              <a:lnSpc>
                <a:spcPct val="100000"/>
              </a:lnSpc>
              <a:spcBef>
                <a:spcPts val="105"/>
              </a:spcBef>
            </a:pPr>
            <a:r>
              <a:rPr lang="pt-BR" b="1" u="none">
                <a:solidFill>
                  <a:srgbClr val="2D57A6"/>
                </a:solidFill>
                <a:latin typeface="Calibri"/>
                <a:cs typeface="Calibri"/>
              </a:rPr>
              <a:t>Prova </a:t>
            </a:r>
            <a:r>
              <a:rPr lang="pt-BR" b="1" u="none" spc="-10">
                <a:solidFill>
                  <a:srgbClr val="2D57A6"/>
                </a:solidFill>
                <a:latin typeface="Calibri"/>
                <a:cs typeface="Calibri"/>
              </a:rPr>
              <a:t>reserva</a:t>
            </a:r>
            <a:br>
              <a:rPr lang="pt-BR" b="1" u="none" spc="-10">
                <a:solidFill>
                  <a:srgbClr val="2D57A6"/>
                </a:solidFill>
                <a:latin typeface="Calibri"/>
                <a:cs typeface="Calibri"/>
              </a:rPr>
            </a:br>
            <a:endParaRPr>
              <a:latin typeface="Calibri"/>
              <a:cs typeface="Calibri"/>
            </a:endParaRPr>
          </a:p>
        </p:txBody>
      </p:sp>
      <p:sp>
        <p:nvSpPr>
          <p:cNvPr id="3" name="object 3"/>
          <p:cNvSpPr txBox="1"/>
          <p:nvPr/>
        </p:nvSpPr>
        <p:spPr>
          <a:xfrm>
            <a:off x="381000" y="666751"/>
            <a:ext cx="8566911" cy="4529189"/>
          </a:xfrm>
          <a:prstGeom prst="rect">
            <a:avLst/>
          </a:prstGeom>
        </p:spPr>
        <p:txBody>
          <a:bodyPr vert="horz" wrap="square" lIns="0" tIns="12700" rIns="0" bIns="0" rtlCol="0">
            <a:spAutoFit/>
          </a:bodyPr>
          <a:lstStyle/>
          <a:p>
            <a:pPr marL="12065" marR="6985" algn="just">
              <a:lnSpc>
                <a:spcPct val="105700"/>
              </a:lnSpc>
              <a:spcBef>
                <a:spcPts val="100"/>
              </a:spcBef>
              <a:tabLst>
                <a:tab pos="355600" algn="l"/>
                <a:tab pos="657225" algn="l"/>
                <a:tab pos="1797050" algn="l"/>
                <a:tab pos="2885440" algn="l"/>
                <a:tab pos="3404870" algn="l"/>
                <a:tab pos="4671060" algn="l"/>
                <a:tab pos="6076950" algn="l"/>
                <a:tab pos="6606540" algn="l"/>
                <a:tab pos="7313930" algn="l"/>
                <a:tab pos="7857490" algn="l"/>
              </a:tabLst>
            </a:pPr>
            <a:r>
              <a:rPr lang="pt-BR" b="1" spc="-50">
                <a:solidFill>
                  <a:schemeClr val="tx2"/>
                </a:solidFill>
                <a:latin typeface="+mn-lt"/>
                <a:cs typeface="Arial"/>
              </a:rPr>
              <a:t>a.</a:t>
            </a:r>
            <a:r>
              <a:rPr lang="pt-BR" spc="-50">
                <a:solidFill>
                  <a:schemeClr val="tx1"/>
                </a:solidFill>
                <a:latin typeface="+mn-lt"/>
                <a:cs typeface="Arial"/>
              </a:rPr>
              <a:t> A prova reserva é destinada </a:t>
            </a:r>
            <a:r>
              <a:rPr lang="pt-BR" b="1" spc="-10">
                <a:solidFill>
                  <a:schemeClr val="tx1"/>
                </a:solidFill>
                <a:latin typeface="+mn-lt"/>
                <a:cs typeface="Arial"/>
              </a:rPr>
              <a:t>somente </a:t>
            </a:r>
            <a:r>
              <a:rPr lang="pt-BR" spc="-25">
                <a:solidFill>
                  <a:schemeClr val="tx1"/>
                </a:solidFill>
                <a:latin typeface="+mn-lt"/>
                <a:cs typeface="Arial"/>
              </a:rPr>
              <a:t>aos </a:t>
            </a:r>
            <a:r>
              <a:rPr lang="pt-BR" spc="-10">
                <a:solidFill>
                  <a:schemeClr val="tx1"/>
                </a:solidFill>
                <a:latin typeface="+mn-lt"/>
                <a:cs typeface="Arial"/>
              </a:rPr>
              <a:t>estudantes transferidos, </a:t>
            </a:r>
            <a:r>
              <a:rPr lang="pt-BR" spc="-25">
                <a:solidFill>
                  <a:schemeClr val="tx1"/>
                </a:solidFill>
                <a:latin typeface="+mn-lt"/>
                <a:cs typeface="Arial"/>
              </a:rPr>
              <a:t>que</a:t>
            </a:r>
            <a:r>
              <a:rPr lang="pt-BR">
                <a:solidFill>
                  <a:schemeClr val="tx1"/>
                </a:solidFill>
                <a:latin typeface="+mn-lt"/>
                <a:cs typeface="Arial"/>
              </a:rPr>
              <a:t>	</a:t>
            </a:r>
            <a:r>
              <a:rPr lang="pt-BR" spc="-10">
                <a:solidFill>
                  <a:schemeClr val="tx1"/>
                </a:solidFill>
                <a:latin typeface="+mn-lt"/>
                <a:cs typeface="Arial"/>
              </a:rPr>
              <a:t>estão </a:t>
            </a:r>
            <a:r>
              <a:rPr lang="pt-BR" spc="-20">
                <a:solidFill>
                  <a:schemeClr val="tx1"/>
                </a:solidFill>
                <a:latin typeface="+mn-lt"/>
                <a:cs typeface="Arial"/>
              </a:rPr>
              <a:t>fora </a:t>
            </a:r>
            <a:r>
              <a:rPr lang="pt-BR" spc="-25">
                <a:solidFill>
                  <a:schemeClr val="tx1"/>
                </a:solidFill>
                <a:latin typeface="+mn-lt"/>
                <a:cs typeface="Arial"/>
              </a:rPr>
              <a:t>da </a:t>
            </a:r>
            <a:r>
              <a:rPr lang="pt-BR">
                <a:solidFill>
                  <a:schemeClr val="tx1"/>
                </a:solidFill>
                <a:latin typeface="+mn-lt"/>
                <a:cs typeface="Arial"/>
              </a:rPr>
              <a:t>data base</a:t>
            </a:r>
            <a:r>
              <a:rPr lang="pt-BR" spc="-25">
                <a:solidFill>
                  <a:schemeClr val="tx1"/>
                </a:solidFill>
                <a:latin typeface="+mn-lt"/>
                <a:cs typeface="Arial"/>
              </a:rPr>
              <a:t> </a:t>
            </a:r>
            <a:r>
              <a:rPr lang="pt-BR" spc="-15">
                <a:solidFill>
                  <a:schemeClr val="tx1"/>
                </a:solidFill>
                <a:latin typeface="+mn-lt"/>
                <a:cs typeface="Arial"/>
              </a:rPr>
              <a:t> </a:t>
            </a:r>
            <a:r>
              <a:rPr lang="pt-BR" spc="-10">
                <a:solidFill>
                  <a:schemeClr val="tx1"/>
                </a:solidFill>
                <a:latin typeface="+mn-lt"/>
                <a:cs typeface="Arial"/>
              </a:rPr>
              <a:t>22/08/2024;</a:t>
            </a:r>
            <a:endParaRPr lang="pt-BR">
              <a:solidFill>
                <a:schemeClr val="tx1"/>
              </a:solidFill>
              <a:latin typeface="+mn-lt"/>
              <a:cs typeface="Arial"/>
            </a:endParaRPr>
          </a:p>
          <a:p>
            <a:pPr marL="12065" marR="5715" algn="just">
              <a:lnSpc>
                <a:spcPct val="105600"/>
              </a:lnSpc>
              <a:spcBef>
                <a:spcPts val="10"/>
              </a:spcBef>
              <a:tabLst>
                <a:tab pos="355600" algn="l"/>
              </a:tabLst>
            </a:pPr>
            <a:r>
              <a:rPr lang="pt-BR" b="1">
                <a:solidFill>
                  <a:schemeClr val="tx2"/>
                </a:solidFill>
                <a:latin typeface="+mn-lt"/>
                <a:cs typeface="Arial"/>
              </a:rPr>
              <a:t>b</a:t>
            </a:r>
            <a:r>
              <a:rPr lang="pt-BR">
                <a:solidFill>
                  <a:schemeClr val="tx1"/>
                </a:solidFill>
                <a:latin typeface="+mn-lt"/>
                <a:cs typeface="Arial"/>
              </a:rPr>
              <a:t>. Para</a:t>
            </a:r>
            <a:r>
              <a:rPr lang="pt-BR" spc="-70">
                <a:solidFill>
                  <a:schemeClr val="tx1"/>
                </a:solidFill>
                <a:latin typeface="+mn-lt"/>
                <a:cs typeface="Arial"/>
              </a:rPr>
              <a:t> </a:t>
            </a:r>
            <a:r>
              <a:rPr lang="pt-BR">
                <a:solidFill>
                  <a:schemeClr val="tx1"/>
                </a:solidFill>
                <a:latin typeface="+mn-lt"/>
                <a:cs typeface="Arial"/>
              </a:rPr>
              <a:t>o</a:t>
            </a:r>
            <a:r>
              <a:rPr lang="pt-BR" spc="-65">
                <a:solidFill>
                  <a:schemeClr val="tx1"/>
                </a:solidFill>
                <a:latin typeface="+mn-lt"/>
                <a:cs typeface="Arial"/>
              </a:rPr>
              <a:t> </a:t>
            </a:r>
            <a:r>
              <a:rPr lang="pt-BR">
                <a:solidFill>
                  <a:schemeClr val="tx1"/>
                </a:solidFill>
                <a:latin typeface="+mn-lt"/>
                <a:cs typeface="Arial"/>
              </a:rPr>
              <a:t>Provão Paulista Seriado</a:t>
            </a:r>
            <a:r>
              <a:rPr lang="pt-BR" spc="-65">
                <a:solidFill>
                  <a:schemeClr val="tx1"/>
                </a:solidFill>
                <a:latin typeface="+mn-lt"/>
                <a:cs typeface="Arial"/>
              </a:rPr>
              <a:t> </a:t>
            </a:r>
            <a:r>
              <a:rPr lang="pt-BR">
                <a:solidFill>
                  <a:schemeClr val="tx1"/>
                </a:solidFill>
                <a:latin typeface="+mn-lt"/>
                <a:cs typeface="Arial"/>
              </a:rPr>
              <a:t>serão</a:t>
            </a:r>
            <a:r>
              <a:rPr lang="pt-BR" spc="-70">
                <a:solidFill>
                  <a:schemeClr val="tx1"/>
                </a:solidFill>
                <a:latin typeface="+mn-lt"/>
                <a:cs typeface="Arial"/>
              </a:rPr>
              <a:t> </a:t>
            </a:r>
            <a:r>
              <a:rPr lang="pt-BR">
                <a:solidFill>
                  <a:schemeClr val="tx1"/>
                </a:solidFill>
                <a:latin typeface="+mn-lt"/>
                <a:cs typeface="Arial"/>
              </a:rPr>
              <a:t>disponibilizados</a:t>
            </a:r>
            <a:r>
              <a:rPr lang="pt-BR" spc="-60">
                <a:solidFill>
                  <a:schemeClr val="tx1"/>
                </a:solidFill>
                <a:latin typeface="+mn-lt"/>
                <a:cs typeface="Arial"/>
              </a:rPr>
              <a:t> </a:t>
            </a:r>
            <a:r>
              <a:rPr lang="pt-BR">
                <a:solidFill>
                  <a:schemeClr val="tx1"/>
                </a:solidFill>
                <a:latin typeface="+mn-lt"/>
                <a:cs typeface="Arial"/>
              </a:rPr>
              <a:t>5</a:t>
            </a:r>
            <a:r>
              <a:rPr lang="pt-BR" spc="-65">
                <a:solidFill>
                  <a:schemeClr val="tx1"/>
                </a:solidFill>
                <a:latin typeface="+mn-lt"/>
                <a:cs typeface="Arial"/>
              </a:rPr>
              <a:t> </a:t>
            </a:r>
            <a:r>
              <a:rPr lang="pt-BR">
                <a:solidFill>
                  <a:schemeClr val="tx1"/>
                </a:solidFill>
                <a:latin typeface="+mn-lt"/>
                <a:cs typeface="Arial"/>
              </a:rPr>
              <a:t>cadernos</a:t>
            </a:r>
            <a:r>
              <a:rPr lang="pt-BR" spc="-60">
                <a:solidFill>
                  <a:schemeClr val="tx1"/>
                </a:solidFill>
                <a:latin typeface="+mn-lt"/>
                <a:cs typeface="Arial"/>
              </a:rPr>
              <a:t> </a:t>
            </a:r>
            <a:r>
              <a:rPr lang="pt-BR">
                <a:solidFill>
                  <a:schemeClr val="tx1"/>
                </a:solidFill>
                <a:latin typeface="+mn-lt"/>
                <a:cs typeface="Arial"/>
              </a:rPr>
              <a:t>de</a:t>
            </a:r>
            <a:r>
              <a:rPr lang="pt-BR" spc="-75">
                <a:solidFill>
                  <a:schemeClr val="tx1"/>
                </a:solidFill>
                <a:latin typeface="+mn-lt"/>
                <a:cs typeface="Arial"/>
              </a:rPr>
              <a:t> </a:t>
            </a:r>
            <a:r>
              <a:rPr lang="pt-BR">
                <a:solidFill>
                  <a:schemeClr val="tx1"/>
                </a:solidFill>
                <a:latin typeface="+mn-lt"/>
                <a:cs typeface="Arial"/>
              </a:rPr>
              <a:t>prova</a:t>
            </a:r>
            <a:r>
              <a:rPr lang="pt-BR" spc="-70">
                <a:solidFill>
                  <a:schemeClr val="tx1"/>
                </a:solidFill>
                <a:latin typeface="+mn-lt"/>
                <a:cs typeface="Arial"/>
              </a:rPr>
              <a:t> </a:t>
            </a:r>
            <a:r>
              <a:rPr lang="pt-BR">
                <a:solidFill>
                  <a:schemeClr val="tx1"/>
                </a:solidFill>
                <a:latin typeface="+mn-lt"/>
                <a:cs typeface="Arial"/>
              </a:rPr>
              <a:t>reserva</a:t>
            </a:r>
            <a:r>
              <a:rPr lang="pt-BR" spc="-65">
                <a:solidFill>
                  <a:schemeClr val="tx1"/>
                </a:solidFill>
                <a:latin typeface="+mn-lt"/>
                <a:cs typeface="Arial"/>
              </a:rPr>
              <a:t> </a:t>
            </a:r>
            <a:r>
              <a:rPr lang="pt-BR">
                <a:solidFill>
                  <a:schemeClr val="tx1"/>
                </a:solidFill>
                <a:latin typeface="+mn-lt"/>
                <a:cs typeface="Arial"/>
              </a:rPr>
              <a:t>para</a:t>
            </a:r>
            <a:r>
              <a:rPr lang="pt-BR" spc="-70">
                <a:solidFill>
                  <a:schemeClr val="tx1"/>
                </a:solidFill>
                <a:latin typeface="+mn-lt"/>
                <a:cs typeface="Arial"/>
              </a:rPr>
              <a:t> </a:t>
            </a:r>
            <a:r>
              <a:rPr lang="pt-BR" spc="-20">
                <a:solidFill>
                  <a:schemeClr val="tx1"/>
                </a:solidFill>
                <a:latin typeface="+mn-lt"/>
                <a:cs typeface="Arial"/>
              </a:rPr>
              <a:t>cada </a:t>
            </a:r>
            <a:r>
              <a:rPr lang="pt-BR">
                <a:solidFill>
                  <a:schemeClr val="tx1"/>
                </a:solidFill>
                <a:latin typeface="+mn-lt"/>
                <a:cs typeface="Arial"/>
              </a:rPr>
              <a:t>turma</a:t>
            </a:r>
            <a:r>
              <a:rPr lang="pt-BR" spc="-10">
                <a:solidFill>
                  <a:schemeClr val="tx1"/>
                </a:solidFill>
                <a:latin typeface="+mn-lt"/>
                <a:cs typeface="Arial"/>
              </a:rPr>
              <a:t>;</a:t>
            </a:r>
            <a:endParaRPr lang="pt-BR">
              <a:solidFill>
                <a:schemeClr val="tx1"/>
              </a:solidFill>
              <a:latin typeface="+mn-lt"/>
              <a:cs typeface="Arial"/>
            </a:endParaRPr>
          </a:p>
          <a:p>
            <a:pPr marL="12700" algn="just">
              <a:lnSpc>
                <a:spcPct val="100000"/>
              </a:lnSpc>
              <a:spcBef>
                <a:spcPts val="120"/>
              </a:spcBef>
              <a:tabLst>
                <a:tab pos="355600" algn="l"/>
              </a:tabLst>
            </a:pPr>
            <a:r>
              <a:rPr lang="pt-BR" b="1">
                <a:solidFill>
                  <a:schemeClr val="tx2"/>
                </a:solidFill>
                <a:latin typeface="+mn-lt"/>
                <a:cs typeface="Arial"/>
              </a:rPr>
              <a:t>c. </a:t>
            </a:r>
            <a:r>
              <a:rPr lang="pt-BR">
                <a:solidFill>
                  <a:schemeClr val="tx1"/>
                </a:solidFill>
                <a:latin typeface="+mn-lt"/>
                <a:cs typeface="Arial"/>
              </a:rPr>
              <a:t>O</a:t>
            </a:r>
            <a:r>
              <a:rPr lang="pt-BR" spc="25">
                <a:solidFill>
                  <a:schemeClr val="tx1"/>
                </a:solidFill>
                <a:latin typeface="+mn-lt"/>
                <a:cs typeface="Arial"/>
              </a:rPr>
              <a:t> </a:t>
            </a:r>
            <a:r>
              <a:rPr lang="pt-BR">
                <a:solidFill>
                  <a:schemeClr val="tx1"/>
                </a:solidFill>
                <a:latin typeface="+mn-lt"/>
                <a:cs typeface="Arial"/>
              </a:rPr>
              <a:t>estudante</a:t>
            </a:r>
            <a:r>
              <a:rPr lang="pt-BR" spc="15">
                <a:solidFill>
                  <a:schemeClr val="tx1"/>
                </a:solidFill>
                <a:latin typeface="+mn-lt"/>
                <a:cs typeface="Arial"/>
              </a:rPr>
              <a:t> </a:t>
            </a:r>
            <a:r>
              <a:rPr lang="pt-BR">
                <a:solidFill>
                  <a:schemeClr val="tx1"/>
                </a:solidFill>
                <a:latin typeface="+mn-lt"/>
                <a:cs typeface="Arial"/>
              </a:rPr>
              <a:t>poderá</a:t>
            </a:r>
            <a:r>
              <a:rPr lang="pt-BR" spc="15">
                <a:solidFill>
                  <a:schemeClr val="tx1"/>
                </a:solidFill>
                <a:latin typeface="+mn-lt"/>
                <a:cs typeface="Arial"/>
              </a:rPr>
              <a:t> </a:t>
            </a:r>
            <a:r>
              <a:rPr lang="pt-BR">
                <a:solidFill>
                  <a:schemeClr val="tx1"/>
                </a:solidFill>
                <a:latin typeface="+mn-lt"/>
                <a:cs typeface="Arial"/>
              </a:rPr>
              <a:t>realizar</a:t>
            </a:r>
            <a:r>
              <a:rPr lang="pt-BR" spc="20">
                <a:solidFill>
                  <a:schemeClr val="tx1"/>
                </a:solidFill>
                <a:latin typeface="+mn-lt"/>
                <a:cs typeface="Arial"/>
              </a:rPr>
              <a:t> </a:t>
            </a:r>
            <a:r>
              <a:rPr lang="pt-BR">
                <a:solidFill>
                  <a:schemeClr val="tx1"/>
                </a:solidFill>
                <a:latin typeface="+mn-lt"/>
                <a:cs typeface="Arial"/>
              </a:rPr>
              <a:t>a</a:t>
            </a:r>
            <a:r>
              <a:rPr lang="pt-BR" spc="15">
                <a:solidFill>
                  <a:schemeClr val="tx1"/>
                </a:solidFill>
                <a:latin typeface="+mn-lt"/>
                <a:cs typeface="Arial"/>
              </a:rPr>
              <a:t> </a:t>
            </a:r>
            <a:r>
              <a:rPr lang="pt-BR">
                <a:solidFill>
                  <a:schemeClr val="tx1"/>
                </a:solidFill>
                <a:latin typeface="+mn-lt"/>
                <a:cs typeface="Arial"/>
              </a:rPr>
              <a:t>prova</a:t>
            </a:r>
            <a:r>
              <a:rPr lang="pt-BR" spc="15">
                <a:solidFill>
                  <a:schemeClr val="tx1"/>
                </a:solidFill>
                <a:latin typeface="+mn-lt"/>
                <a:cs typeface="Arial"/>
              </a:rPr>
              <a:t> </a:t>
            </a:r>
            <a:r>
              <a:rPr lang="pt-BR">
                <a:solidFill>
                  <a:schemeClr val="tx1"/>
                </a:solidFill>
                <a:latin typeface="+mn-lt"/>
                <a:cs typeface="Arial"/>
              </a:rPr>
              <a:t>na</a:t>
            </a:r>
            <a:r>
              <a:rPr lang="pt-BR" spc="10">
                <a:solidFill>
                  <a:schemeClr val="tx1"/>
                </a:solidFill>
                <a:latin typeface="+mn-lt"/>
                <a:cs typeface="Arial"/>
              </a:rPr>
              <a:t> </a:t>
            </a:r>
            <a:r>
              <a:rPr lang="pt-BR">
                <a:solidFill>
                  <a:schemeClr val="tx1"/>
                </a:solidFill>
                <a:latin typeface="+mn-lt"/>
                <a:cs typeface="Arial"/>
              </a:rPr>
              <a:t>escola</a:t>
            </a:r>
            <a:r>
              <a:rPr lang="pt-BR" spc="15">
                <a:solidFill>
                  <a:schemeClr val="tx1"/>
                </a:solidFill>
                <a:latin typeface="+mn-lt"/>
                <a:cs typeface="Arial"/>
              </a:rPr>
              <a:t> </a:t>
            </a:r>
            <a:r>
              <a:rPr lang="pt-BR">
                <a:solidFill>
                  <a:schemeClr val="tx1"/>
                </a:solidFill>
                <a:latin typeface="+mn-lt"/>
                <a:cs typeface="Arial"/>
              </a:rPr>
              <a:t>de</a:t>
            </a:r>
            <a:r>
              <a:rPr lang="pt-BR" spc="10">
                <a:solidFill>
                  <a:schemeClr val="tx1"/>
                </a:solidFill>
                <a:latin typeface="+mn-lt"/>
                <a:cs typeface="Arial"/>
              </a:rPr>
              <a:t> </a:t>
            </a:r>
            <a:r>
              <a:rPr lang="pt-BR">
                <a:solidFill>
                  <a:schemeClr val="tx1"/>
                </a:solidFill>
                <a:latin typeface="+mn-lt"/>
                <a:cs typeface="Arial"/>
              </a:rPr>
              <a:t>origem</a:t>
            </a:r>
            <a:r>
              <a:rPr lang="pt-BR" spc="20">
                <a:solidFill>
                  <a:schemeClr val="tx1"/>
                </a:solidFill>
                <a:latin typeface="+mn-lt"/>
                <a:cs typeface="Arial"/>
              </a:rPr>
              <a:t> </a:t>
            </a:r>
            <a:r>
              <a:rPr lang="pt-BR">
                <a:solidFill>
                  <a:schemeClr val="tx1"/>
                </a:solidFill>
                <a:latin typeface="+mn-lt"/>
                <a:cs typeface="Arial"/>
              </a:rPr>
              <a:t>(data-base</a:t>
            </a:r>
            <a:r>
              <a:rPr lang="pt-BR" spc="10">
                <a:solidFill>
                  <a:schemeClr val="tx1"/>
                </a:solidFill>
                <a:latin typeface="+mn-lt"/>
                <a:cs typeface="Arial"/>
              </a:rPr>
              <a:t> </a:t>
            </a:r>
            <a:r>
              <a:rPr lang="pt-BR" spc="-10">
                <a:solidFill>
                  <a:schemeClr val="tx1"/>
                </a:solidFill>
                <a:latin typeface="+mn-lt"/>
                <a:cs typeface="Arial"/>
              </a:rPr>
              <a:t>22/08);</a:t>
            </a:r>
          </a:p>
          <a:p>
            <a:pPr marL="12700" algn="just">
              <a:lnSpc>
                <a:spcPct val="100000"/>
              </a:lnSpc>
              <a:spcBef>
                <a:spcPts val="120"/>
              </a:spcBef>
              <a:tabLst>
                <a:tab pos="355600" algn="l"/>
              </a:tabLst>
            </a:pPr>
            <a:r>
              <a:rPr lang="pt-BR" b="1">
                <a:solidFill>
                  <a:schemeClr val="tx2"/>
                </a:solidFill>
                <a:latin typeface="+mn-lt"/>
                <a:cs typeface="Arial"/>
              </a:rPr>
              <a:t>d. </a:t>
            </a:r>
            <a:r>
              <a:rPr lang="pt-BR" b="0">
                <a:solidFill>
                  <a:schemeClr val="tx1"/>
                </a:solidFill>
                <a:latin typeface="+mn-lt"/>
                <a:cs typeface="Arial"/>
              </a:rPr>
              <a:t>Orientar</a:t>
            </a:r>
            <a:r>
              <a:rPr lang="pt-BR" b="0" spc="-15">
                <a:solidFill>
                  <a:schemeClr val="tx1"/>
                </a:solidFill>
                <a:latin typeface="+mn-lt"/>
                <a:cs typeface="Arial"/>
              </a:rPr>
              <a:t> </a:t>
            </a:r>
            <a:r>
              <a:rPr lang="pt-BR" b="0">
                <a:solidFill>
                  <a:schemeClr val="tx1"/>
                </a:solidFill>
                <a:latin typeface="+mn-lt"/>
                <a:cs typeface="Arial"/>
              </a:rPr>
              <a:t>o</a:t>
            </a:r>
            <a:r>
              <a:rPr lang="pt-BR" b="0" spc="-10">
                <a:solidFill>
                  <a:schemeClr val="tx1"/>
                </a:solidFill>
                <a:latin typeface="+mn-lt"/>
                <a:cs typeface="Arial"/>
              </a:rPr>
              <a:t> </a:t>
            </a:r>
            <a:r>
              <a:rPr lang="pt-BR" b="0">
                <a:solidFill>
                  <a:schemeClr val="tx1"/>
                </a:solidFill>
                <a:latin typeface="+mn-lt"/>
                <a:cs typeface="Arial"/>
              </a:rPr>
              <a:t>estudante</a:t>
            </a:r>
            <a:r>
              <a:rPr lang="pt-BR" b="0" spc="-10">
                <a:solidFill>
                  <a:schemeClr val="tx1"/>
                </a:solidFill>
                <a:latin typeface="+mn-lt"/>
                <a:cs typeface="Arial"/>
              </a:rPr>
              <a:t> </a:t>
            </a:r>
            <a:r>
              <a:rPr lang="pt-BR" b="0">
                <a:solidFill>
                  <a:schemeClr val="tx1"/>
                </a:solidFill>
                <a:latin typeface="+mn-lt"/>
                <a:cs typeface="Arial"/>
              </a:rPr>
              <a:t>que</a:t>
            </a:r>
            <a:r>
              <a:rPr lang="pt-BR" b="0" spc="-5">
                <a:solidFill>
                  <a:schemeClr val="tx1"/>
                </a:solidFill>
                <a:latin typeface="+mn-lt"/>
                <a:cs typeface="Arial"/>
              </a:rPr>
              <a:t> </a:t>
            </a:r>
            <a:r>
              <a:rPr lang="pt-BR" b="0">
                <a:solidFill>
                  <a:schemeClr val="tx1"/>
                </a:solidFill>
                <a:latin typeface="+mn-lt"/>
                <a:cs typeface="Arial"/>
              </a:rPr>
              <a:t>escreva</a:t>
            </a:r>
            <a:r>
              <a:rPr lang="pt-BR" b="0" spc="-10">
                <a:solidFill>
                  <a:schemeClr val="tx1"/>
                </a:solidFill>
                <a:latin typeface="+mn-lt"/>
                <a:cs typeface="Arial"/>
              </a:rPr>
              <a:t> </a:t>
            </a:r>
            <a:r>
              <a:rPr lang="pt-BR" b="0">
                <a:solidFill>
                  <a:schemeClr val="tx1"/>
                </a:solidFill>
                <a:latin typeface="+mn-lt"/>
                <a:cs typeface="Arial"/>
              </a:rPr>
              <a:t>seu</a:t>
            </a:r>
            <a:r>
              <a:rPr lang="pt-BR" b="0" spc="-10">
                <a:solidFill>
                  <a:schemeClr val="tx1"/>
                </a:solidFill>
                <a:latin typeface="+mn-lt"/>
                <a:cs typeface="Arial"/>
              </a:rPr>
              <a:t> </a:t>
            </a:r>
            <a:r>
              <a:rPr lang="pt-BR" b="0">
                <a:solidFill>
                  <a:schemeClr val="tx1"/>
                </a:solidFill>
                <a:latin typeface="+mn-lt"/>
                <a:cs typeface="Arial"/>
              </a:rPr>
              <a:t>nome</a:t>
            </a:r>
            <a:r>
              <a:rPr lang="pt-BR" b="0" spc="-5">
                <a:solidFill>
                  <a:schemeClr val="tx1"/>
                </a:solidFill>
                <a:latin typeface="+mn-lt"/>
                <a:cs typeface="Arial"/>
              </a:rPr>
              <a:t> </a:t>
            </a:r>
            <a:r>
              <a:rPr lang="pt-BR" b="0">
                <a:solidFill>
                  <a:schemeClr val="tx1"/>
                </a:solidFill>
                <a:latin typeface="+mn-lt"/>
                <a:cs typeface="Arial"/>
              </a:rPr>
              <a:t>completo</a:t>
            </a:r>
            <a:r>
              <a:rPr lang="pt-BR" b="0" spc="-10">
                <a:solidFill>
                  <a:schemeClr val="tx1"/>
                </a:solidFill>
                <a:latin typeface="+mn-lt"/>
                <a:cs typeface="Arial"/>
              </a:rPr>
              <a:t> </a:t>
            </a:r>
            <a:r>
              <a:rPr lang="pt-BR" b="0">
                <a:solidFill>
                  <a:schemeClr val="tx1"/>
                </a:solidFill>
                <a:latin typeface="+mn-lt"/>
                <a:cs typeface="Arial"/>
              </a:rPr>
              <a:t>e</a:t>
            </a:r>
            <a:r>
              <a:rPr lang="pt-BR" b="0" spc="-10">
                <a:solidFill>
                  <a:schemeClr val="tx1"/>
                </a:solidFill>
                <a:latin typeface="+mn-lt"/>
                <a:cs typeface="Arial"/>
              </a:rPr>
              <a:t> </a:t>
            </a:r>
            <a:r>
              <a:rPr lang="pt-BR" b="0">
                <a:solidFill>
                  <a:schemeClr val="tx1"/>
                </a:solidFill>
                <a:latin typeface="+mn-lt"/>
                <a:cs typeface="Arial"/>
              </a:rPr>
              <a:t>RA,</a:t>
            </a:r>
            <a:r>
              <a:rPr lang="pt-BR" b="0" spc="35">
                <a:solidFill>
                  <a:schemeClr val="tx1"/>
                </a:solidFill>
                <a:latin typeface="+mn-lt"/>
                <a:cs typeface="Arial"/>
              </a:rPr>
              <a:t> </a:t>
            </a:r>
            <a:r>
              <a:rPr lang="pt-BR">
                <a:solidFill>
                  <a:schemeClr val="tx1"/>
                </a:solidFill>
                <a:latin typeface="+mn-lt"/>
                <a:cs typeface="Arial"/>
              </a:rPr>
              <a:t>de</a:t>
            </a:r>
            <a:r>
              <a:rPr lang="pt-BR" spc="-5">
                <a:solidFill>
                  <a:schemeClr val="tx1"/>
                </a:solidFill>
                <a:latin typeface="+mn-lt"/>
                <a:cs typeface="Arial"/>
              </a:rPr>
              <a:t> </a:t>
            </a:r>
            <a:r>
              <a:rPr lang="pt-BR">
                <a:solidFill>
                  <a:schemeClr val="tx1"/>
                </a:solidFill>
                <a:latin typeface="+mn-lt"/>
                <a:cs typeface="Arial"/>
              </a:rPr>
              <a:t>forma</a:t>
            </a:r>
            <a:r>
              <a:rPr lang="pt-BR" spc="-10">
                <a:solidFill>
                  <a:schemeClr val="tx1"/>
                </a:solidFill>
                <a:latin typeface="+mn-lt"/>
                <a:cs typeface="Arial"/>
              </a:rPr>
              <a:t> </a:t>
            </a:r>
            <a:r>
              <a:rPr lang="pt-BR">
                <a:solidFill>
                  <a:schemeClr val="tx1"/>
                </a:solidFill>
                <a:latin typeface="+mn-lt"/>
                <a:cs typeface="Arial"/>
              </a:rPr>
              <a:t>legível</a:t>
            </a:r>
            <a:r>
              <a:rPr lang="pt-BR" b="0">
                <a:solidFill>
                  <a:schemeClr val="tx1"/>
                </a:solidFill>
                <a:latin typeface="+mn-lt"/>
                <a:cs typeface="Arial"/>
              </a:rPr>
              <a:t>,</a:t>
            </a:r>
            <a:r>
              <a:rPr lang="pt-BR" b="0" spc="5">
                <a:solidFill>
                  <a:schemeClr val="tx1"/>
                </a:solidFill>
                <a:latin typeface="+mn-lt"/>
                <a:cs typeface="Arial"/>
              </a:rPr>
              <a:t> </a:t>
            </a:r>
            <a:r>
              <a:rPr lang="pt-BR" b="0" spc="-25">
                <a:solidFill>
                  <a:schemeClr val="tx1"/>
                </a:solidFill>
                <a:latin typeface="+mn-lt"/>
                <a:cs typeface="Arial"/>
              </a:rPr>
              <a:t>na </a:t>
            </a:r>
            <a:r>
              <a:rPr lang="pt-BR" b="0">
                <a:solidFill>
                  <a:schemeClr val="tx1"/>
                </a:solidFill>
                <a:latin typeface="+mn-lt"/>
                <a:cs typeface="Arial"/>
              </a:rPr>
              <a:t>capa</a:t>
            </a:r>
            <a:r>
              <a:rPr lang="pt-BR" b="0" spc="-25">
                <a:solidFill>
                  <a:schemeClr val="tx1"/>
                </a:solidFill>
                <a:latin typeface="+mn-lt"/>
                <a:cs typeface="Arial"/>
              </a:rPr>
              <a:t> </a:t>
            </a:r>
            <a:r>
              <a:rPr lang="pt-BR" b="0">
                <a:solidFill>
                  <a:schemeClr val="tx1"/>
                </a:solidFill>
                <a:latin typeface="+mn-lt"/>
                <a:cs typeface="Arial"/>
              </a:rPr>
              <a:t>do</a:t>
            </a:r>
            <a:r>
              <a:rPr lang="pt-BR" b="0" spc="-10">
                <a:solidFill>
                  <a:schemeClr val="tx1"/>
                </a:solidFill>
                <a:latin typeface="+mn-lt"/>
                <a:cs typeface="Arial"/>
              </a:rPr>
              <a:t> </a:t>
            </a:r>
            <a:r>
              <a:rPr lang="pt-BR" b="0">
                <a:solidFill>
                  <a:schemeClr val="tx1"/>
                </a:solidFill>
                <a:latin typeface="+mn-lt"/>
                <a:cs typeface="Arial"/>
              </a:rPr>
              <a:t>caderno</a:t>
            </a:r>
            <a:r>
              <a:rPr lang="pt-BR" b="0" spc="-20">
                <a:solidFill>
                  <a:schemeClr val="tx1"/>
                </a:solidFill>
                <a:latin typeface="+mn-lt"/>
                <a:cs typeface="Arial"/>
              </a:rPr>
              <a:t> </a:t>
            </a:r>
            <a:r>
              <a:rPr lang="pt-BR" b="0">
                <a:solidFill>
                  <a:schemeClr val="tx1"/>
                </a:solidFill>
                <a:latin typeface="+mn-lt"/>
                <a:cs typeface="Arial"/>
              </a:rPr>
              <a:t>de</a:t>
            </a:r>
            <a:r>
              <a:rPr lang="pt-BR" b="0" spc="-5">
                <a:solidFill>
                  <a:schemeClr val="tx1"/>
                </a:solidFill>
                <a:latin typeface="+mn-lt"/>
                <a:cs typeface="Arial"/>
              </a:rPr>
              <a:t> </a:t>
            </a:r>
            <a:r>
              <a:rPr lang="pt-BR" b="0">
                <a:solidFill>
                  <a:schemeClr val="tx1"/>
                </a:solidFill>
                <a:latin typeface="+mn-lt"/>
                <a:cs typeface="Arial"/>
              </a:rPr>
              <a:t>prova</a:t>
            </a:r>
            <a:r>
              <a:rPr lang="pt-BR" b="0" spc="-10">
                <a:solidFill>
                  <a:schemeClr val="tx1"/>
                </a:solidFill>
                <a:latin typeface="+mn-lt"/>
                <a:cs typeface="Arial"/>
              </a:rPr>
              <a:t> </a:t>
            </a:r>
            <a:r>
              <a:rPr lang="pt-BR" b="0">
                <a:solidFill>
                  <a:schemeClr val="tx1"/>
                </a:solidFill>
                <a:latin typeface="+mn-lt"/>
                <a:cs typeface="Arial"/>
              </a:rPr>
              <a:t>e</a:t>
            </a:r>
            <a:r>
              <a:rPr lang="pt-BR" b="0" spc="-5">
                <a:solidFill>
                  <a:schemeClr val="tx1"/>
                </a:solidFill>
                <a:latin typeface="+mn-lt"/>
                <a:cs typeface="Arial"/>
              </a:rPr>
              <a:t> </a:t>
            </a:r>
            <a:r>
              <a:rPr lang="pt-BR" b="0">
                <a:solidFill>
                  <a:schemeClr val="tx1"/>
                </a:solidFill>
                <a:latin typeface="+mn-lt"/>
                <a:cs typeface="Arial"/>
              </a:rPr>
              <a:t>na</a:t>
            </a:r>
            <a:r>
              <a:rPr lang="pt-BR" b="0" spc="-20">
                <a:solidFill>
                  <a:schemeClr val="tx1"/>
                </a:solidFill>
                <a:latin typeface="+mn-lt"/>
                <a:cs typeface="Arial"/>
              </a:rPr>
              <a:t> </a:t>
            </a:r>
            <a:r>
              <a:rPr lang="pt-BR" b="0">
                <a:solidFill>
                  <a:schemeClr val="tx1"/>
                </a:solidFill>
                <a:latin typeface="+mn-lt"/>
                <a:cs typeface="Arial"/>
              </a:rPr>
              <a:t>folha</a:t>
            </a:r>
            <a:r>
              <a:rPr lang="pt-BR" b="0" spc="-10">
                <a:solidFill>
                  <a:schemeClr val="tx1"/>
                </a:solidFill>
                <a:latin typeface="+mn-lt"/>
                <a:cs typeface="Arial"/>
              </a:rPr>
              <a:t> </a:t>
            </a:r>
            <a:r>
              <a:rPr lang="pt-BR" b="0">
                <a:solidFill>
                  <a:schemeClr val="tx1"/>
                </a:solidFill>
                <a:latin typeface="+mn-lt"/>
                <a:cs typeface="Arial"/>
              </a:rPr>
              <a:t>de</a:t>
            </a:r>
            <a:r>
              <a:rPr lang="pt-BR" b="0" spc="-10">
                <a:solidFill>
                  <a:schemeClr val="tx1"/>
                </a:solidFill>
                <a:latin typeface="+mn-lt"/>
                <a:cs typeface="Arial"/>
              </a:rPr>
              <a:t> </a:t>
            </a:r>
            <a:r>
              <a:rPr lang="pt-BR" b="0">
                <a:solidFill>
                  <a:schemeClr val="tx1"/>
                </a:solidFill>
                <a:latin typeface="+mn-lt"/>
                <a:cs typeface="Arial"/>
              </a:rPr>
              <a:t>resposta</a:t>
            </a:r>
            <a:r>
              <a:rPr lang="pt-BR" spc="-10">
                <a:solidFill>
                  <a:schemeClr val="tx1"/>
                </a:solidFill>
                <a:latin typeface="+mn-lt"/>
                <a:cs typeface="Arial"/>
              </a:rPr>
              <a:t>;</a:t>
            </a:r>
          </a:p>
          <a:p>
            <a:pPr marL="12700" algn="just">
              <a:lnSpc>
                <a:spcPct val="100000"/>
              </a:lnSpc>
              <a:spcBef>
                <a:spcPts val="120"/>
              </a:spcBef>
              <a:tabLst>
                <a:tab pos="355600" algn="l"/>
              </a:tabLst>
            </a:pPr>
            <a:r>
              <a:rPr lang="pt-BR" b="1">
                <a:solidFill>
                  <a:schemeClr val="tx2"/>
                </a:solidFill>
                <a:latin typeface="+mn-lt"/>
                <a:cs typeface="Arial"/>
              </a:rPr>
              <a:t>e. </a:t>
            </a:r>
            <a:r>
              <a:rPr lang="pt-BR" b="0">
                <a:solidFill>
                  <a:schemeClr val="tx1"/>
                </a:solidFill>
                <a:latin typeface="+mn-lt"/>
                <a:cs typeface="Arial"/>
              </a:rPr>
              <a:t>O</a:t>
            </a:r>
            <a:r>
              <a:rPr lang="pt-BR" b="0" spc="245">
                <a:solidFill>
                  <a:schemeClr val="tx1"/>
                </a:solidFill>
                <a:latin typeface="+mn-lt"/>
                <a:cs typeface="Arial"/>
              </a:rPr>
              <a:t> </a:t>
            </a:r>
            <a:r>
              <a:rPr lang="pt-BR" b="0">
                <a:solidFill>
                  <a:schemeClr val="tx1"/>
                </a:solidFill>
                <a:latin typeface="+mn-lt"/>
                <a:cs typeface="Arial"/>
              </a:rPr>
              <a:t>professor</a:t>
            </a:r>
            <a:r>
              <a:rPr lang="pt-BR" b="0" spc="240">
                <a:solidFill>
                  <a:schemeClr val="tx1"/>
                </a:solidFill>
                <a:latin typeface="+mn-lt"/>
                <a:cs typeface="Arial"/>
              </a:rPr>
              <a:t> </a:t>
            </a:r>
            <a:r>
              <a:rPr lang="pt-BR" b="0">
                <a:solidFill>
                  <a:schemeClr val="tx1"/>
                </a:solidFill>
                <a:latin typeface="+mn-lt"/>
                <a:cs typeface="Arial"/>
              </a:rPr>
              <a:t>aplicador</a:t>
            </a:r>
            <a:r>
              <a:rPr lang="pt-BR" b="0" spc="235">
                <a:solidFill>
                  <a:schemeClr val="tx1"/>
                </a:solidFill>
                <a:latin typeface="+mn-lt"/>
                <a:cs typeface="Arial"/>
              </a:rPr>
              <a:t> </a:t>
            </a:r>
            <a:r>
              <a:rPr lang="pt-BR" b="0">
                <a:solidFill>
                  <a:schemeClr val="tx1"/>
                </a:solidFill>
                <a:latin typeface="+mn-lt"/>
                <a:cs typeface="Arial"/>
              </a:rPr>
              <a:t>escreverá</a:t>
            </a:r>
            <a:r>
              <a:rPr lang="pt-BR" b="0" spc="235">
                <a:solidFill>
                  <a:schemeClr val="tx1"/>
                </a:solidFill>
                <a:latin typeface="+mn-lt"/>
                <a:cs typeface="Arial"/>
              </a:rPr>
              <a:t> </a:t>
            </a:r>
            <a:r>
              <a:rPr lang="pt-BR" b="0">
                <a:solidFill>
                  <a:schemeClr val="tx1"/>
                </a:solidFill>
                <a:latin typeface="+mn-lt"/>
                <a:cs typeface="Arial"/>
              </a:rPr>
              <a:t>o</a:t>
            </a:r>
            <a:r>
              <a:rPr lang="pt-BR" b="0" spc="240">
                <a:solidFill>
                  <a:schemeClr val="tx1"/>
                </a:solidFill>
                <a:latin typeface="+mn-lt"/>
                <a:cs typeface="Arial"/>
              </a:rPr>
              <a:t> </a:t>
            </a:r>
            <a:r>
              <a:rPr lang="pt-BR" b="0">
                <a:solidFill>
                  <a:schemeClr val="tx1"/>
                </a:solidFill>
                <a:latin typeface="+mn-lt"/>
                <a:cs typeface="Arial"/>
              </a:rPr>
              <a:t>nome</a:t>
            </a:r>
            <a:r>
              <a:rPr lang="pt-BR" b="0" spc="235">
                <a:solidFill>
                  <a:schemeClr val="tx1"/>
                </a:solidFill>
                <a:latin typeface="+mn-lt"/>
                <a:cs typeface="Arial"/>
              </a:rPr>
              <a:t> </a:t>
            </a:r>
            <a:r>
              <a:rPr lang="pt-BR" b="0">
                <a:solidFill>
                  <a:schemeClr val="tx1"/>
                </a:solidFill>
                <a:latin typeface="+mn-lt"/>
                <a:cs typeface="Arial"/>
              </a:rPr>
              <a:t>do</a:t>
            </a:r>
            <a:r>
              <a:rPr lang="pt-BR" b="0" spc="229">
                <a:solidFill>
                  <a:schemeClr val="tx1"/>
                </a:solidFill>
                <a:latin typeface="+mn-lt"/>
                <a:cs typeface="Arial"/>
              </a:rPr>
              <a:t> </a:t>
            </a:r>
            <a:r>
              <a:rPr lang="pt-BR" b="0">
                <a:solidFill>
                  <a:schemeClr val="tx1"/>
                </a:solidFill>
                <a:latin typeface="+mn-lt"/>
                <a:cs typeface="Arial"/>
              </a:rPr>
              <a:t>estudante</a:t>
            </a:r>
            <a:r>
              <a:rPr lang="pt-BR" b="0" spc="235">
                <a:solidFill>
                  <a:schemeClr val="tx1"/>
                </a:solidFill>
                <a:latin typeface="+mn-lt"/>
                <a:cs typeface="Arial"/>
              </a:rPr>
              <a:t> </a:t>
            </a:r>
            <a:r>
              <a:rPr lang="pt-BR" b="0">
                <a:solidFill>
                  <a:schemeClr val="tx1"/>
                </a:solidFill>
                <a:latin typeface="+mn-lt"/>
                <a:cs typeface="Arial"/>
              </a:rPr>
              <a:t>na</a:t>
            </a:r>
            <a:r>
              <a:rPr lang="pt-BR" b="0" spc="229">
                <a:solidFill>
                  <a:schemeClr val="tx1"/>
                </a:solidFill>
                <a:latin typeface="+mn-lt"/>
                <a:cs typeface="Arial"/>
              </a:rPr>
              <a:t> </a:t>
            </a:r>
            <a:r>
              <a:rPr lang="pt-BR" b="0">
                <a:solidFill>
                  <a:schemeClr val="tx1"/>
                </a:solidFill>
                <a:latin typeface="+mn-lt"/>
                <a:cs typeface="Arial"/>
              </a:rPr>
              <a:t>lista</a:t>
            </a:r>
            <a:r>
              <a:rPr lang="pt-BR" b="0" spc="240">
                <a:solidFill>
                  <a:schemeClr val="tx1"/>
                </a:solidFill>
                <a:latin typeface="+mn-lt"/>
                <a:cs typeface="Arial"/>
              </a:rPr>
              <a:t> </a:t>
            </a:r>
            <a:r>
              <a:rPr lang="pt-BR" b="0">
                <a:solidFill>
                  <a:schemeClr val="tx1"/>
                </a:solidFill>
                <a:latin typeface="+mn-lt"/>
                <a:cs typeface="Arial"/>
              </a:rPr>
              <a:t>de</a:t>
            </a:r>
            <a:r>
              <a:rPr lang="pt-BR" b="0" spc="229">
                <a:solidFill>
                  <a:schemeClr val="tx1"/>
                </a:solidFill>
                <a:latin typeface="+mn-lt"/>
                <a:cs typeface="Arial"/>
              </a:rPr>
              <a:t> </a:t>
            </a:r>
            <a:r>
              <a:rPr lang="pt-BR" b="0">
                <a:solidFill>
                  <a:schemeClr val="tx1"/>
                </a:solidFill>
                <a:latin typeface="+mn-lt"/>
                <a:cs typeface="Arial"/>
              </a:rPr>
              <a:t>presença</a:t>
            </a:r>
            <a:r>
              <a:rPr lang="pt-BR" b="0" spc="245">
                <a:solidFill>
                  <a:schemeClr val="tx1"/>
                </a:solidFill>
                <a:latin typeface="+mn-lt"/>
                <a:cs typeface="Arial"/>
              </a:rPr>
              <a:t> </a:t>
            </a:r>
            <a:r>
              <a:rPr lang="pt-BR" b="0" spc="-25">
                <a:solidFill>
                  <a:schemeClr val="tx1"/>
                </a:solidFill>
                <a:latin typeface="+mn-lt"/>
                <a:cs typeface="Arial"/>
              </a:rPr>
              <a:t>da </a:t>
            </a:r>
            <a:r>
              <a:rPr lang="pt-BR" b="0" spc="-10">
                <a:solidFill>
                  <a:schemeClr val="tx1"/>
                </a:solidFill>
                <a:latin typeface="+mn-lt"/>
                <a:cs typeface="Arial"/>
              </a:rPr>
              <a:t>turma;</a:t>
            </a:r>
            <a:endParaRPr lang="pt-BR" spc="-10">
              <a:solidFill>
                <a:schemeClr val="tx1"/>
              </a:solidFill>
              <a:latin typeface="+mn-lt"/>
              <a:cs typeface="Arial"/>
            </a:endParaRPr>
          </a:p>
          <a:p>
            <a:pPr marL="12700" algn="just">
              <a:lnSpc>
                <a:spcPct val="100000"/>
              </a:lnSpc>
              <a:spcBef>
                <a:spcPts val="120"/>
              </a:spcBef>
              <a:tabLst>
                <a:tab pos="355600" algn="l"/>
              </a:tabLst>
            </a:pPr>
            <a:r>
              <a:rPr lang="pt-BR" b="1">
                <a:solidFill>
                  <a:schemeClr val="tx2"/>
                </a:solidFill>
                <a:latin typeface="+mn-lt"/>
                <a:cs typeface="Arial"/>
              </a:rPr>
              <a:t>f. </a:t>
            </a:r>
            <a:r>
              <a:rPr lang="pt-BR" b="0">
                <a:solidFill>
                  <a:schemeClr val="tx1"/>
                </a:solidFill>
                <a:latin typeface="+mn-lt"/>
                <a:cs typeface="Arial"/>
              </a:rPr>
              <a:t>Não</a:t>
            </a:r>
            <a:r>
              <a:rPr lang="pt-BR" b="0" spc="-20">
                <a:solidFill>
                  <a:schemeClr val="tx1"/>
                </a:solidFill>
                <a:latin typeface="+mn-lt"/>
                <a:cs typeface="Arial"/>
              </a:rPr>
              <a:t> </a:t>
            </a:r>
            <a:r>
              <a:rPr lang="pt-BR" b="0">
                <a:solidFill>
                  <a:schemeClr val="tx1"/>
                </a:solidFill>
                <a:latin typeface="+mn-lt"/>
                <a:cs typeface="Arial"/>
              </a:rPr>
              <a:t>poderá</a:t>
            </a:r>
            <a:r>
              <a:rPr lang="pt-BR" b="0" spc="-25">
                <a:solidFill>
                  <a:schemeClr val="tx1"/>
                </a:solidFill>
                <a:latin typeface="+mn-lt"/>
                <a:cs typeface="Arial"/>
              </a:rPr>
              <a:t> </a:t>
            </a:r>
            <a:r>
              <a:rPr lang="pt-BR" b="0">
                <a:solidFill>
                  <a:schemeClr val="tx1"/>
                </a:solidFill>
                <a:latin typeface="+mn-lt"/>
                <a:cs typeface="Arial"/>
              </a:rPr>
              <a:t>ser</a:t>
            </a:r>
            <a:r>
              <a:rPr lang="pt-BR" b="0" spc="-15">
                <a:solidFill>
                  <a:schemeClr val="tx1"/>
                </a:solidFill>
                <a:latin typeface="+mn-lt"/>
                <a:cs typeface="Arial"/>
              </a:rPr>
              <a:t> </a:t>
            </a:r>
            <a:r>
              <a:rPr lang="pt-BR" b="0">
                <a:solidFill>
                  <a:schemeClr val="tx1"/>
                </a:solidFill>
                <a:latin typeface="+mn-lt"/>
                <a:cs typeface="Arial"/>
              </a:rPr>
              <a:t>utilizado</a:t>
            </a:r>
            <a:r>
              <a:rPr lang="pt-BR" b="0" spc="-25">
                <a:solidFill>
                  <a:schemeClr val="tx1"/>
                </a:solidFill>
                <a:latin typeface="+mn-lt"/>
                <a:cs typeface="Arial"/>
              </a:rPr>
              <a:t> </a:t>
            </a:r>
            <a:r>
              <a:rPr lang="pt-BR" b="0">
                <a:solidFill>
                  <a:schemeClr val="tx1"/>
                </a:solidFill>
                <a:latin typeface="+mn-lt"/>
                <a:cs typeface="Arial"/>
              </a:rPr>
              <a:t>o</a:t>
            </a:r>
            <a:r>
              <a:rPr lang="pt-BR" b="0" spc="-20">
                <a:solidFill>
                  <a:schemeClr val="tx1"/>
                </a:solidFill>
                <a:latin typeface="+mn-lt"/>
                <a:cs typeface="Arial"/>
              </a:rPr>
              <a:t> </a:t>
            </a:r>
            <a:r>
              <a:rPr lang="pt-BR" b="0">
                <a:solidFill>
                  <a:schemeClr val="tx1"/>
                </a:solidFill>
                <a:latin typeface="+mn-lt"/>
                <a:cs typeface="Arial"/>
              </a:rPr>
              <a:t>caderno</a:t>
            </a:r>
            <a:r>
              <a:rPr lang="pt-BR" b="0" spc="-15">
                <a:solidFill>
                  <a:schemeClr val="tx1"/>
                </a:solidFill>
                <a:latin typeface="+mn-lt"/>
                <a:cs typeface="Arial"/>
              </a:rPr>
              <a:t> </a:t>
            </a:r>
            <a:r>
              <a:rPr lang="pt-BR" b="0">
                <a:solidFill>
                  <a:schemeClr val="tx1"/>
                </a:solidFill>
                <a:latin typeface="+mn-lt"/>
                <a:cs typeface="Arial"/>
              </a:rPr>
              <a:t>de</a:t>
            </a:r>
            <a:r>
              <a:rPr lang="pt-BR" b="0" spc="-15">
                <a:solidFill>
                  <a:schemeClr val="tx1"/>
                </a:solidFill>
                <a:latin typeface="+mn-lt"/>
                <a:cs typeface="Arial"/>
              </a:rPr>
              <a:t> </a:t>
            </a:r>
            <a:r>
              <a:rPr lang="pt-BR" b="0">
                <a:solidFill>
                  <a:schemeClr val="tx1"/>
                </a:solidFill>
                <a:latin typeface="+mn-lt"/>
                <a:cs typeface="Arial"/>
              </a:rPr>
              <a:t>prova</a:t>
            </a:r>
            <a:r>
              <a:rPr lang="pt-BR" b="0" spc="-15">
                <a:solidFill>
                  <a:schemeClr val="tx1"/>
                </a:solidFill>
                <a:latin typeface="+mn-lt"/>
                <a:cs typeface="Arial"/>
              </a:rPr>
              <a:t> </a:t>
            </a:r>
            <a:r>
              <a:rPr lang="pt-BR" b="0">
                <a:solidFill>
                  <a:schemeClr val="tx1"/>
                </a:solidFill>
                <a:latin typeface="+mn-lt"/>
                <a:cs typeface="Arial"/>
              </a:rPr>
              <a:t>do</a:t>
            </a:r>
            <a:r>
              <a:rPr lang="pt-BR" b="0" spc="-30">
                <a:solidFill>
                  <a:schemeClr val="tx1"/>
                </a:solidFill>
                <a:latin typeface="+mn-lt"/>
                <a:cs typeface="Arial"/>
              </a:rPr>
              <a:t> </a:t>
            </a:r>
            <a:r>
              <a:rPr lang="pt-BR" b="0">
                <a:solidFill>
                  <a:schemeClr val="tx1"/>
                </a:solidFill>
                <a:latin typeface="+mn-lt"/>
                <a:cs typeface="Arial"/>
              </a:rPr>
              <a:t>estudante</a:t>
            </a:r>
            <a:r>
              <a:rPr lang="pt-BR" b="0" spc="-25">
                <a:solidFill>
                  <a:schemeClr val="tx1"/>
                </a:solidFill>
                <a:latin typeface="+mn-lt"/>
                <a:cs typeface="Arial"/>
              </a:rPr>
              <a:t> </a:t>
            </a:r>
            <a:r>
              <a:rPr lang="pt-BR" spc="-10">
                <a:solidFill>
                  <a:schemeClr val="tx1"/>
                </a:solidFill>
                <a:latin typeface="+mn-lt"/>
                <a:cs typeface="Arial"/>
              </a:rPr>
              <a:t>ausente;</a:t>
            </a:r>
            <a:endParaRPr lang="pt-BR" b="0" spc="-10">
              <a:solidFill>
                <a:schemeClr val="tx1"/>
              </a:solidFill>
              <a:latin typeface="+mn-lt"/>
              <a:cs typeface="Arial"/>
            </a:endParaRPr>
          </a:p>
          <a:p>
            <a:pPr marL="12700" algn="just">
              <a:lnSpc>
                <a:spcPct val="100000"/>
              </a:lnSpc>
              <a:spcBef>
                <a:spcPts val="120"/>
              </a:spcBef>
              <a:tabLst>
                <a:tab pos="355600" algn="l"/>
              </a:tabLst>
            </a:pPr>
            <a:r>
              <a:rPr lang="pt-BR" b="1" spc="-50">
                <a:solidFill>
                  <a:schemeClr val="tx2"/>
                </a:solidFill>
                <a:latin typeface="+mn-lt"/>
                <a:cs typeface="Arial"/>
              </a:rPr>
              <a:t>g. </a:t>
            </a:r>
            <a:r>
              <a:rPr lang="pt-BR" b="0" spc="-50">
                <a:solidFill>
                  <a:schemeClr val="tx1"/>
                </a:solidFill>
                <a:latin typeface="+mn-lt"/>
                <a:cs typeface="Arial"/>
              </a:rPr>
              <a:t>O </a:t>
            </a:r>
            <a:r>
              <a:rPr lang="pt-BR" b="0" spc="-10">
                <a:solidFill>
                  <a:schemeClr val="tx1"/>
                </a:solidFill>
                <a:latin typeface="+mn-lt"/>
                <a:cs typeface="Arial"/>
              </a:rPr>
              <a:t>Caderno </a:t>
            </a:r>
            <a:r>
              <a:rPr lang="pt-BR" b="0" spc="-25">
                <a:solidFill>
                  <a:schemeClr val="tx1"/>
                </a:solidFill>
                <a:latin typeface="+mn-lt"/>
                <a:cs typeface="Arial"/>
              </a:rPr>
              <a:t>de </a:t>
            </a:r>
            <a:r>
              <a:rPr lang="pt-BR" b="0" spc="-10">
                <a:solidFill>
                  <a:schemeClr val="tx1"/>
                </a:solidFill>
                <a:latin typeface="+mn-lt"/>
                <a:cs typeface="Arial"/>
              </a:rPr>
              <a:t>Prova, Folha </a:t>
            </a:r>
            <a:r>
              <a:rPr lang="pt-BR" b="0" spc="-25">
                <a:solidFill>
                  <a:schemeClr val="tx1"/>
                </a:solidFill>
                <a:latin typeface="+mn-lt"/>
                <a:cs typeface="Arial"/>
              </a:rPr>
              <a:t>de </a:t>
            </a:r>
            <a:r>
              <a:rPr lang="pt-BR" b="0" spc="-10">
                <a:solidFill>
                  <a:schemeClr val="tx1"/>
                </a:solidFill>
                <a:latin typeface="+mn-lt"/>
                <a:cs typeface="Arial"/>
              </a:rPr>
              <a:t>Resposta  </a:t>
            </a:r>
            <a:r>
              <a:rPr lang="pt-BR" b="0" spc="-25">
                <a:solidFill>
                  <a:schemeClr val="tx1"/>
                </a:solidFill>
                <a:latin typeface="+mn-lt"/>
                <a:cs typeface="Arial"/>
              </a:rPr>
              <a:t>ou </a:t>
            </a:r>
            <a:r>
              <a:rPr lang="pt-BR" b="0" spc="-10">
                <a:solidFill>
                  <a:schemeClr val="tx1"/>
                </a:solidFill>
                <a:latin typeface="+mn-lt"/>
                <a:cs typeface="Arial"/>
              </a:rPr>
              <a:t>qualquer outro </a:t>
            </a:r>
            <a:r>
              <a:rPr lang="pt-BR" b="0">
                <a:solidFill>
                  <a:schemeClr val="tx1"/>
                </a:solidFill>
                <a:latin typeface="+mn-lt"/>
                <a:cs typeface="Arial"/>
              </a:rPr>
              <a:t>instrumento</a:t>
            </a:r>
            <a:r>
              <a:rPr lang="pt-BR" b="0" spc="70">
                <a:solidFill>
                  <a:schemeClr val="tx1"/>
                </a:solidFill>
                <a:latin typeface="+mn-lt"/>
                <a:cs typeface="Arial"/>
              </a:rPr>
              <a:t> </a:t>
            </a:r>
            <a:r>
              <a:rPr lang="pt-BR" b="0">
                <a:solidFill>
                  <a:schemeClr val="tx1"/>
                </a:solidFill>
                <a:latin typeface="+mn-lt"/>
                <a:cs typeface="Arial"/>
              </a:rPr>
              <a:t>de</a:t>
            </a:r>
            <a:r>
              <a:rPr lang="pt-BR" b="0" spc="85">
                <a:solidFill>
                  <a:schemeClr val="tx1"/>
                </a:solidFill>
                <a:latin typeface="+mn-lt"/>
                <a:cs typeface="Arial"/>
              </a:rPr>
              <a:t> </a:t>
            </a:r>
            <a:r>
              <a:rPr lang="pt-BR" b="0">
                <a:solidFill>
                  <a:schemeClr val="tx1"/>
                </a:solidFill>
                <a:latin typeface="+mn-lt"/>
                <a:cs typeface="Arial"/>
              </a:rPr>
              <a:t>aplicação</a:t>
            </a:r>
            <a:r>
              <a:rPr lang="pt-BR" b="0" spc="65">
                <a:solidFill>
                  <a:schemeClr val="tx1"/>
                </a:solidFill>
                <a:latin typeface="+mn-lt"/>
                <a:cs typeface="Arial"/>
              </a:rPr>
              <a:t> </a:t>
            </a:r>
            <a:r>
              <a:rPr lang="pt-BR" b="0">
                <a:solidFill>
                  <a:schemeClr val="tx1"/>
                </a:solidFill>
                <a:latin typeface="+mn-lt"/>
                <a:cs typeface="Arial"/>
              </a:rPr>
              <a:t>da</a:t>
            </a:r>
            <a:r>
              <a:rPr lang="pt-BR" b="0" spc="75">
                <a:solidFill>
                  <a:schemeClr val="tx1"/>
                </a:solidFill>
                <a:latin typeface="+mn-lt"/>
                <a:cs typeface="Arial"/>
              </a:rPr>
              <a:t> </a:t>
            </a:r>
            <a:r>
              <a:rPr lang="pt-BR" b="0">
                <a:solidFill>
                  <a:schemeClr val="tx1"/>
                </a:solidFill>
                <a:latin typeface="+mn-lt"/>
                <a:cs typeface="Arial"/>
              </a:rPr>
              <a:t>prova</a:t>
            </a:r>
            <a:r>
              <a:rPr lang="pt-BR" b="0" spc="75">
                <a:solidFill>
                  <a:schemeClr val="tx1"/>
                </a:solidFill>
                <a:latin typeface="+mn-lt"/>
                <a:cs typeface="Arial"/>
              </a:rPr>
              <a:t> </a:t>
            </a:r>
            <a:r>
              <a:rPr lang="pt-BR" b="0">
                <a:solidFill>
                  <a:schemeClr val="tx1"/>
                </a:solidFill>
                <a:latin typeface="+mn-lt"/>
                <a:cs typeface="Arial"/>
              </a:rPr>
              <a:t>não</a:t>
            </a:r>
            <a:r>
              <a:rPr lang="pt-BR" b="0" spc="65">
                <a:solidFill>
                  <a:schemeClr val="tx1"/>
                </a:solidFill>
                <a:latin typeface="+mn-lt"/>
                <a:cs typeface="Arial"/>
              </a:rPr>
              <a:t> </a:t>
            </a:r>
            <a:r>
              <a:rPr lang="pt-BR" b="0">
                <a:solidFill>
                  <a:schemeClr val="tx1"/>
                </a:solidFill>
                <a:latin typeface="+mn-lt"/>
                <a:cs typeface="Arial"/>
              </a:rPr>
              <a:t>poderá</a:t>
            </a:r>
            <a:r>
              <a:rPr lang="pt-BR" b="0" spc="70">
                <a:solidFill>
                  <a:schemeClr val="tx1"/>
                </a:solidFill>
                <a:latin typeface="+mn-lt"/>
                <a:cs typeface="Arial"/>
              </a:rPr>
              <a:t> </a:t>
            </a:r>
            <a:r>
              <a:rPr lang="pt-BR" b="0">
                <a:solidFill>
                  <a:schemeClr val="tx1"/>
                </a:solidFill>
                <a:latin typeface="+mn-lt"/>
                <a:cs typeface="Arial"/>
              </a:rPr>
              <a:t>ser</a:t>
            </a:r>
            <a:r>
              <a:rPr lang="pt-BR" b="0" spc="75">
                <a:solidFill>
                  <a:schemeClr val="tx1"/>
                </a:solidFill>
                <a:latin typeface="+mn-lt"/>
                <a:cs typeface="Arial"/>
              </a:rPr>
              <a:t> </a:t>
            </a:r>
            <a:r>
              <a:rPr lang="pt-BR" b="0">
                <a:solidFill>
                  <a:schemeClr val="tx1"/>
                </a:solidFill>
                <a:latin typeface="+mn-lt"/>
                <a:cs typeface="Arial"/>
              </a:rPr>
              <a:t>substituído</a:t>
            </a:r>
            <a:r>
              <a:rPr lang="pt-BR" b="0" spc="70">
                <a:solidFill>
                  <a:schemeClr val="tx1"/>
                </a:solidFill>
                <a:latin typeface="+mn-lt"/>
                <a:cs typeface="Arial"/>
              </a:rPr>
              <a:t> </a:t>
            </a:r>
            <a:r>
              <a:rPr lang="pt-BR" b="0">
                <a:solidFill>
                  <a:schemeClr val="tx1"/>
                </a:solidFill>
                <a:latin typeface="+mn-lt"/>
                <a:cs typeface="Arial"/>
              </a:rPr>
              <a:t>devido</a:t>
            </a:r>
            <a:r>
              <a:rPr lang="pt-BR" b="0" spc="80">
                <a:solidFill>
                  <a:schemeClr val="tx1"/>
                </a:solidFill>
                <a:latin typeface="+mn-lt"/>
                <a:cs typeface="Arial"/>
              </a:rPr>
              <a:t> </a:t>
            </a:r>
            <a:r>
              <a:rPr lang="pt-BR" b="0" spc="-50">
                <a:solidFill>
                  <a:schemeClr val="tx1"/>
                </a:solidFill>
                <a:latin typeface="+mn-lt"/>
                <a:cs typeface="Arial"/>
              </a:rPr>
              <a:t>a </a:t>
            </a:r>
            <a:r>
              <a:rPr lang="pt-BR" b="0" u="none">
                <a:solidFill>
                  <a:schemeClr val="tx1"/>
                </a:solidFill>
                <a:latin typeface="+mn-lt"/>
                <a:cs typeface="Arial"/>
              </a:rPr>
              <a:t>erros</a:t>
            </a:r>
            <a:r>
              <a:rPr lang="pt-BR" b="0" u="none" spc="-30">
                <a:solidFill>
                  <a:schemeClr val="tx1"/>
                </a:solidFill>
                <a:latin typeface="+mn-lt"/>
                <a:cs typeface="Arial"/>
              </a:rPr>
              <a:t> </a:t>
            </a:r>
            <a:r>
              <a:rPr lang="pt-BR" b="0" u="none">
                <a:solidFill>
                  <a:schemeClr val="tx1"/>
                </a:solidFill>
                <a:latin typeface="+mn-lt"/>
                <a:cs typeface="Arial"/>
              </a:rPr>
              <a:t>de</a:t>
            </a:r>
            <a:r>
              <a:rPr lang="pt-BR" b="0" u="none" spc="-20">
                <a:solidFill>
                  <a:schemeClr val="tx1"/>
                </a:solidFill>
                <a:latin typeface="+mn-lt"/>
                <a:cs typeface="Arial"/>
              </a:rPr>
              <a:t> </a:t>
            </a:r>
            <a:r>
              <a:rPr lang="pt-BR" b="0" u="none">
                <a:solidFill>
                  <a:schemeClr val="tx1"/>
                </a:solidFill>
                <a:latin typeface="+mn-lt"/>
                <a:cs typeface="Arial"/>
              </a:rPr>
              <a:t>preenchimento</a:t>
            </a:r>
            <a:r>
              <a:rPr lang="pt-BR" b="0" u="none" spc="-25">
                <a:solidFill>
                  <a:schemeClr val="tx1"/>
                </a:solidFill>
                <a:latin typeface="+mn-lt"/>
                <a:cs typeface="Arial"/>
              </a:rPr>
              <a:t> </a:t>
            </a:r>
            <a:r>
              <a:rPr lang="pt-BR" b="0" u="none">
                <a:solidFill>
                  <a:schemeClr val="tx1"/>
                </a:solidFill>
                <a:latin typeface="+mn-lt"/>
                <a:cs typeface="Arial"/>
              </a:rPr>
              <a:t>por</a:t>
            </a:r>
            <a:r>
              <a:rPr lang="pt-BR" b="0" u="none" spc="-20">
                <a:solidFill>
                  <a:schemeClr val="tx1"/>
                </a:solidFill>
                <a:latin typeface="+mn-lt"/>
                <a:cs typeface="Arial"/>
              </a:rPr>
              <a:t> </a:t>
            </a:r>
            <a:r>
              <a:rPr lang="pt-BR" b="0" u="none">
                <a:solidFill>
                  <a:schemeClr val="tx1"/>
                </a:solidFill>
                <a:latin typeface="+mn-lt"/>
                <a:cs typeface="Arial"/>
              </a:rPr>
              <a:t>parte</a:t>
            </a:r>
            <a:r>
              <a:rPr lang="pt-BR" b="0" u="none" spc="-20">
                <a:solidFill>
                  <a:schemeClr val="tx1"/>
                </a:solidFill>
                <a:latin typeface="+mn-lt"/>
                <a:cs typeface="Arial"/>
              </a:rPr>
              <a:t> </a:t>
            </a:r>
            <a:r>
              <a:rPr lang="pt-BR" b="0" u="none">
                <a:solidFill>
                  <a:schemeClr val="tx1"/>
                </a:solidFill>
                <a:latin typeface="+mn-lt"/>
                <a:cs typeface="Arial"/>
              </a:rPr>
              <a:t>do</a:t>
            </a:r>
            <a:r>
              <a:rPr lang="pt-BR" b="0" u="none" spc="-30">
                <a:solidFill>
                  <a:schemeClr val="tx1"/>
                </a:solidFill>
                <a:latin typeface="+mn-lt"/>
                <a:cs typeface="Arial"/>
              </a:rPr>
              <a:t> </a:t>
            </a:r>
            <a:r>
              <a:rPr lang="pt-BR" b="0" u="none">
                <a:solidFill>
                  <a:schemeClr val="tx1"/>
                </a:solidFill>
                <a:latin typeface="+mn-lt"/>
                <a:cs typeface="Arial"/>
              </a:rPr>
              <a:t>estudante</a:t>
            </a:r>
            <a:r>
              <a:rPr lang="pt-BR" b="0" u="none" spc="-20">
                <a:solidFill>
                  <a:schemeClr val="tx1"/>
                </a:solidFill>
                <a:latin typeface="+mn-lt"/>
                <a:cs typeface="Arial"/>
              </a:rPr>
              <a:t> </a:t>
            </a:r>
            <a:r>
              <a:rPr lang="pt-BR" b="0" u="none">
                <a:solidFill>
                  <a:schemeClr val="tx1"/>
                </a:solidFill>
                <a:latin typeface="+mn-lt"/>
                <a:cs typeface="Arial"/>
              </a:rPr>
              <a:t>ou</a:t>
            </a:r>
            <a:r>
              <a:rPr lang="pt-BR" b="0" u="none" spc="-15">
                <a:solidFill>
                  <a:schemeClr val="tx1"/>
                </a:solidFill>
                <a:latin typeface="+mn-lt"/>
                <a:cs typeface="Arial"/>
              </a:rPr>
              <a:t> </a:t>
            </a:r>
            <a:r>
              <a:rPr lang="pt-BR" b="0" u="none">
                <a:solidFill>
                  <a:schemeClr val="tx1"/>
                </a:solidFill>
                <a:latin typeface="+mn-lt"/>
                <a:cs typeface="Arial"/>
              </a:rPr>
              <a:t>a</a:t>
            </a:r>
            <a:r>
              <a:rPr lang="pt-BR" b="0" u="none" spc="-20">
                <a:solidFill>
                  <a:schemeClr val="tx1"/>
                </a:solidFill>
                <a:latin typeface="+mn-lt"/>
                <a:cs typeface="Arial"/>
              </a:rPr>
              <a:t> </a:t>
            </a:r>
            <a:r>
              <a:rPr lang="pt-BR" b="0" u="none">
                <a:solidFill>
                  <a:schemeClr val="tx1"/>
                </a:solidFill>
                <a:latin typeface="+mn-lt"/>
                <a:cs typeface="Arial"/>
              </a:rPr>
              <a:t>danos</a:t>
            </a:r>
            <a:r>
              <a:rPr lang="pt-BR" b="0" u="none" spc="-20">
                <a:solidFill>
                  <a:schemeClr val="tx1"/>
                </a:solidFill>
                <a:latin typeface="+mn-lt"/>
                <a:cs typeface="Arial"/>
              </a:rPr>
              <a:t> </a:t>
            </a:r>
            <a:r>
              <a:rPr lang="pt-BR" b="0" u="none">
                <a:solidFill>
                  <a:schemeClr val="tx1"/>
                </a:solidFill>
                <a:latin typeface="+mn-lt"/>
                <a:cs typeface="Arial"/>
              </a:rPr>
              <a:t>causados</a:t>
            </a:r>
            <a:r>
              <a:rPr lang="pt-BR" b="0" u="none" spc="-5">
                <a:solidFill>
                  <a:schemeClr val="tx1"/>
                </a:solidFill>
                <a:latin typeface="+mn-lt"/>
                <a:cs typeface="Arial"/>
              </a:rPr>
              <a:t> </a:t>
            </a:r>
            <a:r>
              <a:rPr lang="pt-BR" b="0" u="none">
                <a:solidFill>
                  <a:schemeClr val="tx1"/>
                </a:solidFill>
                <a:latin typeface="+mn-lt"/>
                <a:cs typeface="Arial"/>
              </a:rPr>
              <a:t>por</a:t>
            </a:r>
            <a:r>
              <a:rPr lang="pt-BR" b="0" u="none" spc="-20">
                <a:solidFill>
                  <a:schemeClr val="tx1"/>
                </a:solidFill>
                <a:latin typeface="+mn-lt"/>
                <a:cs typeface="Arial"/>
              </a:rPr>
              <a:t> </a:t>
            </a:r>
            <a:r>
              <a:rPr lang="pt-BR" b="0" u="none" spc="-10">
                <a:solidFill>
                  <a:schemeClr val="tx1"/>
                </a:solidFill>
                <a:latin typeface="+mn-lt"/>
                <a:cs typeface="Arial"/>
              </a:rPr>
              <a:t>água, </a:t>
            </a:r>
            <a:r>
              <a:rPr lang="pt-BR" b="0" u="none">
                <a:solidFill>
                  <a:schemeClr val="tx1"/>
                </a:solidFill>
                <a:latin typeface="+mn-lt"/>
                <a:cs typeface="Arial"/>
              </a:rPr>
              <a:t>alimento,</a:t>
            </a:r>
            <a:r>
              <a:rPr lang="pt-BR" b="0" u="none" spc="-25">
                <a:solidFill>
                  <a:schemeClr val="tx1"/>
                </a:solidFill>
                <a:latin typeface="+mn-lt"/>
                <a:cs typeface="Arial"/>
              </a:rPr>
              <a:t> </a:t>
            </a:r>
            <a:r>
              <a:rPr lang="pt-BR" b="0" u="none">
                <a:solidFill>
                  <a:schemeClr val="tx1"/>
                </a:solidFill>
                <a:latin typeface="+mn-lt"/>
                <a:cs typeface="Arial"/>
              </a:rPr>
              <a:t>tinta</a:t>
            </a:r>
            <a:r>
              <a:rPr lang="pt-BR" b="0" u="none" spc="-10">
                <a:solidFill>
                  <a:schemeClr val="tx1"/>
                </a:solidFill>
                <a:latin typeface="+mn-lt"/>
                <a:cs typeface="Arial"/>
              </a:rPr>
              <a:t> </a:t>
            </a:r>
            <a:r>
              <a:rPr lang="pt-BR" b="0" u="none">
                <a:solidFill>
                  <a:schemeClr val="tx1"/>
                </a:solidFill>
                <a:latin typeface="+mn-lt"/>
                <a:cs typeface="Arial"/>
              </a:rPr>
              <a:t>de</a:t>
            </a:r>
            <a:r>
              <a:rPr lang="pt-BR" b="0" u="none" spc="-20">
                <a:solidFill>
                  <a:schemeClr val="tx1"/>
                </a:solidFill>
                <a:latin typeface="+mn-lt"/>
                <a:cs typeface="Arial"/>
              </a:rPr>
              <a:t> </a:t>
            </a:r>
            <a:r>
              <a:rPr lang="pt-BR" b="0" u="none">
                <a:solidFill>
                  <a:schemeClr val="tx1"/>
                </a:solidFill>
                <a:latin typeface="+mn-lt"/>
                <a:cs typeface="Arial"/>
              </a:rPr>
              <a:t>caneta,</a:t>
            </a:r>
            <a:r>
              <a:rPr lang="pt-BR" b="0" u="none" spc="-10">
                <a:solidFill>
                  <a:schemeClr val="tx1"/>
                </a:solidFill>
                <a:latin typeface="+mn-lt"/>
                <a:cs typeface="Arial"/>
              </a:rPr>
              <a:t> </a:t>
            </a:r>
            <a:r>
              <a:rPr lang="pt-BR" b="0" u="none">
                <a:solidFill>
                  <a:schemeClr val="tx1"/>
                </a:solidFill>
                <a:latin typeface="+mn-lt"/>
                <a:cs typeface="Arial"/>
              </a:rPr>
              <a:t>ou</a:t>
            </a:r>
            <a:r>
              <a:rPr lang="pt-BR" b="0" u="none" spc="-15">
                <a:solidFill>
                  <a:schemeClr val="tx1"/>
                </a:solidFill>
                <a:latin typeface="+mn-lt"/>
                <a:cs typeface="Arial"/>
              </a:rPr>
              <a:t> </a:t>
            </a:r>
            <a:r>
              <a:rPr lang="pt-BR" b="0" u="none">
                <a:solidFill>
                  <a:schemeClr val="tx1"/>
                </a:solidFill>
                <a:latin typeface="+mn-lt"/>
                <a:cs typeface="Arial"/>
              </a:rPr>
              <a:t>qualquer</a:t>
            </a:r>
            <a:r>
              <a:rPr lang="pt-BR" b="0" u="none" spc="-10">
                <a:solidFill>
                  <a:schemeClr val="tx1"/>
                </a:solidFill>
                <a:latin typeface="+mn-lt"/>
                <a:cs typeface="Arial"/>
              </a:rPr>
              <a:t> </a:t>
            </a:r>
            <a:r>
              <a:rPr lang="pt-BR" b="0" u="none">
                <a:solidFill>
                  <a:schemeClr val="tx1"/>
                </a:solidFill>
                <a:latin typeface="+mn-lt"/>
                <a:cs typeface="Arial"/>
              </a:rPr>
              <a:t>uso</a:t>
            </a:r>
            <a:r>
              <a:rPr lang="pt-BR" b="0" u="none" spc="-15">
                <a:solidFill>
                  <a:schemeClr val="tx1"/>
                </a:solidFill>
                <a:latin typeface="+mn-lt"/>
                <a:cs typeface="Arial"/>
              </a:rPr>
              <a:t> </a:t>
            </a:r>
            <a:r>
              <a:rPr lang="pt-BR" b="0" u="none" spc="-10">
                <a:solidFill>
                  <a:schemeClr val="tx1"/>
                </a:solidFill>
                <a:latin typeface="+mn-lt"/>
                <a:cs typeface="Arial"/>
              </a:rPr>
              <a:t>indevido.</a:t>
            </a:r>
            <a:endParaRPr lang="pt-BR" b="0">
              <a:solidFill>
                <a:schemeClr val="tx1"/>
              </a:solidFill>
              <a:latin typeface="+mn-lt"/>
              <a:cs typeface="Arial"/>
            </a:endParaRPr>
          </a:p>
          <a:p>
            <a:pPr marL="12700">
              <a:lnSpc>
                <a:spcPct val="100000"/>
              </a:lnSpc>
              <a:spcBef>
                <a:spcPts val="120"/>
              </a:spcBef>
              <a:tabLst>
                <a:tab pos="355600" algn="l"/>
              </a:tabLst>
            </a:pPr>
            <a:endParaRPr lang="pt-BR" sz="1800">
              <a:latin typeface="+mj-lt"/>
              <a:cs typeface="Arial"/>
            </a:endParaRPr>
          </a:p>
          <a:p>
            <a:pPr>
              <a:lnSpc>
                <a:spcPct val="100000"/>
              </a:lnSpc>
              <a:spcBef>
                <a:spcPts val="1735"/>
              </a:spcBef>
            </a:pPr>
            <a:endParaRPr lang="pt-BR" sz="1800">
              <a:latin typeface="+mj-lt"/>
              <a:cs typeface="Arial"/>
            </a:endParaRPr>
          </a:p>
          <a:p>
            <a:pPr marL="1036955">
              <a:lnSpc>
                <a:spcPct val="100000"/>
              </a:lnSpc>
            </a:pPr>
            <a:r>
              <a:rPr lang="pt-BR" sz="1800" b="1" u="sng" spc="-10">
                <a:solidFill>
                  <a:srgbClr val="585858"/>
                </a:solidFill>
                <a:uFill>
                  <a:solidFill>
                    <a:srgbClr val="585858"/>
                  </a:solidFill>
                </a:uFill>
                <a:latin typeface="Arial"/>
                <a:cs typeface="Arial"/>
              </a:rPr>
              <a:t> </a:t>
            </a:r>
            <a:endParaRPr lang="pt-BR" sz="18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640579"/>
            <a:ext cx="2242820" cy="502284"/>
            <a:chOff x="0" y="4640579"/>
            <a:chExt cx="2242820" cy="502284"/>
          </a:xfrm>
        </p:grpSpPr>
        <p:pic>
          <p:nvPicPr>
            <p:cNvPr id="3" name="object 3"/>
            <p:cNvPicPr/>
            <p:nvPr/>
          </p:nvPicPr>
          <p:blipFill>
            <a:blip r:embed="rId2" cstate="print"/>
            <a:stretch>
              <a:fillRect/>
            </a:stretch>
          </p:blipFill>
          <p:spPr>
            <a:xfrm>
              <a:off x="0" y="4716676"/>
              <a:ext cx="257492" cy="426186"/>
            </a:xfrm>
            <a:prstGeom prst="rect">
              <a:avLst/>
            </a:prstGeom>
          </p:spPr>
        </p:pic>
        <p:pic>
          <p:nvPicPr>
            <p:cNvPr id="4" name="object 4"/>
            <p:cNvPicPr/>
            <p:nvPr/>
          </p:nvPicPr>
          <p:blipFill>
            <a:blip r:embed="rId3" cstate="print"/>
            <a:stretch>
              <a:fillRect/>
            </a:stretch>
          </p:blipFill>
          <p:spPr>
            <a:xfrm>
              <a:off x="213309" y="4640579"/>
              <a:ext cx="2029460" cy="272453"/>
            </a:xfrm>
            <a:prstGeom prst="rect">
              <a:avLst/>
            </a:prstGeom>
          </p:spPr>
        </p:pic>
      </p:grpSp>
      <p:grpSp>
        <p:nvGrpSpPr>
          <p:cNvPr id="5" name="object 5"/>
          <p:cNvGrpSpPr/>
          <p:nvPr/>
        </p:nvGrpSpPr>
        <p:grpSpPr>
          <a:xfrm>
            <a:off x="0" y="-63"/>
            <a:ext cx="9144000" cy="460375"/>
            <a:chOff x="0" y="-63"/>
            <a:chExt cx="9144000" cy="460375"/>
          </a:xfrm>
        </p:grpSpPr>
        <p:pic>
          <p:nvPicPr>
            <p:cNvPr id="6" name="object 6"/>
            <p:cNvPicPr/>
            <p:nvPr/>
          </p:nvPicPr>
          <p:blipFill>
            <a:blip r:embed="rId4" cstate="print"/>
            <a:stretch>
              <a:fillRect/>
            </a:stretch>
          </p:blipFill>
          <p:spPr>
            <a:xfrm>
              <a:off x="0" y="-63"/>
              <a:ext cx="9143999" cy="173545"/>
            </a:xfrm>
            <a:prstGeom prst="rect">
              <a:avLst/>
            </a:prstGeom>
          </p:spPr>
        </p:pic>
        <p:pic>
          <p:nvPicPr>
            <p:cNvPr id="7" name="object 7"/>
            <p:cNvPicPr/>
            <p:nvPr/>
          </p:nvPicPr>
          <p:blipFill>
            <a:blip r:embed="rId5" cstate="print"/>
            <a:stretch>
              <a:fillRect/>
            </a:stretch>
          </p:blipFill>
          <p:spPr>
            <a:xfrm>
              <a:off x="8884919" y="100469"/>
              <a:ext cx="257555" cy="359270"/>
            </a:xfrm>
            <a:prstGeom prst="rect">
              <a:avLst/>
            </a:prstGeom>
          </p:spPr>
        </p:pic>
      </p:grpSp>
      <p:sp>
        <p:nvSpPr>
          <p:cNvPr id="8" name="object 8"/>
          <p:cNvSpPr txBox="1"/>
          <p:nvPr/>
        </p:nvSpPr>
        <p:spPr>
          <a:xfrm>
            <a:off x="257492" y="888238"/>
            <a:ext cx="8438452" cy="4233275"/>
          </a:xfrm>
          <a:prstGeom prst="rect">
            <a:avLst/>
          </a:prstGeom>
        </p:spPr>
        <p:txBody>
          <a:bodyPr vert="horz" wrap="square" lIns="0" tIns="12700" rIns="0" bIns="0" rtlCol="0">
            <a:spAutoFit/>
          </a:bodyPr>
          <a:lstStyle/>
          <a:p>
            <a:pPr marL="18415" marR="5080" indent="-6350" algn="ctr">
              <a:lnSpc>
                <a:spcPct val="105500"/>
              </a:lnSpc>
              <a:spcBef>
                <a:spcPts val="100"/>
              </a:spcBef>
            </a:pPr>
            <a:r>
              <a:rPr lang="pt-BR" sz="2000" b="1" dirty="0">
                <a:solidFill>
                  <a:schemeClr val="accent1"/>
                </a:solidFill>
                <a:latin typeface="+mn-lt"/>
                <a:cs typeface="Arial"/>
              </a:rPr>
              <a:t>Alunos fora da data base</a:t>
            </a:r>
          </a:p>
          <a:p>
            <a:pPr marL="18415" marR="5080" indent="-6350" algn="just">
              <a:lnSpc>
                <a:spcPct val="105500"/>
              </a:lnSpc>
              <a:spcBef>
                <a:spcPts val="100"/>
              </a:spcBef>
            </a:pPr>
            <a:endParaRPr lang="pt-BR" dirty="0">
              <a:solidFill>
                <a:srgbClr val="585858"/>
              </a:solidFill>
              <a:latin typeface="Arial"/>
              <a:cs typeface="Arial"/>
            </a:endParaRPr>
          </a:p>
          <a:p>
            <a:pPr marL="18415" marR="5080" indent="-6350" algn="just">
              <a:lnSpc>
                <a:spcPct val="105500"/>
              </a:lnSpc>
              <a:spcBef>
                <a:spcPts val="100"/>
              </a:spcBef>
            </a:pPr>
            <a:r>
              <a:rPr lang="pt-BR" sz="1800" dirty="0">
                <a:solidFill>
                  <a:schemeClr val="tx1"/>
                </a:solidFill>
                <a:latin typeface="+mn-lt"/>
                <a:cs typeface="Arial"/>
              </a:rPr>
              <a:t>O</a:t>
            </a:r>
            <a:r>
              <a:rPr lang="pt-BR" sz="1800" spc="30" dirty="0">
                <a:solidFill>
                  <a:schemeClr val="tx1"/>
                </a:solidFill>
                <a:latin typeface="+mn-lt"/>
                <a:cs typeface="Arial"/>
              </a:rPr>
              <a:t> </a:t>
            </a:r>
            <a:r>
              <a:rPr lang="pt-BR" sz="1800" dirty="0">
                <a:solidFill>
                  <a:schemeClr val="tx1"/>
                </a:solidFill>
                <a:latin typeface="+mn-lt"/>
                <a:cs typeface="Arial"/>
              </a:rPr>
              <a:t>diretor</a:t>
            </a:r>
            <a:r>
              <a:rPr lang="pt-BR" sz="1800" spc="35" dirty="0">
                <a:solidFill>
                  <a:schemeClr val="tx1"/>
                </a:solidFill>
                <a:latin typeface="+mn-lt"/>
                <a:cs typeface="Arial"/>
              </a:rPr>
              <a:t> </a:t>
            </a:r>
            <a:r>
              <a:rPr lang="pt-BR" sz="1800" dirty="0">
                <a:solidFill>
                  <a:schemeClr val="tx1"/>
                </a:solidFill>
                <a:latin typeface="+mn-lt"/>
                <a:cs typeface="Arial"/>
              </a:rPr>
              <a:t>deverá</a:t>
            </a:r>
            <a:r>
              <a:rPr lang="pt-BR" sz="1800" spc="30" dirty="0">
                <a:solidFill>
                  <a:schemeClr val="tx1"/>
                </a:solidFill>
                <a:latin typeface="+mn-lt"/>
                <a:cs typeface="Arial"/>
              </a:rPr>
              <a:t> </a:t>
            </a:r>
            <a:r>
              <a:rPr lang="pt-BR" sz="1800" dirty="0">
                <a:solidFill>
                  <a:schemeClr val="tx1"/>
                </a:solidFill>
                <a:latin typeface="+mn-lt"/>
                <a:cs typeface="Arial"/>
              </a:rPr>
              <a:t>cadastrar</a:t>
            </a:r>
            <a:r>
              <a:rPr lang="pt-BR" sz="1800" spc="35" dirty="0">
                <a:solidFill>
                  <a:schemeClr val="tx1"/>
                </a:solidFill>
                <a:latin typeface="+mn-lt"/>
                <a:cs typeface="Arial"/>
              </a:rPr>
              <a:t> </a:t>
            </a:r>
            <a:r>
              <a:rPr lang="pt-BR" sz="1800" dirty="0">
                <a:solidFill>
                  <a:schemeClr val="tx1"/>
                </a:solidFill>
                <a:latin typeface="+mn-lt"/>
                <a:cs typeface="Arial"/>
              </a:rPr>
              <a:t>no</a:t>
            </a:r>
            <a:r>
              <a:rPr lang="pt-BR" sz="1800" spc="30" dirty="0">
                <a:solidFill>
                  <a:schemeClr val="tx1"/>
                </a:solidFill>
                <a:latin typeface="+mn-lt"/>
                <a:cs typeface="Arial"/>
              </a:rPr>
              <a:t> </a:t>
            </a:r>
            <a:r>
              <a:rPr lang="pt-BR" sz="1800" dirty="0">
                <a:solidFill>
                  <a:schemeClr val="tx1"/>
                </a:solidFill>
                <a:latin typeface="+mn-lt"/>
                <a:cs typeface="Arial"/>
              </a:rPr>
              <a:t>Sistema</a:t>
            </a:r>
            <a:r>
              <a:rPr lang="pt-BR" sz="1800" spc="30" dirty="0">
                <a:solidFill>
                  <a:schemeClr val="tx1"/>
                </a:solidFill>
                <a:latin typeface="+mn-lt"/>
                <a:cs typeface="Arial"/>
              </a:rPr>
              <a:t> </a:t>
            </a:r>
            <a:r>
              <a:rPr lang="pt-BR" sz="1800" dirty="0">
                <a:solidFill>
                  <a:schemeClr val="tx1"/>
                </a:solidFill>
                <a:latin typeface="+mn-lt"/>
                <a:cs typeface="Arial"/>
              </a:rPr>
              <a:t>Integrado</a:t>
            </a:r>
            <a:r>
              <a:rPr lang="pt-BR" sz="1800" spc="30" dirty="0">
                <a:solidFill>
                  <a:schemeClr val="tx1"/>
                </a:solidFill>
                <a:latin typeface="+mn-lt"/>
                <a:cs typeface="Arial"/>
              </a:rPr>
              <a:t> </a:t>
            </a:r>
            <a:r>
              <a:rPr lang="pt-BR" sz="1800" dirty="0">
                <a:solidFill>
                  <a:schemeClr val="tx1"/>
                </a:solidFill>
                <a:latin typeface="+mn-lt"/>
                <a:cs typeface="Arial"/>
              </a:rPr>
              <a:t>do</a:t>
            </a:r>
            <a:r>
              <a:rPr lang="pt-BR" sz="1800" spc="30" dirty="0">
                <a:solidFill>
                  <a:schemeClr val="tx1"/>
                </a:solidFill>
                <a:latin typeface="+mn-lt"/>
                <a:cs typeface="Arial"/>
              </a:rPr>
              <a:t> </a:t>
            </a:r>
            <a:r>
              <a:rPr lang="pt-BR" sz="1800" dirty="0">
                <a:solidFill>
                  <a:schemeClr val="tx1"/>
                </a:solidFill>
                <a:latin typeface="+mn-lt"/>
                <a:cs typeface="Arial"/>
              </a:rPr>
              <a:t>SARESP</a:t>
            </a:r>
            <a:r>
              <a:rPr lang="pt-BR" sz="1800" spc="65" dirty="0">
                <a:solidFill>
                  <a:schemeClr val="tx1"/>
                </a:solidFill>
                <a:latin typeface="+mn-lt"/>
                <a:cs typeface="Arial"/>
              </a:rPr>
              <a:t> </a:t>
            </a:r>
            <a:r>
              <a:rPr lang="pt-BR" sz="1800" dirty="0">
                <a:solidFill>
                  <a:schemeClr val="tx1"/>
                </a:solidFill>
                <a:latin typeface="+mn-lt"/>
                <a:cs typeface="Arial"/>
              </a:rPr>
              <a:t>–</a:t>
            </a:r>
            <a:r>
              <a:rPr lang="pt-BR" sz="1800" spc="30" dirty="0">
                <a:solidFill>
                  <a:schemeClr val="tx1"/>
                </a:solidFill>
                <a:latin typeface="+mn-lt"/>
                <a:cs typeface="Arial"/>
              </a:rPr>
              <a:t> </a:t>
            </a:r>
            <a:r>
              <a:rPr lang="pt-BR" sz="1800" dirty="0">
                <a:solidFill>
                  <a:schemeClr val="tx1"/>
                </a:solidFill>
                <a:latin typeface="+mn-lt"/>
                <a:cs typeface="Arial"/>
              </a:rPr>
              <a:t>SIS,</a:t>
            </a:r>
            <a:r>
              <a:rPr lang="pt-BR" sz="1800" spc="30" dirty="0">
                <a:solidFill>
                  <a:schemeClr val="tx1"/>
                </a:solidFill>
                <a:latin typeface="+mn-lt"/>
                <a:cs typeface="Arial"/>
              </a:rPr>
              <a:t> </a:t>
            </a:r>
            <a:r>
              <a:rPr lang="pt-BR" sz="1800" b="1" dirty="0">
                <a:solidFill>
                  <a:schemeClr val="tx1"/>
                </a:solidFill>
                <a:latin typeface="+mn-lt"/>
                <a:cs typeface="Arial"/>
              </a:rPr>
              <a:t>na</a:t>
            </a:r>
            <a:r>
              <a:rPr lang="pt-BR" sz="1800" b="1" spc="30" dirty="0">
                <a:solidFill>
                  <a:schemeClr val="tx1"/>
                </a:solidFill>
                <a:latin typeface="+mn-lt"/>
                <a:cs typeface="Arial"/>
              </a:rPr>
              <a:t> </a:t>
            </a:r>
            <a:r>
              <a:rPr lang="pt-BR" sz="1800" b="1" spc="-10" dirty="0">
                <a:solidFill>
                  <a:schemeClr val="tx1"/>
                </a:solidFill>
                <a:latin typeface="+mn-lt"/>
                <a:cs typeface="Arial"/>
              </a:rPr>
              <a:t>semana </a:t>
            </a:r>
            <a:r>
              <a:rPr lang="pt-BR" sz="1800" b="1" dirty="0">
                <a:solidFill>
                  <a:schemeClr val="tx1"/>
                </a:solidFill>
                <a:latin typeface="+mn-lt"/>
                <a:cs typeface="Arial"/>
              </a:rPr>
              <a:t>anterior</a:t>
            </a:r>
            <a:r>
              <a:rPr lang="pt-BR" sz="1800" b="1" spc="295" dirty="0">
                <a:solidFill>
                  <a:schemeClr val="tx1"/>
                </a:solidFill>
                <a:latin typeface="+mn-lt"/>
                <a:cs typeface="Arial"/>
              </a:rPr>
              <a:t> </a:t>
            </a:r>
            <a:r>
              <a:rPr lang="pt-BR" sz="1800" b="1" dirty="0">
                <a:solidFill>
                  <a:schemeClr val="tx1"/>
                </a:solidFill>
                <a:latin typeface="+mn-lt"/>
                <a:cs typeface="Arial"/>
              </a:rPr>
              <a:t>à</a:t>
            </a:r>
            <a:r>
              <a:rPr lang="pt-BR" sz="1800" b="1" spc="300" dirty="0">
                <a:solidFill>
                  <a:schemeClr val="tx1"/>
                </a:solidFill>
                <a:latin typeface="+mn-lt"/>
                <a:cs typeface="Arial"/>
              </a:rPr>
              <a:t> </a:t>
            </a:r>
            <a:r>
              <a:rPr lang="pt-BR" sz="1800" b="1" dirty="0">
                <a:solidFill>
                  <a:schemeClr val="tx1"/>
                </a:solidFill>
                <a:latin typeface="+mn-lt"/>
                <a:cs typeface="Arial"/>
              </a:rPr>
              <a:t>aplicação</a:t>
            </a:r>
            <a:r>
              <a:rPr lang="pt-BR" sz="1800" b="1" spc="305" dirty="0">
                <a:solidFill>
                  <a:schemeClr val="tx1"/>
                </a:solidFill>
                <a:latin typeface="+mn-lt"/>
                <a:cs typeface="Arial"/>
              </a:rPr>
              <a:t> </a:t>
            </a:r>
            <a:r>
              <a:rPr lang="pt-BR" sz="1800" b="1" dirty="0">
                <a:solidFill>
                  <a:schemeClr val="tx1"/>
                </a:solidFill>
                <a:latin typeface="+mn-lt"/>
                <a:cs typeface="Arial"/>
              </a:rPr>
              <a:t>do</a:t>
            </a:r>
            <a:r>
              <a:rPr lang="pt-BR" sz="1800" b="1" spc="310" dirty="0">
                <a:solidFill>
                  <a:schemeClr val="tx1"/>
                </a:solidFill>
                <a:latin typeface="+mn-lt"/>
                <a:cs typeface="Arial"/>
              </a:rPr>
              <a:t> </a:t>
            </a:r>
            <a:r>
              <a:rPr lang="pt-BR" sz="1800" b="1" dirty="0">
                <a:solidFill>
                  <a:schemeClr val="tx1"/>
                </a:solidFill>
                <a:latin typeface="+mn-lt"/>
                <a:cs typeface="Arial"/>
              </a:rPr>
              <a:t>Provão</a:t>
            </a:r>
            <a:r>
              <a:rPr lang="pt-BR" sz="1800" b="1" spc="305" dirty="0">
                <a:solidFill>
                  <a:schemeClr val="tx1"/>
                </a:solidFill>
                <a:latin typeface="+mn-lt"/>
                <a:cs typeface="Arial"/>
              </a:rPr>
              <a:t> </a:t>
            </a:r>
            <a:r>
              <a:rPr lang="pt-BR" sz="1800" b="1" dirty="0">
                <a:solidFill>
                  <a:schemeClr val="tx1"/>
                </a:solidFill>
                <a:latin typeface="+mn-lt"/>
                <a:cs typeface="Arial"/>
              </a:rPr>
              <a:t>Paulista</a:t>
            </a:r>
            <a:r>
              <a:rPr lang="pt-BR" sz="1800" b="1" spc="295" dirty="0">
                <a:solidFill>
                  <a:schemeClr val="tx1"/>
                </a:solidFill>
                <a:latin typeface="+mn-lt"/>
                <a:cs typeface="Arial"/>
              </a:rPr>
              <a:t> </a:t>
            </a:r>
            <a:r>
              <a:rPr lang="pt-BR" sz="1800" b="1" dirty="0">
                <a:solidFill>
                  <a:schemeClr val="tx1"/>
                </a:solidFill>
                <a:latin typeface="+mn-lt"/>
                <a:cs typeface="Arial"/>
              </a:rPr>
              <a:t>Seriado</a:t>
            </a:r>
            <a:r>
              <a:rPr lang="pt-BR" sz="1800" dirty="0">
                <a:solidFill>
                  <a:schemeClr val="tx1"/>
                </a:solidFill>
                <a:latin typeface="+mn-lt"/>
                <a:cs typeface="Arial"/>
              </a:rPr>
              <a:t>,</a:t>
            </a:r>
            <a:r>
              <a:rPr lang="pt-BR" sz="1800" spc="300" dirty="0">
                <a:solidFill>
                  <a:schemeClr val="tx1"/>
                </a:solidFill>
                <a:latin typeface="+mn-lt"/>
                <a:cs typeface="Arial"/>
              </a:rPr>
              <a:t> </a:t>
            </a:r>
            <a:r>
              <a:rPr lang="pt-BR" sz="1800" dirty="0">
                <a:solidFill>
                  <a:schemeClr val="tx1"/>
                </a:solidFill>
                <a:latin typeface="+mn-lt"/>
                <a:cs typeface="Arial"/>
              </a:rPr>
              <a:t>os</a:t>
            </a:r>
            <a:r>
              <a:rPr lang="pt-BR" sz="1800" spc="285" dirty="0">
                <a:solidFill>
                  <a:schemeClr val="tx1"/>
                </a:solidFill>
                <a:latin typeface="+mn-lt"/>
                <a:cs typeface="Arial"/>
              </a:rPr>
              <a:t> </a:t>
            </a:r>
            <a:r>
              <a:rPr lang="pt-BR" sz="1800" dirty="0">
                <a:solidFill>
                  <a:schemeClr val="tx1"/>
                </a:solidFill>
                <a:latin typeface="+mn-lt"/>
                <a:cs typeface="Arial"/>
              </a:rPr>
              <a:t>estudantes</a:t>
            </a:r>
            <a:r>
              <a:rPr lang="pt-BR" sz="1800" spc="300" dirty="0">
                <a:solidFill>
                  <a:schemeClr val="tx1"/>
                </a:solidFill>
                <a:latin typeface="+mn-lt"/>
                <a:cs typeface="Arial"/>
              </a:rPr>
              <a:t> </a:t>
            </a:r>
            <a:r>
              <a:rPr lang="pt-BR" sz="1800" dirty="0">
                <a:solidFill>
                  <a:schemeClr val="tx1"/>
                </a:solidFill>
                <a:latin typeface="+mn-lt"/>
                <a:cs typeface="Arial"/>
              </a:rPr>
              <a:t>do</a:t>
            </a:r>
            <a:r>
              <a:rPr lang="pt-BR" sz="1800" spc="305" dirty="0">
                <a:solidFill>
                  <a:schemeClr val="tx1"/>
                </a:solidFill>
                <a:latin typeface="+mn-lt"/>
                <a:cs typeface="Arial"/>
              </a:rPr>
              <a:t> </a:t>
            </a:r>
            <a:r>
              <a:rPr lang="pt-BR" sz="1800" spc="-10" dirty="0">
                <a:solidFill>
                  <a:schemeClr val="tx1"/>
                </a:solidFill>
                <a:latin typeface="+mn-lt"/>
                <a:cs typeface="Arial"/>
              </a:rPr>
              <a:t>Ensino </a:t>
            </a:r>
            <a:r>
              <a:rPr lang="pt-BR" sz="1800" dirty="0">
                <a:solidFill>
                  <a:schemeClr val="tx1"/>
                </a:solidFill>
                <a:latin typeface="+mn-lt"/>
                <a:cs typeface="Arial"/>
              </a:rPr>
              <a:t>Médio</a:t>
            </a:r>
            <a:r>
              <a:rPr lang="pt-BR" sz="1800" spc="40" dirty="0">
                <a:solidFill>
                  <a:schemeClr val="tx1"/>
                </a:solidFill>
                <a:latin typeface="+mn-lt"/>
                <a:cs typeface="Arial"/>
              </a:rPr>
              <a:t> </a:t>
            </a:r>
            <a:r>
              <a:rPr lang="pt-BR" sz="1800" dirty="0">
                <a:solidFill>
                  <a:schemeClr val="tx1"/>
                </a:solidFill>
                <a:latin typeface="+mn-lt"/>
                <a:cs typeface="Arial"/>
              </a:rPr>
              <a:t>que</a:t>
            </a:r>
            <a:r>
              <a:rPr lang="pt-BR" sz="1800" spc="45" dirty="0">
                <a:solidFill>
                  <a:schemeClr val="tx1"/>
                </a:solidFill>
                <a:latin typeface="+mn-lt"/>
                <a:cs typeface="Arial"/>
              </a:rPr>
              <a:t> </a:t>
            </a:r>
            <a:r>
              <a:rPr lang="pt-BR" sz="1800" dirty="0">
                <a:solidFill>
                  <a:schemeClr val="tx1"/>
                </a:solidFill>
                <a:latin typeface="+mn-lt"/>
                <a:cs typeface="Arial"/>
              </a:rPr>
              <a:t>não</a:t>
            </a:r>
            <a:r>
              <a:rPr lang="pt-BR" sz="1800" spc="65" dirty="0">
                <a:solidFill>
                  <a:schemeClr val="tx1"/>
                </a:solidFill>
                <a:latin typeface="+mn-lt"/>
                <a:cs typeface="Arial"/>
              </a:rPr>
              <a:t> </a:t>
            </a:r>
            <a:r>
              <a:rPr lang="pt-BR" sz="1800" dirty="0">
                <a:solidFill>
                  <a:schemeClr val="tx1"/>
                </a:solidFill>
                <a:latin typeface="+mn-lt"/>
                <a:cs typeface="Arial"/>
              </a:rPr>
              <a:t>constam</a:t>
            </a:r>
            <a:r>
              <a:rPr lang="pt-BR" sz="1800" spc="50" dirty="0">
                <a:solidFill>
                  <a:schemeClr val="tx1"/>
                </a:solidFill>
                <a:latin typeface="+mn-lt"/>
                <a:cs typeface="Arial"/>
              </a:rPr>
              <a:t> </a:t>
            </a:r>
            <a:r>
              <a:rPr lang="pt-BR" sz="1800" dirty="0">
                <a:solidFill>
                  <a:schemeClr val="tx1"/>
                </a:solidFill>
                <a:latin typeface="+mn-lt"/>
                <a:cs typeface="Arial"/>
              </a:rPr>
              <a:t>da</a:t>
            </a:r>
            <a:r>
              <a:rPr lang="pt-BR" sz="1800" spc="50" dirty="0">
                <a:solidFill>
                  <a:schemeClr val="tx1"/>
                </a:solidFill>
                <a:latin typeface="+mn-lt"/>
                <a:cs typeface="Arial"/>
              </a:rPr>
              <a:t> </a:t>
            </a:r>
            <a:r>
              <a:rPr lang="pt-BR" sz="1800" dirty="0">
                <a:solidFill>
                  <a:schemeClr val="tx1"/>
                </a:solidFill>
                <a:latin typeface="+mn-lt"/>
                <a:cs typeface="Arial"/>
              </a:rPr>
              <a:t>base</a:t>
            </a:r>
            <a:r>
              <a:rPr lang="pt-BR" sz="1800" spc="40" dirty="0">
                <a:solidFill>
                  <a:schemeClr val="tx1"/>
                </a:solidFill>
                <a:latin typeface="+mn-lt"/>
                <a:cs typeface="Arial"/>
              </a:rPr>
              <a:t> </a:t>
            </a:r>
            <a:r>
              <a:rPr lang="pt-BR" sz="1800" dirty="0">
                <a:solidFill>
                  <a:schemeClr val="tx1"/>
                </a:solidFill>
                <a:latin typeface="+mn-lt"/>
                <a:cs typeface="Arial"/>
              </a:rPr>
              <a:t>de</a:t>
            </a:r>
            <a:r>
              <a:rPr lang="pt-BR" sz="1800" spc="45" dirty="0">
                <a:solidFill>
                  <a:schemeClr val="tx1"/>
                </a:solidFill>
                <a:latin typeface="+mn-lt"/>
                <a:cs typeface="Arial"/>
              </a:rPr>
              <a:t> </a:t>
            </a:r>
            <a:r>
              <a:rPr lang="pt-BR" sz="1800" dirty="0">
                <a:solidFill>
                  <a:schemeClr val="tx1"/>
                </a:solidFill>
                <a:latin typeface="+mn-lt"/>
                <a:cs typeface="Arial"/>
              </a:rPr>
              <a:t>dados</a:t>
            </a:r>
            <a:r>
              <a:rPr lang="pt-BR" sz="1800" spc="60" dirty="0">
                <a:solidFill>
                  <a:schemeClr val="tx1"/>
                </a:solidFill>
                <a:latin typeface="+mn-lt"/>
                <a:cs typeface="Arial"/>
              </a:rPr>
              <a:t> </a:t>
            </a:r>
            <a:r>
              <a:rPr lang="pt-BR" sz="1800" dirty="0">
                <a:solidFill>
                  <a:schemeClr val="tx1"/>
                </a:solidFill>
                <a:latin typeface="+mn-lt"/>
                <a:cs typeface="Arial"/>
              </a:rPr>
              <a:t>de</a:t>
            </a:r>
            <a:r>
              <a:rPr lang="pt-BR" sz="1800" spc="40" dirty="0">
                <a:solidFill>
                  <a:schemeClr val="tx1"/>
                </a:solidFill>
                <a:latin typeface="+mn-lt"/>
                <a:cs typeface="Arial"/>
              </a:rPr>
              <a:t> </a:t>
            </a:r>
            <a:r>
              <a:rPr lang="pt-BR" sz="1800" dirty="0">
                <a:solidFill>
                  <a:schemeClr val="tx1"/>
                </a:solidFill>
                <a:latin typeface="+mn-lt"/>
                <a:cs typeface="Arial"/>
              </a:rPr>
              <a:t>22/08/2024,</a:t>
            </a:r>
            <a:r>
              <a:rPr lang="pt-BR" sz="1800" spc="45" dirty="0">
                <a:solidFill>
                  <a:schemeClr val="tx1"/>
                </a:solidFill>
                <a:latin typeface="+mn-lt"/>
                <a:cs typeface="Arial"/>
              </a:rPr>
              <a:t> </a:t>
            </a:r>
            <a:r>
              <a:rPr lang="pt-BR" sz="1800" dirty="0">
                <a:solidFill>
                  <a:schemeClr val="tx1"/>
                </a:solidFill>
                <a:latin typeface="+mn-lt"/>
                <a:cs typeface="Arial"/>
              </a:rPr>
              <a:t>que</a:t>
            </a:r>
            <a:r>
              <a:rPr lang="pt-BR" sz="1800" spc="45" dirty="0">
                <a:solidFill>
                  <a:schemeClr val="tx1"/>
                </a:solidFill>
                <a:latin typeface="+mn-lt"/>
                <a:cs typeface="Arial"/>
              </a:rPr>
              <a:t> </a:t>
            </a:r>
            <a:r>
              <a:rPr lang="pt-BR" sz="1800" dirty="0">
                <a:solidFill>
                  <a:schemeClr val="tx1"/>
                </a:solidFill>
                <a:latin typeface="+mn-lt"/>
                <a:cs typeface="Arial"/>
              </a:rPr>
              <a:t>irão</a:t>
            </a:r>
            <a:r>
              <a:rPr lang="pt-BR" sz="1800" spc="40" dirty="0">
                <a:solidFill>
                  <a:schemeClr val="tx1"/>
                </a:solidFill>
                <a:latin typeface="+mn-lt"/>
                <a:cs typeface="Arial"/>
              </a:rPr>
              <a:t> </a:t>
            </a:r>
            <a:r>
              <a:rPr lang="pt-BR" sz="1800" spc="-10" dirty="0">
                <a:solidFill>
                  <a:schemeClr val="tx1"/>
                </a:solidFill>
                <a:latin typeface="+mn-lt"/>
                <a:cs typeface="Arial"/>
              </a:rPr>
              <a:t>realizar </a:t>
            </a:r>
            <a:r>
              <a:rPr lang="pt-BR" sz="1800" dirty="0">
                <a:solidFill>
                  <a:schemeClr val="tx1"/>
                </a:solidFill>
                <a:latin typeface="+mn-lt"/>
                <a:cs typeface="Arial"/>
              </a:rPr>
              <a:t>as</a:t>
            </a:r>
            <a:r>
              <a:rPr lang="pt-BR" sz="1800" spc="125" dirty="0">
                <a:solidFill>
                  <a:schemeClr val="tx1"/>
                </a:solidFill>
                <a:latin typeface="+mn-lt"/>
                <a:cs typeface="Arial"/>
              </a:rPr>
              <a:t> </a:t>
            </a:r>
            <a:r>
              <a:rPr lang="pt-BR" sz="1800" dirty="0">
                <a:solidFill>
                  <a:schemeClr val="tx1"/>
                </a:solidFill>
                <a:latin typeface="+mn-lt"/>
                <a:cs typeface="Arial"/>
              </a:rPr>
              <a:t>provas</a:t>
            </a:r>
            <a:r>
              <a:rPr lang="pt-BR" sz="1800" spc="140" dirty="0">
                <a:solidFill>
                  <a:schemeClr val="tx1"/>
                </a:solidFill>
                <a:latin typeface="+mn-lt"/>
                <a:cs typeface="Arial"/>
              </a:rPr>
              <a:t> </a:t>
            </a:r>
            <a:r>
              <a:rPr lang="pt-BR" sz="1800" dirty="0">
                <a:solidFill>
                  <a:schemeClr val="tx1"/>
                </a:solidFill>
                <a:latin typeface="+mn-lt"/>
                <a:cs typeface="Arial"/>
              </a:rPr>
              <a:t>em</a:t>
            </a:r>
            <a:r>
              <a:rPr lang="pt-BR" sz="1800" spc="155" dirty="0">
                <a:solidFill>
                  <a:schemeClr val="tx1"/>
                </a:solidFill>
                <a:latin typeface="+mn-lt"/>
                <a:cs typeface="Arial"/>
              </a:rPr>
              <a:t> </a:t>
            </a:r>
            <a:r>
              <a:rPr lang="pt-BR" sz="1800" dirty="0">
                <a:solidFill>
                  <a:schemeClr val="tx1"/>
                </a:solidFill>
                <a:latin typeface="+mn-lt"/>
                <a:cs typeface="Arial"/>
              </a:rPr>
              <a:t>sua</a:t>
            </a:r>
            <a:r>
              <a:rPr lang="pt-BR" sz="1800" spc="135" dirty="0">
                <a:solidFill>
                  <a:schemeClr val="tx1"/>
                </a:solidFill>
                <a:latin typeface="+mn-lt"/>
                <a:cs typeface="Arial"/>
              </a:rPr>
              <a:t> </a:t>
            </a:r>
            <a:r>
              <a:rPr lang="pt-BR" sz="1800" dirty="0">
                <a:solidFill>
                  <a:schemeClr val="tx1"/>
                </a:solidFill>
                <a:latin typeface="+mn-lt"/>
                <a:cs typeface="Arial"/>
              </a:rPr>
              <a:t>escola</a:t>
            </a:r>
            <a:r>
              <a:rPr lang="pt-BR" sz="1800" spc="140" dirty="0">
                <a:solidFill>
                  <a:schemeClr val="tx1"/>
                </a:solidFill>
                <a:latin typeface="+mn-lt"/>
                <a:cs typeface="Arial"/>
              </a:rPr>
              <a:t> </a:t>
            </a:r>
            <a:r>
              <a:rPr lang="pt-BR" sz="1800" dirty="0">
                <a:solidFill>
                  <a:schemeClr val="tx1"/>
                </a:solidFill>
                <a:latin typeface="+mn-lt"/>
                <a:cs typeface="Arial"/>
              </a:rPr>
              <a:t>e,</a:t>
            </a:r>
            <a:r>
              <a:rPr lang="pt-BR" sz="1800" spc="145" dirty="0">
                <a:solidFill>
                  <a:schemeClr val="tx1"/>
                </a:solidFill>
                <a:latin typeface="+mn-lt"/>
                <a:cs typeface="Arial"/>
              </a:rPr>
              <a:t> </a:t>
            </a:r>
            <a:r>
              <a:rPr lang="pt-BR" sz="1800" dirty="0">
                <a:solidFill>
                  <a:schemeClr val="tx1"/>
                </a:solidFill>
                <a:latin typeface="+mn-lt"/>
                <a:cs typeface="Arial"/>
              </a:rPr>
              <a:t>nos</a:t>
            </a:r>
            <a:r>
              <a:rPr lang="pt-BR" sz="1800" spc="145" dirty="0">
                <a:solidFill>
                  <a:schemeClr val="tx1"/>
                </a:solidFill>
                <a:latin typeface="+mn-lt"/>
                <a:cs typeface="Arial"/>
              </a:rPr>
              <a:t> </a:t>
            </a:r>
            <a:r>
              <a:rPr lang="pt-BR" sz="1800" dirty="0">
                <a:solidFill>
                  <a:schemeClr val="tx1"/>
                </a:solidFill>
                <a:latin typeface="+mn-lt"/>
                <a:cs typeface="Arial"/>
              </a:rPr>
              <a:t>dias</a:t>
            </a:r>
            <a:r>
              <a:rPr lang="pt-BR" sz="1800" spc="140" dirty="0">
                <a:solidFill>
                  <a:schemeClr val="tx1"/>
                </a:solidFill>
                <a:latin typeface="+mn-lt"/>
                <a:cs typeface="Arial"/>
              </a:rPr>
              <a:t> </a:t>
            </a:r>
            <a:r>
              <a:rPr lang="pt-BR" sz="1800" dirty="0">
                <a:solidFill>
                  <a:schemeClr val="tx1"/>
                </a:solidFill>
                <a:latin typeface="+mn-lt"/>
                <a:cs typeface="Arial"/>
              </a:rPr>
              <a:t>de</a:t>
            </a:r>
            <a:r>
              <a:rPr lang="pt-BR" sz="1800" spc="135" dirty="0">
                <a:solidFill>
                  <a:schemeClr val="tx1"/>
                </a:solidFill>
                <a:latin typeface="+mn-lt"/>
                <a:cs typeface="Arial"/>
              </a:rPr>
              <a:t> </a:t>
            </a:r>
            <a:r>
              <a:rPr lang="pt-BR" sz="1800" dirty="0">
                <a:solidFill>
                  <a:schemeClr val="tx1"/>
                </a:solidFill>
                <a:latin typeface="+mn-lt"/>
                <a:cs typeface="Arial"/>
              </a:rPr>
              <a:t>aplicação</a:t>
            </a:r>
            <a:r>
              <a:rPr lang="pt-BR" sz="1800" spc="135" dirty="0">
                <a:solidFill>
                  <a:schemeClr val="tx1"/>
                </a:solidFill>
                <a:latin typeface="+mn-lt"/>
                <a:cs typeface="Arial"/>
              </a:rPr>
              <a:t> </a:t>
            </a:r>
            <a:r>
              <a:rPr lang="pt-BR" sz="1800" dirty="0">
                <a:solidFill>
                  <a:schemeClr val="tx1"/>
                </a:solidFill>
                <a:latin typeface="+mn-lt"/>
                <a:cs typeface="Arial"/>
              </a:rPr>
              <a:t>das</a:t>
            </a:r>
            <a:r>
              <a:rPr lang="pt-BR" sz="1800" spc="145" dirty="0">
                <a:solidFill>
                  <a:schemeClr val="tx1"/>
                </a:solidFill>
                <a:latin typeface="+mn-lt"/>
                <a:cs typeface="Arial"/>
              </a:rPr>
              <a:t> </a:t>
            </a:r>
            <a:r>
              <a:rPr lang="pt-BR" sz="1800" dirty="0">
                <a:solidFill>
                  <a:schemeClr val="tx1"/>
                </a:solidFill>
                <a:latin typeface="+mn-lt"/>
                <a:cs typeface="Arial"/>
              </a:rPr>
              <a:t>provas,</a:t>
            </a:r>
            <a:r>
              <a:rPr lang="pt-BR" sz="1800" spc="150" dirty="0">
                <a:solidFill>
                  <a:schemeClr val="tx1"/>
                </a:solidFill>
                <a:latin typeface="+mn-lt"/>
                <a:cs typeface="Arial"/>
              </a:rPr>
              <a:t> </a:t>
            </a:r>
            <a:r>
              <a:rPr lang="pt-BR" sz="1800" dirty="0">
                <a:solidFill>
                  <a:schemeClr val="tx1"/>
                </a:solidFill>
                <a:latin typeface="+mn-lt"/>
                <a:cs typeface="Arial"/>
              </a:rPr>
              <a:t>inserir</a:t>
            </a:r>
            <a:r>
              <a:rPr lang="pt-BR" sz="1800" spc="145" dirty="0">
                <a:solidFill>
                  <a:schemeClr val="tx1"/>
                </a:solidFill>
                <a:latin typeface="+mn-lt"/>
                <a:cs typeface="Arial"/>
              </a:rPr>
              <a:t> </a:t>
            </a:r>
            <a:r>
              <a:rPr lang="pt-BR" sz="1800" dirty="0">
                <a:solidFill>
                  <a:schemeClr val="tx1"/>
                </a:solidFill>
                <a:latin typeface="+mn-lt"/>
                <a:cs typeface="Arial"/>
              </a:rPr>
              <a:t>no</a:t>
            </a:r>
            <a:r>
              <a:rPr lang="pt-BR" sz="1800" spc="135" dirty="0">
                <a:solidFill>
                  <a:schemeClr val="tx1"/>
                </a:solidFill>
                <a:latin typeface="+mn-lt"/>
                <a:cs typeface="Arial"/>
              </a:rPr>
              <a:t> </a:t>
            </a:r>
            <a:r>
              <a:rPr lang="pt-BR" sz="1800" dirty="0">
                <a:solidFill>
                  <a:schemeClr val="tx1"/>
                </a:solidFill>
                <a:latin typeface="+mn-lt"/>
                <a:cs typeface="Arial"/>
              </a:rPr>
              <a:t>SIS</a:t>
            </a:r>
            <a:r>
              <a:rPr lang="pt-BR" sz="1800" spc="150" dirty="0">
                <a:solidFill>
                  <a:schemeClr val="tx1"/>
                </a:solidFill>
                <a:latin typeface="+mn-lt"/>
                <a:cs typeface="Arial"/>
              </a:rPr>
              <a:t> </a:t>
            </a:r>
            <a:r>
              <a:rPr lang="pt-BR" sz="1800" spc="-50" dirty="0">
                <a:solidFill>
                  <a:schemeClr val="tx1"/>
                </a:solidFill>
                <a:latin typeface="+mn-lt"/>
                <a:cs typeface="Arial"/>
              </a:rPr>
              <a:t>o </a:t>
            </a:r>
            <a:r>
              <a:rPr lang="pt-BR" sz="1800" dirty="0">
                <a:solidFill>
                  <a:schemeClr val="tx1"/>
                </a:solidFill>
                <a:latin typeface="+mn-lt"/>
                <a:cs typeface="Arial"/>
              </a:rPr>
              <a:t>código</a:t>
            </a:r>
            <a:r>
              <a:rPr lang="pt-BR" sz="1800" spc="45" dirty="0">
                <a:solidFill>
                  <a:schemeClr val="tx1"/>
                </a:solidFill>
                <a:latin typeface="+mn-lt"/>
                <a:cs typeface="Arial"/>
              </a:rPr>
              <a:t>  </a:t>
            </a:r>
            <a:r>
              <a:rPr lang="pt-BR" sz="1800" dirty="0">
                <a:solidFill>
                  <a:schemeClr val="tx1"/>
                </a:solidFill>
                <a:latin typeface="+mn-lt"/>
                <a:cs typeface="Arial"/>
              </a:rPr>
              <a:t>das</a:t>
            </a:r>
            <a:r>
              <a:rPr lang="pt-BR" sz="1800" spc="55" dirty="0">
                <a:solidFill>
                  <a:schemeClr val="tx1"/>
                </a:solidFill>
                <a:latin typeface="+mn-lt"/>
                <a:cs typeface="Arial"/>
              </a:rPr>
              <a:t>  </a:t>
            </a:r>
            <a:r>
              <a:rPr lang="pt-BR" sz="1800" dirty="0">
                <a:solidFill>
                  <a:schemeClr val="tx1"/>
                </a:solidFill>
                <a:latin typeface="+mn-lt"/>
                <a:cs typeface="Arial"/>
              </a:rPr>
              <a:t>Folhas</a:t>
            </a:r>
            <a:r>
              <a:rPr lang="pt-BR" sz="1800" spc="50" dirty="0">
                <a:solidFill>
                  <a:schemeClr val="tx1"/>
                </a:solidFill>
                <a:latin typeface="+mn-lt"/>
                <a:cs typeface="Arial"/>
              </a:rPr>
              <a:t>  </a:t>
            </a:r>
            <a:r>
              <a:rPr lang="pt-BR" sz="1800" dirty="0">
                <a:solidFill>
                  <a:schemeClr val="tx1"/>
                </a:solidFill>
                <a:latin typeface="+mn-lt"/>
                <a:cs typeface="Arial"/>
              </a:rPr>
              <a:t>de</a:t>
            </a:r>
            <a:r>
              <a:rPr lang="pt-BR" sz="1800" spc="45" dirty="0">
                <a:solidFill>
                  <a:schemeClr val="tx1"/>
                </a:solidFill>
                <a:latin typeface="+mn-lt"/>
                <a:cs typeface="Arial"/>
              </a:rPr>
              <a:t>  </a:t>
            </a:r>
            <a:r>
              <a:rPr lang="pt-BR" sz="1800" dirty="0">
                <a:solidFill>
                  <a:schemeClr val="tx1"/>
                </a:solidFill>
                <a:latin typeface="+mn-lt"/>
                <a:cs typeface="Arial"/>
              </a:rPr>
              <a:t>Respostas</a:t>
            </a:r>
            <a:r>
              <a:rPr lang="pt-BR" sz="1800" spc="55" dirty="0">
                <a:solidFill>
                  <a:schemeClr val="tx1"/>
                </a:solidFill>
                <a:latin typeface="+mn-lt"/>
                <a:cs typeface="Arial"/>
              </a:rPr>
              <a:t>  </a:t>
            </a:r>
            <a:r>
              <a:rPr lang="pt-BR" sz="1800" dirty="0">
                <a:solidFill>
                  <a:schemeClr val="tx1"/>
                </a:solidFill>
                <a:latin typeface="+mn-lt"/>
                <a:cs typeface="Arial"/>
              </a:rPr>
              <a:t>reservas</a:t>
            </a:r>
            <a:r>
              <a:rPr lang="pt-BR" sz="1800" spc="50" dirty="0">
                <a:solidFill>
                  <a:schemeClr val="tx1"/>
                </a:solidFill>
                <a:latin typeface="+mn-lt"/>
                <a:cs typeface="Arial"/>
              </a:rPr>
              <a:t>  </a:t>
            </a:r>
            <a:r>
              <a:rPr lang="pt-BR" sz="1800" dirty="0">
                <a:solidFill>
                  <a:schemeClr val="tx1"/>
                </a:solidFill>
                <a:latin typeface="+mn-lt"/>
                <a:cs typeface="Arial"/>
              </a:rPr>
              <a:t>que</a:t>
            </a:r>
            <a:r>
              <a:rPr lang="pt-BR" sz="1800" spc="50" dirty="0">
                <a:solidFill>
                  <a:schemeClr val="tx1"/>
                </a:solidFill>
                <a:latin typeface="+mn-lt"/>
                <a:cs typeface="Arial"/>
              </a:rPr>
              <a:t>  </a:t>
            </a:r>
            <a:r>
              <a:rPr lang="pt-BR" sz="1800" dirty="0">
                <a:solidFill>
                  <a:schemeClr val="tx1"/>
                </a:solidFill>
                <a:latin typeface="+mn-lt"/>
                <a:cs typeface="Arial"/>
              </a:rPr>
              <a:t>foram</a:t>
            </a:r>
            <a:r>
              <a:rPr lang="pt-BR" sz="1800" spc="55" dirty="0">
                <a:solidFill>
                  <a:schemeClr val="tx1"/>
                </a:solidFill>
                <a:latin typeface="+mn-lt"/>
                <a:cs typeface="Arial"/>
              </a:rPr>
              <a:t>  </a:t>
            </a:r>
            <a:r>
              <a:rPr lang="pt-BR" sz="1800" dirty="0">
                <a:solidFill>
                  <a:schemeClr val="tx1"/>
                </a:solidFill>
                <a:latin typeface="+mn-lt"/>
                <a:cs typeface="Arial"/>
              </a:rPr>
              <a:t>utilizadas</a:t>
            </a:r>
            <a:r>
              <a:rPr lang="pt-BR" sz="1800" spc="55" dirty="0">
                <a:solidFill>
                  <a:schemeClr val="tx1"/>
                </a:solidFill>
                <a:latin typeface="+mn-lt"/>
                <a:cs typeface="Arial"/>
              </a:rPr>
              <a:t>  </a:t>
            </a:r>
            <a:r>
              <a:rPr lang="pt-BR" sz="1800" dirty="0">
                <a:solidFill>
                  <a:schemeClr val="tx1"/>
                </a:solidFill>
                <a:latin typeface="+mn-lt"/>
                <a:cs typeface="Arial"/>
              </a:rPr>
              <a:t>por</a:t>
            </a:r>
            <a:r>
              <a:rPr lang="pt-BR" sz="1800" spc="50" dirty="0">
                <a:solidFill>
                  <a:schemeClr val="tx1"/>
                </a:solidFill>
                <a:latin typeface="+mn-lt"/>
                <a:cs typeface="Arial"/>
              </a:rPr>
              <a:t>  </a:t>
            </a:r>
            <a:r>
              <a:rPr lang="pt-BR" sz="1800" spc="-10" dirty="0">
                <a:solidFill>
                  <a:schemeClr val="tx1"/>
                </a:solidFill>
                <a:latin typeface="+mn-lt"/>
                <a:cs typeface="Arial"/>
              </a:rPr>
              <a:t>esses estudantes.</a:t>
            </a:r>
          </a:p>
          <a:p>
            <a:pPr marL="18415" marR="5080" indent="-6350" algn="just">
              <a:lnSpc>
                <a:spcPct val="105500"/>
              </a:lnSpc>
              <a:spcBef>
                <a:spcPts val="100"/>
              </a:spcBef>
            </a:pPr>
            <a:r>
              <a:rPr lang="pt-BR" spc="-10" dirty="0">
                <a:solidFill>
                  <a:schemeClr val="tx1"/>
                </a:solidFill>
                <a:latin typeface="+mn-lt"/>
                <a:cs typeface="Arial"/>
              </a:rPr>
              <a:t>O diretor(a) deverá imprimir a folha do SIS em que inseriu o aluno e entregar para o aplicador colocar o código da folha de respostas e  no primeiro dia incluir o código da folha de redação.</a:t>
            </a:r>
          </a:p>
          <a:p>
            <a:pPr marL="18415" marR="5080" indent="-6350" algn="just">
              <a:lnSpc>
                <a:spcPct val="105500"/>
              </a:lnSpc>
              <a:spcBef>
                <a:spcPts val="100"/>
              </a:spcBef>
            </a:pPr>
            <a:r>
              <a:rPr lang="pt-BR" sz="1800" spc="-10" dirty="0">
                <a:solidFill>
                  <a:schemeClr val="tx1"/>
                </a:solidFill>
                <a:latin typeface="+mn-lt"/>
                <a:cs typeface="Arial"/>
              </a:rPr>
              <a:t>Quem já incluiu deverá verificar, devido uma pane no sistema que aconteceu dia 16/10.</a:t>
            </a:r>
          </a:p>
          <a:p>
            <a:pPr marL="18415" marR="5080" indent="-6350" algn="just">
              <a:lnSpc>
                <a:spcPct val="105500"/>
              </a:lnSpc>
              <a:spcBef>
                <a:spcPts val="100"/>
              </a:spcBef>
            </a:pPr>
            <a:endParaRPr lang="pt-BR" spc="-10" dirty="0">
              <a:solidFill>
                <a:schemeClr val="tx1"/>
              </a:solidFill>
              <a:latin typeface="+mn-lt"/>
              <a:cs typeface="Arial"/>
            </a:endParaRPr>
          </a:p>
          <a:p>
            <a:pPr marL="18415" marR="5080" indent="-6350" algn="just">
              <a:lnSpc>
                <a:spcPct val="105500"/>
              </a:lnSpc>
              <a:spcBef>
                <a:spcPts val="100"/>
              </a:spcBef>
            </a:pPr>
            <a:endParaRPr lang="pt-BR" sz="1800" spc="-10" dirty="0">
              <a:solidFill>
                <a:schemeClr val="tx1"/>
              </a:solidFill>
              <a:latin typeface="+mn-lt"/>
              <a:cs typeface="Arial"/>
            </a:endParaRPr>
          </a:p>
          <a:p>
            <a:pPr marL="18415" marR="5080" indent="-6350" algn="just">
              <a:lnSpc>
                <a:spcPct val="105500"/>
              </a:lnSpc>
              <a:spcBef>
                <a:spcPts val="100"/>
              </a:spcBef>
            </a:pPr>
            <a:endParaRPr lang="pt-BR" sz="1800" dirty="0">
              <a:solidFill>
                <a:schemeClr val="tx1"/>
              </a:solidFill>
              <a:latin typeface="+mn-lt"/>
              <a:cs typeface="Arial"/>
            </a:endParaRPr>
          </a:p>
        </p:txBody>
      </p:sp>
      <p:pic>
        <p:nvPicPr>
          <p:cNvPr id="9" name="Imagem 8" descr="Caricatura de abelha com lápis">
            <a:extLst>
              <a:ext uri="{FF2B5EF4-FFF2-40B4-BE49-F238E27FC236}">
                <a16:creationId xmlns:a16="http://schemas.microsoft.com/office/drawing/2014/main" id="{F6D903B7-2B40-9012-C7A8-922D13455B35}"/>
              </a:ext>
            </a:extLst>
          </p:cNvPr>
          <p:cNvPicPr>
            <a:picLocks noChangeAspect="1"/>
          </p:cNvPicPr>
          <p:nvPr/>
        </p:nvPicPr>
        <p:blipFill>
          <a:blip r:embed="rId6"/>
          <a:stretch>
            <a:fillRect/>
          </a:stretch>
        </p:blipFill>
        <p:spPr>
          <a:xfrm>
            <a:off x="6905892" y="4178281"/>
            <a:ext cx="1733811" cy="92459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DA0BF8A-17EF-4242-B798-BBC83CFD31C6}"/>
              </a:ext>
            </a:extLst>
          </p:cNvPr>
          <p:cNvPicPr>
            <a:picLocks noChangeAspect="1"/>
          </p:cNvPicPr>
          <p:nvPr/>
        </p:nvPicPr>
        <p:blipFill rotWithShape="1">
          <a:blip r:embed="rId2"/>
          <a:srcRect t="5400" b="37181"/>
          <a:stretch/>
        </p:blipFill>
        <p:spPr>
          <a:xfrm>
            <a:off x="479230" y="342900"/>
            <a:ext cx="8188520" cy="1835150"/>
          </a:xfrm>
          <a:prstGeom prst="rect">
            <a:avLst/>
          </a:prstGeom>
        </p:spPr>
      </p:pic>
      <p:pic>
        <p:nvPicPr>
          <p:cNvPr id="5" name="Imagem 4">
            <a:extLst>
              <a:ext uri="{FF2B5EF4-FFF2-40B4-BE49-F238E27FC236}">
                <a16:creationId xmlns:a16="http://schemas.microsoft.com/office/drawing/2014/main" id="{C4170442-934E-4DBC-8EB4-0518472E5171}"/>
              </a:ext>
            </a:extLst>
          </p:cNvPr>
          <p:cNvPicPr>
            <a:picLocks noChangeAspect="1"/>
          </p:cNvPicPr>
          <p:nvPr/>
        </p:nvPicPr>
        <p:blipFill rotWithShape="1">
          <a:blip r:embed="rId3"/>
          <a:srcRect l="21308" t="12478" b="7231"/>
          <a:stretch/>
        </p:blipFill>
        <p:spPr>
          <a:xfrm>
            <a:off x="2127250" y="2298699"/>
            <a:ext cx="6540500" cy="2343151"/>
          </a:xfrm>
          <a:prstGeom prst="rect">
            <a:avLst/>
          </a:prstGeom>
        </p:spPr>
      </p:pic>
      <p:sp>
        <p:nvSpPr>
          <p:cNvPr id="6" name="Seta: para a Direita 5">
            <a:extLst>
              <a:ext uri="{FF2B5EF4-FFF2-40B4-BE49-F238E27FC236}">
                <a16:creationId xmlns:a16="http://schemas.microsoft.com/office/drawing/2014/main" id="{079D5C00-0DB5-4DD7-BA1D-F50446A69EC2}"/>
              </a:ext>
            </a:extLst>
          </p:cNvPr>
          <p:cNvSpPr/>
          <p:nvPr/>
        </p:nvSpPr>
        <p:spPr>
          <a:xfrm>
            <a:off x="2552700" y="1085850"/>
            <a:ext cx="41275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Esquerda 9">
            <a:extLst>
              <a:ext uri="{FF2B5EF4-FFF2-40B4-BE49-F238E27FC236}">
                <a16:creationId xmlns:a16="http://schemas.microsoft.com/office/drawing/2014/main" id="{3F54A474-DE70-409D-9E2A-4B3AA8C5A3F7}"/>
              </a:ext>
            </a:extLst>
          </p:cNvPr>
          <p:cNvSpPr/>
          <p:nvPr/>
        </p:nvSpPr>
        <p:spPr>
          <a:xfrm>
            <a:off x="4991100" y="3676650"/>
            <a:ext cx="123825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a:extLst>
              <a:ext uri="{FF2B5EF4-FFF2-40B4-BE49-F238E27FC236}">
                <a16:creationId xmlns:a16="http://schemas.microsoft.com/office/drawing/2014/main" id="{599C102C-3DFC-4F56-BB45-07C622E1F69A}"/>
              </a:ext>
            </a:extLst>
          </p:cNvPr>
          <p:cNvSpPr/>
          <p:nvPr/>
        </p:nvSpPr>
        <p:spPr>
          <a:xfrm>
            <a:off x="2063496" y="37696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Direita 11">
            <a:extLst>
              <a:ext uri="{FF2B5EF4-FFF2-40B4-BE49-F238E27FC236}">
                <a16:creationId xmlns:a16="http://schemas.microsoft.com/office/drawing/2014/main" id="{8A996BFA-2826-4CE4-B444-D11DE3DD59E5}"/>
              </a:ext>
            </a:extLst>
          </p:cNvPr>
          <p:cNvSpPr/>
          <p:nvPr/>
        </p:nvSpPr>
        <p:spPr>
          <a:xfrm>
            <a:off x="5797550" y="2203577"/>
            <a:ext cx="15245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a:extLst>
              <a:ext uri="{FF2B5EF4-FFF2-40B4-BE49-F238E27FC236}">
                <a16:creationId xmlns:a16="http://schemas.microsoft.com/office/drawing/2014/main" id="{2377BE3B-590A-46E9-9D81-648232B22383}"/>
              </a:ext>
            </a:extLst>
          </p:cNvPr>
          <p:cNvSpPr/>
          <p:nvPr/>
        </p:nvSpPr>
        <p:spPr>
          <a:xfrm>
            <a:off x="2127250" y="3111499"/>
            <a:ext cx="978408" cy="543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Seta: para Baixo 20">
            <a:extLst>
              <a:ext uri="{FF2B5EF4-FFF2-40B4-BE49-F238E27FC236}">
                <a16:creationId xmlns:a16="http://schemas.microsoft.com/office/drawing/2014/main" id="{6940602F-502D-4EDE-B984-D25A03147242}"/>
              </a:ext>
            </a:extLst>
          </p:cNvPr>
          <p:cNvSpPr/>
          <p:nvPr/>
        </p:nvSpPr>
        <p:spPr>
          <a:xfrm>
            <a:off x="1884934" y="222251"/>
            <a:ext cx="623316" cy="4894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1504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658B33-51E3-447E-A0F9-95ACBAE66E1A}"/>
              </a:ext>
            </a:extLst>
          </p:cNvPr>
          <p:cNvSpPr>
            <a:spLocks noGrp="1"/>
          </p:cNvSpPr>
          <p:nvPr>
            <p:ph type="title"/>
          </p:nvPr>
        </p:nvSpPr>
        <p:spPr>
          <a:xfrm>
            <a:off x="196087" y="547813"/>
            <a:ext cx="8751824" cy="307777"/>
          </a:xfrm>
        </p:spPr>
        <p:txBody>
          <a:bodyPr/>
          <a:lstStyle/>
          <a:p>
            <a:pPr algn="ctr"/>
            <a:r>
              <a:rPr lang="pt-BR" sz="2000" b="1" u="none">
                <a:solidFill>
                  <a:schemeClr val="tx2"/>
                </a:solidFill>
              </a:rPr>
              <a:t>Utilização de cadernos reserva</a:t>
            </a:r>
          </a:p>
        </p:txBody>
      </p:sp>
      <p:graphicFrame>
        <p:nvGraphicFramePr>
          <p:cNvPr id="5" name="Tabela 5">
            <a:extLst>
              <a:ext uri="{FF2B5EF4-FFF2-40B4-BE49-F238E27FC236}">
                <a16:creationId xmlns:a16="http://schemas.microsoft.com/office/drawing/2014/main" id="{BF0E0199-F075-4B6D-A327-C7EFD1ED9507}"/>
              </a:ext>
            </a:extLst>
          </p:cNvPr>
          <p:cNvGraphicFramePr>
            <a:graphicFrameLocks noGrp="1"/>
          </p:cNvGraphicFramePr>
          <p:nvPr>
            <p:extLst>
              <p:ext uri="{D42A27DB-BD31-4B8C-83A1-F6EECF244321}">
                <p14:modId xmlns:p14="http://schemas.microsoft.com/office/powerpoint/2010/main" val="285985321"/>
              </p:ext>
            </p:extLst>
          </p:nvPr>
        </p:nvGraphicFramePr>
        <p:xfrm>
          <a:off x="614363" y="1095375"/>
          <a:ext cx="8077200" cy="313436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4255307639"/>
                    </a:ext>
                  </a:extLst>
                </a:gridCol>
                <a:gridCol w="2692400">
                  <a:extLst>
                    <a:ext uri="{9D8B030D-6E8A-4147-A177-3AD203B41FA5}">
                      <a16:colId xmlns:a16="http://schemas.microsoft.com/office/drawing/2014/main" val="206410710"/>
                    </a:ext>
                  </a:extLst>
                </a:gridCol>
                <a:gridCol w="2692400">
                  <a:extLst>
                    <a:ext uri="{9D8B030D-6E8A-4147-A177-3AD203B41FA5}">
                      <a16:colId xmlns:a16="http://schemas.microsoft.com/office/drawing/2014/main" val="3891758689"/>
                    </a:ext>
                  </a:extLst>
                </a:gridCol>
              </a:tblGrid>
              <a:tr h="370840">
                <a:tc>
                  <a:txBody>
                    <a:bodyPr/>
                    <a:lstStyle/>
                    <a:p>
                      <a:r>
                        <a:rPr lang="pt-BR"/>
                        <a:t>Data:</a:t>
                      </a:r>
                    </a:p>
                  </a:txBody>
                  <a:tcPr/>
                </a:tc>
                <a:tc gridSpan="2">
                  <a:txBody>
                    <a:bodyPr/>
                    <a:lstStyle/>
                    <a:p>
                      <a:r>
                        <a:rPr lang="pt-BR" sz="1600">
                          <a:solidFill>
                            <a:schemeClr val="bg1"/>
                          </a:solidFill>
                        </a:rPr>
                        <a:t>Turma :</a:t>
                      </a:r>
                    </a:p>
                  </a:txBody>
                  <a:tcPr/>
                </a:tc>
                <a:tc hMerge="1">
                  <a:txBody>
                    <a:bodyPr/>
                    <a:lstStyle/>
                    <a:p>
                      <a:endParaRPr lang="pt-BR" sz="1600"/>
                    </a:p>
                  </a:txBody>
                  <a:tcPr/>
                </a:tc>
                <a:extLst>
                  <a:ext uri="{0D108BD9-81ED-4DB2-BD59-A6C34878D82A}">
                    <a16:rowId xmlns:a16="http://schemas.microsoft.com/office/drawing/2014/main" val="1144704575"/>
                  </a:ext>
                </a:extLst>
              </a:tr>
              <a:tr h="370840">
                <a:tc>
                  <a:txBody>
                    <a:bodyPr/>
                    <a:lstStyle/>
                    <a:p>
                      <a:r>
                        <a:rPr lang="pt-BR" b="1"/>
                        <a:t>Nome do estudante</a:t>
                      </a:r>
                    </a:p>
                  </a:txBody>
                  <a:tcPr/>
                </a:tc>
                <a:tc>
                  <a:txBody>
                    <a:bodyPr/>
                    <a:lstStyle/>
                    <a:p>
                      <a:r>
                        <a:rPr lang="pt-BR" sz="1600" b="1" spc="-10">
                          <a:solidFill>
                            <a:schemeClr val="tx1"/>
                          </a:solidFill>
                          <a:latin typeface="+mn-lt"/>
                          <a:cs typeface="Arial"/>
                        </a:rPr>
                        <a:t>Código da folha de respostas </a:t>
                      </a:r>
                      <a:endParaRPr lang="pt-BR" sz="1600" b="1">
                        <a:solidFill>
                          <a:schemeClr val="tx1"/>
                        </a:solidFill>
                      </a:endParaRPr>
                    </a:p>
                  </a:txBody>
                  <a:tcPr/>
                </a:tc>
                <a:tc>
                  <a:txBody>
                    <a:bodyPr/>
                    <a:lstStyle/>
                    <a:p>
                      <a:r>
                        <a:rPr lang="pt-BR" sz="1600" b="1"/>
                        <a:t>Código da folha de redação</a:t>
                      </a:r>
                    </a:p>
                  </a:txBody>
                  <a:tcPr/>
                </a:tc>
                <a:extLst>
                  <a:ext uri="{0D108BD9-81ED-4DB2-BD59-A6C34878D82A}">
                    <a16:rowId xmlns:a16="http://schemas.microsoft.com/office/drawing/2014/main" val="2374588001"/>
                  </a:ext>
                </a:extLst>
              </a:tr>
              <a:tr h="370840">
                <a:tc>
                  <a:txBody>
                    <a:bodyPr/>
                    <a:lstStyle/>
                    <a:p>
                      <a:r>
                        <a:rPr lang="pt-BR"/>
                        <a:t>1. Patricia Sasso</a:t>
                      </a:r>
                    </a:p>
                  </a:txBody>
                  <a:tcPr/>
                </a:tc>
                <a:tc>
                  <a:txBody>
                    <a:bodyPr/>
                    <a:lstStyle/>
                    <a:p>
                      <a:r>
                        <a:rPr lang="pt-BR"/>
                        <a:t>0Pk124580590d1b298525</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pt-BR"/>
                        <a:t>0Mgr7r258641sr212t92sor</a:t>
                      </a:r>
                    </a:p>
                    <a:p>
                      <a:endParaRPr lang="pt-BR"/>
                    </a:p>
                  </a:txBody>
                  <a:tcPr/>
                </a:tc>
                <a:extLst>
                  <a:ext uri="{0D108BD9-81ED-4DB2-BD59-A6C34878D82A}">
                    <a16:rowId xmlns:a16="http://schemas.microsoft.com/office/drawing/2014/main" val="4022132929"/>
                  </a:ext>
                </a:extLst>
              </a:tr>
              <a:tr h="254000">
                <a:tc>
                  <a:txBody>
                    <a:bodyPr/>
                    <a:lstStyle/>
                    <a:p>
                      <a:r>
                        <a:rPr lang="pt-BR"/>
                        <a:t>2. Marcia Seabra</a:t>
                      </a:r>
                    </a:p>
                  </a:txBody>
                  <a:tcPr/>
                </a:tc>
                <a:tc>
                  <a:txBody>
                    <a:bodyPr/>
                    <a:lstStyle/>
                    <a:p>
                      <a:r>
                        <a:rPr lang="pt-BR"/>
                        <a:t>02g7r258641sr212t92sory</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pt-BR"/>
                        <a:t>0124580590d1b2985sonr3</a:t>
                      </a:r>
                    </a:p>
                    <a:p>
                      <a:endParaRPr lang="pt-BR"/>
                    </a:p>
                  </a:txBody>
                  <a:tcPr/>
                </a:tc>
                <a:extLst>
                  <a:ext uri="{0D108BD9-81ED-4DB2-BD59-A6C34878D82A}">
                    <a16:rowId xmlns:a16="http://schemas.microsoft.com/office/drawing/2014/main" val="2208664287"/>
                  </a:ext>
                </a:extLst>
              </a:tr>
              <a:tr h="370840">
                <a:tc>
                  <a:txBody>
                    <a:bodyPr/>
                    <a:lstStyle/>
                    <a:p>
                      <a:r>
                        <a:rPr lang="pt-BR"/>
                        <a:t>3.  </a:t>
                      </a:r>
                    </a:p>
                  </a:txBody>
                  <a:tcPr/>
                </a:tc>
                <a:tc>
                  <a:txBody>
                    <a:bodyPr/>
                    <a:lstStyle/>
                    <a:p>
                      <a:endParaRPr lang="pt-BR"/>
                    </a:p>
                  </a:txBody>
                  <a:tcPr/>
                </a:tc>
                <a:tc>
                  <a:txBody>
                    <a:bodyPr/>
                    <a:lstStyle/>
                    <a:p>
                      <a:endParaRPr lang="pt-BR"/>
                    </a:p>
                  </a:txBody>
                  <a:tcPr/>
                </a:tc>
                <a:extLst>
                  <a:ext uri="{0D108BD9-81ED-4DB2-BD59-A6C34878D82A}">
                    <a16:rowId xmlns:a16="http://schemas.microsoft.com/office/drawing/2014/main" val="3727000787"/>
                  </a:ext>
                </a:extLst>
              </a:tr>
              <a:tr h="370840">
                <a:tc>
                  <a:txBody>
                    <a:bodyPr/>
                    <a:lstStyle/>
                    <a:p>
                      <a:r>
                        <a:rPr lang="pt-BR"/>
                        <a:t>4.</a:t>
                      </a:r>
                    </a:p>
                  </a:txBody>
                  <a:tcPr/>
                </a:tc>
                <a:tc>
                  <a:txBody>
                    <a:bodyPr/>
                    <a:lstStyle/>
                    <a:p>
                      <a:endParaRPr lang="pt-BR"/>
                    </a:p>
                  </a:txBody>
                  <a:tcPr/>
                </a:tc>
                <a:tc>
                  <a:txBody>
                    <a:bodyPr/>
                    <a:lstStyle/>
                    <a:p>
                      <a:endParaRPr lang="pt-BR"/>
                    </a:p>
                  </a:txBody>
                  <a:tcPr/>
                </a:tc>
                <a:extLst>
                  <a:ext uri="{0D108BD9-81ED-4DB2-BD59-A6C34878D82A}">
                    <a16:rowId xmlns:a16="http://schemas.microsoft.com/office/drawing/2014/main" val="3939198773"/>
                  </a:ext>
                </a:extLst>
              </a:tr>
              <a:tr h="370840">
                <a:tc>
                  <a:txBody>
                    <a:bodyPr/>
                    <a:lstStyle/>
                    <a:p>
                      <a:r>
                        <a:rPr lang="pt-BR"/>
                        <a:t>5.</a:t>
                      </a:r>
                    </a:p>
                  </a:txBody>
                  <a:tcPr/>
                </a:tc>
                <a:tc>
                  <a:txBody>
                    <a:bodyPr/>
                    <a:lstStyle/>
                    <a:p>
                      <a:endParaRPr lang="pt-BR"/>
                    </a:p>
                  </a:txBody>
                  <a:tcPr/>
                </a:tc>
                <a:tc>
                  <a:txBody>
                    <a:bodyPr/>
                    <a:lstStyle/>
                    <a:p>
                      <a:endParaRPr lang="pt-BR"/>
                    </a:p>
                  </a:txBody>
                  <a:tcPr/>
                </a:tc>
                <a:extLst>
                  <a:ext uri="{0D108BD9-81ED-4DB2-BD59-A6C34878D82A}">
                    <a16:rowId xmlns:a16="http://schemas.microsoft.com/office/drawing/2014/main" val="2901199658"/>
                  </a:ext>
                </a:extLst>
              </a:tr>
            </a:tbl>
          </a:graphicData>
        </a:graphic>
      </p:graphicFrame>
    </p:spTree>
    <p:extLst>
      <p:ext uri="{BB962C8B-B14F-4D97-AF65-F5344CB8AC3E}">
        <p14:creationId xmlns:p14="http://schemas.microsoft.com/office/powerpoint/2010/main" val="1430721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087" y="905001"/>
            <a:ext cx="8751824" cy="352019"/>
          </a:xfrm>
          <a:prstGeom prst="rect">
            <a:avLst/>
          </a:prstGeom>
        </p:spPr>
        <p:txBody>
          <a:bodyPr vert="horz" wrap="square" lIns="0" tIns="13335" rIns="0" bIns="0" rtlCol="0">
            <a:spAutoFit/>
          </a:bodyPr>
          <a:lstStyle/>
          <a:p>
            <a:pPr marL="70485" algn="ctr">
              <a:lnSpc>
                <a:spcPct val="100000"/>
              </a:lnSpc>
              <a:spcBef>
                <a:spcPts val="105"/>
              </a:spcBef>
            </a:pPr>
            <a:r>
              <a:rPr b="1" u="none">
                <a:solidFill>
                  <a:schemeClr val="tx2"/>
                </a:solidFill>
                <a:latin typeface="Calibri"/>
                <a:cs typeface="Calibri"/>
              </a:rPr>
              <a:t>Plano</a:t>
            </a:r>
            <a:r>
              <a:rPr b="1" u="none" spc="-25">
                <a:solidFill>
                  <a:schemeClr val="tx2"/>
                </a:solidFill>
                <a:latin typeface="Calibri"/>
                <a:cs typeface="Calibri"/>
              </a:rPr>
              <a:t> </a:t>
            </a:r>
            <a:r>
              <a:rPr b="1" u="none">
                <a:solidFill>
                  <a:schemeClr val="tx2"/>
                </a:solidFill>
                <a:latin typeface="Calibri"/>
                <a:cs typeface="Calibri"/>
              </a:rPr>
              <a:t>de</a:t>
            </a:r>
            <a:r>
              <a:rPr b="1" u="none" spc="-15">
                <a:solidFill>
                  <a:schemeClr val="tx2"/>
                </a:solidFill>
                <a:latin typeface="Calibri"/>
                <a:cs typeface="Calibri"/>
              </a:rPr>
              <a:t> </a:t>
            </a:r>
            <a:r>
              <a:rPr b="1" u="none" spc="-10">
                <a:solidFill>
                  <a:schemeClr val="tx2"/>
                </a:solidFill>
                <a:latin typeface="Calibri"/>
                <a:cs typeface="Calibri"/>
              </a:rPr>
              <a:t>aplicação</a:t>
            </a:r>
            <a:endParaRPr>
              <a:solidFill>
                <a:schemeClr val="tx2"/>
              </a:solidFill>
              <a:latin typeface="Calibri"/>
              <a:cs typeface="Calibri"/>
            </a:endParaRPr>
          </a:p>
        </p:txBody>
      </p:sp>
      <p:sp>
        <p:nvSpPr>
          <p:cNvPr id="3" name="object 3"/>
          <p:cNvSpPr txBox="1">
            <a:spLocks noGrp="1"/>
          </p:cNvSpPr>
          <p:nvPr>
            <p:ph type="body" idx="1"/>
          </p:nvPr>
        </p:nvSpPr>
        <p:spPr>
          <a:xfrm>
            <a:off x="279908" y="1291717"/>
            <a:ext cx="8579738" cy="2698328"/>
          </a:xfrm>
          <a:prstGeom prst="rect">
            <a:avLst/>
          </a:prstGeom>
        </p:spPr>
        <p:txBody>
          <a:bodyPr vert="horz" wrap="square" lIns="0" tIns="279552" rIns="0" bIns="0" rtlCol="0" anchor="t">
            <a:spAutoFit/>
          </a:bodyPr>
          <a:lstStyle/>
          <a:p>
            <a:pPr marL="18415" marR="5080" indent="-6350">
              <a:lnSpc>
                <a:spcPct val="106400"/>
              </a:lnSpc>
              <a:spcBef>
                <a:spcPts val="100"/>
              </a:spcBef>
            </a:pPr>
            <a:r>
              <a:rPr lang="pt-BR" sz="1800" b="0" dirty="0">
                <a:solidFill>
                  <a:srgbClr val="000000"/>
                </a:solidFill>
                <a:latin typeface="Calibri"/>
                <a:cs typeface="Calibri"/>
              </a:rPr>
              <a:t>As</a:t>
            </a:r>
            <a:r>
              <a:rPr lang="pt-BR" sz="1800" b="0" spc="65" dirty="0">
                <a:solidFill>
                  <a:srgbClr val="000000"/>
                </a:solidFill>
                <a:latin typeface="Calibri"/>
                <a:cs typeface="Calibri"/>
              </a:rPr>
              <a:t> </a:t>
            </a:r>
            <a:r>
              <a:rPr lang="pt-BR" sz="1800" b="0" dirty="0">
                <a:solidFill>
                  <a:srgbClr val="000000"/>
                </a:solidFill>
                <a:latin typeface="Calibri"/>
                <a:cs typeface="Calibri"/>
              </a:rPr>
              <a:t>provas</a:t>
            </a:r>
            <a:r>
              <a:rPr lang="pt-BR" sz="1800" b="0" spc="65" dirty="0">
                <a:solidFill>
                  <a:srgbClr val="000000"/>
                </a:solidFill>
                <a:latin typeface="Calibri"/>
                <a:cs typeface="Calibri"/>
              </a:rPr>
              <a:t> </a:t>
            </a:r>
            <a:r>
              <a:rPr lang="pt-BR" sz="1800" b="0" dirty="0">
                <a:solidFill>
                  <a:srgbClr val="000000"/>
                </a:solidFill>
                <a:latin typeface="Calibri"/>
                <a:cs typeface="Calibri"/>
              </a:rPr>
              <a:t>serão</a:t>
            </a:r>
            <a:r>
              <a:rPr lang="pt-BR" sz="1800" b="0" spc="65" dirty="0">
                <a:solidFill>
                  <a:srgbClr val="000000"/>
                </a:solidFill>
                <a:latin typeface="Calibri"/>
                <a:cs typeface="Calibri"/>
              </a:rPr>
              <a:t> </a:t>
            </a:r>
            <a:r>
              <a:rPr lang="pt-BR" sz="1800" b="0" dirty="0">
                <a:solidFill>
                  <a:srgbClr val="000000"/>
                </a:solidFill>
                <a:latin typeface="Calibri"/>
                <a:cs typeface="Calibri"/>
              </a:rPr>
              <a:t>aplicadas</a:t>
            </a:r>
            <a:r>
              <a:rPr lang="pt-BR" sz="1800" b="0" spc="90" dirty="0">
                <a:solidFill>
                  <a:srgbClr val="000000"/>
                </a:solidFill>
                <a:latin typeface="Calibri"/>
                <a:cs typeface="Calibri"/>
              </a:rPr>
              <a:t> </a:t>
            </a:r>
            <a:r>
              <a:rPr lang="pt-BR" sz="1800" b="0" dirty="0">
                <a:solidFill>
                  <a:srgbClr val="000000"/>
                </a:solidFill>
                <a:latin typeface="Calibri"/>
                <a:cs typeface="Calibri"/>
              </a:rPr>
              <a:t>por</a:t>
            </a:r>
            <a:r>
              <a:rPr lang="pt-BR" sz="1800" b="0" spc="100" dirty="0">
                <a:solidFill>
                  <a:srgbClr val="000000"/>
                </a:solidFill>
                <a:latin typeface="Calibri"/>
                <a:cs typeface="Calibri"/>
              </a:rPr>
              <a:t> </a:t>
            </a:r>
            <a:r>
              <a:rPr lang="pt-BR" sz="1800" dirty="0">
                <a:solidFill>
                  <a:srgbClr val="C00000"/>
                </a:solidFill>
                <a:latin typeface="Calibri"/>
                <a:cs typeface="Calibri"/>
              </a:rPr>
              <a:t>professores</a:t>
            </a:r>
            <a:r>
              <a:rPr lang="pt-BR" sz="1800" spc="75" dirty="0">
                <a:solidFill>
                  <a:srgbClr val="C00000"/>
                </a:solidFill>
                <a:latin typeface="Calibri"/>
                <a:cs typeface="Calibri"/>
              </a:rPr>
              <a:t> </a:t>
            </a:r>
            <a:r>
              <a:rPr lang="pt-BR" sz="1800" dirty="0">
                <a:solidFill>
                  <a:srgbClr val="C00000"/>
                </a:solidFill>
                <a:latin typeface="Calibri"/>
                <a:cs typeface="Calibri"/>
              </a:rPr>
              <a:t>de</a:t>
            </a:r>
            <a:r>
              <a:rPr lang="pt-BR" sz="1800" spc="65" dirty="0">
                <a:solidFill>
                  <a:srgbClr val="C00000"/>
                </a:solidFill>
                <a:latin typeface="Calibri"/>
                <a:cs typeface="Calibri"/>
              </a:rPr>
              <a:t> </a:t>
            </a:r>
            <a:r>
              <a:rPr lang="pt-BR" sz="1800" dirty="0">
                <a:solidFill>
                  <a:srgbClr val="C00000"/>
                </a:solidFill>
                <a:latin typeface="Calibri"/>
                <a:cs typeface="Calibri"/>
              </a:rPr>
              <a:t>outras</a:t>
            </a:r>
            <a:r>
              <a:rPr lang="pt-BR" sz="1800" spc="60" dirty="0">
                <a:solidFill>
                  <a:srgbClr val="C00000"/>
                </a:solidFill>
                <a:latin typeface="Calibri"/>
                <a:cs typeface="Calibri"/>
              </a:rPr>
              <a:t> </a:t>
            </a:r>
            <a:r>
              <a:rPr lang="pt-BR" sz="1800" dirty="0">
                <a:solidFill>
                  <a:srgbClr val="C00000"/>
                </a:solidFill>
                <a:latin typeface="Calibri"/>
                <a:cs typeface="Calibri"/>
              </a:rPr>
              <a:t>escolas</a:t>
            </a:r>
            <a:r>
              <a:rPr lang="pt-BR" sz="1800" b="0" dirty="0">
                <a:solidFill>
                  <a:srgbClr val="000000"/>
                </a:solidFill>
                <a:latin typeface="Calibri"/>
                <a:cs typeface="Calibri"/>
              </a:rPr>
              <a:t>,</a:t>
            </a:r>
            <a:r>
              <a:rPr lang="pt-BR" sz="1800" b="0" spc="75" dirty="0">
                <a:solidFill>
                  <a:srgbClr val="000000"/>
                </a:solidFill>
                <a:latin typeface="Calibri"/>
                <a:cs typeface="Calibri"/>
              </a:rPr>
              <a:t> </a:t>
            </a:r>
            <a:r>
              <a:rPr lang="pt-BR" sz="1800" b="0" dirty="0">
                <a:solidFill>
                  <a:srgbClr val="000000"/>
                </a:solidFill>
                <a:latin typeface="Calibri"/>
                <a:cs typeface="Calibri"/>
              </a:rPr>
              <a:t>observado</a:t>
            </a:r>
            <a:r>
              <a:rPr lang="pt-BR" sz="1800" b="0" spc="65" dirty="0">
                <a:solidFill>
                  <a:srgbClr val="000000"/>
                </a:solidFill>
                <a:latin typeface="Calibri"/>
                <a:cs typeface="Calibri"/>
              </a:rPr>
              <a:t> </a:t>
            </a:r>
            <a:r>
              <a:rPr lang="pt-BR" sz="1800" b="0" spc="-50" dirty="0">
                <a:solidFill>
                  <a:srgbClr val="000000"/>
                </a:solidFill>
                <a:latin typeface="Calibri"/>
                <a:cs typeface="Calibri"/>
              </a:rPr>
              <a:t>o </a:t>
            </a:r>
            <a:r>
              <a:rPr lang="pt-BR" sz="1800" b="0" u="sng" dirty="0">
                <a:solidFill>
                  <a:srgbClr val="000000"/>
                </a:solidFill>
                <a:uFill>
                  <a:solidFill>
                    <a:srgbClr val="000000"/>
                  </a:solidFill>
                </a:uFill>
                <a:latin typeface="Calibri"/>
                <a:cs typeface="Calibri"/>
              </a:rPr>
              <a:t>Plano</a:t>
            </a:r>
            <a:r>
              <a:rPr lang="pt-BR" sz="1800" b="0" u="sng" spc="-35" dirty="0">
                <a:solidFill>
                  <a:srgbClr val="000000"/>
                </a:solidFill>
                <a:uFill>
                  <a:solidFill>
                    <a:srgbClr val="000000"/>
                  </a:solidFill>
                </a:uFill>
                <a:latin typeface="Calibri"/>
                <a:cs typeface="Calibri"/>
              </a:rPr>
              <a:t> </a:t>
            </a:r>
            <a:r>
              <a:rPr lang="pt-BR" sz="1800" b="0" u="sng" dirty="0">
                <a:solidFill>
                  <a:srgbClr val="000000"/>
                </a:solidFill>
                <a:uFill>
                  <a:solidFill>
                    <a:srgbClr val="000000"/>
                  </a:solidFill>
                </a:uFill>
                <a:latin typeface="Calibri"/>
                <a:cs typeface="Calibri"/>
              </a:rPr>
              <a:t>de</a:t>
            </a:r>
            <a:r>
              <a:rPr lang="pt-BR" sz="1800" b="0" u="sng" spc="-30" dirty="0">
                <a:solidFill>
                  <a:srgbClr val="000000"/>
                </a:solidFill>
                <a:uFill>
                  <a:solidFill>
                    <a:srgbClr val="000000"/>
                  </a:solidFill>
                </a:uFill>
                <a:latin typeface="Calibri"/>
                <a:cs typeface="Calibri"/>
              </a:rPr>
              <a:t> </a:t>
            </a:r>
            <a:r>
              <a:rPr lang="pt-BR" sz="1800" b="0" u="sng" dirty="0">
                <a:solidFill>
                  <a:srgbClr val="000000"/>
                </a:solidFill>
                <a:uFill>
                  <a:solidFill>
                    <a:srgbClr val="000000"/>
                  </a:solidFill>
                </a:uFill>
                <a:latin typeface="Calibri"/>
                <a:cs typeface="Calibri"/>
              </a:rPr>
              <a:t>Aplicação</a:t>
            </a:r>
            <a:r>
              <a:rPr lang="pt-BR" sz="1800" b="0" u="sng" spc="-30" dirty="0">
                <a:solidFill>
                  <a:srgbClr val="000000"/>
                </a:solidFill>
                <a:uFill>
                  <a:solidFill>
                    <a:srgbClr val="000000"/>
                  </a:solidFill>
                </a:uFill>
                <a:latin typeface="Calibri"/>
                <a:cs typeface="Calibri"/>
              </a:rPr>
              <a:t> </a:t>
            </a:r>
            <a:r>
              <a:rPr lang="pt-BR" sz="1800" b="0" u="sng" dirty="0">
                <a:solidFill>
                  <a:srgbClr val="000000"/>
                </a:solidFill>
                <a:uFill>
                  <a:solidFill>
                    <a:srgbClr val="000000"/>
                  </a:solidFill>
                </a:uFill>
                <a:latin typeface="Calibri"/>
                <a:cs typeface="Calibri"/>
              </a:rPr>
              <a:t>das</a:t>
            </a:r>
            <a:r>
              <a:rPr lang="pt-BR" sz="1800" b="0" u="sng" spc="-20" dirty="0">
                <a:solidFill>
                  <a:srgbClr val="000000"/>
                </a:solidFill>
                <a:uFill>
                  <a:solidFill>
                    <a:srgbClr val="000000"/>
                  </a:solidFill>
                </a:uFill>
                <a:latin typeface="Calibri"/>
                <a:cs typeface="Calibri"/>
              </a:rPr>
              <a:t> </a:t>
            </a:r>
            <a:r>
              <a:rPr lang="pt-BR" sz="1800" b="0" u="sng" dirty="0">
                <a:solidFill>
                  <a:srgbClr val="000000"/>
                </a:solidFill>
                <a:uFill>
                  <a:solidFill>
                    <a:srgbClr val="000000"/>
                  </a:solidFill>
                </a:uFill>
                <a:latin typeface="Calibri"/>
                <a:cs typeface="Calibri"/>
              </a:rPr>
              <a:t>Provas.</a:t>
            </a:r>
            <a:endParaRPr lang="pt-BR" sz="1800" b="0" dirty="0">
              <a:solidFill>
                <a:srgbClr val="000000"/>
              </a:solidFill>
              <a:latin typeface="Calibri"/>
              <a:cs typeface="Calibri"/>
            </a:endParaRPr>
          </a:p>
          <a:p>
            <a:pPr marL="18415" marR="10795" indent="-6350">
              <a:lnSpc>
                <a:spcPct val="106400"/>
              </a:lnSpc>
              <a:spcBef>
                <a:spcPts val="2605"/>
              </a:spcBef>
            </a:pPr>
            <a:r>
              <a:rPr lang="pt-BR" sz="1800" dirty="0">
                <a:solidFill>
                  <a:srgbClr val="000000"/>
                </a:solidFill>
                <a:latin typeface="Calibri"/>
                <a:cs typeface="Calibri"/>
              </a:rPr>
              <a:t>Em</a:t>
            </a:r>
            <a:r>
              <a:rPr lang="pt-BR" sz="1800" spc="360" dirty="0">
                <a:solidFill>
                  <a:srgbClr val="000000"/>
                </a:solidFill>
                <a:latin typeface="Calibri"/>
                <a:cs typeface="Calibri"/>
              </a:rPr>
              <a:t> </a:t>
            </a:r>
            <a:r>
              <a:rPr lang="pt-BR" sz="1800" dirty="0">
                <a:solidFill>
                  <a:srgbClr val="000000"/>
                </a:solidFill>
                <a:latin typeface="Calibri"/>
                <a:cs typeface="Calibri"/>
              </a:rPr>
              <a:t>hipótese</a:t>
            </a:r>
            <a:r>
              <a:rPr lang="pt-BR" sz="1800" spc="370" dirty="0">
                <a:solidFill>
                  <a:srgbClr val="000000"/>
                </a:solidFill>
                <a:latin typeface="Calibri"/>
                <a:cs typeface="Calibri"/>
              </a:rPr>
              <a:t> </a:t>
            </a:r>
            <a:r>
              <a:rPr lang="pt-BR" sz="1800" dirty="0">
                <a:solidFill>
                  <a:srgbClr val="000000"/>
                </a:solidFill>
                <a:latin typeface="Calibri"/>
                <a:cs typeface="Calibri"/>
              </a:rPr>
              <a:t>alguma</a:t>
            </a:r>
            <a:r>
              <a:rPr lang="pt-BR" sz="1800" spc="360" dirty="0">
                <a:solidFill>
                  <a:srgbClr val="000000"/>
                </a:solidFill>
                <a:latin typeface="Calibri"/>
                <a:cs typeface="Calibri"/>
              </a:rPr>
              <a:t> </a:t>
            </a:r>
            <a:r>
              <a:rPr lang="pt-BR" sz="1800" dirty="0">
                <a:solidFill>
                  <a:srgbClr val="000000"/>
                </a:solidFill>
                <a:latin typeface="Calibri"/>
                <a:cs typeface="Calibri"/>
              </a:rPr>
              <a:t>o</a:t>
            </a:r>
            <a:r>
              <a:rPr lang="pt-BR" sz="1800" spc="370" dirty="0">
                <a:solidFill>
                  <a:srgbClr val="000000"/>
                </a:solidFill>
                <a:latin typeface="Calibri"/>
                <a:cs typeface="Calibri"/>
              </a:rPr>
              <a:t> </a:t>
            </a:r>
            <a:r>
              <a:rPr lang="pt-BR" sz="1800" dirty="0">
                <a:solidFill>
                  <a:srgbClr val="000000"/>
                </a:solidFill>
                <a:latin typeface="Calibri"/>
                <a:cs typeface="Calibri"/>
              </a:rPr>
              <a:t>Provão</a:t>
            </a:r>
            <a:r>
              <a:rPr lang="pt-BR" sz="1800" spc="360" dirty="0">
                <a:solidFill>
                  <a:srgbClr val="000000"/>
                </a:solidFill>
                <a:latin typeface="Calibri"/>
                <a:cs typeface="Calibri"/>
              </a:rPr>
              <a:t> </a:t>
            </a:r>
            <a:r>
              <a:rPr lang="pt-BR" sz="1800" dirty="0">
                <a:solidFill>
                  <a:srgbClr val="000000"/>
                </a:solidFill>
                <a:latin typeface="Calibri"/>
                <a:cs typeface="Calibri"/>
              </a:rPr>
              <a:t>Paulista</a:t>
            </a:r>
            <a:r>
              <a:rPr lang="pt-BR" sz="1800" spc="360" dirty="0">
                <a:solidFill>
                  <a:srgbClr val="000000"/>
                </a:solidFill>
                <a:latin typeface="Calibri"/>
                <a:cs typeface="Calibri"/>
              </a:rPr>
              <a:t> </a:t>
            </a:r>
            <a:r>
              <a:rPr lang="pt-BR" sz="1800" dirty="0">
                <a:solidFill>
                  <a:srgbClr val="000000"/>
                </a:solidFill>
                <a:latin typeface="Calibri"/>
                <a:cs typeface="Calibri"/>
              </a:rPr>
              <a:t>Seriado</a:t>
            </a:r>
            <a:r>
              <a:rPr lang="pt-BR" sz="1800" spc="375" dirty="0">
                <a:solidFill>
                  <a:srgbClr val="000000"/>
                </a:solidFill>
                <a:latin typeface="Calibri"/>
                <a:cs typeface="Calibri"/>
              </a:rPr>
              <a:t> </a:t>
            </a:r>
            <a:r>
              <a:rPr lang="pt-BR" sz="1800" dirty="0">
                <a:solidFill>
                  <a:srgbClr val="000000"/>
                </a:solidFill>
                <a:latin typeface="Calibri"/>
                <a:cs typeface="Calibri"/>
              </a:rPr>
              <a:t>poderá</a:t>
            </a:r>
            <a:r>
              <a:rPr lang="pt-BR" sz="1800" spc="355" dirty="0">
                <a:solidFill>
                  <a:srgbClr val="000000"/>
                </a:solidFill>
                <a:latin typeface="Calibri"/>
                <a:cs typeface="Calibri"/>
              </a:rPr>
              <a:t> </a:t>
            </a:r>
            <a:r>
              <a:rPr lang="pt-BR" sz="1800" dirty="0">
                <a:solidFill>
                  <a:srgbClr val="000000"/>
                </a:solidFill>
                <a:latin typeface="Calibri"/>
                <a:cs typeface="Calibri"/>
              </a:rPr>
              <a:t>ser</a:t>
            </a:r>
            <a:r>
              <a:rPr lang="pt-BR" sz="1800" spc="375" dirty="0">
                <a:solidFill>
                  <a:srgbClr val="000000"/>
                </a:solidFill>
                <a:latin typeface="Calibri"/>
                <a:cs typeface="Calibri"/>
              </a:rPr>
              <a:t> </a:t>
            </a:r>
            <a:r>
              <a:rPr lang="pt-BR" sz="1800" dirty="0">
                <a:solidFill>
                  <a:srgbClr val="000000"/>
                </a:solidFill>
                <a:latin typeface="Calibri"/>
                <a:cs typeface="Calibri"/>
              </a:rPr>
              <a:t>aplicado</a:t>
            </a:r>
            <a:r>
              <a:rPr lang="pt-BR" sz="1800" spc="365" dirty="0">
                <a:solidFill>
                  <a:srgbClr val="000000"/>
                </a:solidFill>
                <a:latin typeface="Calibri"/>
                <a:cs typeface="Calibri"/>
              </a:rPr>
              <a:t> </a:t>
            </a:r>
            <a:r>
              <a:rPr lang="pt-BR" sz="1800" spc="-25" dirty="0">
                <a:solidFill>
                  <a:srgbClr val="000000"/>
                </a:solidFill>
                <a:latin typeface="Calibri"/>
                <a:cs typeface="Calibri"/>
              </a:rPr>
              <a:t>por </a:t>
            </a:r>
            <a:r>
              <a:rPr lang="pt-BR" sz="1800" dirty="0">
                <a:solidFill>
                  <a:srgbClr val="000000"/>
                </a:solidFill>
                <a:latin typeface="Calibri"/>
                <a:cs typeface="Calibri"/>
              </a:rPr>
              <a:t>docente</a:t>
            </a:r>
            <a:r>
              <a:rPr lang="pt-BR" sz="1800" spc="-50" dirty="0">
                <a:solidFill>
                  <a:srgbClr val="000000"/>
                </a:solidFill>
                <a:latin typeface="Calibri"/>
                <a:cs typeface="Calibri"/>
              </a:rPr>
              <a:t> </a:t>
            </a:r>
            <a:r>
              <a:rPr lang="pt-BR" sz="1800" dirty="0">
                <a:solidFill>
                  <a:srgbClr val="000000"/>
                </a:solidFill>
                <a:latin typeface="Calibri"/>
                <a:cs typeface="Calibri"/>
              </a:rPr>
              <a:t>com</a:t>
            </a:r>
            <a:r>
              <a:rPr lang="pt-BR" sz="1800" spc="-40" dirty="0">
                <a:solidFill>
                  <a:srgbClr val="000000"/>
                </a:solidFill>
                <a:latin typeface="Calibri"/>
                <a:cs typeface="Calibri"/>
              </a:rPr>
              <a:t> </a:t>
            </a:r>
            <a:r>
              <a:rPr lang="pt-BR" sz="1800" dirty="0">
                <a:latin typeface="Calibri"/>
                <a:cs typeface="Calibri"/>
              </a:rPr>
              <a:t>sede</a:t>
            </a:r>
            <a:r>
              <a:rPr lang="pt-BR" sz="1800" spc="-50" dirty="0">
                <a:latin typeface="Calibri"/>
                <a:cs typeface="Calibri"/>
              </a:rPr>
              <a:t> </a:t>
            </a:r>
            <a:r>
              <a:rPr lang="pt-BR" sz="1800" dirty="0">
                <a:latin typeface="Calibri"/>
                <a:cs typeface="Calibri"/>
              </a:rPr>
              <a:t>e/ou</a:t>
            </a:r>
            <a:r>
              <a:rPr lang="pt-BR" sz="1800" spc="-40" dirty="0">
                <a:latin typeface="Calibri"/>
                <a:cs typeface="Calibri"/>
              </a:rPr>
              <a:t> </a:t>
            </a:r>
            <a:r>
              <a:rPr lang="pt-BR" sz="1800" dirty="0">
                <a:latin typeface="Calibri"/>
                <a:cs typeface="Calibri"/>
              </a:rPr>
              <a:t>exercício</a:t>
            </a:r>
            <a:r>
              <a:rPr lang="pt-BR" sz="1800" spc="-40" dirty="0">
                <a:solidFill>
                  <a:srgbClr val="000000"/>
                </a:solidFill>
                <a:latin typeface="Calibri"/>
                <a:cs typeface="Calibri"/>
              </a:rPr>
              <a:t> na</a:t>
            </a:r>
            <a:r>
              <a:rPr lang="pt-BR" sz="1800" spc="-50" dirty="0">
                <a:solidFill>
                  <a:srgbClr val="000000"/>
                </a:solidFill>
                <a:latin typeface="Calibri"/>
                <a:cs typeface="Calibri"/>
              </a:rPr>
              <a:t> </a:t>
            </a:r>
            <a:r>
              <a:rPr lang="pt-BR" sz="1800" spc="-10" dirty="0">
                <a:solidFill>
                  <a:srgbClr val="000000"/>
                </a:solidFill>
                <a:latin typeface="Calibri"/>
                <a:cs typeface="Calibri"/>
              </a:rPr>
              <a:t>escola ou por pessoas que possuam  grau de parentesco com os estudantes</a:t>
            </a:r>
            <a:r>
              <a:rPr lang="pt-BR" sz="1800" b="0" spc="-10" dirty="0">
                <a:solidFill>
                  <a:srgbClr val="000000"/>
                </a:solidFill>
                <a:latin typeface="Calibri"/>
                <a:cs typeface="Calibri"/>
              </a:rPr>
              <a:t>.</a:t>
            </a:r>
          </a:p>
          <a:p>
            <a:pPr marL="18415" marR="10795" indent="-6350">
              <a:lnSpc>
                <a:spcPct val="106400"/>
              </a:lnSpc>
              <a:spcBef>
                <a:spcPts val="2605"/>
              </a:spcBef>
            </a:pPr>
            <a:endParaRPr lang="pt-BR" sz="18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353695">
              <a:lnSpc>
                <a:spcPct val="100000"/>
              </a:lnSpc>
              <a:spcBef>
                <a:spcPts val="105"/>
              </a:spcBef>
            </a:pPr>
            <a:r>
              <a:rPr sz="2000" b="1" u="none">
                <a:solidFill>
                  <a:srgbClr val="FF0000"/>
                </a:solidFill>
                <a:latin typeface="Calibri"/>
                <a:cs typeface="Calibri"/>
              </a:rPr>
              <a:t>FUNDAMENTAÇÃO</a:t>
            </a:r>
            <a:r>
              <a:rPr sz="2000" b="1" u="none" spc="-70">
                <a:solidFill>
                  <a:srgbClr val="FF0000"/>
                </a:solidFill>
                <a:latin typeface="Calibri"/>
                <a:cs typeface="Calibri"/>
              </a:rPr>
              <a:t> </a:t>
            </a:r>
            <a:r>
              <a:rPr sz="2000" b="1" u="none" spc="-10">
                <a:solidFill>
                  <a:srgbClr val="FF0000"/>
                </a:solidFill>
                <a:latin typeface="Calibri"/>
                <a:cs typeface="Calibri"/>
              </a:rPr>
              <a:t>LEGAL</a:t>
            </a:r>
            <a:endParaRPr sz="2000">
              <a:latin typeface="Calibri"/>
              <a:cs typeface="Calibri"/>
            </a:endParaRPr>
          </a:p>
        </p:txBody>
      </p:sp>
      <p:sp>
        <p:nvSpPr>
          <p:cNvPr id="3" name="object 3"/>
          <p:cNvSpPr txBox="1"/>
          <p:nvPr/>
        </p:nvSpPr>
        <p:spPr>
          <a:xfrm>
            <a:off x="590804" y="1484503"/>
            <a:ext cx="8213090" cy="3087384"/>
          </a:xfrm>
          <a:prstGeom prst="rect">
            <a:avLst/>
          </a:prstGeom>
        </p:spPr>
        <p:txBody>
          <a:bodyPr vert="horz" wrap="square" lIns="0" tIns="12700" rIns="0" bIns="0" rtlCol="0">
            <a:spAutoFit/>
          </a:bodyPr>
          <a:lstStyle/>
          <a:p>
            <a:pPr marL="349250" indent="-336550" algn="just">
              <a:lnSpc>
                <a:spcPct val="100000"/>
              </a:lnSpc>
              <a:spcBef>
                <a:spcPts val="100"/>
              </a:spcBef>
              <a:buClr>
                <a:srgbClr val="000000"/>
              </a:buClr>
              <a:buSzPct val="94444"/>
              <a:buFont typeface="Times New Roman"/>
              <a:buChar char="●"/>
              <a:tabLst>
                <a:tab pos="349250" algn="l"/>
              </a:tabLst>
            </a:pPr>
            <a:r>
              <a:rPr lang="pt-BR" sz="1800" b="1">
                <a:solidFill>
                  <a:srgbClr val="2D57A6"/>
                </a:solidFill>
                <a:latin typeface="Calibri"/>
                <a:cs typeface="Calibri"/>
              </a:rPr>
              <a:t>Decreto</a:t>
            </a:r>
            <a:r>
              <a:rPr lang="pt-BR" sz="1800" b="1" spc="-20">
                <a:solidFill>
                  <a:srgbClr val="2D57A6"/>
                </a:solidFill>
                <a:latin typeface="Calibri"/>
                <a:cs typeface="Calibri"/>
              </a:rPr>
              <a:t> </a:t>
            </a:r>
            <a:r>
              <a:rPr lang="pt-BR" sz="1800" b="1">
                <a:solidFill>
                  <a:srgbClr val="2D57A6"/>
                </a:solidFill>
                <a:latin typeface="Calibri"/>
                <a:cs typeface="Calibri"/>
              </a:rPr>
              <a:t>nº</a:t>
            </a:r>
            <a:r>
              <a:rPr lang="pt-BR" sz="1800" b="1" spc="-20">
                <a:solidFill>
                  <a:srgbClr val="2D57A6"/>
                </a:solidFill>
                <a:latin typeface="Calibri"/>
                <a:cs typeface="Calibri"/>
              </a:rPr>
              <a:t> </a:t>
            </a:r>
            <a:r>
              <a:rPr lang="pt-BR" sz="1800" b="1">
                <a:solidFill>
                  <a:srgbClr val="2D57A6"/>
                </a:solidFill>
                <a:latin typeface="Calibri"/>
                <a:cs typeface="Calibri"/>
              </a:rPr>
              <a:t>67.941,</a:t>
            </a:r>
            <a:r>
              <a:rPr lang="pt-BR" sz="1800" b="1" spc="-15">
                <a:solidFill>
                  <a:srgbClr val="2D57A6"/>
                </a:solidFill>
                <a:latin typeface="Calibri"/>
                <a:cs typeface="Calibri"/>
              </a:rPr>
              <a:t> </a:t>
            </a:r>
            <a:r>
              <a:rPr lang="pt-BR" sz="1800" b="1">
                <a:solidFill>
                  <a:srgbClr val="2D57A6"/>
                </a:solidFill>
                <a:latin typeface="Calibri"/>
                <a:cs typeface="Calibri"/>
              </a:rPr>
              <a:t>de</a:t>
            </a:r>
            <a:r>
              <a:rPr lang="pt-BR" sz="1800" b="1" spc="-15">
                <a:solidFill>
                  <a:srgbClr val="2D57A6"/>
                </a:solidFill>
                <a:latin typeface="Calibri"/>
                <a:cs typeface="Calibri"/>
              </a:rPr>
              <a:t> </a:t>
            </a:r>
            <a:r>
              <a:rPr lang="pt-BR" sz="1800" b="1">
                <a:solidFill>
                  <a:srgbClr val="2D57A6"/>
                </a:solidFill>
                <a:latin typeface="Calibri"/>
                <a:cs typeface="Calibri"/>
              </a:rPr>
              <a:t>15</a:t>
            </a:r>
            <a:r>
              <a:rPr lang="pt-BR" sz="1800" b="1" spc="-30">
                <a:solidFill>
                  <a:srgbClr val="2D57A6"/>
                </a:solidFill>
                <a:latin typeface="Calibri"/>
                <a:cs typeface="Calibri"/>
              </a:rPr>
              <a:t> </a:t>
            </a:r>
            <a:r>
              <a:rPr lang="pt-BR" sz="1800" b="1">
                <a:solidFill>
                  <a:srgbClr val="2D57A6"/>
                </a:solidFill>
                <a:latin typeface="Calibri"/>
                <a:cs typeface="Calibri"/>
              </a:rPr>
              <a:t>de</a:t>
            </a:r>
            <a:r>
              <a:rPr lang="pt-BR" sz="1800" b="1" spc="-25">
                <a:solidFill>
                  <a:srgbClr val="2D57A6"/>
                </a:solidFill>
                <a:latin typeface="Calibri"/>
                <a:cs typeface="Calibri"/>
              </a:rPr>
              <a:t> </a:t>
            </a:r>
            <a:r>
              <a:rPr lang="pt-BR" sz="1800" b="1">
                <a:solidFill>
                  <a:srgbClr val="2D57A6"/>
                </a:solidFill>
                <a:latin typeface="Calibri"/>
                <a:cs typeface="Calibri"/>
              </a:rPr>
              <a:t>setembro</a:t>
            </a:r>
            <a:r>
              <a:rPr lang="pt-BR" sz="1800" b="1" spc="-30">
                <a:solidFill>
                  <a:srgbClr val="2D57A6"/>
                </a:solidFill>
                <a:latin typeface="Calibri"/>
                <a:cs typeface="Calibri"/>
              </a:rPr>
              <a:t> </a:t>
            </a:r>
            <a:r>
              <a:rPr lang="pt-BR" sz="1800" b="1">
                <a:solidFill>
                  <a:srgbClr val="2D57A6"/>
                </a:solidFill>
                <a:latin typeface="Calibri"/>
                <a:cs typeface="Calibri"/>
              </a:rPr>
              <a:t>de</a:t>
            </a:r>
            <a:r>
              <a:rPr lang="pt-BR" sz="1800" b="1" spc="-15">
                <a:solidFill>
                  <a:srgbClr val="2D57A6"/>
                </a:solidFill>
                <a:latin typeface="Calibri"/>
                <a:cs typeface="Calibri"/>
              </a:rPr>
              <a:t> </a:t>
            </a:r>
            <a:r>
              <a:rPr lang="pt-BR" sz="1800" b="1">
                <a:solidFill>
                  <a:srgbClr val="2D57A6"/>
                </a:solidFill>
                <a:latin typeface="Calibri"/>
                <a:cs typeface="Calibri"/>
              </a:rPr>
              <a:t>2023,</a:t>
            </a:r>
            <a:r>
              <a:rPr lang="pt-BR" sz="1800" b="1" spc="-5">
                <a:solidFill>
                  <a:srgbClr val="2D57A6"/>
                </a:solidFill>
                <a:latin typeface="Calibri"/>
                <a:cs typeface="Calibri"/>
              </a:rPr>
              <a:t> </a:t>
            </a:r>
            <a:r>
              <a:rPr lang="pt-BR" sz="1800">
                <a:latin typeface="Calibri"/>
                <a:cs typeface="Calibri"/>
              </a:rPr>
              <a:t>que</a:t>
            </a:r>
            <a:r>
              <a:rPr lang="pt-BR" sz="1800" spc="-15">
                <a:latin typeface="Calibri"/>
                <a:cs typeface="Calibri"/>
              </a:rPr>
              <a:t> </a:t>
            </a:r>
            <a:r>
              <a:rPr lang="pt-BR" sz="1800">
                <a:latin typeface="Calibri"/>
                <a:cs typeface="Calibri"/>
              </a:rPr>
              <a:t>institui</a:t>
            </a:r>
            <a:r>
              <a:rPr lang="pt-BR" sz="1800" spc="-20">
                <a:latin typeface="Calibri"/>
                <a:cs typeface="Calibri"/>
              </a:rPr>
              <a:t> </a:t>
            </a:r>
            <a:r>
              <a:rPr lang="pt-BR" sz="1800">
                <a:latin typeface="Calibri"/>
                <a:cs typeface="Calibri"/>
              </a:rPr>
              <a:t>o</a:t>
            </a:r>
            <a:r>
              <a:rPr lang="pt-BR" sz="1800" spc="-20">
                <a:latin typeface="Calibri"/>
                <a:cs typeface="Calibri"/>
              </a:rPr>
              <a:t> </a:t>
            </a:r>
            <a:r>
              <a:rPr lang="pt-BR" sz="1800" spc="-10">
                <a:latin typeface="Calibri"/>
                <a:cs typeface="Calibri"/>
              </a:rPr>
              <a:t>Provão</a:t>
            </a:r>
            <a:endParaRPr lang="pt-BR" sz="1800">
              <a:latin typeface="Calibri"/>
              <a:cs typeface="Calibri"/>
            </a:endParaRPr>
          </a:p>
          <a:p>
            <a:pPr marL="358775" marR="5080" algn="just">
              <a:lnSpc>
                <a:spcPct val="101699"/>
              </a:lnSpc>
            </a:pPr>
            <a:r>
              <a:rPr lang="pt-BR" sz="1800">
                <a:latin typeface="Calibri"/>
                <a:cs typeface="Calibri"/>
              </a:rPr>
              <a:t>Paulista</a:t>
            </a:r>
            <a:r>
              <a:rPr lang="pt-BR" sz="1800" spc="330">
                <a:latin typeface="Calibri"/>
                <a:cs typeface="Calibri"/>
              </a:rPr>
              <a:t> </a:t>
            </a:r>
            <a:r>
              <a:rPr lang="pt-BR" sz="1800">
                <a:latin typeface="Calibri"/>
                <a:cs typeface="Calibri"/>
              </a:rPr>
              <a:t>Seriado,</a:t>
            </a:r>
            <a:r>
              <a:rPr lang="pt-BR" sz="1800" spc="320">
                <a:latin typeface="Calibri"/>
                <a:cs typeface="Calibri"/>
              </a:rPr>
              <a:t> </a:t>
            </a:r>
            <a:r>
              <a:rPr lang="pt-BR" sz="1800">
                <a:latin typeface="Calibri"/>
                <a:cs typeface="Calibri"/>
              </a:rPr>
              <a:t>no</a:t>
            </a:r>
            <a:r>
              <a:rPr lang="pt-BR" sz="1800" spc="330">
                <a:latin typeface="Calibri"/>
                <a:cs typeface="Calibri"/>
              </a:rPr>
              <a:t> </a:t>
            </a:r>
            <a:r>
              <a:rPr lang="pt-BR" sz="1800">
                <a:latin typeface="Calibri"/>
                <a:cs typeface="Calibri"/>
              </a:rPr>
              <a:t>âmbito</a:t>
            </a:r>
            <a:r>
              <a:rPr lang="pt-BR" sz="1800" spc="320">
                <a:latin typeface="Calibri"/>
                <a:cs typeface="Calibri"/>
              </a:rPr>
              <a:t> </a:t>
            </a:r>
            <a:r>
              <a:rPr lang="pt-BR" sz="1800">
                <a:latin typeface="Calibri"/>
                <a:cs typeface="Calibri"/>
              </a:rPr>
              <a:t>do</a:t>
            </a:r>
            <a:r>
              <a:rPr lang="pt-BR" sz="1800" spc="315">
                <a:latin typeface="Calibri"/>
                <a:cs typeface="Calibri"/>
              </a:rPr>
              <a:t> </a:t>
            </a:r>
            <a:r>
              <a:rPr lang="pt-BR" sz="1800">
                <a:latin typeface="Calibri"/>
                <a:cs typeface="Calibri"/>
              </a:rPr>
              <a:t>Sistema</a:t>
            </a:r>
            <a:r>
              <a:rPr lang="pt-BR" sz="1800" spc="330">
                <a:latin typeface="Calibri"/>
                <a:cs typeface="Calibri"/>
              </a:rPr>
              <a:t> </a:t>
            </a:r>
            <a:r>
              <a:rPr lang="pt-BR" sz="1800">
                <a:latin typeface="Calibri"/>
                <a:cs typeface="Calibri"/>
              </a:rPr>
              <a:t>de</a:t>
            </a:r>
            <a:r>
              <a:rPr lang="pt-BR" sz="1800" spc="330">
                <a:latin typeface="Calibri"/>
                <a:cs typeface="Calibri"/>
              </a:rPr>
              <a:t> </a:t>
            </a:r>
            <a:r>
              <a:rPr lang="pt-BR" sz="1800">
                <a:latin typeface="Calibri"/>
                <a:cs typeface="Calibri"/>
              </a:rPr>
              <a:t>Avaliação</a:t>
            </a:r>
            <a:r>
              <a:rPr lang="pt-BR" sz="1800" spc="325">
                <a:latin typeface="Calibri"/>
                <a:cs typeface="Calibri"/>
              </a:rPr>
              <a:t> </a:t>
            </a:r>
            <a:r>
              <a:rPr lang="pt-BR" sz="1800">
                <a:latin typeface="Calibri"/>
                <a:cs typeface="Calibri"/>
              </a:rPr>
              <a:t>do</a:t>
            </a:r>
            <a:r>
              <a:rPr lang="pt-BR" sz="1800" spc="330">
                <a:latin typeface="Calibri"/>
                <a:cs typeface="Calibri"/>
              </a:rPr>
              <a:t> </a:t>
            </a:r>
            <a:r>
              <a:rPr lang="pt-BR" sz="1800">
                <a:latin typeface="Calibri"/>
                <a:cs typeface="Calibri"/>
              </a:rPr>
              <a:t>Rendimento</a:t>
            </a:r>
            <a:r>
              <a:rPr lang="pt-BR" sz="1800" spc="320">
                <a:latin typeface="Calibri"/>
                <a:cs typeface="Calibri"/>
              </a:rPr>
              <a:t> </a:t>
            </a:r>
            <a:r>
              <a:rPr lang="pt-BR" sz="1800">
                <a:latin typeface="Calibri"/>
                <a:cs typeface="Calibri"/>
              </a:rPr>
              <a:t>Escolar</a:t>
            </a:r>
            <a:r>
              <a:rPr lang="pt-BR" sz="1800" spc="330">
                <a:latin typeface="Calibri"/>
                <a:cs typeface="Calibri"/>
              </a:rPr>
              <a:t> </a:t>
            </a:r>
            <a:r>
              <a:rPr lang="pt-BR" sz="1800" spc="-25">
                <a:latin typeface="Calibri"/>
                <a:cs typeface="Calibri"/>
              </a:rPr>
              <a:t>do </a:t>
            </a:r>
            <a:r>
              <a:rPr lang="pt-BR" sz="1800">
                <a:latin typeface="Calibri"/>
                <a:cs typeface="Calibri"/>
              </a:rPr>
              <a:t>Estado</a:t>
            </a:r>
            <a:r>
              <a:rPr lang="pt-BR" sz="1800" spc="-30">
                <a:latin typeface="Calibri"/>
                <a:cs typeface="Calibri"/>
              </a:rPr>
              <a:t> </a:t>
            </a:r>
            <a:r>
              <a:rPr lang="pt-BR" sz="1800">
                <a:latin typeface="Calibri"/>
                <a:cs typeface="Calibri"/>
              </a:rPr>
              <a:t>de</a:t>
            </a:r>
            <a:r>
              <a:rPr lang="pt-BR" sz="1800" spc="-20">
                <a:latin typeface="Calibri"/>
                <a:cs typeface="Calibri"/>
              </a:rPr>
              <a:t> </a:t>
            </a:r>
            <a:r>
              <a:rPr lang="pt-BR" sz="1800">
                <a:latin typeface="Calibri"/>
                <a:cs typeface="Calibri"/>
              </a:rPr>
              <a:t>São</a:t>
            </a:r>
            <a:r>
              <a:rPr lang="pt-BR" sz="1800" spc="-25">
                <a:latin typeface="Calibri"/>
                <a:cs typeface="Calibri"/>
              </a:rPr>
              <a:t> </a:t>
            </a:r>
            <a:r>
              <a:rPr lang="pt-BR" sz="1800">
                <a:latin typeface="Calibri"/>
                <a:cs typeface="Calibri"/>
              </a:rPr>
              <a:t>Paulo</a:t>
            </a:r>
            <a:r>
              <a:rPr lang="pt-BR" sz="1800" spc="-15">
                <a:latin typeface="Calibri"/>
                <a:cs typeface="Calibri"/>
              </a:rPr>
              <a:t> </a:t>
            </a:r>
            <a:r>
              <a:rPr lang="pt-BR" sz="1800">
                <a:latin typeface="Calibri"/>
                <a:cs typeface="Calibri"/>
              </a:rPr>
              <a:t>–</a:t>
            </a:r>
            <a:r>
              <a:rPr lang="pt-BR" sz="1800" spc="-20">
                <a:latin typeface="Calibri"/>
                <a:cs typeface="Calibri"/>
              </a:rPr>
              <a:t> </a:t>
            </a:r>
            <a:r>
              <a:rPr lang="pt-BR" sz="1800">
                <a:latin typeface="Calibri"/>
                <a:cs typeface="Calibri"/>
              </a:rPr>
              <a:t>SARESP,</a:t>
            </a:r>
            <a:r>
              <a:rPr lang="pt-BR" sz="1800" spc="-20">
                <a:latin typeface="Calibri"/>
                <a:cs typeface="Calibri"/>
              </a:rPr>
              <a:t> </a:t>
            </a:r>
            <a:r>
              <a:rPr lang="pt-BR" sz="1800">
                <a:latin typeface="Calibri"/>
                <a:cs typeface="Calibri"/>
              </a:rPr>
              <a:t>e</a:t>
            </a:r>
            <a:r>
              <a:rPr lang="pt-BR" sz="1800" spc="-25">
                <a:latin typeface="Calibri"/>
                <a:cs typeface="Calibri"/>
              </a:rPr>
              <a:t> </a:t>
            </a:r>
            <a:r>
              <a:rPr lang="pt-BR" sz="1800">
                <a:latin typeface="Calibri"/>
                <a:cs typeface="Calibri"/>
              </a:rPr>
              <a:t>dá</a:t>
            </a:r>
            <a:r>
              <a:rPr lang="pt-BR" sz="1800" spc="-25">
                <a:latin typeface="Calibri"/>
                <a:cs typeface="Calibri"/>
              </a:rPr>
              <a:t> </a:t>
            </a:r>
            <a:r>
              <a:rPr lang="pt-BR" sz="1800">
                <a:latin typeface="Calibri"/>
                <a:cs typeface="Calibri"/>
              </a:rPr>
              <a:t>providências</a:t>
            </a:r>
            <a:r>
              <a:rPr lang="pt-BR" sz="1800" spc="-20">
                <a:latin typeface="Calibri"/>
                <a:cs typeface="Calibri"/>
              </a:rPr>
              <a:t> </a:t>
            </a:r>
            <a:r>
              <a:rPr lang="pt-BR" sz="1800" spc="-10">
                <a:latin typeface="Calibri"/>
                <a:cs typeface="Calibri"/>
              </a:rPr>
              <a:t>correlatas.</a:t>
            </a:r>
            <a:endParaRPr lang="pt-BR" sz="1800">
              <a:latin typeface="Calibri"/>
              <a:cs typeface="Calibri"/>
            </a:endParaRPr>
          </a:p>
          <a:p>
            <a:pPr marL="349250" marR="304165" indent="-337185" algn="just">
              <a:lnSpc>
                <a:spcPct val="101699"/>
              </a:lnSpc>
              <a:buClr>
                <a:srgbClr val="000000"/>
              </a:buClr>
              <a:buSzPct val="94444"/>
              <a:buFont typeface="Times New Roman"/>
              <a:buChar char="●"/>
              <a:tabLst>
                <a:tab pos="349250" algn="l"/>
              </a:tabLst>
            </a:pPr>
            <a:r>
              <a:rPr lang="pt-BR" sz="1800" b="1">
                <a:solidFill>
                  <a:srgbClr val="2D57A6"/>
                </a:solidFill>
                <a:latin typeface="Calibri"/>
                <a:cs typeface="Calibri"/>
              </a:rPr>
              <a:t>Resolução</a:t>
            </a:r>
            <a:r>
              <a:rPr lang="pt-BR" sz="1800" b="1" spc="-20">
                <a:solidFill>
                  <a:srgbClr val="2D57A6"/>
                </a:solidFill>
                <a:latin typeface="Calibri"/>
                <a:cs typeface="Calibri"/>
              </a:rPr>
              <a:t> </a:t>
            </a:r>
            <a:r>
              <a:rPr lang="pt-BR" sz="1800" b="1">
                <a:solidFill>
                  <a:srgbClr val="2D57A6"/>
                </a:solidFill>
                <a:latin typeface="Calibri"/>
                <a:cs typeface="Calibri"/>
              </a:rPr>
              <a:t>SEDUC</a:t>
            </a:r>
            <a:r>
              <a:rPr lang="pt-BR" sz="1800" b="1" spc="-20">
                <a:solidFill>
                  <a:srgbClr val="2D57A6"/>
                </a:solidFill>
                <a:latin typeface="Calibri"/>
                <a:cs typeface="Calibri"/>
              </a:rPr>
              <a:t> </a:t>
            </a:r>
            <a:r>
              <a:rPr lang="pt-BR" sz="1800" b="1">
                <a:solidFill>
                  <a:srgbClr val="2D57A6"/>
                </a:solidFill>
                <a:latin typeface="Calibri"/>
                <a:cs typeface="Calibri"/>
              </a:rPr>
              <a:t>nº</a:t>
            </a:r>
            <a:r>
              <a:rPr lang="pt-BR" sz="1800" b="1" spc="-20">
                <a:solidFill>
                  <a:srgbClr val="2D57A6"/>
                </a:solidFill>
                <a:latin typeface="Calibri"/>
                <a:cs typeface="Calibri"/>
              </a:rPr>
              <a:t> </a:t>
            </a:r>
            <a:r>
              <a:rPr lang="pt-BR" sz="1800" b="1">
                <a:solidFill>
                  <a:srgbClr val="2D57A6"/>
                </a:solidFill>
                <a:latin typeface="Calibri"/>
                <a:cs typeface="Calibri"/>
              </a:rPr>
              <a:t>50,</a:t>
            </a:r>
            <a:r>
              <a:rPr lang="pt-BR" sz="1800" b="1" spc="-15">
                <a:solidFill>
                  <a:srgbClr val="2D57A6"/>
                </a:solidFill>
                <a:latin typeface="Calibri"/>
                <a:cs typeface="Calibri"/>
              </a:rPr>
              <a:t> </a:t>
            </a:r>
            <a:r>
              <a:rPr lang="pt-BR" sz="1800" b="1">
                <a:solidFill>
                  <a:srgbClr val="2D57A6"/>
                </a:solidFill>
                <a:latin typeface="Calibri"/>
                <a:cs typeface="Calibri"/>
              </a:rPr>
              <a:t>de</a:t>
            </a:r>
            <a:r>
              <a:rPr lang="pt-BR" sz="1800" b="1" spc="-15">
                <a:solidFill>
                  <a:srgbClr val="2D57A6"/>
                </a:solidFill>
                <a:latin typeface="Calibri"/>
                <a:cs typeface="Calibri"/>
              </a:rPr>
              <a:t> </a:t>
            </a:r>
            <a:r>
              <a:rPr lang="pt-BR" sz="1800" b="1">
                <a:solidFill>
                  <a:srgbClr val="2D57A6"/>
                </a:solidFill>
                <a:latin typeface="Calibri"/>
                <a:cs typeface="Calibri"/>
              </a:rPr>
              <a:t>22</a:t>
            </a:r>
            <a:r>
              <a:rPr lang="pt-BR" sz="1800" b="1" spc="-30">
                <a:solidFill>
                  <a:srgbClr val="2D57A6"/>
                </a:solidFill>
                <a:latin typeface="Calibri"/>
                <a:cs typeface="Calibri"/>
              </a:rPr>
              <a:t> </a:t>
            </a:r>
            <a:r>
              <a:rPr lang="pt-BR" sz="1800" b="1">
                <a:solidFill>
                  <a:srgbClr val="2D57A6"/>
                </a:solidFill>
                <a:latin typeface="Calibri"/>
                <a:cs typeface="Calibri"/>
              </a:rPr>
              <a:t>de</a:t>
            </a:r>
            <a:r>
              <a:rPr lang="pt-BR" sz="1800" b="1" spc="-15">
                <a:solidFill>
                  <a:srgbClr val="2D57A6"/>
                </a:solidFill>
                <a:latin typeface="Calibri"/>
                <a:cs typeface="Calibri"/>
              </a:rPr>
              <a:t> </a:t>
            </a:r>
            <a:r>
              <a:rPr lang="pt-BR" sz="1800" b="1">
                <a:solidFill>
                  <a:srgbClr val="2D57A6"/>
                </a:solidFill>
                <a:latin typeface="Calibri"/>
                <a:cs typeface="Calibri"/>
              </a:rPr>
              <a:t>julho</a:t>
            </a:r>
            <a:r>
              <a:rPr lang="pt-BR" sz="1800" b="1" spc="-15">
                <a:solidFill>
                  <a:srgbClr val="2D57A6"/>
                </a:solidFill>
                <a:latin typeface="Calibri"/>
                <a:cs typeface="Calibri"/>
              </a:rPr>
              <a:t> </a:t>
            </a:r>
            <a:r>
              <a:rPr lang="pt-BR" sz="1800" b="1">
                <a:solidFill>
                  <a:srgbClr val="2D57A6"/>
                </a:solidFill>
                <a:latin typeface="Calibri"/>
                <a:cs typeface="Calibri"/>
              </a:rPr>
              <a:t>de</a:t>
            </a:r>
            <a:r>
              <a:rPr lang="pt-BR" sz="1800" b="1" spc="-20">
                <a:solidFill>
                  <a:srgbClr val="2D57A6"/>
                </a:solidFill>
                <a:latin typeface="Calibri"/>
                <a:cs typeface="Calibri"/>
              </a:rPr>
              <a:t> </a:t>
            </a:r>
            <a:r>
              <a:rPr lang="pt-BR" sz="1800" b="1">
                <a:solidFill>
                  <a:srgbClr val="2D57A6"/>
                </a:solidFill>
                <a:latin typeface="Calibri"/>
                <a:cs typeface="Calibri"/>
              </a:rPr>
              <a:t>2024</a:t>
            </a:r>
            <a:r>
              <a:rPr lang="pt-BR" sz="1800">
                <a:latin typeface="Calibri"/>
                <a:cs typeface="Calibri"/>
              </a:rPr>
              <a:t>,</a:t>
            </a:r>
            <a:r>
              <a:rPr lang="pt-BR" sz="1800" spc="-20">
                <a:latin typeface="Calibri"/>
                <a:cs typeface="Calibri"/>
              </a:rPr>
              <a:t> </a:t>
            </a:r>
            <a:r>
              <a:rPr lang="pt-BR" sz="1800">
                <a:latin typeface="Calibri"/>
                <a:cs typeface="Calibri"/>
              </a:rPr>
              <a:t>que</a:t>
            </a:r>
            <a:r>
              <a:rPr lang="pt-BR" sz="1800" spc="-10">
                <a:latin typeface="Calibri"/>
                <a:cs typeface="Calibri"/>
              </a:rPr>
              <a:t> </a:t>
            </a:r>
            <a:r>
              <a:rPr lang="pt-BR" sz="1800">
                <a:latin typeface="Calibri"/>
                <a:cs typeface="Calibri"/>
              </a:rPr>
              <a:t>dispõe</a:t>
            </a:r>
            <a:r>
              <a:rPr lang="pt-BR" sz="1800" spc="-15">
                <a:latin typeface="Calibri"/>
                <a:cs typeface="Calibri"/>
              </a:rPr>
              <a:t> </a:t>
            </a:r>
            <a:r>
              <a:rPr lang="pt-BR" sz="1800">
                <a:latin typeface="Calibri"/>
                <a:cs typeface="Calibri"/>
              </a:rPr>
              <a:t>sobre</a:t>
            </a:r>
            <a:r>
              <a:rPr lang="pt-BR" sz="1800" spc="-20">
                <a:latin typeface="Calibri"/>
                <a:cs typeface="Calibri"/>
              </a:rPr>
              <a:t> </a:t>
            </a:r>
            <a:r>
              <a:rPr lang="pt-BR" sz="1800">
                <a:latin typeface="Calibri"/>
                <a:cs typeface="Calibri"/>
              </a:rPr>
              <a:t>a</a:t>
            </a:r>
            <a:r>
              <a:rPr lang="pt-BR" sz="1800" spc="-10">
                <a:latin typeface="Calibri"/>
                <a:cs typeface="Calibri"/>
              </a:rPr>
              <a:t> aplicação</a:t>
            </a:r>
            <a:r>
              <a:rPr lang="pt-BR" sz="1800" spc="-20">
                <a:latin typeface="Calibri"/>
                <a:cs typeface="Calibri"/>
              </a:rPr>
              <a:t> </a:t>
            </a:r>
            <a:r>
              <a:rPr lang="pt-BR" sz="1800" spc="-25">
                <a:latin typeface="Calibri"/>
                <a:cs typeface="Calibri"/>
              </a:rPr>
              <a:t>do </a:t>
            </a:r>
            <a:r>
              <a:rPr lang="pt-BR" sz="1800">
                <a:latin typeface="Calibri"/>
                <a:cs typeface="Calibri"/>
              </a:rPr>
              <a:t>Sistema</a:t>
            </a:r>
            <a:r>
              <a:rPr lang="pt-BR" sz="1800" spc="-30">
                <a:latin typeface="Calibri"/>
                <a:cs typeface="Calibri"/>
              </a:rPr>
              <a:t> </a:t>
            </a:r>
            <a:r>
              <a:rPr lang="pt-BR" sz="1800">
                <a:latin typeface="Calibri"/>
                <a:cs typeface="Calibri"/>
              </a:rPr>
              <a:t>de</a:t>
            </a:r>
            <a:r>
              <a:rPr lang="pt-BR" sz="1800" spc="-20">
                <a:latin typeface="Calibri"/>
                <a:cs typeface="Calibri"/>
              </a:rPr>
              <a:t> </a:t>
            </a:r>
            <a:r>
              <a:rPr lang="pt-BR" sz="1800">
                <a:latin typeface="Calibri"/>
                <a:cs typeface="Calibri"/>
              </a:rPr>
              <a:t>Avaliação</a:t>
            </a:r>
            <a:r>
              <a:rPr lang="pt-BR" sz="1800" spc="-25">
                <a:latin typeface="Calibri"/>
                <a:cs typeface="Calibri"/>
              </a:rPr>
              <a:t> </a:t>
            </a:r>
            <a:r>
              <a:rPr lang="pt-BR" sz="1800">
                <a:latin typeface="Calibri"/>
                <a:cs typeface="Calibri"/>
              </a:rPr>
              <a:t>de</a:t>
            </a:r>
            <a:r>
              <a:rPr lang="pt-BR" sz="1800" spc="-20">
                <a:latin typeface="Calibri"/>
                <a:cs typeface="Calibri"/>
              </a:rPr>
              <a:t> </a:t>
            </a:r>
            <a:r>
              <a:rPr lang="pt-BR" sz="1800" spc="-10">
                <a:latin typeface="Calibri"/>
                <a:cs typeface="Calibri"/>
              </a:rPr>
              <a:t>Rendimento</a:t>
            </a:r>
            <a:r>
              <a:rPr lang="pt-BR" sz="1800" spc="-25">
                <a:latin typeface="Calibri"/>
                <a:cs typeface="Calibri"/>
              </a:rPr>
              <a:t> </a:t>
            </a:r>
            <a:r>
              <a:rPr lang="pt-BR" sz="1800">
                <a:latin typeface="Calibri"/>
                <a:cs typeface="Calibri"/>
              </a:rPr>
              <a:t>Escolar</a:t>
            </a:r>
            <a:r>
              <a:rPr lang="pt-BR" sz="1800" spc="-20">
                <a:latin typeface="Calibri"/>
                <a:cs typeface="Calibri"/>
              </a:rPr>
              <a:t> </a:t>
            </a:r>
            <a:r>
              <a:rPr lang="pt-BR" sz="1800">
                <a:latin typeface="Calibri"/>
                <a:cs typeface="Calibri"/>
              </a:rPr>
              <a:t>do</a:t>
            </a:r>
            <a:r>
              <a:rPr lang="pt-BR" sz="1800" spc="-15">
                <a:latin typeface="Calibri"/>
                <a:cs typeface="Calibri"/>
              </a:rPr>
              <a:t> </a:t>
            </a:r>
            <a:r>
              <a:rPr lang="pt-BR" sz="1800">
                <a:latin typeface="Calibri"/>
                <a:cs typeface="Calibri"/>
              </a:rPr>
              <a:t>Estado</a:t>
            </a:r>
            <a:r>
              <a:rPr lang="pt-BR" sz="1800" spc="-25">
                <a:latin typeface="Calibri"/>
                <a:cs typeface="Calibri"/>
              </a:rPr>
              <a:t> </a:t>
            </a:r>
            <a:r>
              <a:rPr lang="pt-BR" sz="1800">
                <a:latin typeface="Calibri"/>
                <a:cs typeface="Calibri"/>
              </a:rPr>
              <a:t>de</a:t>
            </a:r>
            <a:r>
              <a:rPr lang="pt-BR" sz="1800" spc="-20">
                <a:latin typeface="Calibri"/>
                <a:cs typeface="Calibri"/>
              </a:rPr>
              <a:t> </a:t>
            </a:r>
            <a:r>
              <a:rPr lang="pt-BR" sz="1800">
                <a:latin typeface="Calibri"/>
                <a:cs typeface="Calibri"/>
              </a:rPr>
              <a:t>São</a:t>
            </a:r>
            <a:r>
              <a:rPr lang="pt-BR" sz="1800" spc="-25">
                <a:latin typeface="Calibri"/>
                <a:cs typeface="Calibri"/>
              </a:rPr>
              <a:t> </a:t>
            </a:r>
            <a:r>
              <a:rPr lang="pt-BR" sz="1800">
                <a:latin typeface="Calibri"/>
                <a:cs typeface="Calibri"/>
              </a:rPr>
              <a:t>Paulo</a:t>
            </a:r>
            <a:r>
              <a:rPr lang="pt-BR" sz="1800" spc="-25">
                <a:latin typeface="Calibri"/>
                <a:cs typeface="Calibri"/>
              </a:rPr>
              <a:t> </a:t>
            </a:r>
            <a:r>
              <a:rPr lang="pt-BR" sz="1800">
                <a:latin typeface="Calibri"/>
                <a:cs typeface="Calibri"/>
              </a:rPr>
              <a:t>e</a:t>
            </a:r>
            <a:r>
              <a:rPr lang="pt-BR" sz="1800" spc="-20">
                <a:latin typeface="Calibri"/>
                <a:cs typeface="Calibri"/>
              </a:rPr>
              <a:t> </a:t>
            </a:r>
            <a:r>
              <a:rPr lang="pt-BR" sz="1800">
                <a:latin typeface="Calibri"/>
                <a:cs typeface="Calibri"/>
              </a:rPr>
              <a:t>do</a:t>
            </a:r>
            <a:r>
              <a:rPr lang="pt-BR" sz="1800" spc="-25">
                <a:latin typeface="Calibri"/>
                <a:cs typeface="Calibri"/>
              </a:rPr>
              <a:t> </a:t>
            </a:r>
            <a:r>
              <a:rPr lang="pt-BR" sz="1800" spc="-10">
                <a:latin typeface="Calibri"/>
                <a:cs typeface="Calibri"/>
              </a:rPr>
              <a:t>Provão </a:t>
            </a:r>
            <a:r>
              <a:rPr lang="pt-BR" sz="1800">
                <a:latin typeface="Calibri"/>
                <a:cs typeface="Calibri"/>
              </a:rPr>
              <a:t>Paulista</a:t>
            </a:r>
            <a:r>
              <a:rPr lang="pt-BR" sz="1800" spc="-45">
                <a:latin typeface="Calibri"/>
                <a:cs typeface="Calibri"/>
              </a:rPr>
              <a:t> </a:t>
            </a:r>
            <a:r>
              <a:rPr lang="pt-BR" sz="1800">
                <a:latin typeface="Calibri"/>
                <a:cs typeface="Calibri"/>
              </a:rPr>
              <a:t>Seriado</a:t>
            </a:r>
            <a:r>
              <a:rPr lang="pt-BR" sz="1800" spc="-35">
                <a:latin typeface="Calibri"/>
                <a:cs typeface="Calibri"/>
              </a:rPr>
              <a:t> </a:t>
            </a:r>
            <a:r>
              <a:rPr lang="pt-BR" sz="1800">
                <a:latin typeface="Calibri"/>
                <a:cs typeface="Calibri"/>
              </a:rPr>
              <a:t>em</a:t>
            </a:r>
            <a:r>
              <a:rPr lang="pt-BR" sz="1800" spc="-35">
                <a:latin typeface="Calibri"/>
                <a:cs typeface="Calibri"/>
              </a:rPr>
              <a:t> </a:t>
            </a:r>
            <a:r>
              <a:rPr lang="pt-BR" sz="1800" spc="-10">
                <a:latin typeface="Calibri"/>
                <a:cs typeface="Calibri"/>
              </a:rPr>
              <a:t>2024.</a:t>
            </a:r>
            <a:endParaRPr lang="pt-BR" sz="1800">
              <a:latin typeface="Calibri"/>
              <a:cs typeface="Calibri"/>
            </a:endParaRPr>
          </a:p>
          <a:p>
            <a:pPr marL="349250" marR="128905" indent="-337185" algn="just">
              <a:lnSpc>
                <a:spcPts val="2200"/>
              </a:lnSpc>
              <a:spcBef>
                <a:spcPts val="75"/>
              </a:spcBef>
              <a:buClr>
                <a:srgbClr val="000000"/>
              </a:buClr>
              <a:buSzPct val="94444"/>
              <a:buFont typeface="Times New Roman"/>
              <a:buChar char="●"/>
              <a:tabLst>
                <a:tab pos="349250" algn="l"/>
              </a:tabLst>
            </a:pPr>
            <a:r>
              <a:rPr lang="pt-BR" sz="1800" b="1">
                <a:solidFill>
                  <a:srgbClr val="2D57A6"/>
                </a:solidFill>
                <a:latin typeface="Calibri"/>
                <a:cs typeface="Calibri"/>
              </a:rPr>
              <a:t>Resolução</a:t>
            </a:r>
            <a:r>
              <a:rPr lang="pt-BR" sz="1800" b="1" spc="-20">
                <a:solidFill>
                  <a:srgbClr val="2D57A6"/>
                </a:solidFill>
                <a:latin typeface="Calibri"/>
                <a:cs typeface="Calibri"/>
              </a:rPr>
              <a:t> </a:t>
            </a:r>
            <a:r>
              <a:rPr lang="pt-BR" sz="1800" b="1">
                <a:solidFill>
                  <a:srgbClr val="2D57A6"/>
                </a:solidFill>
                <a:latin typeface="Calibri"/>
                <a:cs typeface="Calibri"/>
              </a:rPr>
              <a:t>SEDUC</a:t>
            </a:r>
            <a:r>
              <a:rPr lang="pt-BR" sz="1800" b="1" spc="-25">
                <a:solidFill>
                  <a:srgbClr val="2D57A6"/>
                </a:solidFill>
                <a:latin typeface="Calibri"/>
                <a:cs typeface="Calibri"/>
              </a:rPr>
              <a:t> </a:t>
            </a:r>
            <a:r>
              <a:rPr lang="pt-BR" sz="1800" b="1">
                <a:solidFill>
                  <a:srgbClr val="2D57A6"/>
                </a:solidFill>
                <a:latin typeface="Calibri"/>
                <a:cs typeface="Calibri"/>
              </a:rPr>
              <a:t>nº</a:t>
            </a:r>
            <a:r>
              <a:rPr lang="pt-BR" sz="1800" b="1" spc="-25">
                <a:solidFill>
                  <a:srgbClr val="2D57A6"/>
                </a:solidFill>
                <a:latin typeface="Calibri"/>
                <a:cs typeface="Calibri"/>
              </a:rPr>
              <a:t> </a:t>
            </a:r>
            <a:r>
              <a:rPr lang="pt-BR" sz="1800" b="1">
                <a:solidFill>
                  <a:srgbClr val="2D57A6"/>
                </a:solidFill>
                <a:latin typeface="Calibri"/>
                <a:cs typeface="Calibri"/>
              </a:rPr>
              <a:t>59,</a:t>
            </a:r>
            <a:r>
              <a:rPr lang="pt-BR" sz="1800" b="1" spc="-20">
                <a:solidFill>
                  <a:srgbClr val="2D57A6"/>
                </a:solidFill>
                <a:latin typeface="Calibri"/>
                <a:cs typeface="Calibri"/>
              </a:rPr>
              <a:t> </a:t>
            </a:r>
            <a:r>
              <a:rPr lang="pt-BR" sz="1800" b="1">
                <a:solidFill>
                  <a:srgbClr val="2D57A6"/>
                </a:solidFill>
                <a:latin typeface="Calibri"/>
                <a:cs typeface="Calibri"/>
              </a:rPr>
              <a:t>de</a:t>
            </a:r>
            <a:r>
              <a:rPr lang="pt-BR" sz="1800" b="1" spc="-20">
                <a:solidFill>
                  <a:srgbClr val="2D57A6"/>
                </a:solidFill>
                <a:latin typeface="Calibri"/>
                <a:cs typeface="Calibri"/>
              </a:rPr>
              <a:t> </a:t>
            </a:r>
            <a:r>
              <a:rPr lang="pt-BR" sz="1800" b="1">
                <a:solidFill>
                  <a:srgbClr val="2D57A6"/>
                </a:solidFill>
                <a:latin typeface="Calibri"/>
                <a:cs typeface="Calibri"/>
              </a:rPr>
              <a:t>26</a:t>
            </a:r>
            <a:r>
              <a:rPr lang="pt-BR" sz="1800" b="1" spc="-30">
                <a:solidFill>
                  <a:srgbClr val="2D57A6"/>
                </a:solidFill>
                <a:latin typeface="Calibri"/>
                <a:cs typeface="Calibri"/>
              </a:rPr>
              <a:t> </a:t>
            </a:r>
            <a:r>
              <a:rPr lang="pt-BR" sz="1800" b="1">
                <a:solidFill>
                  <a:srgbClr val="2D57A6"/>
                </a:solidFill>
                <a:latin typeface="Calibri"/>
                <a:cs typeface="Calibri"/>
              </a:rPr>
              <a:t>de</a:t>
            </a:r>
            <a:r>
              <a:rPr lang="pt-BR" sz="1800" b="1" spc="-20">
                <a:solidFill>
                  <a:srgbClr val="2D57A6"/>
                </a:solidFill>
                <a:latin typeface="Calibri"/>
                <a:cs typeface="Calibri"/>
              </a:rPr>
              <a:t> </a:t>
            </a:r>
            <a:r>
              <a:rPr lang="pt-BR" sz="1800" b="1">
                <a:solidFill>
                  <a:srgbClr val="2D57A6"/>
                </a:solidFill>
                <a:latin typeface="Calibri"/>
                <a:cs typeface="Calibri"/>
              </a:rPr>
              <a:t>agosto</a:t>
            </a:r>
            <a:r>
              <a:rPr lang="pt-BR" sz="1800" b="1" spc="-25">
                <a:solidFill>
                  <a:srgbClr val="2D57A6"/>
                </a:solidFill>
                <a:latin typeface="Calibri"/>
                <a:cs typeface="Calibri"/>
              </a:rPr>
              <a:t> </a:t>
            </a:r>
            <a:r>
              <a:rPr lang="pt-BR" sz="1800" b="1">
                <a:solidFill>
                  <a:srgbClr val="2D57A6"/>
                </a:solidFill>
                <a:latin typeface="Calibri"/>
                <a:cs typeface="Calibri"/>
              </a:rPr>
              <a:t>de</a:t>
            </a:r>
            <a:r>
              <a:rPr lang="pt-BR" sz="1800" b="1" spc="-20">
                <a:solidFill>
                  <a:srgbClr val="2D57A6"/>
                </a:solidFill>
                <a:latin typeface="Calibri"/>
                <a:cs typeface="Calibri"/>
              </a:rPr>
              <a:t> </a:t>
            </a:r>
            <a:r>
              <a:rPr lang="pt-BR" sz="1800" b="1">
                <a:solidFill>
                  <a:srgbClr val="2D57A6"/>
                </a:solidFill>
                <a:latin typeface="Calibri"/>
                <a:cs typeface="Calibri"/>
              </a:rPr>
              <a:t>2024, </a:t>
            </a:r>
            <a:r>
              <a:rPr lang="pt-BR" sz="1800">
                <a:latin typeface="Calibri"/>
                <a:cs typeface="Calibri"/>
              </a:rPr>
              <a:t>altera</a:t>
            </a:r>
            <a:r>
              <a:rPr lang="pt-BR" sz="1800" spc="-25">
                <a:latin typeface="Calibri"/>
                <a:cs typeface="Calibri"/>
              </a:rPr>
              <a:t> </a:t>
            </a:r>
            <a:r>
              <a:rPr lang="pt-BR" sz="1800">
                <a:latin typeface="Calibri"/>
                <a:cs typeface="Calibri"/>
              </a:rPr>
              <a:t>a</a:t>
            </a:r>
            <a:r>
              <a:rPr lang="pt-BR" sz="1800" spc="-15">
                <a:latin typeface="Calibri"/>
                <a:cs typeface="Calibri"/>
              </a:rPr>
              <a:t> </a:t>
            </a:r>
            <a:r>
              <a:rPr lang="pt-BR" sz="1800">
                <a:latin typeface="Calibri"/>
                <a:cs typeface="Calibri"/>
              </a:rPr>
              <a:t>Resolução</a:t>
            </a:r>
            <a:r>
              <a:rPr lang="pt-BR" sz="1800" spc="-25">
                <a:latin typeface="Calibri"/>
                <a:cs typeface="Calibri"/>
              </a:rPr>
              <a:t> </a:t>
            </a:r>
            <a:r>
              <a:rPr lang="pt-BR" sz="1800">
                <a:latin typeface="Calibri"/>
                <a:cs typeface="Calibri"/>
              </a:rPr>
              <a:t>SEDUC</a:t>
            </a:r>
            <a:r>
              <a:rPr lang="pt-BR" sz="1800" spc="-25">
                <a:latin typeface="Calibri"/>
                <a:cs typeface="Calibri"/>
              </a:rPr>
              <a:t> </a:t>
            </a:r>
            <a:r>
              <a:rPr lang="pt-BR" sz="1800">
                <a:latin typeface="Calibri"/>
                <a:cs typeface="Calibri"/>
              </a:rPr>
              <a:t>nº</a:t>
            </a:r>
            <a:r>
              <a:rPr lang="pt-BR" sz="1800" spc="-15">
                <a:latin typeface="Calibri"/>
                <a:cs typeface="Calibri"/>
              </a:rPr>
              <a:t> </a:t>
            </a:r>
            <a:r>
              <a:rPr lang="pt-BR" sz="1800" spc="-25">
                <a:latin typeface="Calibri"/>
                <a:cs typeface="Calibri"/>
              </a:rPr>
              <a:t>50, </a:t>
            </a:r>
            <a:r>
              <a:rPr lang="pt-BR" sz="1800">
                <a:latin typeface="Calibri"/>
                <a:cs typeface="Calibri"/>
              </a:rPr>
              <a:t>de</a:t>
            </a:r>
            <a:r>
              <a:rPr lang="pt-BR" sz="1800" spc="-25">
                <a:latin typeface="Calibri"/>
                <a:cs typeface="Calibri"/>
              </a:rPr>
              <a:t> </a:t>
            </a:r>
            <a:r>
              <a:rPr lang="pt-BR" sz="1800">
                <a:latin typeface="Calibri"/>
                <a:cs typeface="Calibri"/>
              </a:rPr>
              <a:t>22</a:t>
            </a:r>
            <a:r>
              <a:rPr lang="pt-BR" sz="1800" spc="-25">
                <a:latin typeface="Calibri"/>
                <a:cs typeface="Calibri"/>
              </a:rPr>
              <a:t> </a:t>
            </a:r>
            <a:r>
              <a:rPr lang="pt-BR" sz="1800">
                <a:latin typeface="Calibri"/>
                <a:cs typeface="Calibri"/>
              </a:rPr>
              <a:t>de</a:t>
            </a:r>
            <a:r>
              <a:rPr lang="pt-BR" sz="1800" spc="-25">
                <a:latin typeface="Calibri"/>
                <a:cs typeface="Calibri"/>
              </a:rPr>
              <a:t> </a:t>
            </a:r>
            <a:r>
              <a:rPr lang="pt-BR" sz="1800">
                <a:latin typeface="Calibri"/>
                <a:cs typeface="Calibri"/>
              </a:rPr>
              <a:t>julho</a:t>
            </a:r>
            <a:r>
              <a:rPr lang="pt-BR" sz="1800" spc="-30">
                <a:latin typeface="Calibri"/>
                <a:cs typeface="Calibri"/>
              </a:rPr>
              <a:t> </a:t>
            </a:r>
            <a:r>
              <a:rPr lang="pt-BR" sz="1800">
                <a:latin typeface="Calibri"/>
                <a:cs typeface="Calibri"/>
              </a:rPr>
              <a:t>de</a:t>
            </a:r>
            <a:r>
              <a:rPr lang="pt-BR" sz="1800" spc="-30">
                <a:latin typeface="Calibri"/>
                <a:cs typeface="Calibri"/>
              </a:rPr>
              <a:t> </a:t>
            </a:r>
            <a:r>
              <a:rPr lang="pt-BR" sz="1800" spc="-10">
                <a:latin typeface="Calibri"/>
                <a:cs typeface="Calibri"/>
              </a:rPr>
              <a:t>2024.</a:t>
            </a:r>
            <a:endParaRPr lang="pt-BR" sz="1800">
              <a:latin typeface="Calibri"/>
              <a:cs typeface="Calibri"/>
            </a:endParaRPr>
          </a:p>
          <a:p>
            <a:pPr marL="349250" indent="-336550" algn="just">
              <a:lnSpc>
                <a:spcPts val="2125"/>
              </a:lnSpc>
              <a:buClr>
                <a:srgbClr val="000000"/>
              </a:buClr>
              <a:buSzPct val="94444"/>
              <a:buFont typeface="Times New Roman"/>
              <a:buChar char="●"/>
              <a:tabLst>
                <a:tab pos="349250" algn="l"/>
              </a:tabLst>
            </a:pPr>
            <a:r>
              <a:rPr lang="pt-BR" sz="1800" b="1">
                <a:solidFill>
                  <a:srgbClr val="2D57A6"/>
                </a:solidFill>
                <a:latin typeface="Calibri"/>
                <a:cs typeface="Calibri"/>
              </a:rPr>
              <a:t>EDIT</a:t>
            </a:r>
            <a:r>
              <a:rPr lang="pt-BR" sz="1800" b="1">
                <a:solidFill>
                  <a:schemeClr val="accent1">
                    <a:lumMod val="75000"/>
                  </a:schemeClr>
                </a:solidFill>
                <a:latin typeface="Calibri"/>
                <a:cs typeface="Calibri"/>
              </a:rPr>
              <a:t>AL</a:t>
            </a:r>
            <a:r>
              <a:rPr lang="pt-BR" sz="1800" b="1" spc="-15">
                <a:solidFill>
                  <a:schemeClr val="accent1">
                    <a:lumMod val="75000"/>
                  </a:schemeClr>
                </a:solidFill>
                <a:latin typeface="Calibri"/>
                <a:cs typeface="Calibri"/>
              </a:rPr>
              <a:t> </a:t>
            </a:r>
            <a:r>
              <a:rPr lang="pt-BR" sz="1800" b="1">
                <a:solidFill>
                  <a:srgbClr val="2D57A6"/>
                </a:solidFill>
                <a:latin typeface="Calibri"/>
                <a:cs typeface="Calibri"/>
              </a:rPr>
              <a:t>N°</a:t>
            </a:r>
            <a:r>
              <a:rPr lang="pt-BR" sz="1800" b="1" spc="-20">
                <a:solidFill>
                  <a:srgbClr val="2D57A6"/>
                </a:solidFill>
                <a:latin typeface="Calibri"/>
                <a:cs typeface="Calibri"/>
              </a:rPr>
              <a:t> </a:t>
            </a:r>
            <a:r>
              <a:rPr lang="pt-BR" sz="1800" b="1">
                <a:solidFill>
                  <a:srgbClr val="2D57A6"/>
                </a:solidFill>
                <a:latin typeface="Calibri"/>
                <a:cs typeface="Calibri"/>
              </a:rPr>
              <a:t>002/2024,</a:t>
            </a:r>
            <a:r>
              <a:rPr lang="pt-BR" sz="1800" b="1" spc="-5">
                <a:solidFill>
                  <a:srgbClr val="2D57A6"/>
                </a:solidFill>
                <a:latin typeface="Calibri"/>
                <a:cs typeface="Calibri"/>
              </a:rPr>
              <a:t> </a:t>
            </a:r>
            <a:r>
              <a:rPr lang="pt-BR" sz="1800" b="1">
                <a:solidFill>
                  <a:srgbClr val="2D57A6"/>
                </a:solidFill>
                <a:latin typeface="Calibri"/>
                <a:cs typeface="Calibri"/>
              </a:rPr>
              <a:t>de</a:t>
            </a:r>
            <a:r>
              <a:rPr lang="pt-BR" sz="1800" b="1" spc="-15">
                <a:solidFill>
                  <a:srgbClr val="2D57A6"/>
                </a:solidFill>
                <a:latin typeface="Calibri"/>
                <a:cs typeface="Calibri"/>
              </a:rPr>
              <a:t> </a:t>
            </a:r>
            <a:r>
              <a:rPr lang="pt-BR" sz="1800" b="1">
                <a:solidFill>
                  <a:srgbClr val="2D57A6"/>
                </a:solidFill>
                <a:latin typeface="Calibri"/>
                <a:cs typeface="Calibri"/>
              </a:rPr>
              <a:t>22</a:t>
            </a:r>
            <a:r>
              <a:rPr lang="pt-BR" sz="1800" b="1" spc="-25">
                <a:solidFill>
                  <a:srgbClr val="2D57A6"/>
                </a:solidFill>
                <a:latin typeface="Calibri"/>
                <a:cs typeface="Calibri"/>
              </a:rPr>
              <a:t> </a:t>
            </a:r>
            <a:r>
              <a:rPr lang="pt-BR" sz="1800" b="1">
                <a:solidFill>
                  <a:srgbClr val="2D57A6"/>
                </a:solidFill>
                <a:latin typeface="Calibri"/>
                <a:cs typeface="Calibri"/>
              </a:rPr>
              <a:t>de</a:t>
            </a:r>
            <a:r>
              <a:rPr lang="pt-BR" sz="1800" b="1" spc="-15">
                <a:solidFill>
                  <a:srgbClr val="2D57A6"/>
                </a:solidFill>
                <a:latin typeface="Calibri"/>
                <a:cs typeface="Calibri"/>
              </a:rPr>
              <a:t> </a:t>
            </a:r>
            <a:r>
              <a:rPr lang="pt-BR" sz="1800" b="1">
                <a:solidFill>
                  <a:srgbClr val="2D57A6"/>
                </a:solidFill>
                <a:latin typeface="Calibri"/>
                <a:cs typeface="Calibri"/>
              </a:rPr>
              <a:t>julho</a:t>
            </a:r>
            <a:r>
              <a:rPr lang="pt-BR" sz="1800" b="1" spc="-10">
                <a:solidFill>
                  <a:srgbClr val="2D57A6"/>
                </a:solidFill>
                <a:latin typeface="Calibri"/>
                <a:cs typeface="Calibri"/>
              </a:rPr>
              <a:t> </a:t>
            </a:r>
            <a:r>
              <a:rPr lang="pt-BR" sz="1800" b="1">
                <a:solidFill>
                  <a:srgbClr val="2D57A6"/>
                </a:solidFill>
                <a:latin typeface="Calibri"/>
                <a:cs typeface="Calibri"/>
              </a:rPr>
              <a:t>de</a:t>
            </a:r>
            <a:r>
              <a:rPr lang="pt-BR" sz="1800" b="1" spc="-15">
                <a:solidFill>
                  <a:srgbClr val="2D57A6"/>
                </a:solidFill>
                <a:latin typeface="Calibri"/>
                <a:cs typeface="Calibri"/>
              </a:rPr>
              <a:t> </a:t>
            </a:r>
            <a:r>
              <a:rPr lang="pt-BR" sz="1800" b="1">
                <a:solidFill>
                  <a:srgbClr val="2D57A6"/>
                </a:solidFill>
                <a:latin typeface="Calibri"/>
                <a:cs typeface="Calibri"/>
              </a:rPr>
              <a:t>2024,</a:t>
            </a:r>
            <a:r>
              <a:rPr lang="pt-BR" sz="1800" b="1" spc="-5">
                <a:solidFill>
                  <a:srgbClr val="2D57A6"/>
                </a:solidFill>
                <a:latin typeface="Calibri"/>
                <a:cs typeface="Calibri"/>
              </a:rPr>
              <a:t> </a:t>
            </a:r>
            <a:r>
              <a:rPr lang="pt-BR" sz="1800">
                <a:latin typeface="Calibri"/>
                <a:cs typeface="Calibri"/>
              </a:rPr>
              <a:t>e</a:t>
            </a:r>
            <a:r>
              <a:rPr lang="pt-BR" sz="1800" spc="-15">
                <a:latin typeface="Calibri"/>
                <a:cs typeface="Calibri"/>
              </a:rPr>
              <a:t> </a:t>
            </a:r>
            <a:r>
              <a:rPr lang="pt-BR" sz="1800" spc="-10">
                <a:latin typeface="Calibri"/>
                <a:cs typeface="Calibri"/>
              </a:rPr>
              <a:t>alterações</a:t>
            </a:r>
            <a:r>
              <a:rPr lang="pt-BR" sz="1200" spc="-10">
                <a:latin typeface="Calibri"/>
                <a:cs typeface="Calibri"/>
              </a:rPr>
              <a:t>.</a:t>
            </a:r>
          </a:p>
          <a:p>
            <a:pPr marL="349250" indent="-336550" algn="just">
              <a:lnSpc>
                <a:spcPts val="2125"/>
              </a:lnSpc>
              <a:buClr>
                <a:srgbClr val="000000"/>
              </a:buClr>
              <a:buSzPct val="94444"/>
              <a:buFont typeface="Times New Roman"/>
              <a:buChar char="●"/>
              <a:tabLst>
                <a:tab pos="349250" algn="l"/>
              </a:tabLst>
            </a:pPr>
            <a:r>
              <a:rPr lang="pt-BR" b="1" spc="-10">
                <a:solidFill>
                  <a:schemeClr val="accent1">
                    <a:lumMod val="75000"/>
                  </a:schemeClr>
                </a:solidFill>
                <a:latin typeface="Calibri"/>
                <a:cs typeface="Calibri"/>
              </a:rPr>
              <a:t>Instrução COPED, de 10 de outubro de 2024 – </a:t>
            </a:r>
            <a:r>
              <a:rPr lang="pt-BR" spc="-10">
                <a:solidFill>
                  <a:schemeClr val="tx1"/>
                </a:solidFill>
                <a:latin typeface="Calibri"/>
                <a:cs typeface="Calibri"/>
              </a:rPr>
              <a:t>Dispõe sobre a lista de descritores da Prova SARESP/2024 turmas do E.F.</a:t>
            </a:r>
            <a:endParaRPr lang="pt-BR">
              <a:solidFill>
                <a:schemeClr val="tx1"/>
              </a:solidFill>
              <a:latin typeface="Calibri"/>
              <a:cs typeface="Calibri"/>
            </a:endParaRPr>
          </a:p>
        </p:txBody>
      </p:sp>
      <p:pic>
        <p:nvPicPr>
          <p:cNvPr id="7" name="Imagem 6" descr="Seção de livros de direito na biblioteca">
            <a:extLst>
              <a:ext uri="{FF2B5EF4-FFF2-40B4-BE49-F238E27FC236}">
                <a16:creationId xmlns:a16="http://schemas.microsoft.com/office/drawing/2014/main" id="{B2FCDAEF-15E2-4137-87C4-E67485E12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133350"/>
            <a:ext cx="5181600" cy="1295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nchor="t">
            <a:spAutoFit/>
          </a:bodyPr>
          <a:lstStyle/>
          <a:p>
            <a:pPr marL="562610" algn="ctr">
              <a:lnSpc>
                <a:spcPct val="100000"/>
              </a:lnSpc>
              <a:spcBef>
                <a:spcPts val="105"/>
              </a:spcBef>
            </a:pPr>
            <a:r>
              <a:rPr lang="pt-BR" sz="2000" b="1" u="none" dirty="0">
                <a:solidFill>
                  <a:srgbClr val="2D57A6"/>
                </a:solidFill>
                <a:latin typeface="Calibri"/>
                <a:cs typeface="Calibri"/>
              </a:rPr>
              <a:t>Estudante</a:t>
            </a:r>
            <a:r>
              <a:rPr lang="pt-BR" sz="2000" b="1" u="none" spc="-35" dirty="0">
                <a:solidFill>
                  <a:srgbClr val="2D57A6"/>
                </a:solidFill>
                <a:latin typeface="Calibri"/>
                <a:cs typeface="Calibri"/>
              </a:rPr>
              <a:t> </a:t>
            </a:r>
            <a:r>
              <a:rPr lang="pt-BR" sz="2000" b="1" u="none" dirty="0">
                <a:solidFill>
                  <a:srgbClr val="2D57A6"/>
                </a:solidFill>
                <a:latin typeface="Calibri"/>
                <a:cs typeface="Calibri"/>
              </a:rPr>
              <a:t>trabalhador</a:t>
            </a:r>
            <a:r>
              <a:rPr lang="pt-BR" sz="2000" b="1" u="none" spc="-10" dirty="0">
                <a:solidFill>
                  <a:srgbClr val="2D57A6"/>
                </a:solidFill>
                <a:latin typeface="Calibri"/>
                <a:cs typeface="Calibri"/>
              </a:rPr>
              <a:t> </a:t>
            </a:r>
            <a:r>
              <a:rPr lang="pt-BR" sz="2000" b="1" u="none" dirty="0">
                <a:solidFill>
                  <a:srgbClr val="2D57A6"/>
                </a:solidFill>
                <a:latin typeface="Calibri"/>
                <a:cs typeface="Calibri"/>
              </a:rPr>
              <a:t>-</a:t>
            </a:r>
            <a:r>
              <a:rPr lang="pt-BR" sz="2000" b="1" u="none" spc="-20" dirty="0">
                <a:solidFill>
                  <a:srgbClr val="2D57A6"/>
                </a:solidFill>
                <a:latin typeface="Calibri"/>
                <a:cs typeface="Calibri"/>
              </a:rPr>
              <a:t> </a:t>
            </a:r>
            <a:r>
              <a:rPr lang="pt-BR" sz="2000" b="1" u="none" dirty="0">
                <a:solidFill>
                  <a:srgbClr val="2D57A6"/>
                </a:solidFill>
                <a:latin typeface="Calibri"/>
                <a:cs typeface="Calibri"/>
              </a:rPr>
              <a:t>Atestado</a:t>
            </a:r>
            <a:r>
              <a:rPr lang="pt-BR" sz="2000" b="1" u="none" spc="-30" dirty="0">
                <a:solidFill>
                  <a:srgbClr val="2D57A6"/>
                </a:solidFill>
                <a:latin typeface="Calibri"/>
                <a:cs typeface="Calibri"/>
              </a:rPr>
              <a:t> </a:t>
            </a:r>
            <a:r>
              <a:rPr lang="pt-BR" sz="2000" b="1" u="none" dirty="0">
                <a:solidFill>
                  <a:srgbClr val="2D57A6"/>
                </a:solidFill>
                <a:latin typeface="Calibri"/>
                <a:cs typeface="Calibri"/>
              </a:rPr>
              <a:t>de</a:t>
            </a:r>
            <a:r>
              <a:rPr lang="pt-BR" sz="2000" b="1" u="none" spc="-40" dirty="0">
                <a:solidFill>
                  <a:srgbClr val="2D57A6"/>
                </a:solidFill>
                <a:latin typeface="Calibri"/>
                <a:cs typeface="Calibri"/>
              </a:rPr>
              <a:t> </a:t>
            </a:r>
            <a:r>
              <a:rPr lang="pt-BR" sz="2000" b="1" u="none" spc="-10" dirty="0">
                <a:solidFill>
                  <a:srgbClr val="2D57A6"/>
                </a:solidFill>
                <a:latin typeface="Calibri"/>
                <a:cs typeface="Calibri"/>
              </a:rPr>
              <a:t>participação</a:t>
            </a:r>
            <a:endParaRPr lang="pt-BR" sz="2000" dirty="0">
              <a:latin typeface="Calibri"/>
              <a:cs typeface="Calibri"/>
            </a:endParaRPr>
          </a:p>
        </p:txBody>
      </p:sp>
      <p:sp>
        <p:nvSpPr>
          <p:cNvPr id="3" name="object 3"/>
          <p:cNvSpPr txBox="1">
            <a:spLocks noGrp="1"/>
          </p:cNvSpPr>
          <p:nvPr>
            <p:ph type="body" idx="1"/>
          </p:nvPr>
        </p:nvSpPr>
        <p:spPr>
          <a:xfrm>
            <a:off x="279908" y="1291717"/>
            <a:ext cx="8579738" cy="2972864"/>
          </a:xfrm>
          <a:prstGeom prst="rect">
            <a:avLst/>
          </a:prstGeom>
        </p:spPr>
        <p:txBody>
          <a:bodyPr vert="horz" wrap="square" lIns="0" tIns="91693" rIns="0" bIns="0" rtlCol="0">
            <a:spAutoFit/>
          </a:bodyPr>
          <a:lstStyle/>
          <a:p>
            <a:pPr marL="321310" marR="5080">
              <a:lnSpc>
                <a:spcPts val="2270"/>
              </a:lnSpc>
              <a:spcBef>
                <a:spcPts val="80"/>
              </a:spcBef>
            </a:pPr>
            <a:r>
              <a:rPr lang="pt-BR" sz="1800" dirty="0">
                <a:solidFill>
                  <a:srgbClr val="000000"/>
                </a:solidFill>
                <a:latin typeface="Calibri"/>
                <a:cs typeface="Calibri"/>
              </a:rPr>
              <a:t>As</a:t>
            </a:r>
            <a:r>
              <a:rPr lang="pt-BR" sz="1800" spc="-5" dirty="0">
                <a:solidFill>
                  <a:srgbClr val="000000"/>
                </a:solidFill>
                <a:latin typeface="Calibri"/>
                <a:cs typeface="Calibri"/>
              </a:rPr>
              <a:t> </a:t>
            </a:r>
            <a:r>
              <a:rPr lang="pt-BR" sz="1800" dirty="0">
                <a:solidFill>
                  <a:srgbClr val="000000"/>
                </a:solidFill>
                <a:latin typeface="Calibri"/>
                <a:cs typeface="Calibri"/>
              </a:rPr>
              <a:t>escolas deverão</a:t>
            </a:r>
            <a:r>
              <a:rPr lang="pt-BR" sz="1800" spc="5" dirty="0">
                <a:solidFill>
                  <a:srgbClr val="000000"/>
                </a:solidFill>
                <a:latin typeface="Calibri"/>
                <a:cs typeface="Calibri"/>
              </a:rPr>
              <a:t> </a:t>
            </a:r>
            <a:r>
              <a:rPr lang="pt-BR" sz="1800" dirty="0">
                <a:solidFill>
                  <a:srgbClr val="000000"/>
                </a:solidFill>
                <a:latin typeface="Calibri"/>
                <a:cs typeface="Calibri"/>
              </a:rPr>
              <a:t>emitir</a:t>
            </a:r>
            <a:r>
              <a:rPr lang="pt-BR" sz="1800" spc="-10" dirty="0">
                <a:solidFill>
                  <a:srgbClr val="000000"/>
                </a:solidFill>
                <a:latin typeface="Calibri"/>
                <a:cs typeface="Calibri"/>
              </a:rPr>
              <a:t> </a:t>
            </a:r>
            <a:r>
              <a:rPr lang="pt-BR" sz="1800" dirty="0">
                <a:solidFill>
                  <a:srgbClr val="000000"/>
                </a:solidFill>
                <a:latin typeface="Calibri"/>
                <a:cs typeface="Calibri"/>
              </a:rPr>
              <a:t>atestado de</a:t>
            </a:r>
            <a:r>
              <a:rPr lang="pt-BR" sz="1800" spc="5" dirty="0">
                <a:solidFill>
                  <a:srgbClr val="000000"/>
                </a:solidFill>
                <a:latin typeface="Calibri"/>
                <a:cs typeface="Calibri"/>
              </a:rPr>
              <a:t> </a:t>
            </a:r>
            <a:r>
              <a:rPr lang="pt-BR" sz="1800" dirty="0">
                <a:solidFill>
                  <a:srgbClr val="000000"/>
                </a:solidFill>
                <a:latin typeface="Calibri"/>
                <a:cs typeface="Calibri"/>
              </a:rPr>
              <a:t>participação aos</a:t>
            </a:r>
            <a:r>
              <a:rPr lang="pt-BR" sz="1800" spc="-15" dirty="0">
                <a:solidFill>
                  <a:srgbClr val="000000"/>
                </a:solidFill>
                <a:latin typeface="Calibri"/>
                <a:cs typeface="Calibri"/>
              </a:rPr>
              <a:t> </a:t>
            </a:r>
            <a:r>
              <a:rPr lang="pt-BR" sz="1800" dirty="0">
                <a:solidFill>
                  <a:srgbClr val="000000"/>
                </a:solidFill>
                <a:latin typeface="Calibri"/>
                <a:cs typeface="Calibri"/>
              </a:rPr>
              <a:t>estudantes que solicitarem</a:t>
            </a:r>
            <a:r>
              <a:rPr lang="pt-BR" sz="1800" b="0" dirty="0">
                <a:solidFill>
                  <a:srgbClr val="000000"/>
                </a:solidFill>
                <a:latin typeface="Calibri"/>
                <a:cs typeface="Calibri"/>
              </a:rPr>
              <a:t>:</a:t>
            </a:r>
          </a:p>
          <a:p>
            <a:pPr marL="321310" marR="5080">
              <a:lnSpc>
                <a:spcPts val="2270"/>
              </a:lnSpc>
              <a:spcBef>
                <a:spcPts val="80"/>
              </a:spcBef>
            </a:pPr>
            <a:r>
              <a:rPr lang="pt-BR" sz="1800" spc="-10" dirty="0">
                <a:solidFill>
                  <a:schemeClr val="tx2"/>
                </a:solidFill>
                <a:latin typeface="Calibri"/>
                <a:cs typeface="Calibri"/>
              </a:rPr>
              <a:t>a. </a:t>
            </a:r>
            <a:r>
              <a:rPr lang="pt-BR" sz="1800" b="0" spc="-25" dirty="0">
                <a:solidFill>
                  <a:srgbClr val="000000"/>
                </a:solidFill>
                <a:latin typeface="Calibri"/>
                <a:cs typeface="Calibri"/>
              </a:rPr>
              <a:t>em </a:t>
            </a:r>
            <a:r>
              <a:rPr lang="pt-BR" sz="1800" b="0" spc="-10" dirty="0">
                <a:solidFill>
                  <a:srgbClr val="000000"/>
                </a:solidFill>
                <a:latin typeface="Calibri"/>
                <a:cs typeface="Calibri"/>
              </a:rPr>
              <a:t>atendimento </a:t>
            </a:r>
            <a:r>
              <a:rPr lang="pt-BR" sz="1800" b="0" dirty="0">
                <a:solidFill>
                  <a:srgbClr val="000000"/>
                </a:solidFill>
                <a:latin typeface="Calibri"/>
                <a:cs typeface="Calibri"/>
              </a:rPr>
              <a:t>à</a:t>
            </a:r>
            <a:r>
              <a:rPr lang="pt-BR" sz="1800" b="0" spc="-5" dirty="0">
                <a:solidFill>
                  <a:srgbClr val="000000"/>
                </a:solidFill>
                <a:latin typeface="Calibri"/>
                <a:cs typeface="Calibri"/>
              </a:rPr>
              <a:t> </a:t>
            </a:r>
            <a:r>
              <a:rPr lang="pt-BR" sz="1800" b="0" spc="-20" dirty="0">
                <a:solidFill>
                  <a:srgbClr val="000000"/>
                </a:solidFill>
                <a:latin typeface="Calibri"/>
                <a:cs typeface="Calibri"/>
              </a:rPr>
              <a:t>CLT:</a:t>
            </a:r>
            <a:r>
              <a:rPr lang="pt-BR" sz="1800" spc="-20" dirty="0">
                <a:latin typeface="Calibri"/>
                <a:cs typeface="Calibri"/>
              </a:rPr>
              <a:t> </a:t>
            </a:r>
            <a:r>
              <a:rPr lang="pt-BR" sz="1800" b="0" dirty="0">
                <a:solidFill>
                  <a:srgbClr val="000000"/>
                </a:solidFill>
                <a:latin typeface="Calibri"/>
                <a:cs typeface="Calibri"/>
              </a:rPr>
              <a:t>Art.</a:t>
            </a:r>
            <a:r>
              <a:rPr lang="pt-BR" sz="1800" b="0" spc="-70" dirty="0">
                <a:solidFill>
                  <a:srgbClr val="000000"/>
                </a:solidFill>
                <a:latin typeface="Calibri"/>
                <a:cs typeface="Calibri"/>
              </a:rPr>
              <a:t> </a:t>
            </a:r>
            <a:r>
              <a:rPr lang="pt-BR" sz="1800" b="0" dirty="0">
                <a:solidFill>
                  <a:srgbClr val="000000"/>
                </a:solidFill>
                <a:latin typeface="Calibri"/>
                <a:cs typeface="Calibri"/>
              </a:rPr>
              <a:t>473</a:t>
            </a:r>
            <a:r>
              <a:rPr lang="pt-BR" sz="1800" b="0" spc="-60" dirty="0">
                <a:solidFill>
                  <a:srgbClr val="000000"/>
                </a:solidFill>
                <a:latin typeface="Calibri"/>
                <a:cs typeface="Calibri"/>
              </a:rPr>
              <a:t> </a:t>
            </a:r>
            <a:r>
              <a:rPr lang="pt-BR" sz="1800" b="0" dirty="0">
                <a:solidFill>
                  <a:srgbClr val="000000"/>
                </a:solidFill>
                <a:latin typeface="Calibri"/>
                <a:cs typeface="Calibri"/>
              </a:rPr>
              <a:t>-</a:t>
            </a:r>
            <a:r>
              <a:rPr lang="pt-BR" sz="1800" b="0" spc="-65" dirty="0">
                <a:solidFill>
                  <a:srgbClr val="000000"/>
                </a:solidFill>
                <a:latin typeface="Calibri"/>
                <a:cs typeface="Calibri"/>
              </a:rPr>
              <a:t> </a:t>
            </a:r>
            <a:r>
              <a:rPr lang="pt-BR" sz="1800" b="0" i="1" dirty="0">
                <a:solidFill>
                  <a:srgbClr val="000000"/>
                </a:solidFill>
                <a:latin typeface="Calibri"/>
                <a:cs typeface="Calibri"/>
              </a:rPr>
              <a:t>O</a:t>
            </a:r>
            <a:r>
              <a:rPr lang="pt-BR" sz="1800" b="0" i="1" spc="-75" dirty="0">
                <a:solidFill>
                  <a:srgbClr val="000000"/>
                </a:solidFill>
                <a:latin typeface="Calibri"/>
                <a:cs typeface="Calibri"/>
              </a:rPr>
              <a:t> </a:t>
            </a:r>
            <a:r>
              <a:rPr lang="pt-BR" sz="1800" b="0" i="1" spc="-10" dirty="0">
                <a:solidFill>
                  <a:srgbClr val="000000"/>
                </a:solidFill>
                <a:latin typeface="Calibri"/>
                <a:cs typeface="Calibri"/>
              </a:rPr>
              <a:t>empregado</a:t>
            </a:r>
            <a:r>
              <a:rPr lang="pt-BR" sz="1800" b="0" i="1" spc="-65" dirty="0">
                <a:solidFill>
                  <a:srgbClr val="000000"/>
                </a:solidFill>
                <a:latin typeface="Calibri"/>
                <a:cs typeface="Calibri"/>
              </a:rPr>
              <a:t> </a:t>
            </a:r>
            <a:r>
              <a:rPr lang="pt-BR" sz="1800" b="0" i="1" dirty="0">
                <a:solidFill>
                  <a:srgbClr val="000000"/>
                </a:solidFill>
                <a:latin typeface="Calibri"/>
                <a:cs typeface="Calibri"/>
              </a:rPr>
              <a:t>poderá</a:t>
            </a:r>
            <a:r>
              <a:rPr lang="pt-BR" sz="1800" b="0" i="1" spc="-80" dirty="0">
                <a:solidFill>
                  <a:srgbClr val="000000"/>
                </a:solidFill>
                <a:latin typeface="Calibri"/>
                <a:cs typeface="Calibri"/>
              </a:rPr>
              <a:t> </a:t>
            </a:r>
            <a:r>
              <a:rPr lang="pt-BR" sz="1800" b="0" i="1" dirty="0">
                <a:solidFill>
                  <a:srgbClr val="000000"/>
                </a:solidFill>
                <a:latin typeface="Calibri"/>
                <a:cs typeface="Calibri"/>
              </a:rPr>
              <a:t>deixar</a:t>
            </a:r>
            <a:r>
              <a:rPr lang="pt-BR" sz="1800" b="0" i="1" spc="-65" dirty="0">
                <a:solidFill>
                  <a:srgbClr val="000000"/>
                </a:solidFill>
                <a:latin typeface="Calibri"/>
                <a:cs typeface="Calibri"/>
              </a:rPr>
              <a:t> </a:t>
            </a:r>
            <a:r>
              <a:rPr lang="pt-BR" sz="1800" b="0" i="1" dirty="0">
                <a:solidFill>
                  <a:srgbClr val="000000"/>
                </a:solidFill>
                <a:latin typeface="Calibri"/>
                <a:cs typeface="Calibri"/>
              </a:rPr>
              <a:t>de</a:t>
            </a:r>
            <a:r>
              <a:rPr lang="pt-BR" sz="1800" b="0" i="1" spc="-65" dirty="0">
                <a:solidFill>
                  <a:srgbClr val="000000"/>
                </a:solidFill>
                <a:latin typeface="Calibri"/>
                <a:cs typeface="Calibri"/>
              </a:rPr>
              <a:t> </a:t>
            </a:r>
            <a:r>
              <a:rPr lang="pt-BR" sz="1800" b="0" i="1" spc="-10" dirty="0">
                <a:solidFill>
                  <a:srgbClr val="000000"/>
                </a:solidFill>
                <a:latin typeface="Calibri"/>
                <a:cs typeface="Calibri"/>
              </a:rPr>
              <a:t>comparecer</a:t>
            </a:r>
            <a:r>
              <a:rPr lang="pt-BR" sz="1800" b="0" i="1" spc="-65" dirty="0">
                <a:solidFill>
                  <a:srgbClr val="000000"/>
                </a:solidFill>
                <a:latin typeface="Calibri"/>
                <a:cs typeface="Calibri"/>
              </a:rPr>
              <a:t> </a:t>
            </a:r>
            <a:r>
              <a:rPr lang="pt-BR" sz="1800" b="0" i="1" dirty="0">
                <a:solidFill>
                  <a:srgbClr val="000000"/>
                </a:solidFill>
                <a:latin typeface="Calibri"/>
                <a:cs typeface="Calibri"/>
              </a:rPr>
              <a:t>ao</a:t>
            </a:r>
            <a:r>
              <a:rPr lang="pt-BR" sz="1800" b="0" i="1" spc="-65" dirty="0">
                <a:solidFill>
                  <a:srgbClr val="000000"/>
                </a:solidFill>
                <a:latin typeface="Calibri"/>
                <a:cs typeface="Calibri"/>
              </a:rPr>
              <a:t> </a:t>
            </a:r>
            <a:r>
              <a:rPr lang="pt-BR" sz="1800" b="0" i="1" dirty="0">
                <a:solidFill>
                  <a:srgbClr val="000000"/>
                </a:solidFill>
                <a:latin typeface="Calibri"/>
                <a:cs typeface="Calibri"/>
              </a:rPr>
              <a:t>serviço</a:t>
            </a:r>
            <a:r>
              <a:rPr lang="pt-BR" sz="1800" b="0" i="1" spc="-60" dirty="0">
                <a:solidFill>
                  <a:srgbClr val="000000"/>
                </a:solidFill>
                <a:latin typeface="Calibri"/>
                <a:cs typeface="Calibri"/>
              </a:rPr>
              <a:t> </a:t>
            </a:r>
            <a:r>
              <a:rPr lang="pt-BR" sz="1800" b="0" i="1" dirty="0">
                <a:solidFill>
                  <a:srgbClr val="000000"/>
                </a:solidFill>
                <a:latin typeface="Calibri"/>
                <a:cs typeface="Calibri"/>
              </a:rPr>
              <a:t>sem</a:t>
            </a:r>
            <a:r>
              <a:rPr lang="pt-BR" sz="1800" b="0" i="1" spc="-60" dirty="0">
                <a:solidFill>
                  <a:srgbClr val="000000"/>
                </a:solidFill>
                <a:latin typeface="Calibri"/>
                <a:cs typeface="Calibri"/>
              </a:rPr>
              <a:t> </a:t>
            </a:r>
            <a:r>
              <a:rPr lang="pt-BR" sz="1800" b="0" i="1" spc="-10" dirty="0">
                <a:solidFill>
                  <a:srgbClr val="000000"/>
                </a:solidFill>
                <a:latin typeface="Calibri"/>
                <a:cs typeface="Calibri"/>
              </a:rPr>
              <a:t>prejuízo</a:t>
            </a:r>
            <a:r>
              <a:rPr lang="pt-BR" sz="1800" b="0" i="1" spc="-70" dirty="0">
                <a:solidFill>
                  <a:srgbClr val="000000"/>
                </a:solidFill>
                <a:latin typeface="Calibri"/>
                <a:cs typeface="Calibri"/>
              </a:rPr>
              <a:t> </a:t>
            </a:r>
            <a:r>
              <a:rPr lang="pt-BR" sz="1800" b="0" i="1" dirty="0">
                <a:solidFill>
                  <a:srgbClr val="000000"/>
                </a:solidFill>
                <a:latin typeface="Calibri"/>
                <a:cs typeface="Calibri"/>
              </a:rPr>
              <a:t>do</a:t>
            </a:r>
            <a:r>
              <a:rPr lang="pt-BR" sz="1800" b="0" i="1" spc="-80" dirty="0">
                <a:solidFill>
                  <a:srgbClr val="000000"/>
                </a:solidFill>
                <a:latin typeface="Calibri"/>
                <a:cs typeface="Calibri"/>
              </a:rPr>
              <a:t> </a:t>
            </a:r>
            <a:r>
              <a:rPr lang="pt-BR" sz="1800" b="0" i="1" spc="-10" dirty="0">
                <a:solidFill>
                  <a:srgbClr val="000000"/>
                </a:solidFill>
                <a:latin typeface="Calibri"/>
                <a:cs typeface="Calibri"/>
              </a:rPr>
              <a:t>salário: </a:t>
            </a:r>
            <a:r>
              <a:rPr lang="pt-BR" sz="1800" b="0" i="1" dirty="0">
                <a:solidFill>
                  <a:srgbClr val="000000"/>
                </a:solidFill>
                <a:latin typeface="Calibri"/>
                <a:cs typeface="Calibri"/>
              </a:rPr>
              <a:t>VII</a:t>
            </a:r>
            <a:r>
              <a:rPr lang="pt-BR" sz="1800" b="0" i="1" spc="-70" dirty="0">
                <a:solidFill>
                  <a:srgbClr val="000000"/>
                </a:solidFill>
                <a:latin typeface="Calibri"/>
                <a:cs typeface="Calibri"/>
              </a:rPr>
              <a:t> </a:t>
            </a:r>
            <a:r>
              <a:rPr lang="pt-BR" sz="1800" b="0" i="1" dirty="0">
                <a:solidFill>
                  <a:srgbClr val="000000"/>
                </a:solidFill>
                <a:latin typeface="Calibri"/>
                <a:cs typeface="Calibri"/>
              </a:rPr>
              <a:t>-</a:t>
            </a:r>
            <a:r>
              <a:rPr lang="pt-BR" sz="1800" b="0" i="1" spc="-70" dirty="0">
                <a:solidFill>
                  <a:srgbClr val="000000"/>
                </a:solidFill>
                <a:latin typeface="Calibri"/>
                <a:cs typeface="Calibri"/>
              </a:rPr>
              <a:t> </a:t>
            </a:r>
            <a:r>
              <a:rPr lang="pt-BR" sz="1800" b="0" i="1" dirty="0">
                <a:solidFill>
                  <a:srgbClr val="000000"/>
                </a:solidFill>
                <a:latin typeface="Calibri"/>
                <a:cs typeface="Calibri"/>
              </a:rPr>
              <a:t>nos</a:t>
            </a:r>
            <a:r>
              <a:rPr lang="pt-BR" sz="1800" b="0" i="1" spc="-70" dirty="0">
                <a:solidFill>
                  <a:srgbClr val="000000"/>
                </a:solidFill>
                <a:latin typeface="Calibri"/>
                <a:cs typeface="Calibri"/>
              </a:rPr>
              <a:t> </a:t>
            </a:r>
            <a:r>
              <a:rPr lang="pt-BR" sz="1800" b="0" i="1" dirty="0">
                <a:solidFill>
                  <a:srgbClr val="000000"/>
                </a:solidFill>
                <a:latin typeface="Calibri"/>
                <a:cs typeface="Calibri"/>
              </a:rPr>
              <a:t>dias</a:t>
            </a:r>
            <a:r>
              <a:rPr lang="pt-BR" sz="1800" b="0" i="1" spc="-65" dirty="0">
                <a:solidFill>
                  <a:srgbClr val="000000"/>
                </a:solidFill>
                <a:latin typeface="Calibri"/>
                <a:cs typeface="Calibri"/>
              </a:rPr>
              <a:t> </a:t>
            </a:r>
            <a:r>
              <a:rPr lang="pt-BR" sz="1800" b="0" i="1" dirty="0">
                <a:solidFill>
                  <a:srgbClr val="000000"/>
                </a:solidFill>
                <a:latin typeface="Calibri"/>
                <a:cs typeface="Calibri"/>
              </a:rPr>
              <a:t>em</a:t>
            </a:r>
            <a:r>
              <a:rPr lang="pt-BR" sz="1800" b="0" i="1" spc="-70" dirty="0">
                <a:solidFill>
                  <a:srgbClr val="000000"/>
                </a:solidFill>
                <a:latin typeface="Calibri"/>
                <a:cs typeface="Calibri"/>
              </a:rPr>
              <a:t> </a:t>
            </a:r>
            <a:r>
              <a:rPr lang="pt-BR" sz="1800" b="0" i="1" dirty="0">
                <a:solidFill>
                  <a:srgbClr val="000000"/>
                </a:solidFill>
                <a:latin typeface="Calibri"/>
                <a:cs typeface="Calibri"/>
              </a:rPr>
              <a:t>que</a:t>
            </a:r>
            <a:r>
              <a:rPr lang="pt-BR" sz="1800" b="0" i="1" spc="-65" dirty="0">
                <a:solidFill>
                  <a:srgbClr val="000000"/>
                </a:solidFill>
                <a:latin typeface="Calibri"/>
                <a:cs typeface="Calibri"/>
              </a:rPr>
              <a:t> </a:t>
            </a:r>
            <a:r>
              <a:rPr lang="pt-BR" sz="1800" b="0" i="1" dirty="0">
                <a:solidFill>
                  <a:srgbClr val="000000"/>
                </a:solidFill>
                <a:latin typeface="Calibri"/>
                <a:cs typeface="Calibri"/>
              </a:rPr>
              <a:t>estiver</a:t>
            </a:r>
            <a:r>
              <a:rPr lang="pt-BR" sz="1800" b="0" i="1" spc="-75" dirty="0">
                <a:solidFill>
                  <a:srgbClr val="000000"/>
                </a:solidFill>
                <a:latin typeface="Calibri"/>
                <a:cs typeface="Calibri"/>
              </a:rPr>
              <a:t> </a:t>
            </a:r>
            <a:r>
              <a:rPr lang="pt-BR" sz="1800" b="0" i="1" spc="-10" dirty="0">
                <a:solidFill>
                  <a:srgbClr val="000000"/>
                </a:solidFill>
                <a:latin typeface="Calibri"/>
                <a:cs typeface="Calibri"/>
              </a:rPr>
              <a:t>comprovadamente</a:t>
            </a:r>
            <a:r>
              <a:rPr lang="pt-BR" sz="1800" b="0" i="1" spc="-65" dirty="0">
                <a:solidFill>
                  <a:srgbClr val="000000"/>
                </a:solidFill>
                <a:latin typeface="Calibri"/>
                <a:cs typeface="Calibri"/>
              </a:rPr>
              <a:t> </a:t>
            </a:r>
            <a:r>
              <a:rPr lang="pt-BR" sz="1800" b="0" i="1" spc="-10" dirty="0">
                <a:solidFill>
                  <a:srgbClr val="000000"/>
                </a:solidFill>
                <a:latin typeface="Calibri"/>
                <a:cs typeface="Calibri"/>
              </a:rPr>
              <a:t>realizando</a:t>
            </a:r>
            <a:r>
              <a:rPr lang="pt-BR" sz="1800" b="0" i="1" spc="-70" dirty="0">
                <a:solidFill>
                  <a:srgbClr val="000000"/>
                </a:solidFill>
                <a:latin typeface="Calibri"/>
                <a:cs typeface="Calibri"/>
              </a:rPr>
              <a:t> </a:t>
            </a:r>
            <a:r>
              <a:rPr lang="pt-BR" sz="1800" b="0" i="1" dirty="0">
                <a:solidFill>
                  <a:srgbClr val="000000"/>
                </a:solidFill>
                <a:latin typeface="Calibri"/>
                <a:cs typeface="Calibri"/>
              </a:rPr>
              <a:t>provas</a:t>
            </a:r>
            <a:r>
              <a:rPr lang="pt-BR" sz="1800" b="0" i="1" spc="-65" dirty="0">
                <a:solidFill>
                  <a:srgbClr val="000000"/>
                </a:solidFill>
                <a:latin typeface="Calibri"/>
                <a:cs typeface="Calibri"/>
              </a:rPr>
              <a:t> </a:t>
            </a:r>
            <a:r>
              <a:rPr lang="pt-BR" sz="1800" b="0" i="1" dirty="0">
                <a:solidFill>
                  <a:srgbClr val="000000"/>
                </a:solidFill>
                <a:latin typeface="Calibri"/>
                <a:cs typeface="Calibri"/>
              </a:rPr>
              <a:t>de</a:t>
            </a:r>
            <a:r>
              <a:rPr lang="pt-BR" sz="1800" b="0" i="1" spc="-65" dirty="0">
                <a:solidFill>
                  <a:srgbClr val="000000"/>
                </a:solidFill>
                <a:latin typeface="Calibri"/>
                <a:cs typeface="Calibri"/>
              </a:rPr>
              <a:t> </a:t>
            </a:r>
            <a:r>
              <a:rPr lang="pt-BR" sz="1800" b="0" i="1" dirty="0">
                <a:solidFill>
                  <a:srgbClr val="000000"/>
                </a:solidFill>
                <a:latin typeface="Calibri"/>
                <a:cs typeface="Calibri"/>
              </a:rPr>
              <a:t>exame</a:t>
            </a:r>
            <a:r>
              <a:rPr lang="pt-BR" sz="1800" b="0" i="1" spc="-70" dirty="0">
                <a:solidFill>
                  <a:srgbClr val="000000"/>
                </a:solidFill>
                <a:latin typeface="Calibri"/>
                <a:cs typeface="Calibri"/>
              </a:rPr>
              <a:t> </a:t>
            </a:r>
            <a:r>
              <a:rPr lang="pt-BR" sz="1800" b="0" i="1" spc="-10" dirty="0">
                <a:solidFill>
                  <a:srgbClr val="000000"/>
                </a:solidFill>
                <a:latin typeface="Calibri"/>
                <a:cs typeface="Calibri"/>
              </a:rPr>
              <a:t>vestibular</a:t>
            </a:r>
            <a:r>
              <a:rPr lang="pt-BR" sz="1800" i="1" spc="-10" dirty="0">
                <a:latin typeface="Calibri"/>
                <a:cs typeface="Calibri"/>
              </a:rPr>
              <a:t> </a:t>
            </a:r>
            <a:r>
              <a:rPr lang="pt-BR" sz="1800" b="0" i="1" dirty="0">
                <a:solidFill>
                  <a:srgbClr val="000000"/>
                </a:solidFill>
                <a:latin typeface="Calibri"/>
                <a:cs typeface="Calibri"/>
              </a:rPr>
              <a:t>para</a:t>
            </a:r>
            <a:r>
              <a:rPr lang="pt-BR" sz="1800" b="0" i="1" spc="-45" dirty="0">
                <a:solidFill>
                  <a:srgbClr val="000000"/>
                </a:solidFill>
                <a:latin typeface="Calibri"/>
                <a:cs typeface="Calibri"/>
              </a:rPr>
              <a:t> </a:t>
            </a:r>
            <a:r>
              <a:rPr lang="pt-BR" sz="1800" b="0" i="1" dirty="0">
                <a:solidFill>
                  <a:srgbClr val="000000"/>
                </a:solidFill>
                <a:latin typeface="Calibri"/>
                <a:cs typeface="Calibri"/>
              </a:rPr>
              <a:t>ingresso</a:t>
            </a:r>
            <a:r>
              <a:rPr lang="pt-BR" sz="1800" b="0" i="1" spc="-40" dirty="0">
                <a:solidFill>
                  <a:srgbClr val="000000"/>
                </a:solidFill>
                <a:latin typeface="Calibri"/>
                <a:cs typeface="Calibri"/>
              </a:rPr>
              <a:t> </a:t>
            </a:r>
            <a:r>
              <a:rPr lang="pt-BR" sz="1800" b="0" i="1" dirty="0">
                <a:solidFill>
                  <a:srgbClr val="000000"/>
                </a:solidFill>
                <a:latin typeface="Calibri"/>
                <a:cs typeface="Calibri"/>
              </a:rPr>
              <a:t>em</a:t>
            </a:r>
            <a:r>
              <a:rPr lang="pt-BR" sz="1800" b="0" i="1" spc="-35" dirty="0">
                <a:solidFill>
                  <a:srgbClr val="000000"/>
                </a:solidFill>
                <a:latin typeface="Calibri"/>
                <a:cs typeface="Calibri"/>
              </a:rPr>
              <a:t> </a:t>
            </a:r>
            <a:r>
              <a:rPr lang="pt-BR" sz="1800" b="0" i="1" spc="-10" dirty="0">
                <a:solidFill>
                  <a:srgbClr val="000000"/>
                </a:solidFill>
                <a:latin typeface="Calibri"/>
                <a:cs typeface="Calibri"/>
              </a:rPr>
              <a:t>estabelecimento</a:t>
            </a:r>
            <a:r>
              <a:rPr lang="pt-BR" sz="1800" b="0" i="1" spc="-40" dirty="0">
                <a:solidFill>
                  <a:srgbClr val="000000"/>
                </a:solidFill>
                <a:latin typeface="Calibri"/>
                <a:cs typeface="Calibri"/>
              </a:rPr>
              <a:t> </a:t>
            </a:r>
            <a:r>
              <a:rPr lang="pt-BR" sz="1800" b="0" i="1" dirty="0">
                <a:solidFill>
                  <a:srgbClr val="000000"/>
                </a:solidFill>
                <a:latin typeface="Calibri"/>
                <a:cs typeface="Calibri"/>
              </a:rPr>
              <a:t>de</a:t>
            </a:r>
            <a:r>
              <a:rPr lang="pt-BR" sz="1800" b="0" i="1" spc="-30" dirty="0">
                <a:solidFill>
                  <a:srgbClr val="000000"/>
                </a:solidFill>
                <a:latin typeface="Calibri"/>
                <a:cs typeface="Calibri"/>
              </a:rPr>
              <a:t> </a:t>
            </a:r>
            <a:r>
              <a:rPr lang="pt-BR" sz="1800" b="0" i="1" dirty="0">
                <a:solidFill>
                  <a:srgbClr val="000000"/>
                </a:solidFill>
                <a:latin typeface="Calibri"/>
                <a:cs typeface="Calibri"/>
              </a:rPr>
              <a:t>ensino</a:t>
            </a:r>
            <a:r>
              <a:rPr lang="pt-BR" sz="1800" b="0" i="1" spc="-45" dirty="0">
                <a:solidFill>
                  <a:srgbClr val="000000"/>
                </a:solidFill>
                <a:latin typeface="Calibri"/>
                <a:cs typeface="Calibri"/>
              </a:rPr>
              <a:t> </a:t>
            </a:r>
            <a:r>
              <a:rPr lang="pt-BR" sz="1800" b="0" i="1" spc="-10" dirty="0">
                <a:solidFill>
                  <a:srgbClr val="000000"/>
                </a:solidFill>
                <a:latin typeface="Calibri"/>
                <a:cs typeface="Calibri"/>
              </a:rPr>
              <a:t>superior.</a:t>
            </a:r>
            <a:endParaRPr lang="pt-BR" sz="1800" b="0" i="1" spc="-10" dirty="0">
              <a:latin typeface="Calibri"/>
              <a:cs typeface="Calibri"/>
            </a:endParaRPr>
          </a:p>
          <a:p>
            <a:pPr marL="321310" marR="5080">
              <a:lnSpc>
                <a:spcPts val="2270"/>
              </a:lnSpc>
              <a:spcBef>
                <a:spcPts val="80"/>
              </a:spcBef>
            </a:pPr>
            <a:r>
              <a:rPr lang="pt-BR" sz="1800" dirty="0">
                <a:solidFill>
                  <a:schemeClr val="tx2"/>
                </a:solidFill>
                <a:latin typeface="Calibri"/>
                <a:cs typeface="Calibri"/>
              </a:rPr>
              <a:t>b.</a:t>
            </a:r>
            <a:r>
              <a:rPr lang="pt-BR" sz="1800" dirty="0">
                <a:solidFill>
                  <a:schemeClr val="tx1"/>
                </a:solidFill>
                <a:latin typeface="Calibri"/>
                <a:cs typeface="Calibri"/>
              </a:rPr>
              <a:t> </a:t>
            </a:r>
            <a:r>
              <a:rPr lang="pt-BR" sz="1800" b="0" dirty="0">
                <a:solidFill>
                  <a:schemeClr val="tx1"/>
                </a:solidFill>
                <a:latin typeface="Calibri"/>
                <a:cs typeface="Calibri"/>
              </a:rPr>
              <a:t>e em atendimento à Inciso</a:t>
            </a:r>
            <a:r>
              <a:rPr lang="pt-BR" sz="1800" b="0" spc="-20" dirty="0">
                <a:solidFill>
                  <a:schemeClr val="tx1"/>
                </a:solidFill>
                <a:latin typeface="Calibri"/>
                <a:cs typeface="Calibri"/>
              </a:rPr>
              <a:t> </a:t>
            </a:r>
            <a:r>
              <a:rPr lang="pt-BR" sz="1800" b="0" dirty="0">
                <a:solidFill>
                  <a:schemeClr val="tx1"/>
                </a:solidFill>
                <a:latin typeface="Calibri"/>
                <a:cs typeface="Calibri"/>
              </a:rPr>
              <a:t>V,</a:t>
            </a:r>
            <a:r>
              <a:rPr lang="pt-BR" sz="1800" b="0" spc="-15" dirty="0">
                <a:solidFill>
                  <a:schemeClr val="tx1"/>
                </a:solidFill>
                <a:latin typeface="Calibri"/>
                <a:cs typeface="Calibri"/>
              </a:rPr>
              <a:t> </a:t>
            </a:r>
            <a:r>
              <a:rPr lang="pt-BR" sz="1800" b="0" dirty="0">
                <a:solidFill>
                  <a:schemeClr val="tx1"/>
                </a:solidFill>
                <a:latin typeface="Calibri"/>
                <a:cs typeface="Calibri"/>
              </a:rPr>
              <a:t>Artigo</a:t>
            </a:r>
            <a:r>
              <a:rPr lang="pt-BR" sz="1800" b="0" spc="-10" dirty="0">
                <a:solidFill>
                  <a:schemeClr val="tx1"/>
                </a:solidFill>
                <a:latin typeface="Calibri"/>
                <a:cs typeface="Calibri"/>
              </a:rPr>
              <a:t> </a:t>
            </a:r>
            <a:r>
              <a:rPr lang="pt-BR" sz="1800" b="0" dirty="0">
                <a:solidFill>
                  <a:schemeClr val="tx1"/>
                </a:solidFill>
                <a:latin typeface="Calibri"/>
                <a:cs typeface="Calibri"/>
              </a:rPr>
              <a:t>23</a:t>
            </a:r>
            <a:r>
              <a:rPr lang="pt-BR" sz="1800" b="0" spc="-5" dirty="0">
                <a:solidFill>
                  <a:schemeClr val="tx1"/>
                </a:solidFill>
                <a:latin typeface="Calibri"/>
                <a:cs typeface="Calibri"/>
              </a:rPr>
              <a:t> </a:t>
            </a:r>
            <a:r>
              <a:rPr lang="pt-BR" sz="1800" b="0" dirty="0">
                <a:solidFill>
                  <a:schemeClr val="tx1"/>
                </a:solidFill>
                <a:latin typeface="Calibri"/>
                <a:cs typeface="Calibri"/>
              </a:rPr>
              <a:t>-</a:t>
            </a:r>
            <a:r>
              <a:rPr lang="pt-BR" sz="1800" b="0" spc="-10" dirty="0">
                <a:solidFill>
                  <a:schemeClr val="tx1"/>
                </a:solidFill>
                <a:latin typeface="Calibri"/>
                <a:cs typeface="Calibri"/>
              </a:rPr>
              <a:t> </a:t>
            </a:r>
            <a:r>
              <a:rPr lang="pt-BR" sz="1800" b="0" dirty="0">
                <a:solidFill>
                  <a:schemeClr val="tx1"/>
                </a:solidFill>
                <a:latin typeface="Calibri"/>
                <a:cs typeface="Calibri"/>
              </a:rPr>
              <a:t>Resolução</a:t>
            </a:r>
            <a:r>
              <a:rPr lang="pt-BR" sz="1800" b="0" spc="-10" dirty="0">
                <a:solidFill>
                  <a:schemeClr val="tx1"/>
                </a:solidFill>
                <a:latin typeface="Calibri"/>
                <a:cs typeface="Calibri"/>
              </a:rPr>
              <a:t> </a:t>
            </a:r>
            <a:r>
              <a:rPr lang="pt-BR" sz="1800" b="0" dirty="0">
                <a:solidFill>
                  <a:schemeClr val="tx1"/>
                </a:solidFill>
                <a:latin typeface="Calibri"/>
                <a:cs typeface="Calibri"/>
              </a:rPr>
              <a:t>SEDUC</a:t>
            </a:r>
            <a:r>
              <a:rPr lang="pt-BR" sz="1800" b="0" spc="-15" dirty="0">
                <a:solidFill>
                  <a:schemeClr val="tx1"/>
                </a:solidFill>
                <a:latin typeface="Calibri"/>
                <a:cs typeface="Calibri"/>
              </a:rPr>
              <a:t> </a:t>
            </a:r>
            <a:r>
              <a:rPr lang="pt-BR" sz="1800" b="0" spc="-10" dirty="0">
                <a:solidFill>
                  <a:schemeClr val="tx1"/>
                </a:solidFill>
                <a:latin typeface="Calibri"/>
                <a:cs typeface="Calibri"/>
              </a:rPr>
              <a:t>50/2024 </a:t>
            </a:r>
            <a:r>
              <a:rPr lang="pt-BR" sz="1800" spc="-10" dirty="0">
                <a:solidFill>
                  <a:schemeClr val="tx1"/>
                </a:solidFill>
                <a:latin typeface="Calibri"/>
                <a:cs typeface="Calibri"/>
              </a:rPr>
              <a:t>- </a:t>
            </a:r>
            <a:r>
              <a:rPr lang="pt-BR" sz="1800" dirty="0"/>
              <a:t> </a:t>
            </a:r>
            <a:r>
              <a:rPr lang="pt-BR" sz="1800" b="0" i="1" dirty="0">
                <a:solidFill>
                  <a:schemeClr val="tx1"/>
                </a:solidFill>
                <a:latin typeface="+mn-lt"/>
              </a:rPr>
              <a:t>O estudante trabalhador terá direito, para fins trabalhistas, a comprovante de comparecimento fornecido pela Direção da escola atestando o horário de realização da prova, conforme Anexo I.</a:t>
            </a:r>
            <a:endParaRPr lang="pt-BR" sz="1800" b="0" i="1" spc="-10" dirty="0">
              <a:solidFill>
                <a:schemeClr val="tx1"/>
              </a:solidFill>
              <a:latin typeface="+mn-lt"/>
              <a:cs typeface="Calibri"/>
            </a:endParaRPr>
          </a:p>
          <a:p>
            <a:pPr marL="423545">
              <a:lnSpc>
                <a:spcPct val="100000"/>
              </a:lnSpc>
              <a:spcBef>
                <a:spcPts val="1730"/>
              </a:spcBef>
            </a:pPr>
            <a:r>
              <a:rPr lang="pt-BR" sz="1800" i="1" dirty="0">
                <a:latin typeface="Calibri"/>
                <a:cs typeface="Calibri"/>
              </a:rPr>
              <a:t>Modelo</a:t>
            </a:r>
            <a:r>
              <a:rPr lang="pt-BR" sz="1800" i="1" spc="-15" dirty="0">
                <a:latin typeface="Calibri"/>
                <a:cs typeface="Calibri"/>
              </a:rPr>
              <a:t> </a:t>
            </a:r>
            <a:r>
              <a:rPr lang="pt-BR" sz="1800" i="1" dirty="0">
                <a:latin typeface="Calibri"/>
                <a:cs typeface="Calibri"/>
              </a:rPr>
              <a:t>de</a:t>
            </a:r>
            <a:r>
              <a:rPr lang="pt-BR" sz="1800" i="1" spc="-15" dirty="0">
                <a:latin typeface="Calibri"/>
                <a:cs typeface="Calibri"/>
              </a:rPr>
              <a:t> </a:t>
            </a:r>
            <a:r>
              <a:rPr lang="pt-BR" sz="1800" i="1" dirty="0">
                <a:latin typeface="Calibri"/>
                <a:cs typeface="Calibri"/>
              </a:rPr>
              <a:t>atestado</a:t>
            </a:r>
            <a:r>
              <a:rPr lang="pt-BR" sz="1800" i="1" spc="-5" dirty="0">
                <a:latin typeface="Calibri"/>
                <a:cs typeface="Calibri"/>
              </a:rPr>
              <a:t> estará </a:t>
            </a:r>
            <a:r>
              <a:rPr lang="pt-BR" sz="1800" i="1" dirty="0">
                <a:latin typeface="Calibri"/>
                <a:cs typeface="Calibri"/>
              </a:rPr>
              <a:t>disponível</a:t>
            </a:r>
            <a:r>
              <a:rPr lang="pt-BR" sz="1800" i="1" spc="-15" dirty="0">
                <a:latin typeface="Calibri"/>
                <a:cs typeface="Calibri"/>
              </a:rPr>
              <a:t> </a:t>
            </a:r>
            <a:r>
              <a:rPr lang="pt-BR" sz="1800" i="1" dirty="0">
                <a:latin typeface="Calibri"/>
                <a:cs typeface="Calibri"/>
              </a:rPr>
              <a:t>no</a:t>
            </a:r>
            <a:r>
              <a:rPr lang="pt-BR" sz="1800" i="1" spc="-15" dirty="0">
                <a:latin typeface="Calibri"/>
                <a:cs typeface="Calibri"/>
              </a:rPr>
              <a:t> </a:t>
            </a:r>
            <a:r>
              <a:rPr lang="pt-BR" sz="1800" i="1" spc="-25" dirty="0">
                <a:latin typeface="Calibri"/>
                <a:cs typeface="Calibri"/>
              </a:rPr>
              <a:t>SIS.</a:t>
            </a:r>
            <a:endParaRPr lang="pt-BR" sz="1800" i="1"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nchor="t">
            <a:spAutoFit/>
          </a:bodyPr>
          <a:lstStyle/>
          <a:p>
            <a:pPr marL="849630" algn="ctr">
              <a:lnSpc>
                <a:spcPct val="100000"/>
              </a:lnSpc>
              <a:spcBef>
                <a:spcPts val="105"/>
              </a:spcBef>
            </a:pPr>
            <a:r>
              <a:rPr lang="pt-BR" sz="2000" b="1" u="none">
                <a:solidFill>
                  <a:srgbClr val="2D57A6"/>
                </a:solidFill>
                <a:latin typeface="Calibri"/>
                <a:cs typeface="Calibri"/>
              </a:rPr>
              <a:t>Candidata</a:t>
            </a:r>
            <a:r>
              <a:rPr sz="2000" b="1" u="none" spc="-15">
                <a:solidFill>
                  <a:srgbClr val="2D57A6"/>
                </a:solidFill>
                <a:latin typeface="Calibri"/>
                <a:cs typeface="Calibri"/>
              </a:rPr>
              <a:t> </a:t>
            </a:r>
            <a:r>
              <a:rPr lang="pt-BR" sz="2000" b="1" u="none" spc="-10">
                <a:solidFill>
                  <a:srgbClr val="2D57A6"/>
                </a:solidFill>
                <a:latin typeface="Calibri"/>
                <a:cs typeface="Calibri"/>
              </a:rPr>
              <a:t>lactante</a:t>
            </a:r>
            <a:endParaRPr lang="pt-BR" sz="2000">
              <a:latin typeface="Calibri"/>
              <a:cs typeface="Calibri"/>
            </a:endParaRPr>
          </a:p>
        </p:txBody>
      </p:sp>
      <p:sp>
        <p:nvSpPr>
          <p:cNvPr id="3" name="object 3"/>
          <p:cNvSpPr txBox="1"/>
          <p:nvPr/>
        </p:nvSpPr>
        <p:spPr>
          <a:xfrm>
            <a:off x="654812" y="1630806"/>
            <a:ext cx="7953375" cy="2586355"/>
          </a:xfrm>
          <a:prstGeom prst="rect">
            <a:avLst/>
          </a:prstGeom>
        </p:spPr>
        <p:txBody>
          <a:bodyPr vert="horz" wrap="square" lIns="0" tIns="13335" rIns="0" bIns="0" rtlCol="0">
            <a:spAutoFit/>
          </a:bodyPr>
          <a:lstStyle/>
          <a:p>
            <a:pPr marL="12065" marR="5080" algn="just">
              <a:lnSpc>
                <a:spcPct val="104700"/>
              </a:lnSpc>
              <a:spcBef>
                <a:spcPts val="105"/>
              </a:spcBef>
              <a:tabLst>
                <a:tab pos="355600" algn="l"/>
              </a:tabLst>
            </a:pPr>
            <a:r>
              <a:rPr lang="pt-BR" b="1">
                <a:solidFill>
                  <a:schemeClr val="tx2"/>
                </a:solidFill>
                <a:latin typeface="Calibri"/>
                <a:cs typeface="Calibri"/>
              </a:rPr>
              <a:t>a.</a:t>
            </a:r>
            <a:r>
              <a:rPr lang="pt-BR" sz="1800" b="1">
                <a:solidFill>
                  <a:schemeClr val="tx2"/>
                </a:solidFill>
                <a:latin typeface="Calibri"/>
                <a:cs typeface="Calibri"/>
              </a:rPr>
              <a:t> </a:t>
            </a:r>
            <a:r>
              <a:rPr lang="pt-BR" sz="1800">
                <a:latin typeface="Calibri"/>
                <a:cs typeface="Calibri"/>
              </a:rPr>
              <a:t>Nas</a:t>
            </a:r>
            <a:r>
              <a:rPr lang="pt-BR" sz="1800" spc="75">
                <a:latin typeface="Calibri"/>
                <a:cs typeface="Calibri"/>
              </a:rPr>
              <a:t> </a:t>
            </a:r>
            <a:r>
              <a:rPr lang="pt-BR" sz="1800">
                <a:latin typeface="Calibri"/>
                <a:cs typeface="Calibri"/>
              </a:rPr>
              <a:t>datas</a:t>
            </a:r>
            <a:r>
              <a:rPr lang="pt-BR" sz="1800" spc="75">
                <a:latin typeface="Calibri"/>
                <a:cs typeface="Calibri"/>
              </a:rPr>
              <a:t>  </a:t>
            </a:r>
            <a:r>
              <a:rPr lang="pt-BR" sz="1800">
                <a:latin typeface="Calibri"/>
                <a:cs typeface="Calibri"/>
              </a:rPr>
              <a:t>das</a:t>
            </a:r>
            <a:r>
              <a:rPr lang="pt-BR" sz="1800" spc="75">
                <a:latin typeface="Calibri"/>
                <a:cs typeface="Calibri"/>
              </a:rPr>
              <a:t>  </a:t>
            </a:r>
            <a:r>
              <a:rPr lang="pt-BR" sz="1800">
                <a:latin typeface="Calibri"/>
                <a:cs typeface="Calibri"/>
              </a:rPr>
              <a:t>provas,</a:t>
            </a:r>
            <a:r>
              <a:rPr lang="pt-BR" sz="1800" spc="70">
                <a:latin typeface="Calibri"/>
                <a:cs typeface="Calibri"/>
              </a:rPr>
              <a:t>  </a:t>
            </a:r>
            <a:r>
              <a:rPr lang="pt-BR" sz="1800">
                <a:latin typeface="Calibri"/>
                <a:cs typeface="Calibri"/>
              </a:rPr>
              <a:t>a</a:t>
            </a:r>
            <a:r>
              <a:rPr lang="pt-BR" sz="1800" spc="80">
                <a:latin typeface="Calibri"/>
                <a:cs typeface="Calibri"/>
              </a:rPr>
              <a:t>  </a:t>
            </a:r>
            <a:r>
              <a:rPr lang="pt-BR" sz="1800">
                <a:latin typeface="Calibri"/>
                <a:cs typeface="Calibri"/>
              </a:rPr>
              <a:t>candidata</a:t>
            </a:r>
            <a:r>
              <a:rPr lang="pt-BR" sz="1800" spc="75">
                <a:latin typeface="Calibri"/>
                <a:cs typeface="Calibri"/>
              </a:rPr>
              <a:t>  </a:t>
            </a:r>
            <a:r>
              <a:rPr lang="pt-BR" sz="1800">
                <a:latin typeface="Calibri"/>
                <a:cs typeface="Calibri"/>
              </a:rPr>
              <a:t>lactante</a:t>
            </a:r>
            <a:r>
              <a:rPr lang="pt-BR" sz="1800" spc="80">
                <a:latin typeface="Calibri"/>
                <a:cs typeface="Calibri"/>
              </a:rPr>
              <a:t>  </a:t>
            </a:r>
            <a:r>
              <a:rPr lang="pt-BR" sz="1800">
                <a:latin typeface="Calibri"/>
                <a:cs typeface="Calibri"/>
              </a:rPr>
              <a:t>deverá</a:t>
            </a:r>
            <a:r>
              <a:rPr lang="pt-BR" sz="1800" spc="75">
                <a:latin typeface="Calibri"/>
                <a:cs typeface="Calibri"/>
              </a:rPr>
              <a:t>  </a:t>
            </a:r>
            <a:r>
              <a:rPr lang="pt-BR" sz="1800">
                <a:latin typeface="Calibri"/>
                <a:cs typeface="Calibri"/>
              </a:rPr>
              <a:t>apresentar</a:t>
            </a:r>
            <a:r>
              <a:rPr lang="pt-BR" sz="1800" spc="95">
                <a:latin typeface="Calibri"/>
                <a:cs typeface="Calibri"/>
              </a:rPr>
              <a:t>  </a:t>
            </a:r>
            <a:r>
              <a:rPr lang="pt-BR" sz="1800" b="1">
                <a:latin typeface="Calibri"/>
                <a:cs typeface="Calibri"/>
              </a:rPr>
              <a:t>certidão</a:t>
            </a:r>
            <a:r>
              <a:rPr lang="pt-BR" sz="1800" b="1" spc="70">
                <a:latin typeface="Calibri"/>
                <a:cs typeface="Calibri"/>
              </a:rPr>
              <a:t>  </a:t>
            </a:r>
            <a:r>
              <a:rPr lang="pt-BR" sz="1800" b="1" spc="-25">
                <a:latin typeface="Calibri"/>
                <a:cs typeface="Calibri"/>
              </a:rPr>
              <a:t>de </a:t>
            </a:r>
            <a:r>
              <a:rPr lang="pt-BR" sz="1800" b="1">
                <a:latin typeface="Calibri"/>
                <a:cs typeface="Calibri"/>
              </a:rPr>
              <a:t>nascimento</a:t>
            </a:r>
            <a:r>
              <a:rPr lang="pt-BR" sz="1800" b="1" spc="55">
                <a:latin typeface="Calibri"/>
                <a:cs typeface="Calibri"/>
              </a:rPr>
              <a:t> </a:t>
            </a:r>
            <a:r>
              <a:rPr lang="pt-BR" sz="1800" b="1">
                <a:latin typeface="Calibri"/>
                <a:cs typeface="Calibri"/>
              </a:rPr>
              <a:t>da</a:t>
            </a:r>
            <a:r>
              <a:rPr lang="pt-BR" sz="1800" b="1" spc="70">
                <a:latin typeface="Calibri"/>
                <a:cs typeface="Calibri"/>
              </a:rPr>
              <a:t> </a:t>
            </a:r>
            <a:r>
              <a:rPr lang="pt-BR" sz="1800" b="1">
                <a:latin typeface="Calibri"/>
                <a:cs typeface="Calibri"/>
              </a:rPr>
              <a:t>criança</a:t>
            </a:r>
            <a:r>
              <a:rPr lang="pt-BR" sz="1800" b="1" spc="70">
                <a:latin typeface="Calibri"/>
                <a:cs typeface="Calibri"/>
              </a:rPr>
              <a:t> </a:t>
            </a:r>
            <a:r>
              <a:rPr lang="pt-BR" sz="1800" b="1">
                <a:latin typeface="Calibri"/>
                <a:cs typeface="Calibri"/>
              </a:rPr>
              <a:t>(menor</a:t>
            </a:r>
            <a:r>
              <a:rPr lang="pt-BR" sz="1800" b="1" spc="55">
                <a:latin typeface="Calibri"/>
                <a:cs typeface="Calibri"/>
              </a:rPr>
              <a:t> </a:t>
            </a:r>
            <a:r>
              <a:rPr lang="pt-BR" sz="1800" b="1">
                <a:latin typeface="Calibri"/>
                <a:cs typeface="Calibri"/>
              </a:rPr>
              <a:t>de</a:t>
            </a:r>
            <a:r>
              <a:rPr lang="pt-BR" sz="1800" b="1" spc="75">
                <a:latin typeface="Calibri"/>
                <a:cs typeface="Calibri"/>
              </a:rPr>
              <a:t> </a:t>
            </a:r>
            <a:r>
              <a:rPr lang="pt-BR" sz="1800" b="1">
                <a:latin typeface="Calibri"/>
                <a:cs typeface="Calibri"/>
              </a:rPr>
              <a:t>1</a:t>
            </a:r>
            <a:r>
              <a:rPr lang="pt-BR" sz="1800" b="1" spc="65">
                <a:latin typeface="Calibri"/>
                <a:cs typeface="Calibri"/>
              </a:rPr>
              <a:t> </a:t>
            </a:r>
            <a:r>
              <a:rPr lang="pt-BR" sz="1800" b="1">
                <a:latin typeface="Calibri"/>
                <a:cs typeface="Calibri"/>
              </a:rPr>
              <a:t>ano)</a:t>
            </a:r>
            <a:r>
              <a:rPr lang="pt-BR" sz="1800" b="1" spc="95">
                <a:latin typeface="Calibri"/>
                <a:cs typeface="Calibri"/>
              </a:rPr>
              <a:t> </a:t>
            </a:r>
            <a:r>
              <a:rPr lang="pt-BR" sz="1800">
                <a:latin typeface="Calibri"/>
                <a:cs typeface="Calibri"/>
              </a:rPr>
              <a:t>e</a:t>
            </a:r>
            <a:r>
              <a:rPr lang="pt-BR" sz="1800" spc="75">
                <a:latin typeface="Calibri"/>
                <a:cs typeface="Calibri"/>
              </a:rPr>
              <a:t> </a:t>
            </a:r>
            <a:r>
              <a:rPr lang="pt-BR" sz="1800">
                <a:latin typeface="Calibri"/>
                <a:cs typeface="Calibri"/>
              </a:rPr>
              <a:t>levar</a:t>
            </a:r>
            <a:r>
              <a:rPr lang="pt-BR" sz="1800" spc="60">
                <a:latin typeface="Calibri"/>
                <a:cs typeface="Calibri"/>
              </a:rPr>
              <a:t> </a:t>
            </a:r>
            <a:r>
              <a:rPr lang="pt-BR" sz="1800">
                <a:latin typeface="Calibri"/>
                <a:cs typeface="Calibri"/>
              </a:rPr>
              <a:t>um</a:t>
            </a:r>
            <a:r>
              <a:rPr lang="pt-BR" sz="1800" spc="85">
                <a:latin typeface="Calibri"/>
                <a:cs typeface="Calibri"/>
              </a:rPr>
              <a:t> </a:t>
            </a:r>
            <a:r>
              <a:rPr lang="pt-BR" sz="1800" b="1">
                <a:latin typeface="Calibri"/>
                <a:cs typeface="Calibri"/>
              </a:rPr>
              <a:t>acompanhante</a:t>
            </a:r>
            <a:r>
              <a:rPr lang="pt-BR" sz="1800" b="1" spc="75">
                <a:latin typeface="Calibri"/>
                <a:cs typeface="Calibri"/>
              </a:rPr>
              <a:t> </a:t>
            </a:r>
            <a:r>
              <a:rPr lang="pt-BR" sz="1800" b="1">
                <a:latin typeface="Calibri"/>
                <a:cs typeface="Calibri"/>
              </a:rPr>
              <a:t>adulto</a:t>
            </a:r>
            <a:r>
              <a:rPr lang="pt-BR" sz="1800">
                <a:latin typeface="Calibri"/>
                <a:cs typeface="Calibri"/>
              </a:rPr>
              <a:t>,</a:t>
            </a:r>
            <a:r>
              <a:rPr lang="pt-BR" sz="1800" spc="65">
                <a:latin typeface="Calibri"/>
                <a:cs typeface="Calibri"/>
              </a:rPr>
              <a:t> </a:t>
            </a:r>
            <a:r>
              <a:rPr lang="pt-BR" sz="1800" spc="-25">
                <a:latin typeface="Calibri"/>
                <a:cs typeface="Calibri"/>
              </a:rPr>
              <a:t>que </a:t>
            </a:r>
            <a:r>
              <a:rPr lang="pt-BR" sz="1800" spc="-10">
                <a:latin typeface="Calibri"/>
                <a:cs typeface="Calibri"/>
              </a:rPr>
              <a:t>ficará</a:t>
            </a:r>
            <a:r>
              <a:rPr lang="pt-BR" sz="1800" spc="-80">
                <a:latin typeface="Calibri"/>
                <a:cs typeface="Calibri"/>
              </a:rPr>
              <a:t> </a:t>
            </a:r>
            <a:r>
              <a:rPr lang="pt-BR" sz="1800" spc="-10">
                <a:latin typeface="Calibri"/>
                <a:cs typeface="Calibri"/>
              </a:rPr>
              <a:t>responsável</a:t>
            </a:r>
            <a:r>
              <a:rPr lang="pt-BR" sz="1800" spc="-80">
                <a:latin typeface="Calibri"/>
                <a:cs typeface="Calibri"/>
              </a:rPr>
              <a:t> </a:t>
            </a:r>
            <a:r>
              <a:rPr lang="pt-BR" sz="1800" spc="-10">
                <a:latin typeface="Calibri"/>
                <a:cs typeface="Calibri"/>
              </a:rPr>
              <a:t>pela</a:t>
            </a:r>
            <a:r>
              <a:rPr lang="pt-BR" sz="1800" spc="-90">
                <a:latin typeface="Calibri"/>
                <a:cs typeface="Calibri"/>
              </a:rPr>
              <a:t> </a:t>
            </a:r>
            <a:r>
              <a:rPr lang="pt-BR" sz="1800" spc="-10">
                <a:latin typeface="Calibri"/>
                <a:cs typeface="Calibri"/>
              </a:rPr>
              <a:t>guarda</a:t>
            </a:r>
            <a:r>
              <a:rPr lang="pt-BR" sz="1800" spc="-90">
                <a:latin typeface="Calibri"/>
                <a:cs typeface="Calibri"/>
              </a:rPr>
              <a:t> </a:t>
            </a:r>
            <a:r>
              <a:rPr lang="pt-BR" sz="1800" spc="-10">
                <a:latin typeface="Calibri"/>
                <a:cs typeface="Calibri"/>
              </a:rPr>
              <a:t>da</a:t>
            </a:r>
            <a:r>
              <a:rPr lang="pt-BR" sz="1800" spc="-90">
                <a:latin typeface="Calibri"/>
                <a:cs typeface="Calibri"/>
              </a:rPr>
              <a:t> </a:t>
            </a:r>
            <a:r>
              <a:rPr lang="pt-BR" sz="1800" spc="-10">
                <a:latin typeface="Calibri"/>
                <a:cs typeface="Calibri"/>
              </a:rPr>
              <a:t>criança</a:t>
            </a:r>
            <a:r>
              <a:rPr lang="pt-BR" sz="1800" spc="-75">
                <a:latin typeface="Calibri"/>
                <a:cs typeface="Calibri"/>
              </a:rPr>
              <a:t> </a:t>
            </a:r>
            <a:r>
              <a:rPr lang="pt-BR" sz="1800">
                <a:latin typeface="Calibri"/>
                <a:cs typeface="Calibri"/>
              </a:rPr>
              <a:t>e</a:t>
            </a:r>
            <a:r>
              <a:rPr lang="pt-BR" sz="1800" spc="-65">
                <a:latin typeface="Calibri"/>
                <a:cs typeface="Calibri"/>
              </a:rPr>
              <a:t> </a:t>
            </a:r>
            <a:r>
              <a:rPr lang="pt-BR" sz="1800" b="1">
                <a:latin typeface="Calibri"/>
                <a:cs typeface="Calibri"/>
              </a:rPr>
              <a:t>não</a:t>
            </a:r>
            <a:r>
              <a:rPr lang="pt-BR" sz="1800" b="1" spc="-75">
                <a:latin typeface="Calibri"/>
                <a:cs typeface="Calibri"/>
              </a:rPr>
              <a:t> </a:t>
            </a:r>
            <a:r>
              <a:rPr lang="pt-BR" sz="1800" b="1" spc="-10">
                <a:latin typeface="Calibri"/>
                <a:cs typeface="Calibri"/>
              </a:rPr>
              <a:t>terá</a:t>
            </a:r>
            <a:r>
              <a:rPr lang="pt-BR" sz="1800" b="1" spc="-85">
                <a:latin typeface="Calibri"/>
                <a:cs typeface="Calibri"/>
              </a:rPr>
              <a:t> </a:t>
            </a:r>
            <a:r>
              <a:rPr lang="pt-BR" sz="1800" b="1">
                <a:latin typeface="Calibri"/>
                <a:cs typeface="Calibri"/>
              </a:rPr>
              <a:t>acesso</a:t>
            </a:r>
            <a:r>
              <a:rPr lang="pt-BR" sz="1800" b="1" spc="-85">
                <a:latin typeface="Calibri"/>
                <a:cs typeface="Calibri"/>
              </a:rPr>
              <a:t> </a:t>
            </a:r>
            <a:r>
              <a:rPr lang="pt-BR" sz="1800" b="1">
                <a:latin typeface="Calibri"/>
                <a:cs typeface="Calibri"/>
              </a:rPr>
              <a:t>ao</a:t>
            </a:r>
            <a:r>
              <a:rPr lang="pt-BR" sz="1800" b="1" spc="-85">
                <a:latin typeface="Calibri"/>
                <a:cs typeface="Calibri"/>
              </a:rPr>
              <a:t> </a:t>
            </a:r>
            <a:r>
              <a:rPr lang="pt-BR" sz="1800" b="1" spc="-10">
                <a:latin typeface="Calibri"/>
                <a:cs typeface="Calibri"/>
              </a:rPr>
              <a:t>local</a:t>
            </a:r>
            <a:r>
              <a:rPr lang="pt-BR" sz="1800" b="1" spc="-80">
                <a:latin typeface="Calibri"/>
                <a:cs typeface="Calibri"/>
              </a:rPr>
              <a:t> </a:t>
            </a:r>
            <a:r>
              <a:rPr lang="pt-BR" sz="1800" b="1">
                <a:latin typeface="Calibri"/>
                <a:cs typeface="Calibri"/>
              </a:rPr>
              <a:t>da</a:t>
            </a:r>
            <a:r>
              <a:rPr lang="pt-BR" sz="1800" b="1" spc="-90">
                <a:latin typeface="Calibri"/>
                <a:cs typeface="Calibri"/>
              </a:rPr>
              <a:t> </a:t>
            </a:r>
            <a:r>
              <a:rPr lang="pt-BR" sz="1800" b="1">
                <a:latin typeface="Calibri"/>
                <a:cs typeface="Calibri"/>
              </a:rPr>
              <a:t>prova</a:t>
            </a:r>
            <a:r>
              <a:rPr lang="pt-BR" sz="1800">
                <a:latin typeface="Calibri"/>
                <a:cs typeface="Calibri"/>
              </a:rPr>
              <a:t>.</a:t>
            </a:r>
            <a:r>
              <a:rPr lang="pt-BR" sz="1800" spc="-90">
                <a:latin typeface="Calibri"/>
                <a:cs typeface="Calibri"/>
              </a:rPr>
              <a:t> </a:t>
            </a:r>
            <a:r>
              <a:rPr lang="pt-BR" sz="1800" spc="-20">
                <a:latin typeface="Calibri"/>
                <a:cs typeface="Calibri"/>
              </a:rPr>
              <a:t>Caso </a:t>
            </a:r>
            <a:r>
              <a:rPr lang="pt-BR" sz="1800">
                <a:latin typeface="Calibri"/>
                <a:cs typeface="Calibri"/>
              </a:rPr>
              <a:t>não</a:t>
            </a:r>
            <a:r>
              <a:rPr lang="pt-BR" sz="1800" spc="-35">
                <a:latin typeface="Calibri"/>
                <a:cs typeface="Calibri"/>
              </a:rPr>
              <a:t> </a:t>
            </a:r>
            <a:r>
              <a:rPr lang="pt-BR" sz="1800">
                <a:latin typeface="Calibri"/>
                <a:cs typeface="Calibri"/>
              </a:rPr>
              <a:t>leve</a:t>
            </a:r>
            <a:r>
              <a:rPr lang="pt-BR" sz="1800" spc="-30">
                <a:latin typeface="Calibri"/>
                <a:cs typeface="Calibri"/>
              </a:rPr>
              <a:t> </a:t>
            </a:r>
            <a:r>
              <a:rPr lang="pt-BR" sz="1800" spc="-10">
                <a:latin typeface="Calibri"/>
                <a:cs typeface="Calibri"/>
              </a:rPr>
              <a:t>acompanhante</a:t>
            </a:r>
            <a:r>
              <a:rPr lang="pt-BR" sz="1800" spc="-35">
                <a:latin typeface="Calibri"/>
                <a:cs typeface="Calibri"/>
              </a:rPr>
              <a:t> </a:t>
            </a:r>
            <a:r>
              <a:rPr lang="pt-BR" sz="1800">
                <a:latin typeface="Calibri"/>
                <a:cs typeface="Calibri"/>
              </a:rPr>
              <a:t>adulto</a:t>
            </a:r>
            <a:r>
              <a:rPr lang="pt-BR" sz="1800" spc="-35">
                <a:latin typeface="Calibri"/>
                <a:cs typeface="Calibri"/>
              </a:rPr>
              <a:t> </a:t>
            </a:r>
            <a:r>
              <a:rPr lang="pt-BR" sz="1800">
                <a:latin typeface="Calibri"/>
                <a:cs typeface="Calibri"/>
              </a:rPr>
              <a:t>não</a:t>
            </a:r>
            <a:r>
              <a:rPr lang="pt-BR" sz="1800" spc="-40">
                <a:latin typeface="Calibri"/>
                <a:cs typeface="Calibri"/>
              </a:rPr>
              <a:t> </a:t>
            </a:r>
            <a:r>
              <a:rPr lang="pt-BR" sz="1800">
                <a:latin typeface="Calibri"/>
                <a:cs typeface="Calibri"/>
              </a:rPr>
              <a:t>poderá</a:t>
            </a:r>
            <a:r>
              <a:rPr lang="pt-BR" sz="1800" spc="-35">
                <a:latin typeface="Calibri"/>
                <a:cs typeface="Calibri"/>
              </a:rPr>
              <a:t> </a:t>
            </a:r>
            <a:r>
              <a:rPr lang="pt-BR" sz="1800" spc="-10">
                <a:latin typeface="Calibri"/>
                <a:cs typeface="Calibri"/>
              </a:rPr>
              <a:t>permanecer</a:t>
            </a:r>
            <a:r>
              <a:rPr lang="pt-BR" sz="1800" spc="-30">
                <a:latin typeface="Calibri"/>
                <a:cs typeface="Calibri"/>
              </a:rPr>
              <a:t> </a:t>
            </a:r>
            <a:r>
              <a:rPr lang="pt-BR" sz="1800">
                <a:latin typeface="Calibri"/>
                <a:cs typeface="Calibri"/>
              </a:rPr>
              <a:t>com</a:t>
            </a:r>
            <a:r>
              <a:rPr lang="pt-BR" sz="1800" spc="-35">
                <a:latin typeface="Calibri"/>
                <a:cs typeface="Calibri"/>
              </a:rPr>
              <a:t> </a:t>
            </a:r>
            <a:r>
              <a:rPr lang="pt-BR" sz="1800">
                <a:latin typeface="Calibri"/>
                <a:cs typeface="Calibri"/>
              </a:rPr>
              <a:t>a</a:t>
            </a:r>
            <a:r>
              <a:rPr lang="pt-BR" sz="1800" spc="-20">
                <a:latin typeface="Calibri"/>
                <a:cs typeface="Calibri"/>
              </a:rPr>
              <a:t> </a:t>
            </a:r>
            <a:r>
              <a:rPr lang="pt-BR" sz="1800">
                <a:latin typeface="Calibri"/>
                <a:cs typeface="Calibri"/>
              </a:rPr>
              <a:t>criança</a:t>
            </a:r>
            <a:r>
              <a:rPr lang="pt-BR" sz="1800" spc="-35">
                <a:latin typeface="Calibri"/>
                <a:cs typeface="Calibri"/>
              </a:rPr>
              <a:t> </a:t>
            </a:r>
            <a:r>
              <a:rPr lang="pt-BR" sz="1800">
                <a:latin typeface="Calibri"/>
                <a:cs typeface="Calibri"/>
              </a:rPr>
              <a:t>no</a:t>
            </a:r>
            <a:r>
              <a:rPr lang="pt-BR" sz="1800" spc="-25">
                <a:latin typeface="Calibri"/>
                <a:cs typeface="Calibri"/>
              </a:rPr>
              <a:t> </a:t>
            </a:r>
            <a:r>
              <a:rPr lang="pt-BR" sz="1800">
                <a:latin typeface="Calibri"/>
                <a:cs typeface="Calibri"/>
              </a:rPr>
              <a:t>local</a:t>
            </a:r>
            <a:r>
              <a:rPr lang="pt-BR" sz="1800" spc="-25">
                <a:latin typeface="Calibri"/>
                <a:cs typeface="Calibri"/>
              </a:rPr>
              <a:t> de </a:t>
            </a:r>
            <a:r>
              <a:rPr lang="pt-BR" sz="1800" spc="-10">
                <a:latin typeface="Calibri"/>
                <a:cs typeface="Calibri"/>
              </a:rPr>
              <a:t>realização</a:t>
            </a:r>
            <a:r>
              <a:rPr lang="pt-BR" sz="1800" spc="-15">
                <a:latin typeface="Calibri"/>
                <a:cs typeface="Calibri"/>
              </a:rPr>
              <a:t> </a:t>
            </a:r>
            <a:r>
              <a:rPr lang="pt-BR" sz="1800">
                <a:latin typeface="Calibri"/>
                <a:cs typeface="Calibri"/>
              </a:rPr>
              <a:t>das</a:t>
            </a:r>
            <a:r>
              <a:rPr lang="pt-BR" sz="1800" spc="-5">
                <a:latin typeface="Calibri"/>
                <a:cs typeface="Calibri"/>
              </a:rPr>
              <a:t> </a:t>
            </a:r>
            <a:r>
              <a:rPr lang="pt-BR" sz="1800" spc="-10">
                <a:latin typeface="Calibri"/>
                <a:cs typeface="Calibri"/>
              </a:rPr>
              <a:t>provas.</a:t>
            </a:r>
            <a:endParaRPr lang="pt-BR" sz="1800">
              <a:latin typeface="Calibri"/>
              <a:cs typeface="Calibri"/>
            </a:endParaRPr>
          </a:p>
          <a:p>
            <a:pPr marL="12065" marR="7620" algn="just">
              <a:lnSpc>
                <a:spcPct val="104800"/>
              </a:lnSpc>
              <a:spcBef>
                <a:spcPts val="2055"/>
              </a:spcBef>
              <a:tabLst>
                <a:tab pos="355600" algn="l"/>
              </a:tabLst>
            </a:pPr>
            <a:r>
              <a:rPr lang="pt-BR" sz="1800" b="1">
                <a:solidFill>
                  <a:schemeClr val="tx2"/>
                </a:solidFill>
                <a:latin typeface="Calibri"/>
                <a:cs typeface="Calibri"/>
              </a:rPr>
              <a:t>b. </a:t>
            </a:r>
            <a:r>
              <a:rPr lang="pt-BR" sz="1800">
                <a:latin typeface="Calibri"/>
                <a:cs typeface="Calibri"/>
              </a:rPr>
              <a:t>A</a:t>
            </a:r>
            <a:r>
              <a:rPr lang="pt-BR" sz="1800" spc="-60">
                <a:latin typeface="Calibri"/>
                <a:cs typeface="Calibri"/>
              </a:rPr>
              <a:t> </a:t>
            </a:r>
            <a:r>
              <a:rPr lang="pt-BR" sz="1800" spc="-10">
                <a:latin typeface="Calibri"/>
                <a:cs typeface="Calibri"/>
              </a:rPr>
              <a:t>candidata</a:t>
            </a:r>
            <a:r>
              <a:rPr lang="pt-BR" sz="1800" spc="-45">
                <a:latin typeface="Calibri"/>
                <a:cs typeface="Calibri"/>
              </a:rPr>
              <a:t> </a:t>
            </a:r>
            <a:r>
              <a:rPr lang="pt-BR" sz="1800">
                <a:latin typeface="Calibri"/>
                <a:cs typeface="Calibri"/>
              </a:rPr>
              <a:t>lactante</a:t>
            </a:r>
            <a:r>
              <a:rPr lang="pt-BR" sz="1800" spc="-40">
                <a:latin typeface="Calibri"/>
                <a:cs typeface="Calibri"/>
              </a:rPr>
              <a:t> </a:t>
            </a:r>
            <a:r>
              <a:rPr lang="pt-BR" sz="1800">
                <a:latin typeface="Calibri"/>
                <a:cs typeface="Calibri"/>
              </a:rPr>
              <a:t>terá</a:t>
            </a:r>
            <a:r>
              <a:rPr lang="pt-BR" sz="1800" spc="-55">
                <a:latin typeface="Calibri"/>
                <a:cs typeface="Calibri"/>
              </a:rPr>
              <a:t> </a:t>
            </a:r>
            <a:r>
              <a:rPr lang="pt-BR" sz="1800">
                <a:latin typeface="Calibri"/>
                <a:cs typeface="Calibri"/>
              </a:rPr>
              <a:t>o</a:t>
            </a:r>
            <a:r>
              <a:rPr lang="pt-BR" sz="1800" spc="-60">
                <a:latin typeface="Calibri"/>
                <a:cs typeface="Calibri"/>
              </a:rPr>
              <a:t> </a:t>
            </a:r>
            <a:r>
              <a:rPr lang="pt-BR" sz="1800" spc="-10">
                <a:latin typeface="Calibri"/>
                <a:cs typeface="Calibri"/>
              </a:rPr>
              <a:t>direito</a:t>
            </a:r>
            <a:r>
              <a:rPr lang="pt-BR" sz="1800" spc="-55">
                <a:latin typeface="Calibri"/>
                <a:cs typeface="Calibri"/>
              </a:rPr>
              <a:t> </a:t>
            </a:r>
            <a:r>
              <a:rPr lang="pt-BR" sz="1800">
                <a:latin typeface="Calibri"/>
                <a:cs typeface="Calibri"/>
              </a:rPr>
              <a:t>de</a:t>
            </a:r>
            <a:r>
              <a:rPr lang="pt-BR" sz="1800" spc="-45">
                <a:latin typeface="Calibri"/>
                <a:cs typeface="Calibri"/>
              </a:rPr>
              <a:t> </a:t>
            </a:r>
            <a:r>
              <a:rPr lang="pt-BR" sz="1800" spc="-10">
                <a:latin typeface="Calibri"/>
                <a:cs typeface="Calibri"/>
              </a:rPr>
              <a:t>proceder</a:t>
            </a:r>
            <a:r>
              <a:rPr lang="pt-BR" sz="1800" spc="-45">
                <a:latin typeface="Calibri"/>
                <a:cs typeface="Calibri"/>
              </a:rPr>
              <a:t> </a:t>
            </a:r>
            <a:r>
              <a:rPr lang="pt-BR" sz="1800">
                <a:latin typeface="Calibri"/>
                <a:cs typeface="Calibri"/>
              </a:rPr>
              <a:t>à</a:t>
            </a:r>
            <a:r>
              <a:rPr lang="pt-BR" sz="1800" spc="-60">
                <a:latin typeface="Calibri"/>
                <a:cs typeface="Calibri"/>
              </a:rPr>
              <a:t> </a:t>
            </a:r>
            <a:r>
              <a:rPr lang="pt-BR" sz="1800">
                <a:latin typeface="Calibri"/>
                <a:cs typeface="Calibri"/>
              </a:rPr>
              <a:t>amamentação</a:t>
            </a:r>
            <a:r>
              <a:rPr lang="pt-BR" sz="1800" spc="-45">
                <a:latin typeface="Calibri"/>
                <a:cs typeface="Calibri"/>
              </a:rPr>
              <a:t> </a:t>
            </a:r>
            <a:r>
              <a:rPr lang="pt-BR" sz="1800">
                <a:latin typeface="Calibri"/>
                <a:cs typeface="Calibri"/>
              </a:rPr>
              <a:t>sempre</a:t>
            </a:r>
            <a:r>
              <a:rPr lang="pt-BR" sz="1800" spc="-50">
                <a:latin typeface="Calibri"/>
                <a:cs typeface="Calibri"/>
              </a:rPr>
              <a:t> </a:t>
            </a:r>
            <a:r>
              <a:rPr lang="pt-BR" sz="1800">
                <a:latin typeface="Calibri"/>
                <a:cs typeface="Calibri"/>
              </a:rPr>
              <a:t>que</a:t>
            </a:r>
            <a:r>
              <a:rPr lang="pt-BR" sz="1800" spc="-40">
                <a:latin typeface="Calibri"/>
                <a:cs typeface="Calibri"/>
              </a:rPr>
              <a:t> </a:t>
            </a:r>
            <a:r>
              <a:rPr lang="pt-BR" sz="1800" spc="-10">
                <a:latin typeface="Calibri"/>
                <a:cs typeface="Calibri"/>
              </a:rPr>
              <a:t>achar necessário,</a:t>
            </a:r>
            <a:r>
              <a:rPr lang="pt-BR" sz="1800" spc="-70">
                <a:latin typeface="Calibri"/>
                <a:cs typeface="Calibri"/>
              </a:rPr>
              <a:t> </a:t>
            </a:r>
            <a:r>
              <a:rPr lang="pt-BR" sz="1800">
                <a:latin typeface="Calibri"/>
                <a:cs typeface="Calibri"/>
              </a:rPr>
              <a:t>porém</a:t>
            </a:r>
            <a:r>
              <a:rPr lang="pt-BR" sz="1800" spc="-60">
                <a:latin typeface="Calibri"/>
                <a:cs typeface="Calibri"/>
              </a:rPr>
              <a:t> </a:t>
            </a:r>
            <a:r>
              <a:rPr lang="pt-BR" sz="1800">
                <a:latin typeface="Calibri"/>
                <a:cs typeface="Calibri"/>
              </a:rPr>
              <a:t>esse</a:t>
            </a:r>
            <a:r>
              <a:rPr lang="pt-BR" sz="1800" spc="-55">
                <a:latin typeface="Calibri"/>
                <a:cs typeface="Calibri"/>
              </a:rPr>
              <a:t> </a:t>
            </a:r>
            <a:r>
              <a:rPr lang="pt-BR" sz="1800" b="1">
                <a:latin typeface="Calibri"/>
                <a:cs typeface="Calibri"/>
              </a:rPr>
              <a:t>tempo</a:t>
            </a:r>
            <a:r>
              <a:rPr lang="pt-BR" sz="1800" b="1" spc="-70">
                <a:latin typeface="Calibri"/>
                <a:cs typeface="Calibri"/>
              </a:rPr>
              <a:t> </a:t>
            </a:r>
            <a:r>
              <a:rPr lang="pt-BR" sz="1800" b="1">
                <a:latin typeface="Calibri"/>
                <a:cs typeface="Calibri"/>
              </a:rPr>
              <a:t>de</a:t>
            </a:r>
            <a:r>
              <a:rPr lang="pt-BR" sz="1800" b="1" spc="-60">
                <a:latin typeface="Calibri"/>
                <a:cs typeface="Calibri"/>
              </a:rPr>
              <a:t> </a:t>
            </a:r>
            <a:r>
              <a:rPr lang="pt-BR" sz="1800" b="1">
                <a:latin typeface="Calibri"/>
                <a:cs typeface="Calibri"/>
              </a:rPr>
              <a:t>amamentação</a:t>
            </a:r>
            <a:r>
              <a:rPr lang="pt-BR" sz="1800" b="1" spc="-70">
                <a:latin typeface="Calibri"/>
                <a:cs typeface="Calibri"/>
              </a:rPr>
              <a:t> </a:t>
            </a:r>
            <a:r>
              <a:rPr lang="pt-BR" sz="1800" b="1">
                <a:latin typeface="Calibri"/>
                <a:cs typeface="Calibri"/>
              </a:rPr>
              <a:t>não</a:t>
            </a:r>
            <a:r>
              <a:rPr lang="pt-BR" sz="1800" b="1" spc="-70">
                <a:latin typeface="Calibri"/>
                <a:cs typeface="Calibri"/>
              </a:rPr>
              <a:t> </a:t>
            </a:r>
            <a:r>
              <a:rPr lang="pt-BR" sz="1800" b="1">
                <a:latin typeface="Calibri"/>
                <a:cs typeface="Calibri"/>
              </a:rPr>
              <a:t>será</a:t>
            </a:r>
            <a:r>
              <a:rPr lang="pt-BR" sz="1800" b="1" spc="-80">
                <a:latin typeface="Calibri"/>
                <a:cs typeface="Calibri"/>
              </a:rPr>
              <a:t> </a:t>
            </a:r>
            <a:r>
              <a:rPr lang="pt-BR" sz="1800" b="1">
                <a:latin typeface="Calibri"/>
                <a:cs typeface="Calibri"/>
              </a:rPr>
              <a:t>compensado</a:t>
            </a:r>
            <a:r>
              <a:rPr lang="pt-BR" sz="1800" b="1" spc="-70">
                <a:latin typeface="Calibri"/>
                <a:cs typeface="Calibri"/>
              </a:rPr>
              <a:t> </a:t>
            </a:r>
            <a:r>
              <a:rPr lang="pt-BR" sz="1800" b="1">
                <a:latin typeface="Calibri"/>
                <a:cs typeface="Calibri"/>
              </a:rPr>
              <a:t>no</a:t>
            </a:r>
            <a:r>
              <a:rPr lang="pt-BR" sz="1800" b="1" spc="-60">
                <a:latin typeface="Calibri"/>
                <a:cs typeface="Calibri"/>
              </a:rPr>
              <a:t> </a:t>
            </a:r>
            <a:r>
              <a:rPr lang="pt-BR" sz="1800" b="1" spc="-10">
                <a:latin typeface="Calibri"/>
                <a:cs typeface="Calibri"/>
              </a:rPr>
              <a:t>tempo </a:t>
            </a:r>
            <a:r>
              <a:rPr lang="pt-BR" sz="1800" b="1">
                <a:latin typeface="Calibri"/>
                <a:cs typeface="Calibri"/>
              </a:rPr>
              <a:t>de</a:t>
            </a:r>
            <a:r>
              <a:rPr lang="pt-BR" sz="1800" b="1" spc="-10">
                <a:latin typeface="Calibri"/>
                <a:cs typeface="Calibri"/>
              </a:rPr>
              <a:t> prova</a:t>
            </a:r>
            <a:r>
              <a:rPr lang="pt-BR" sz="1800" spc="-10">
                <a:latin typeface="Calibri"/>
                <a:cs typeface="Calibri"/>
              </a:rPr>
              <a:t>.</a:t>
            </a:r>
            <a:endParaRPr lang="pt-BR" sz="1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nchor="t">
            <a:spAutoFit/>
          </a:bodyPr>
          <a:lstStyle/>
          <a:p>
            <a:pPr marL="623570" algn="ctr">
              <a:lnSpc>
                <a:spcPct val="100000"/>
              </a:lnSpc>
              <a:spcBef>
                <a:spcPts val="105"/>
              </a:spcBef>
            </a:pPr>
            <a:r>
              <a:rPr lang="pt-BR" sz="2000" b="1" u="none">
                <a:solidFill>
                  <a:srgbClr val="2D57A6"/>
                </a:solidFill>
                <a:latin typeface="Calibri"/>
                <a:cs typeface="Calibri"/>
              </a:rPr>
              <a:t>Candidato</a:t>
            </a:r>
            <a:r>
              <a:rPr lang="pt-BR" sz="2000" b="1" u="none" spc="-15">
                <a:solidFill>
                  <a:srgbClr val="2D57A6"/>
                </a:solidFill>
                <a:latin typeface="Calibri"/>
                <a:cs typeface="Calibri"/>
              </a:rPr>
              <a:t> </a:t>
            </a:r>
            <a:r>
              <a:rPr sz="2000" b="1" u="none">
                <a:solidFill>
                  <a:srgbClr val="2D57A6"/>
                </a:solidFill>
                <a:latin typeface="Calibri"/>
                <a:cs typeface="Calibri"/>
              </a:rPr>
              <a:t>(a)</a:t>
            </a:r>
            <a:r>
              <a:rPr sz="2000" b="1" u="none" spc="-25">
                <a:solidFill>
                  <a:srgbClr val="2D57A6"/>
                </a:solidFill>
                <a:latin typeface="Calibri"/>
                <a:cs typeface="Calibri"/>
              </a:rPr>
              <a:t> </a:t>
            </a:r>
            <a:r>
              <a:rPr sz="2000" b="1" u="none">
                <a:solidFill>
                  <a:srgbClr val="2D57A6"/>
                </a:solidFill>
                <a:latin typeface="Calibri"/>
                <a:cs typeface="Calibri"/>
              </a:rPr>
              <a:t>com</a:t>
            </a:r>
            <a:r>
              <a:rPr sz="2000" b="1" u="none" spc="-10">
                <a:solidFill>
                  <a:srgbClr val="2D57A6"/>
                </a:solidFill>
                <a:latin typeface="Calibri"/>
                <a:cs typeface="Calibri"/>
              </a:rPr>
              <a:t> </a:t>
            </a:r>
            <a:r>
              <a:rPr sz="2000" b="1" u="none">
                <a:solidFill>
                  <a:srgbClr val="2D57A6"/>
                </a:solidFill>
                <a:latin typeface="Calibri"/>
                <a:cs typeface="Calibri"/>
              </a:rPr>
              <a:t>Nome</a:t>
            </a:r>
            <a:r>
              <a:rPr sz="2000" b="1" u="none" spc="-20">
                <a:solidFill>
                  <a:srgbClr val="2D57A6"/>
                </a:solidFill>
                <a:latin typeface="Calibri"/>
                <a:cs typeface="Calibri"/>
              </a:rPr>
              <a:t> </a:t>
            </a:r>
            <a:r>
              <a:rPr sz="2000" b="1" u="none" spc="-10">
                <a:solidFill>
                  <a:srgbClr val="2D57A6"/>
                </a:solidFill>
                <a:latin typeface="Calibri"/>
                <a:cs typeface="Calibri"/>
              </a:rPr>
              <a:t>social</a:t>
            </a:r>
            <a:endParaRPr lang="pt-BR" sz="2000">
              <a:latin typeface="Calibri"/>
              <a:cs typeface="Calibri"/>
            </a:endParaRPr>
          </a:p>
        </p:txBody>
      </p:sp>
      <p:sp>
        <p:nvSpPr>
          <p:cNvPr id="3" name="object 3"/>
          <p:cNvSpPr txBox="1"/>
          <p:nvPr/>
        </p:nvSpPr>
        <p:spPr>
          <a:xfrm>
            <a:off x="703580" y="1546986"/>
            <a:ext cx="8054340" cy="1710055"/>
          </a:xfrm>
          <a:prstGeom prst="rect">
            <a:avLst/>
          </a:prstGeom>
        </p:spPr>
        <p:txBody>
          <a:bodyPr vert="horz" wrap="square" lIns="0" tIns="635" rIns="0" bIns="0" rtlCol="0" anchor="t">
            <a:spAutoFit/>
          </a:bodyPr>
          <a:lstStyle/>
          <a:p>
            <a:pPr marL="12065" marR="5080" algn="just">
              <a:lnSpc>
                <a:spcPct val="104400"/>
              </a:lnSpc>
              <a:spcBef>
                <a:spcPts val="5"/>
              </a:spcBef>
              <a:tabLst>
                <a:tab pos="355600" algn="l"/>
              </a:tabLst>
            </a:pPr>
            <a:r>
              <a:rPr lang="pt-BR" sz="1800" b="1">
                <a:solidFill>
                  <a:schemeClr val="tx2"/>
                </a:solidFill>
                <a:latin typeface="Calibri"/>
                <a:cs typeface="Calibri"/>
              </a:rPr>
              <a:t>a. </a:t>
            </a:r>
            <a:r>
              <a:rPr lang="pt-BR" sz="1800">
                <a:latin typeface="Calibri"/>
                <a:cs typeface="Calibri"/>
              </a:rPr>
              <a:t>No</a:t>
            </a:r>
            <a:r>
              <a:rPr lang="pt-BR" sz="1800" spc="-70">
                <a:latin typeface="Calibri"/>
                <a:cs typeface="Calibri"/>
              </a:rPr>
              <a:t> </a:t>
            </a:r>
            <a:r>
              <a:rPr lang="pt-BR" sz="1800">
                <a:latin typeface="Calibri"/>
                <a:cs typeface="Calibri"/>
              </a:rPr>
              <a:t>caso</a:t>
            </a:r>
            <a:r>
              <a:rPr lang="pt-BR" sz="1800" spc="-70">
                <a:latin typeface="Calibri"/>
                <a:cs typeface="Calibri"/>
              </a:rPr>
              <a:t> </a:t>
            </a:r>
            <a:r>
              <a:rPr lang="pt-BR" sz="1800">
                <a:latin typeface="Calibri"/>
                <a:cs typeface="Calibri"/>
              </a:rPr>
              <a:t>de</a:t>
            </a:r>
            <a:r>
              <a:rPr lang="pt-BR" sz="1800" spc="-70">
                <a:latin typeface="Calibri"/>
                <a:cs typeface="Calibri"/>
              </a:rPr>
              <a:t> </a:t>
            </a:r>
            <a:r>
              <a:rPr lang="pt-BR" sz="1800">
                <a:latin typeface="Calibri"/>
                <a:cs typeface="Calibri"/>
              </a:rPr>
              <a:t>alunos</a:t>
            </a:r>
            <a:r>
              <a:rPr lang="pt-BR" sz="1800" spc="-70">
                <a:latin typeface="Calibri"/>
                <a:cs typeface="Calibri"/>
              </a:rPr>
              <a:t> </a:t>
            </a:r>
            <a:r>
              <a:rPr lang="pt-BR" sz="1800">
                <a:latin typeface="Calibri"/>
                <a:cs typeface="Calibri"/>
              </a:rPr>
              <a:t>inscritos</a:t>
            </a:r>
            <a:r>
              <a:rPr lang="pt-BR" sz="1800" spc="-65">
                <a:latin typeface="Calibri"/>
                <a:cs typeface="Calibri"/>
              </a:rPr>
              <a:t> </a:t>
            </a:r>
            <a:r>
              <a:rPr lang="pt-BR" sz="1800">
                <a:latin typeface="Calibri"/>
                <a:cs typeface="Calibri"/>
              </a:rPr>
              <a:t>automaticamente</a:t>
            </a:r>
            <a:r>
              <a:rPr lang="pt-BR" sz="1800" spc="-60">
                <a:latin typeface="Calibri"/>
                <a:cs typeface="Calibri"/>
              </a:rPr>
              <a:t> </a:t>
            </a:r>
            <a:r>
              <a:rPr lang="pt-BR" sz="1800">
                <a:latin typeface="Calibri"/>
                <a:cs typeface="Calibri"/>
              </a:rPr>
              <a:t>na</a:t>
            </a:r>
            <a:r>
              <a:rPr lang="pt-BR" sz="1800" spc="-75">
                <a:latin typeface="Calibri"/>
                <a:cs typeface="Calibri"/>
              </a:rPr>
              <a:t> </a:t>
            </a:r>
            <a:r>
              <a:rPr lang="pt-BR" sz="1800">
                <a:latin typeface="Calibri"/>
                <a:cs typeface="Calibri"/>
              </a:rPr>
              <a:t>SED,</a:t>
            </a:r>
            <a:r>
              <a:rPr lang="pt-BR" sz="1800" spc="-75">
                <a:latin typeface="Calibri"/>
                <a:cs typeface="Calibri"/>
              </a:rPr>
              <a:t> </a:t>
            </a:r>
            <a:r>
              <a:rPr lang="pt-BR" sz="1800">
                <a:latin typeface="Calibri"/>
                <a:cs typeface="Calibri"/>
              </a:rPr>
              <a:t>o</a:t>
            </a:r>
            <a:r>
              <a:rPr lang="pt-BR" sz="1800" spc="-75">
                <a:latin typeface="Calibri"/>
                <a:cs typeface="Calibri"/>
              </a:rPr>
              <a:t> </a:t>
            </a:r>
            <a:r>
              <a:rPr lang="pt-BR" sz="1800">
                <a:latin typeface="Calibri"/>
                <a:cs typeface="Calibri"/>
              </a:rPr>
              <a:t>nome</a:t>
            </a:r>
            <a:r>
              <a:rPr lang="pt-BR" sz="1800" spc="-60">
                <a:latin typeface="Calibri"/>
                <a:cs typeface="Calibri"/>
              </a:rPr>
              <a:t> </a:t>
            </a:r>
            <a:r>
              <a:rPr lang="pt-BR" sz="1800">
                <a:latin typeface="Calibri"/>
                <a:cs typeface="Calibri"/>
              </a:rPr>
              <a:t>social</a:t>
            </a:r>
            <a:r>
              <a:rPr lang="pt-BR" sz="1800" spc="-70">
                <a:latin typeface="Calibri"/>
                <a:cs typeface="Calibri"/>
              </a:rPr>
              <a:t> </a:t>
            </a:r>
            <a:r>
              <a:rPr lang="pt-BR" sz="1800">
                <a:latin typeface="Calibri"/>
                <a:cs typeface="Calibri"/>
              </a:rPr>
              <a:t>deverá</a:t>
            </a:r>
            <a:r>
              <a:rPr lang="pt-BR" sz="1800" spc="-70">
                <a:latin typeface="Calibri"/>
                <a:cs typeface="Calibri"/>
              </a:rPr>
              <a:t> </a:t>
            </a:r>
            <a:r>
              <a:rPr lang="pt-BR" sz="1800" spc="-10">
                <a:latin typeface="Calibri"/>
                <a:cs typeface="Calibri"/>
              </a:rPr>
              <a:t>constar </a:t>
            </a:r>
            <a:r>
              <a:rPr lang="pt-BR" sz="1800">
                <a:latin typeface="Calibri"/>
                <a:cs typeface="Calibri"/>
              </a:rPr>
              <a:t>na</a:t>
            </a:r>
            <a:r>
              <a:rPr lang="pt-BR" sz="1800" spc="50">
                <a:latin typeface="Calibri"/>
                <a:cs typeface="Calibri"/>
              </a:rPr>
              <a:t> </a:t>
            </a:r>
            <a:r>
              <a:rPr lang="pt-BR" sz="1800">
                <a:latin typeface="Calibri"/>
                <a:cs typeface="Calibri"/>
              </a:rPr>
              <a:t>base</a:t>
            </a:r>
            <a:r>
              <a:rPr lang="pt-BR" sz="1800" spc="55">
                <a:latin typeface="Calibri"/>
                <a:cs typeface="Calibri"/>
              </a:rPr>
              <a:t> </a:t>
            </a:r>
            <a:r>
              <a:rPr lang="pt-BR" sz="1800">
                <a:latin typeface="Calibri"/>
                <a:cs typeface="Calibri"/>
              </a:rPr>
              <a:t>de</a:t>
            </a:r>
            <a:r>
              <a:rPr lang="pt-BR" sz="1800" spc="55">
                <a:latin typeface="Calibri"/>
                <a:cs typeface="Calibri"/>
              </a:rPr>
              <a:t> </a:t>
            </a:r>
            <a:r>
              <a:rPr lang="pt-BR" sz="1800">
                <a:latin typeface="Calibri"/>
                <a:cs typeface="Calibri"/>
              </a:rPr>
              <a:t>dados</a:t>
            </a:r>
            <a:r>
              <a:rPr lang="pt-BR" sz="1800" spc="55">
                <a:latin typeface="Calibri"/>
                <a:cs typeface="Calibri"/>
              </a:rPr>
              <a:t> </a:t>
            </a:r>
            <a:r>
              <a:rPr lang="pt-BR" sz="1800">
                <a:latin typeface="Calibri"/>
                <a:cs typeface="Calibri"/>
              </a:rPr>
              <a:t>(22/08).</a:t>
            </a:r>
            <a:r>
              <a:rPr lang="pt-BR" sz="1800" spc="55">
                <a:latin typeface="Calibri"/>
                <a:cs typeface="Calibri"/>
              </a:rPr>
              <a:t> </a:t>
            </a:r>
            <a:r>
              <a:rPr lang="pt-BR" sz="1800">
                <a:latin typeface="Calibri"/>
                <a:cs typeface="Calibri"/>
              </a:rPr>
              <a:t>Posterior</a:t>
            </a:r>
            <a:r>
              <a:rPr lang="pt-BR" sz="1800" spc="45">
                <a:latin typeface="Calibri"/>
                <a:cs typeface="Calibri"/>
              </a:rPr>
              <a:t> </a:t>
            </a:r>
            <a:r>
              <a:rPr lang="pt-BR" sz="1800">
                <a:latin typeface="Calibri"/>
                <a:cs typeface="Calibri"/>
              </a:rPr>
              <a:t>a</a:t>
            </a:r>
            <a:r>
              <a:rPr lang="pt-BR" sz="1800" spc="65">
                <a:latin typeface="Calibri"/>
                <a:cs typeface="Calibri"/>
              </a:rPr>
              <a:t> </a:t>
            </a:r>
            <a:r>
              <a:rPr lang="pt-BR" sz="1800">
                <a:latin typeface="Calibri"/>
                <a:cs typeface="Calibri"/>
              </a:rPr>
              <a:t>essa</a:t>
            </a:r>
            <a:r>
              <a:rPr lang="pt-BR" sz="1800" spc="55">
                <a:latin typeface="Calibri"/>
                <a:cs typeface="Calibri"/>
              </a:rPr>
              <a:t> </a:t>
            </a:r>
            <a:r>
              <a:rPr lang="pt-BR" sz="1800">
                <a:latin typeface="Calibri"/>
                <a:cs typeface="Calibri"/>
              </a:rPr>
              <a:t>data,</a:t>
            </a:r>
            <a:r>
              <a:rPr lang="pt-BR" sz="1800" spc="50">
                <a:latin typeface="Calibri"/>
                <a:cs typeface="Calibri"/>
              </a:rPr>
              <a:t> </a:t>
            </a:r>
            <a:r>
              <a:rPr lang="pt-BR" sz="1800">
                <a:latin typeface="Calibri"/>
                <a:cs typeface="Calibri"/>
              </a:rPr>
              <a:t>não</a:t>
            </a:r>
            <a:r>
              <a:rPr lang="pt-BR" sz="1800" spc="55">
                <a:latin typeface="Calibri"/>
                <a:cs typeface="Calibri"/>
              </a:rPr>
              <a:t> </a:t>
            </a:r>
            <a:r>
              <a:rPr lang="pt-BR" sz="1800">
                <a:latin typeface="Calibri"/>
                <a:cs typeface="Calibri"/>
              </a:rPr>
              <a:t>será</a:t>
            </a:r>
            <a:r>
              <a:rPr lang="pt-BR" sz="1800" spc="50">
                <a:latin typeface="Calibri"/>
                <a:cs typeface="Calibri"/>
              </a:rPr>
              <a:t> </a:t>
            </a:r>
            <a:r>
              <a:rPr lang="pt-BR" sz="1800">
                <a:latin typeface="Calibri"/>
                <a:cs typeface="Calibri"/>
              </a:rPr>
              <a:t>possível</a:t>
            </a:r>
            <a:r>
              <a:rPr lang="pt-BR" sz="1800" spc="50">
                <a:latin typeface="Calibri"/>
                <a:cs typeface="Calibri"/>
              </a:rPr>
              <a:t> </a:t>
            </a:r>
            <a:r>
              <a:rPr lang="pt-BR" sz="1800">
                <a:latin typeface="Calibri"/>
                <a:cs typeface="Calibri"/>
              </a:rPr>
              <a:t>alterar</a:t>
            </a:r>
            <a:r>
              <a:rPr lang="pt-BR" sz="1800" spc="60">
                <a:latin typeface="Calibri"/>
                <a:cs typeface="Calibri"/>
              </a:rPr>
              <a:t> </a:t>
            </a:r>
            <a:r>
              <a:rPr lang="pt-BR" sz="1800">
                <a:latin typeface="Calibri"/>
                <a:cs typeface="Calibri"/>
              </a:rPr>
              <a:t>o</a:t>
            </a:r>
            <a:r>
              <a:rPr lang="pt-BR" sz="1800" spc="50">
                <a:latin typeface="Calibri"/>
                <a:cs typeface="Calibri"/>
              </a:rPr>
              <a:t> </a:t>
            </a:r>
            <a:r>
              <a:rPr lang="pt-BR" spc="-20">
                <a:latin typeface="Calibri"/>
                <a:cs typeface="Calibri"/>
              </a:rPr>
              <a:t>nome </a:t>
            </a:r>
            <a:r>
              <a:rPr lang="pt-BR">
                <a:latin typeface="Calibri"/>
                <a:cs typeface="Calibri"/>
              </a:rPr>
              <a:t>para</a:t>
            </a:r>
            <a:r>
              <a:rPr lang="pt-BR" sz="1800" spc="-45">
                <a:latin typeface="Calibri"/>
                <a:cs typeface="Calibri"/>
              </a:rPr>
              <a:t> </a:t>
            </a:r>
            <a:r>
              <a:rPr lang="pt-BR" sz="1800">
                <a:latin typeface="Calibri"/>
                <a:cs typeface="Calibri"/>
              </a:rPr>
              <a:t>o</a:t>
            </a:r>
            <a:r>
              <a:rPr lang="pt-BR" sz="1800" spc="-40">
                <a:latin typeface="Calibri"/>
                <a:cs typeface="Calibri"/>
              </a:rPr>
              <a:t> </a:t>
            </a:r>
            <a:r>
              <a:rPr lang="pt-BR" sz="1800">
                <a:latin typeface="Calibri"/>
                <a:cs typeface="Calibri"/>
              </a:rPr>
              <a:t>nome</a:t>
            </a:r>
            <a:r>
              <a:rPr lang="pt-BR" sz="1800" spc="-35">
                <a:latin typeface="Calibri"/>
                <a:cs typeface="Calibri"/>
              </a:rPr>
              <a:t> </a:t>
            </a:r>
            <a:r>
              <a:rPr lang="pt-BR" sz="1800">
                <a:latin typeface="Calibri"/>
                <a:cs typeface="Calibri"/>
              </a:rPr>
              <a:t>social</a:t>
            </a:r>
            <a:r>
              <a:rPr lang="pt-BR" sz="1800" spc="-35">
                <a:latin typeface="Calibri"/>
                <a:cs typeface="Calibri"/>
              </a:rPr>
              <a:t> </a:t>
            </a:r>
            <a:r>
              <a:rPr lang="pt-BR" sz="1800">
                <a:latin typeface="Calibri"/>
                <a:cs typeface="Calibri"/>
              </a:rPr>
              <a:t>para</a:t>
            </a:r>
            <a:r>
              <a:rPr lang="pt-BR" sz="1800" spc="-40">
                <a:latin typeface="Calibri"/>
                <a:cs typeface="Calibri"/>
              </a:rPr>
              <a:t> </a:t>
            </a:r>
            <a:r>
              <a:rPr lang="pt-BR" sz="1800">
                <a:latin typeface="Calibri"/>
                <a:cs typeface="Calibri"/>
              </a:rPr>
              <a:t>aplicação</a:t>
            </a:r>
            <a:r>
              <a:rPr lang="pt-BR" sz="1800" spc="-40">
                <a:latin typeface="Calibri"/>
                <a:cs typeface="Calibri"/>
              </a:rPr>
              <a:t> </a:t>
            </a:r>
            <a:r>
              <a:rPr lang="pt-BR" sz="1800">
                <a:latin typeface="Calibri"/>
                <a:cs typeface="Calibri"/>
              </a:rPr>
              <a:t>da</a:t>
            </a:r>
            <a:r>
              <a:rPr lang="pt-BR" sz="1800" spc="-40">
                <a:latin typeface="Calibri"/>
                <a:cs typeface="Calibri"/>
              </a:rPr>
              <a:t> </a:t>
            </a:r>
            <a:r>
              <a:rPr lang="pt-BR" sz="1800" spc="-10">
                <a:latin typeface="Calibri"/>
                <a:cs typeface="Calibri"/>
              </a:rPr>
              <a:t>prova.</a:t>
            </a:r>
            <a:endParaRPr lang="pt-BR" sz="1800">
              <a:latin typeface="Calibri"/>
              <a:cs typeface="Calibri"/>
            </a:endParaRPr>
          </a:p>
          <a:p>
            <a:pPr marL="12065" marR="7620">
              <a:lnSpc>
                <a:spcPct val="104400"/>
              </a:lnSpc>
              <a:spcBef>
                <a:spcPts val="2070"/>
              </a:spcBef>
              <a:tabLst>
                <a:tab pos="355600" algn="l"/>
              </a:tabLst>
            </a:pPr>
            <a:r>
              <a:rPr lang="pt-BR" sz="1800" b="1">
                <a:solidFill>
                  <a:schemeClr val="tx2"/>
                </a:solidFill>
                <a:latin typeface="Calibri"/>
                <a:cs typeface="Calibri"/>
              </a:rPr>
              <a:t>b. </a:t>
            </a:r>
            <a:r>
              <a:rPr lang="pt-BR" sz="1800">
                <a:latin typeface="Calibri"/>
                <a:cs typeface="Calibri"/>
              </a:rPr>
              <a:t>Estudantes</a:t>
            </a:r>
            <a:r>
              <a:rPr lang="pt-BR" sz="1800" spc="495">
                <a:latin typeface="Calibri"/>
                <a:cs typeface="Calibri"/>
              </a:rPr>
              <a:t> </a:t>
            </a:r>
            <a:r>
              <a:rPr lang="pt-BR" sz="1800">
                <a:latin typeface="Calibri"/>
                <a:cs typeface="Calibri"/>
              </a:rPr>
              <a:t>inscritos</a:t>
            </a:r>
            <a:r>
              <a:rPr lang="pt-BR" sz="1800" spc="495">
                <a:latin typeface="Calibri"/>
                <a:cs typeface="Calibri"/>
              </a:rPr>
              <a:t> </a:t>
            </a:r>
            <a:r>
              <a:rPr lang="pt-BR" sz="1800">
                <a:latin typeface="Calibri"/>
                <a:cs typeface="Calibri"/>
              </a:rPr>
              <a:t>(fora</a:t>
            </a:r>
            <a:r>
              <a:rPr lang="pt-BR" sz="1800" spc="495">
                <a:latin typeface="Calibri"/>
                <a:cs typeface="Calibri"/>
              </a:rPr>
              <a:t> </a:t>
            </a:r>
            <a:r>
              <a:rPr lang="pt-BR" sz="1800">
                <a:latin typeface="Calibri"/>
                <a:cs typeface="Calibri"/>
              </a:rPr>
              <a:t>da</a:t>
            </a:r>
            <a:r>
              <a:rPr lang="pt-BR" sz="1800" spc="495">
                <a:latin typeface="Calibri"/>
                <a:cs typeface="Calibri"/>
              </a:rPr>
              <a:t> </a:t>
            </a:r>
            <a:r>
              <a:rPr lang="pt-BR" sz="1800">
                <a:latin typeface="Calibri"/>
                <a:cs typeface="Calibri"/>
              </a:rPr>
              <a:t>rede),</a:t>
            </a:r>
            <a:r>
              <a:rPr lang="pt-BR" sz="1800" spc="45">
                <a:latin typeface="Calibri"/>
                <a:cs typeface="Calibri"/>
              </a:rPr>
              <a:t>  </a:t>
            </a:r>
            <a:r>
              <a:rPr lang="pt-BR" sz="1800">
                <a:latin typeface="Calibri"/>
                <a:cs typeface="Calibri"/>
              </a:rPr>
              <a:t>a</a:t>
            </a:r>
            <a:r>
              <a:rPr lang="pt-BR" sz="1800" spc="495">
                <a:latin typeface="Calibri"/>
                <a:cs typeface="Calibri"/>
              </a:rPr>
              <a:t> </a:t>
            </a:r>
            <a:r>
              <a:rPr lang="pt-BR" sz="1800">
                <a:latin typeface="Calibri"/>
                <a:cs typeface="Calibri"/>
              </a:rPr>
              <a:t>solicitação</a:t>
            </a:r>
            <a:r>
              <a:rPr lang="pt-BR" sz="1800" spc="495">
                <a:latin typeface="Calibri"/>
                <a:cs typeface="Calibri"/>
              </a:rPr>
              <a:t> </a:t>
            </a:r>
            <a:r>
              <a:rPr lang="pt-BR" sz="1800">
                <a:latin typeface="Calibri"/>
                <a:cs typeface="Calibri"/>
              </a:rPr>
              <a:t>de</a:t>
            </a:r>
            <a:r>
              <a:rPr lang="pt-BR" sz="1800" spc="40">
                <a:latin typeface="Calibri"/>
                <a:cs typeface="Calibri"/>
              </a:rPr>
              <a:t>  </a:t>
            </a:r>
            <a:r>
              <a:rPr lang="pt-BR" sz="1800">
                <a:latin typeface="Calibri"/>
                <a:cs typeface="Calibri"/>
              </a:rPr>
              <a:t>nome</a:t>
            </a:r>
            <a:r>
              <a:rPr lang="pt-BR" sz="1800" spc="45">
                <a:latin typeface="Calibri"/>
                <a:cs typeface="Calibri"/>
              </a:rPr>
              <a:t>  </a:t>
            </a:r>
            <a:r>
              <a:rPr lang="pt-BR" sz="1800">
                <a:latin typeface="Calibri"/>
                <a:cs typeface="Calibri"/>
              </a:rPr>
              <a:t>social</a:t>
            </a:r>
            <a:r>
              <a:rPr lang="pt-BR" sz="1800" spc="490">
                <a:latin typeface="Calibri"/>
                <a:cs typeface="Calibri"/>
              </a:rPr>
              <a:t> </a:t>
            </a:r>
            <a:r>
              <a:rPr lang="pt-BR" sz="1800">
                <a:latin typeface="Calibri"/>
                <a:cs typeface="Calibri"/>
              </a:rPr>
              <a:t>ocorreu</a:t>
            </a:r>
            <a:r>
              <a:rPr lang="pt-BR" sz="1800" spc="495">
                <a:latin typeface="Calibri"/>
                <a:cs typeface="Calibri"/>
              </a:rPr>
              <a:t> </a:t>
            </a:r>
            <a:r>
              <a:rPr lang="pt-BR" sz="1800" spc="-25">
                <a:latin typeface="Calibri"/>
                <a:cs typeface="Calibri"/>
              </a:rPr>
              <a:t>na </a:t>
            </a:r>
            <a:r>
              <a:rPr lang="pt-BR" sz="1800" spc="-10">
                <a:latin typeface="Calibri"/>
                <a:cs typeface="Calibri"/>
              </a:rPr>
              <a:t>inscrição.</a:t>
            </a:r>
            <a:endParaRPr lang="pt-BR" sz="18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362" y="404938"/>
            <a:ext cx="8751824" cy="330834"/>
          </a:xfrm>
          <a:prstGeom prst="rect">
            <a:avLst/>
          </a:prstGeom>
        </p:spPr>
        <p:txBody>
          <a:bodyPr vert="horz" wrap="square" lIns="0" tIns="13335" rIns="0" bIns="0" rtlCol="0" anchor="t">
            <a:spAutoFit/>
          </a:bodyPr>
          <a:lstStyle/>
          <a:p>
            <a:pPr marL="638810" algn="ctr">
              <a:lnSpc>
                <a:spcPct val="100000"/>
              </a:lnSpc>
              <a:spcBef>
                <a:spcPts val="105"/>
              </a:spcBef>
            </a:pPr>
            <a:r>
              <a:rPr lang="pt-BR" sz="2000" b="1" u="none">
                <a:solidFill>
                  <a:srgbClr val="2D57A6"/>
                </a:solidFill>
                <a:latin typeface="Calibri"/>
                <a:cs typeface="Calibri"/>
              </a:rPr>
              <a:t>Estudantes</a:t>
            </a:r>
            <a:r>
              <a:rPr lang="pt-BR" sz="2000" b="1" u="none" spc="-40">
                <a:solidFill>
                  <a:srgbClr val="2D57A6"/>
                </a:solidFill>
                <a:latin typeface="Calibri"/>
                <a:cs typeface="Calibri"/>
              </a:rPr>
              <a:t> </a:t>
            </a:r>
            <a:r>
              <a:rPr lang="pt-BR" sz="2000" b="1" u="none">
                <a:solidFill>
                  <a:srgbClr val="2D57A6"/>
                </a:solidFill>
                <a:latin typeface="Calibri"/>
                <a:cs typeface="Calibri"/>
              </a:rPr>
              <a:t>elegíveis</a:t>
            </a:r>
            <a:r>
              <a:rPr lang="pt-BR" sz="2000" b="1" u="none" spc="-45">
                <a:solidFill>
                  <a:srgbClr val="2D57A6"/>
                </a:solidFill>
                <a:latin typeface="Calibri"/>
                <a:cs typeface="Calibri"/>
              </a:rPr>
              <a:t> </a:t>
            </a:r>
            <a:r>
              <a:rPr lang="pt-BR" sz="2000" b="1" u="none">
                <a:solidFill>
                  <a:srgbClr val="2D57A6"/>
                </a:solidFill>
                <a:latin typeface="Calibri"/>
                <a:cs typeface="Calibri"/>
              </a:rPr>
              <a:t>aos</a:t>
            </a:r>
            <a:r>
              <a:rPr lang="pt-BR" sz="2000" b="1" u="none" spc="-40">
                <a:solidFill>
                  <a:srgbClr val="2D57A6"/>
                </a:solidFill>
                <a:latin typeface="Calibri"/>
                <a:cs typeface="Calibri"/>
              </a:rPr>
              <a:t> </a:t>
            </a:r>
            <a:r>
              <a:rPr lang="pt-BR" sz="2000" b="1" u="none">
                <a:solidFill>
                  <a:srgbClr val="2D57A6"/>
                </a:solidFill>
                <a:latin typeface="Calibri"/>
                <a:cs typeface="Calibri"/>
              </a:rPr>
              <a:t>serviços</a:t>
            </a:r>
            <a:r>
              <a:rPr lang="pt-BR" sz="2000" b="1" u="none" spc="-45">
                <a:solidFill>
                  <a:srgbClr val="2D57A6"/>
                </a:solidFill>
                <a:latin typeface="Calibri"/>
                <a:cs typeface="Calibri"/>
              </a:rPr>
              <a:t> </a:t>
            </a:r>
            <a:r>
              <a:rPr lang="pt-BR" sz="2000" b="1" u="none">
                <a:solidFill>
                  <a:srgbClr val="2D57A6"/>
                </a:solidFill>
                <a:latin typeface="Calibri"/>
                <a:cs typeface="Calibri"/>
              </a:rPr>
              <a:t>da</a:t>
            </a:r>
            <a:r>
              <a:rPr lang="pt-BR" sz="2000" b="1" u="none" spc="-40">
                <a:solidFill>
                  <a:srgbClr val="2D57A6"/>
                </a:solidFill>
                <a:latin typeface="Calibri"/>
                <a:cs typeface="Calibri"/>
              </a:rPr>
              <a:t> </a:t>
            </a:r>
            <a:r>
              <a:rPr lang="pt-BR" sz="2000" b="1" u="none" spc="-40">
                <a:solidFill>
                  <a:srgbClr val="2D57A6"/>
                </a:solidFill>
              </a:rPr>
              <a:t>E</a:t>
            </a:r>
            <a:r>
              <a:rPr lang="pt-BR" sz="2000" b="1" u="none">
                <a:solidFill>
                  <a:srgbClr val="2D57A6"/>
                </a:solidFill>
                <a:latin typeface="Calibri"/>
                <a:cs typeface="Calibri"/>
              </a:rPr>
              <a:t>ducação</a:t>
            </a:r>
            <a:r>
              <a:rPr lang="pt-BR" sz="2000" b="1" u="none" spc="-45">
                <a:solidFill>
                  <a:srgbClr val="2D57A6"/>
                </a:solidFill>
                <a:latin typeface="Calibri"/>
                <a:cs typeface="Calibri"/>
              </a:rPr>
              <a:t> </a:t>
            </a:r>
            <a:r>
              <a:rPr lang="pt-BR" sz="2000" b="1" u="none" spc="-10">
                <a:solidFill>
                  <a:srgbClr val="2D57A6"/>
                </a:solidFill>
              </a:rPr>
              <a:t>E</a:t>
            </a:r>
            <a:r>
              <a:rPr lang="pt-BR" sz="2000" b="1" u="none" spc="-10">
                <a:solidFill>
                  <a:srgbClr val="2D57A6"/>
                </a:solidFill>
                <a:latin typeface="Calibri"/>
                <a:cs typeface="Calibri"/>
              </a:rPr>
              <a:t>special</a:t>
            </a:r>
            <a:endParaRPr lang="pt-BR" sz="2000">
              <a:latin typeface="Calibri"/>
              <a:cs typeface="Calibri"/>
            </a:endParaRPr>
          </a:p>
        </p:txBody>
      </p:sp>
      <p:sp>
        <p:nvSpPr>
          <p:cNvPr id="3" name="object 3"/>
          <p:cNvSpPr txBox="1">
            <a:spLocks noGrp="1"/>
          </p:cNvSpPr>
          <p:nvPr>
            <p:ph type="body" idx="1"/>
          </p:nvPr>
        </p:nvSpPr>
        <p:spPr>
          <a:xfrm>
            <a:off x="193547" y="734505"/>
            <a:ext cx="8751824" cy="4282582"/>
          </a:xfrm>
          <a:prstGeom prst="rect">
            <a:avLst/>
          </a:prstGeom>
        </p:spPr>
        <p:txBody>
          <a:bodyPr vert="horz" wrap="square" lIns="0" tIns="91312" rIns="0" bIns="0" rtlCol="0" anchor="t">
            <a:spAutoFit/>
          </a:bodyPr>
          <a:lstStyle/>
          <a:p>
            <a:pPr marL="179705" marR="5715" indent="-6350" algn="just">
              <a:lnSpc>
                <a:spcPct val="104400"/>
              </a:lnSpc>
              <a:spcBef>
                <a:spcPts val="5"/>
              </a:spcBef>
              <a:tabLst>
                <a:tab pos="858519" algn="l"/>
                <a:tab pos="2479675" algn="l"/>
                <a:tab pos="2829560" algn="l"/>
                <a:tab pos="4361815" algn="l"/>
                <a:tab pos="5416550" algn="l"/>
                <a:tab pos="5676900" algn="l"/>
                <a:tab pos="6967220" algn="l"/>
                <a:tab pos="8228965" algn="l"/>
              </a:tabLst>
            </a:pPr>
            <a:r>
              <a:rPr lang="pt-BR" sz="1600" b="0" spc="-10" dirty="0">
                <a:solidFill>
                  <a:srgbClr val="000000"/>
                </a:solidFill>
                <a:latin typeface="Calibri"/>
                <a:cs typeface="Calibri"/>
              </a:rPr>
              <a:t>Os estudantes elegíveis aos serviços da Educação Especial, terão disponibilizadas </a:t>
            </a:r>
            <a:r>
              <a:rPr lang="pt-BR" sz="1600" b="0" spc="-25" dirty="0">
                <a:solidFill>
                  <a:srgbClr val="000000"/>
                </a:solidFill>
                <a:latin typeface="Calibri"/>
                <a:cs typeface="Calibri"/>
              </a:rPr>
              <a:t>as </a:t>
            </a:r>
            <a:r>
              <a:rPr lang="pt-BR" sz="1600" b="0" spc="-10" dirty="0">
                <a:solidFill>
                  <a:srgbClr val="000000"/>
                </a:solidFill>
                <a:latin typeface="Calibri"/>
                <a:cs typeface="Calibri"/>
              </a:rPr>
              <a:t>acessibilidades conforme </a:t>
            </a:r>
            <a:r>
              <a:rPr lang="pt-BR" sz="1600" b="0" spc="-50" dirty="0">
                <a:solidFill>
                  <a:srgbClr val="000000"/>
                </a:solidFill>
                <a:latin typeface="Calibri"/>
                <a:cs typeface="Calibri"/>
              </a:rPr>
              <a:t>a </a:t>
            </a:r>
            <a:r>
              <a:rPr lang="pt-BR" sz="1600" b="0" spc="-10" dirty="0">
                <a:solidFill>
                  <a:srgbClr val="000000"/>
                </a:solidFill>
                <a:latin typeface="Calibri"/>
                <a:cs typeface="Calibri"/>
              </a:rPr>
              <a:t>necessidade educacional </a:t>
            </a:r>
            <a:r>
              <a:rPr lang="pt-BR" sz="1600" b="0" spc="-25" dirty="0">
                <a:solidFill>
                  <a:srgbClr val="000000"/>
                </a:solidFill>
                <a:latin typeface="Calibri"/>
                <a:cs typeface="Calibri"/>
              </a:rPr>
              <a:t>dos </a:t>
            </a:r>
            <a:r>
              <a:rPr lang="pt-BR" sz="1600" b="0" spc="-10" dirty="0">
                <a:solidFill>
                  <a:srgbClr val="000000"/>
                </a:solidFill>
                <a:latin typeface="Calibri"/>
                <a:cs typeface="Calibri"/>
              </a:rPr>
              <a:t>estudantes,</a:t>
            </a:r>
            <a:r>
              <a:rPr lang="pt-BR" sz="1600" b="0" spc="-30" dirty="0">
                <a:solidFill>
                  <a:srgbClr val="000000"/>
                </a:solidFill>
                <a:latin typeface="Calibri"/>
                <a:cs typeface="Calibri"/>
              </a:rPr>
              <a:t> </a:t>
            </a:r>
            <a:r>
              <a:rPr lang="pt-BR" sz="1600" b="0" dirty="0">
                <a:solidFill>
                  <a:srgbClr val="000000"/>
                </a:solidFill>
                <a:latin typeface="Calibri"/>
                <a:cs typeface="Calibri"/>
              </a:rPr>
              <a:t>descritas</a:t>
            </a:r>
            <a:r>
              <a:rPr lang="pt-BR" sz="1600" b="0" spc="-35" dirty="0">
                <a:solidFill>
                  <a:srgbClr val="000000"/>
                </a:solidFill>
                <a:latin typeface="Calibri"/>
                <a:cs typeface="Calibri"/>
              </a:rPr>
              <a:t> </a:t>
            </a:r>
            <a:r>
              <a:rPr lang="pt-BR" sz="1600" b="0" dirty="0">
                <a:solidFill>
                  <a:srgbClr val="000000"/>
                </a:solidFill>
                <a:latin typeface="Calibri"/>
                <a:cs typeface="Calibri"/>
              </a:rPr>
              <a:t>na</a:t>
            </a:r>
            <a:r>
              <a:rPr lang="pt-BR" sz="1600" b="0" spc="-30" dirty="0">
                <a:solidFill>
                  <a:srgbClr val="000000"/>
                </a:solidFill>
                <a:latin typeface="Calibri"/>
                <a:cs typeface="Calibri"/>
              </a:rPr>
              <a:t> </a:t>
            </a:r>
            <a:r>
              <a:rPr lang="pt-BR" sz="1600" b="0" dirty="0">
                <a:solidFill>
                  <a:srgbClr val="000000"/>
                </a:solidFill>
                <a:latin typeface="Calibri"/>
                <a:cs typeface="Calibri"/>
              </a:rPr>
              <a:t>base</a:t>
            </a:r>
            <a:r>
              <a:rPr lang="pt-BR" sz="1600" b="0" spc="-30" dirty="0">
                <a:solidFill>
                  <a:srgbClr val="000000"/>
                </a:solidFill>
                <a:latin typeface="Calibri"/>
                <a:cs typeface="Calibri"/>
              </a:rPr>
              <a:t> </a:t>
            </a:r>
            <a:r>
              <a:rPr lang="pt-BR" sz="1600" b="0" dirty="0">
                <a:solidFill>
                  <a:srgbClr val="000000"/>
                </a:solidFill>
                <a:latin typeface="Calibri"/>
                <a:cs typeface="Calibri"/>
              </a:rPr>
              <a:t>de</a:t>
            </a:r>
            <a:r>
              <a:rPr lang="pt-BR" sz="1600" b="0" spc="-40" dirty="0">
                <a:solidFill>
                  <a:srgbClr val="000000"/>
                </a:solidFill>
                <a:latin typeface="Calibri"/>
                <a:cs typeface="Calibri"/>
              </a:rPr>
              <a:t> </a:t>
            </a:r>
            <a:r>
              <a:rPr lang="pt-BR" sz="1600" b="0" dirty="0">
                <a:solidFill>
                  <a:srgbClr val="000000"/>
                </a:solidFill>
                <a:latin typeface="Calibri"/>
                <a:cs typeface="Calibri"/>
              </a:rPr>
              <a:t>dados,</a:t>
            </a:r>
            <a:r>
              <a:rPr lang="pt-BR" sz="1600" b="0" spc="-35" dirty="0">
                <a:solidFill>
                  <a:srgbClr val="000000"/>
                </a:solidFill>
                <a:latin typeface="Calibri"/>
                <a:cs typeface="Calibri"/>
              </a:rPr>
              <a:t> </a:t>
            </a:r>
            <a:r>
              <a:rPr lang="pt-BR" sz="1600" b="0" spc="-20" dirty="0">
                <a:solidFill>
                  <a:srgbClr val="000000"/>
                </a:solidFill>
                <a:latin typeface="Calibri"/>
                <a:cs typeface="Calibri"/>
              </a:rPr>
              <a:t>respeitando</a:t>
            </a:r>
            <a:r>
              <a:rPr lang="pt-BR" sz="1600" b="0" spc="-30" dirty="0">
                <a:solidFill>
                  <a:srgbClr val="000000"/>
                </a:solidFill>
                <a:latin typeface="Calibri"/>
                <a:cs typeface="Calibri"/>
              </a:rPr>
              <a:t> </a:t>
            </a:r>
            <a:r>
              <a:rPr lang="pt-BR" sz="1600" b="0" dirty="0">
                <a:solidFill>
                  <a:srgbClr val="000000"/>
                </a:solidFill>
                <a:latin typeface="Calibri"/>
                <a:cs typeface="Calibri"/>
              </a:rPr>
              <a:t>as</a:t>
            </a:r>
            <a:r>
              <a:rPr lang="pt-BR" sz="1600" b="0" spc="-45" dirty="0">
                <a:solidFill>
                  <a:srgbClr val="000000"/>
                </a:solidFill>
                <a:latin typeface="Calibri"/>
                <a:cs typeface="Calibri"/>
              </a:rPr>
              <a:t> </a:t>
            </a:r>
            <a:r>
              <a:rPr lang="pt-BR" sz="1600" b="0" spc="-10" dirty="0">
                <a:solidFill>
                  <a:srgbClr val="000000"/>
                </a:solidFill>
                <a:latin typeface="Calibri"/>
                <a:cs typeface="Calibri"/>
              </a:rPr>
              <a:t>especificidades</a:t>
            </a:r>
            <a:r>
              <a:rPr lang="pt-BR" sz="1600" b="0" spc="-30" dirty="0">
                <a:solidFill>
                  <a:srgbClr val="000000"/>
                </a:solidFill>
                <a:latin typeface="Calibri"/>
                <a:cs typeface="Calibri"/>
              </a:rPr>
              <a:t> </a:t>
            </a:r>
            <a:r>
              <a:rPr lang="pt-BR" sz="1600" b="0" dirty="0">
                <a:solidFill>
                  <a:srgbClr val="000000"/>
                </a:solidFill>
                <a:latin typeface="Calibri"/>
                <a:cs typeface="Calibri"/>
              </a:rPr>
              <a:t>de</a:t>
            </a:r>
            <a:r>
              <a:rPr lang="pt-BR" sz="1600" b="0" spc="-30" dirty="0">
                <a:solidFill>
                  <a:srgbClr val="000000"/>
                </a:solidFill>
                <a:latin typeface="Calibri"/>
                <a:cs typeface="Calibri"/>
              </a:rPr>
              <a:t> </a:t>
            </a:r>
            <a:r>
              <a:rPr lang="pt-BR" sz="1600" b="0" dirty="0">
                <a:solidFill>
                  <a:srgbClr val="000000"/>
                </a:solidFill>
                <a:latin typeface="Calibri"/>
                <a:cs typeface="Calibri"/>
              </a:rPr>
              <a:t>cada</a:t>
            </a:r>
            <a:r>
              <a:rPr lang="pt-BR" sz="1600" b="0" spc="-40" dirty="0">
                <a:solidFill>
                  <a:srgbClr val="000000"/>
                </a:solidFill>
                <a:latin typeface="Calibri"/>
                <a:cs typeface="Calibri"/>
              </a:rPr>
              <a:t> </a:t>
            </a:r>
            <a:r>
              <a:rPr lang="pt-BR" sz="1600" b="0" dirty="0">
                <a:solidFill>
                  <a:srgbClr val="000000"/>
                </a:solidFill>
                <a:latin typeface="Calibri"/>
                <a:cs typeface="Calibri"/>
              </a:rPr>
              <a:t>um,</a:t>
            </a:r>
            <a:r>
              <a:rPr lang="pt-BR" sz="1600" b="0" spc="-35" dirty="0">
                <a:solidFill>
                  <a:srgbClr val="000000"/>
                </a:solidFill>
                <a:latin typeface="Calibri"/>
                <a:cs typeface="Calibri"/>
              </a:rPr>
              <a:t> </a:t>
            </a:r>
            <a:r>
              <a:rPr lang="pt-BR" sz="1600" b="0" spc="-25" dirty="0">
                <a:solidFill>
                  <a:srgbClr val="000000"/>
                </a:solidFill>
                <a:latin typeface="Calibri"/>
                <a:cs typeface="Calibri"/>
              </a:rPr>
              <a:t>com</a:t>
            </a:r>
            <a:r>
              <a:rPr lang="pt-BR" sz="1600" dirty="0">
                <a:latin typeface="Calibri"/>
                <a:cs typeface="Calibri"/>
              </a:rPr>
              <a:t> </a:t>
            </a:r>
            <a:r>
              <a:rPr lang="pt-BR" sz="1600" b="0" spc="-10" dirty="0">
                <a:solidFill>
                  <a:srgbClr val="000000"/>
                </a:solidFill>
                <a:latin typeface="Calibri"/>
                <a:cs typeface="Calibri"/>
              </a:rPr>
              <a:t>a</a:t>
            </a:r>
            <a:r>
              <a:rPr lang="pt-BR" sz="1600" b="0" spc="-70" dirty="0">
                <a:solidFill>
                  <a:srgbClr val="000000"/>
                </a:solidFill>
                <a:latin typeface="Calibri"/>
                <a:cs typeface="Calibri"/>
              </a:rPr>
              <a:t> </a:t>
            </a:r>
            <a:r>
              <a:rPr lang="pt-BR" sz="1600" b="0" spc="-20" dirty="0">
                <a:solidFill>
                  <a:srgbClr val="000000"/>
                </a:solidFill>
                <a:latin typeface="Calibri"/>
                <a:cs typeface="Calibri"/>
              </a:rPr>
              <a:t>adoção</a:t>
            </a:r>
            <a:r>
              <a:rPr lang="pt-BR" sz="1600" b="0" spc="-75" dirty="0">
                <a:solidFill>
                  <a:srgbClr val="000000"/>
                </a:solidFill>
                <a:latin typeface="Calibri"/>
                <a:cs typeface="Calibri"/>
              </a:rPr>
              <a:t> </a:t>
            </a:r>
            <a:r>
              <a:rPr lang="pt-BR" sz="1600" b="0" spc="-10" dirty="0">
                <a:solidFill>
                  <a:srgbClr val="000000"/>
                </a:solidFill>
                <a:latin typeface="Calibri"/>
                <a:cs typeface="Calibri"/>
              </a:rPr>
              <a:t>das</a:t>
            </a:r>
            <a:r>
              <a:rPr lang="pt-BR" sz="1600" b="0" spc="-60" dirty="0">
                <a:solidFill>
                  <a:srgbClr val="000000"/>
                </a:solidFill>
                <a:latin typeface="Calibri"/>
                <a:cs typeface="Calibri"/>
              </a:rPr>
              <a:t> </a:t>
            </a:r>
            <a:r>
              <a:rPr lang="pt-BR" sz="1600" spc="-10" dirty="0">
                <a:solidFill>
                  <a:srgbClr val="000000"/>
                </a:solidFill>
                <a:latin typeface="Calibri"/>
                <a:cs typeface="Calibri"/>
              </a:rPr>
              <a:t>mesmas</a:t>
            </a:r>
            <a:r>
              <a:rPr lang="pt-BR" sz="1600" spc="-70" dirty="0">
                <a:solidFill>
                  <a:srgbClr val="000000"/>
                </a:solidFill>
                <a:latin typeface="Calibri"/>
                <a:cs typeface="Calibri"/>
              </a:rPr>
              <a:t> </a:t>
            </a:r>
            <a:r>
              <a:rPr lang="pt-BR" sz="1600" spc="-10" dirty="0">
                <a:solidFill>
                  <a:srgbClr val="000000"/>
                </a:solidFill>
                <a:latin typeface="Calibri"/>
                <a:cs typeface="Calibri"/>
              </a:rPr>
              <a:t>estratégias</a:t>
            </a:r>
            <a:r>
              <a:rPr lang="pt-BR" sz="1600" spc="-65" dirty="0">
                <a:solidFill>
                  <a:srgbClr val="000000"/>
                </a:solidFill>
                <a:latin typeface="Calibri"/>
                <a:cs typeface="Calibri"/>
              </a:rPr>
              <a:t> </a:t>
            </a:r>
            <a:r>
              <a:rPr lang="pt-BR" sz="1600" spc="-10" dirty="0">
                <a:solidFill>
                  <a:srgbClr val="000000"/>
                </a:solidFill>
                <a:latin typeface="Calibri"/>
                <a:cs typeface="Calibri"/>
              </a:rPr>
              <a:t>utilizadas</a:t>
            </a:r>
            <a:r>
              <a:rPr lang="pt-BR" sz="1600" spc="-80" dirty="0">
                <a:solidFill>
                  <a:srgbClr val="000000"/>
                </a:solidFill>
                <a:latin typeface="Calibri"/>
                <a:cs typeface="Calibri"/>
              </a:rPr>
              <a:t> </a:t>
            </a:r>
            <a:r>
              <a:rPr lang="pt-BR" sz="1600" dirty="0">
                <a:solidFill>
                  <a:srgbClr val="000000"/>
                </a:solidFill>
                <a:latin typeface="Calibri"/>
                <a:cs typeface="Calibri"/>
              </a:rPr>
              <a:t>em</a:t>
            </a:r>
            <a:r>
              <a:rPr lang="pt-BR" sz="1600" spc="-70" dirty="0">
                <a:solidFill>
                  <a:srgbClr val="000000"/>
                </a:solidFill>
                <a:latin typeface="Calibri"/>
                <a:cs typeface="Calibri"/>
              </a:rPr>
              <a:t> </a:t>
            </a:r>
            <a:r>
              <a:rPr lang="pt-BR" sz="1600" spc="-10" dirty="0">
                <a:solidFill>
                  <a:srgbClr val="000000"/>
                </a:solidFill>
                <a:latin typeface="Calibri"/>
                <a:cs typeface="Calibri"/>
              </a:rPr>
              <a:t>sala</a:t>
            </a:r>
            <a:r>
              <a:rPr lang="pt-BR" sz="1600" spc="-65" dirty="0">
                <a:solidFill>
                  <a:srgbClr val="000000"/>
                </a:solidFill>
                <a:latin typeface="Calibri"/>
                <a:cs typeface="Calibri"/>
              </a:rPr>
              <a:t> </a:t>
            </a:r>
            <a:r>
              <a:rPr lang="pt-BR" sz="1600" spc="-10" dirty="0">
                <a:solidFill>
                  <a:srgbClr val="000000"/>
                </a:solidFill>
                <a:latin typeface="Calibri"/>
                <a:cs typeface="Calibri"/>
              </a:rPr>
              <a:t>de</a:t>
            </a:r>
            <a:r>
              <a:rPr lang="pt-BR" sz="1600" spc="-70" dirty="0">
                <a:solidFill>
                  <a:srgbClr val="000000"/>
                </a:solidFill>
                <a:latin typeface="Calibri"/>
                <a:cs typeface="Calibri"/>
              </a:rPr>
              <a:t> </a:t>
            </a:r>
            <a:r>
              <a:rPr lang="pt-BR" sz="1600" spc="-10" dirty="0">
                <a:solidFill>
                  <a:srgbClr val="000000"/>
                </a:solidFill>
                <a:latin typeface="Calibri"/>
                <a:cs typeface="Calibri"/>
              </a:rPr>
              <a:t>aula</a:t>
            </a:r>
            <a:r>
              <a:rPr lang="pt-BR" sz="1600" b="0" spc="-10" dirty="0">
                <a:solidFill>
                  <a:srgbClr val="000000"/>
                </a:solidFill>
                <a:latin typeface="Calibri"/>
                <a:cs typeface="Calibri"/>
              </a:rPr>
              <a:t>,</a:t>
            </a:r>
            <a:r>
              <a:rPr lang="pt-BR" sz="1600" b="0" spc="-80" dirty="0">
                <a:solidFill>
                  <a:srgbClr val="000000"/>
                </a:solidFill>
                <a:latin typeface="Calibri"/>
                <a:cs typeface="Calibri"/>
              </a:rPr>
              <a:t> </a:t>
            </a:r>
            <a:r>
              <a:rPr lang="pt-BR" sz="1600" b="0" spc="-10" dirty="0">
                <a:solidFill>
                  <a:srgbClr val="000000"/>
                </a:solidFill>
                <a:latin typeface="Calibri"/>
                <a:cs typeface="Calibri"/>
              </a:rPr>
              <a:t>bem</a:t>
            </a:r>
            <a:r>
              <a:rPr lang="pt-BR" sz="1600" b="0" spc="-95" dirty="0">
                <a:solidFill>
                  <a:srgbClr val="000000"/>
                </a:solidFill>
                <a:latin typeface="Calibri"/>
                <a:cs typeface="Calibri"/>
              </a:rPr>
              <a:t> </a:t>
            </a:r>
            <a:r>
              <a:rPr lang="pt-BR" sz="1600" b="0" spc="-20" dirty="0">
                <a:solidFill>
                  <a:srgbClr val="000000"/>
                </a:solidFill>
                <a:latin typeface="Calibri"/>
                <a:cs typeface="Calibri"/>
              </a:rPr>
              <a:t>como</a:t>
            </a:r>
            <a:r>
              <a:rPr lang="pt-BR" sz="1600" b="0" spc="-65" dirty="0">
                <a:solidFill>
                  <a:srgbClr val="000000"/>
                </a:solidFill>
                <a:latin typeface="Calibri"/>
                <a:cs typeface="Calibri"/>
              </a:rPr>
              <a:t> </a:t>
            </a:r>
            <a:r>
              <a:rPr lang="pt-BR" sz="1600" b="0" dirty="0">
                <a:solidFill>
                  <a:srgbClr val="000000"/>
                </a:solidFill>
                <a:latin typeface="Calibri"/>
                <a:cs typeface="Calibri"/>
              </a:rPr>
              <a:t>os</a:t>
            </a:r>
            <a:r>
              <a:rPr lang="pt-BR" sz="1600" b="0" spc="-65" dirty="0">
                <a:solidFill>
                  <a:srgbClr val="000000"/>
                </a:solidFill>
                <a:latin typeface="Calibri"/>
                <a:cs typeface="Calibri"/>
              </a:rPr>
              <a:t> </a:t>
            </a:r>
            <a:r>
              <a:rPr lang="pt-BR" sz="1600" spc="-10" dirty="0">
                <a:solidFill>
                  <a:srgbClr val="000000"/>
                </a:solidFill>
                <a:latin typeface="Calibri"/>
                <a:cs typeface="Calibri"/>
              </a:rPr>
              <a:t>apoios,</a:t>
            </a:r>
            <a:r>
              <a:rPr lang="pt-BR" sz="1600" spc="-75" dirty="0">
                <a:solidFill>
                  <a:srgbClr val="000000"/>
                </a:solidFill>
                <a:latin typeface="Calibri"/>
                <a:cs typeface="Calibri"/>
              </a:rPr>
              <a:t> </a:t>
            </a:r>
            <a:r>
              <a:rPr lang="pt-BR" sz="1600" spc="-10" dirty="0">
                <a:solidFill>
                  <a:srgbClr val="000000"/>
                </a:solidFill>
                <a:latin typeface="Calibri"/>
                <a:cs typeface="Calibri"/>
              </a:rPr>
              <a:t>recursos </a:t>
            </a:r>
            <a:r>
              <a:rPr lang="pt-BR" sz="1600" dirty="0">
                <a:solidFill>
                  <a:srgbClr val="000000"/>
                </a:solidFill>
                <a:latin typeface="Calibri"/>
                <a:cs typeface="Calibri"/>
              </a:rPr>
              <a:t>e</a:t>
            </a:r>
            <a:r>
              <a:rPr lang="pt-BR" sz="1600" spc="-35" dirty="0">
                <a:solidFill>
                  <a:srgbClr val="000000"/>
                </a:solidFill>
                <a:latin typeface="Calibri"/>
                <a:cs typeface="Calibri"/>
              </a:rPr>
              <a:t> </a:t>
            </a:r>
            <a:r>
              <a:rPr lang="pt-BR" sz="1600" dirty="0">
                <a:solidFill>
                  <a:srgbClr val="000000"/>
                </a:solidFill>
                <a:latin typeface="Calibri"/>
                <a:cs typeface="Calibri"/>
              </a:rPr>
              <a:t>serviços</a:t>
            </a:r>
            <a:r>
              <a:rPr lang="pt-BR" sz="1600" spc="-35" dirty="0">
                <a:solidFill>
                  <a:srgbClr val="000000"/>
                </a:solidFill>
                <a:latin typeface="Calibri"/>
                <a:cs typeface="Calibri"/>
              </a:rPr>
              <a:t> </a:t>
            </a:r>
            <a:r>
              <a:rPr lang="pt-BR" sz="1600" dirty="0">
                <a:solidFill>
                  <a:srgbClr val="000000"/>
                </a:solidFill>
                <a:latin typeface="Calibri"/>
                <a:cs typeface="Calibri"/>
              </a:rPr>
              <a:t>já</a:t>
            </a:r>
            <a:r>
              <a:rPr lang="pt-BR" sz="1600" spc="-35" dirty="0">
                <a:solidFill>
                  <a:srgbClr val="000000"/>
                </a:solidFill>
                <a:latin typeface="Calibri"/>
                <a:cs typeface="Calibri"/>
              </a:rPr>
              <a:t> </a:t>
            </a:r>
            <a:r>
              <a:rPr lang="pt-BR" sz="1600" dirty="0">
                <a:solidFill>
                  <a:srgbClr val="000000"/>
                </a:solidFill>
                <a:latin typeface="Calibri"/>
                <a:cs typeface="Calibri"/>
              </a:rPr>
              <a:t>ofertados</a:t>
            </a:r>
            <a:r>
              <a:rPr lang="pt-BR" sz="1600" spc="-15" dirty="0">
                <a:solidFill>
                  <a:srgbClr val="000000"/>
                </a:solidFill>
                <a:latin typeface="Calibri"/>
                <a:cs typeface="Calibri"/>
              </a:rPr>
              <a:t> </a:t>
            </a:r>
            <a:r>
              <a:rPr lang="pt-BR" sz="1600" b="0" dirty="0">
                <a:solidFill>
                  <a:srgbClr val="000000"/>
                </a:solidFill>
                <a:latin typeface="Calibri"/>
                <a:cs typeface="Calibri"/>
              </a:rPr>
              <a:t>aos</a:t>
            </a:r>
            <a:r>
              <a:rPr lang="pt-BR" sz="1600" b="0" spc="-45" dirty="0">
                <a:solidFill>
                  <a:srgbClr val="000000"/>
                </a:solidFill>
                <a:latin typeface="Calibri"/>
                <a:cs typeface="Calibri"/>
              </a:rPr>
              <a:t> </a:t>
            </a:r>
            <a:r>
              <a:rPr lang="pt-BR" sz="1600" b="0" dirty="0">
                <a:solidFill>
                  <a:srgbClr val="000000"/>
                </a:solidFill>
                <a:latin typeface="Calibri"/>
                <a:cs typeface="Calibri"/>
              </a:rPr>
              <a:t>estudantes</a:t>
            </a:r>
            <a:r>
              <a:rPr lang="pt-BR" sz="1600" b="0" spc="-10" dirty="0">
                <a:solidFill>
                  <a:srgbClr val="000000"/>
                </a:solidFill>
                <a:latin typeface="Calibri"/>
                <a:cs typeface="Calibri"/>
              </a:rPr>
              <a:t>.</a:t>
            </a:r>
            <a:endParaRPr lang="pt-BR" sz="1600" dirty="0">
              <a:latin typeface="Calibri"/>
              <a:cs typeface="Calibri"/>
            </a:endParaRPr>
          </a:p>
          <a:p>
            <a:pPr marL="179705" marR="5080" indent="-6350" algn="just">
              <a:lnSpc>
                <a:spcPct val="105000"/>
              </a:lnSpc>
              <a:spcBef>
                <a:spcPts val="2055"/>
              </a:spcBef>
            </a:pPr>
            <a:r>
              <a:rPr lang="pt-BR" sz="1600" b="0" i="1" spc="-10" dirty="0">
                <a:solidFill>
                  <a:srgbClr val="000000"/>
                </a:solidFill>
                <a:latin typeface="Calibri"/>
                <a:cs typeface="Calibri"/>
              </a:rPr>
              <a:t>§4º Art. 15 -Resolução SEDUC 50</a:t>
            </a:r>
            <a:r>
              <a:rPr lang="pt-BR" sz="1600" b="0" spc="-10" dirty="0">
                <a:solidFill>
                  <a:srgbClr val="000000"/>
                </a:solidFill>
                <a:latin typeface="Calibri"/>
                <a:cs typeface="Calibri"/>
              </a:rPr>
              <a:t>. </a:t>
            </a:r>
            <a:r>
              <a:rPr lang="pt-BR" sz="1600" b="0" dirty="0">
                <a:solidFill>
                  <a:srgbClr val="000000"/>
                </a:solidFill>
                <a:latin typeface="Calibri"/>
                <a:cs typeface="Calibri"/>
              </a:rPr>
              <a:t>O</a:t>
            </a:r>
            <a:r>
              <a:rPr lang="pt-BR" sz="1600" b="0" spc="35" dirty="0">
                <a:solidFill>
                  <a:srgbClr val="000000"/>
                </a:solidFill>
                <a:latin typeface="Calibri"/>
                <a:cs typeface="Calibri"/>
              </a:rPr>
              <a:t> </a:t>
            </a:r>
            <a:r>
              <a:rPr lang="pt-BR" sz="1600" b="0" dirty="0">
                <a:solidFill>
                  <a:srgbClr val="000000"/>
                </a:solidFill>
                <a:latin typeface="Calibri"/>
                <a:cs typeface="Calibri"/>
              </a:rPr>
              <a:t>atendimento</a:t>
            </a:r>
            <a:r>
              <a:rPr lang="pt-BR" sz="1600" b="0" spc="30" dirty="0">
                <a:solidFill>
                  <a:srgbClr val="000000"/>
                </a:solidFill>
                <a:latin typeface="Calibri"/>
                <a:cs typeface="Calibri"/>
              </a:rPr>
              <a:t> </a:t>
            </a:r>
            <a:r>
              <a:rPr lang="pt-BR" sz="1600" b="0" dirty="0">
                <a:solidFill>
                  <a:srgbClr val="000000"/>
                </a:solidFill>
                <a:latin typeface="Calibri"/>
                <a:cs typeface="Calibri"/>
              </a:rPr>
              <a:t>deve</a:t>
            </a:r>
            <a:r>
              <a:rPr lang="pt-BR" sz="1600" b="0" spc="35" dirty="0">
                <a:solidFill>
                  <a:srgbClr val="000000"/>
                </a:solidFill>
                <a:latin typeface="Calibri"/>
                <a:cs typeface="Calibri"/>
              </a:rPr>
              <a:t> </a:t>
            </a:r>
            <a:r>
              <a:rPr lang="pt-BR" sz="1600" b="0" dirty="0">
                <a:solidFill>
                  <a:srgbClr val="000000"/>
                </a:solidFill>
                <a:latin typeface="Calibri"/>
                <a:cs typeface="Calibri"/>
              </a:rPr>
              <a:t>ser</a:t>
            </a:r>
            <a:r>
              <a:rPr lang="pt-BR" sz="1600" b="0" spc="40" dirty="0">
                <a:solidFill>
                  <a:srgbClr val="000000"/>
                </a:solidFill>
                <a:latin typeface="Calibri"/>
                <a:cs typeface="Calibri"/>
              </a:rPr>
              <a:t> </a:t>
            </a:r>
            <a:r>
              <a:rPr lang="pt-BR" sz="1600" b="0" dirty="0">
                <a:solidFill>
                  <a:srgbClr val="000000"/>
                </a:solidFill>
                <a:latin typeface="Calibri"/>
                <a:cs typeface="Calibri"/>
              </a:rPr>
              <a:t>realizado</a:t>
            </a:r>
            <a:r>
              <a:rPr lang="pt-BR" sz="1600" b="0" spc="40" dirty="0">
                <a:solidFill>
                  <a:srgbClr val="000000"/>
                </a:solidFill>
                <a:latin typeface="Calibri"/>
                <a:cs typeface="Calibri"/>
              </a:rPr>
              <a:t> </a:t>
            </a:r>
            <a:r>
              <a:rPr lang="pt-BR" sz="1600" b="0" dirty="0">
                <a:solidFill>
                  <a:srgbClr val="000000"/>
                </a:solidFill>
                <a:latin typeface="Calibri"/>
                <a:cs typeface="Calibri"/>
              </a:rPr>
              <a:t>pela</a:t>
            </a:r>
            <a:r>
              <a:rPr lang="pt-BR" sz="1600" b="0" spc="70" dirty="0">
                <a:solidFill>
                  <a:srgbClr val="000000"/>
                </a:solidFill>
                <a:latin typeface="Calibri"/>
                <a:cs typeface="Calibri"/>
              </a:rPr>
              <a:t> </a:t>
            </a:r>
            <a:r>
              <a:rPr lang="pt-BR" sz="1600" dirty="0">
                <a:solidFill>
                  <a:srgbClr val="000000"/>
                </a:solidFill>
                <a:latin typeface="Calibri"/>
                <a:cs typeface="Calibri"/>
              </a:rPr>
              <a:t>mesma</a:t>
            </a:r>
            <a:r>
              <a:rPr lang="pt-BR" sz="1600" spc="35" dirty="0">
                <a:solidFill>
                  <a:srgbClr val="000000"/>
                </a:solidFill>
                <a:latin typeface="Calibri"/>
                <a:cs typeface="Calibri"/>
              </a:rPr>
              <a:t> </a:t>
            </a:r>
            <a:r>
              <a:rPr lang="pt-BR" sz="1600" dirty="0">
                <a:solidFill>
                  <a:srgbClr val="000000"/>
                </a:solidFill>
                <a:latin typeface="Calibri"/>
                <a:cs typeface="Calibri"/>
              </a:rPr>
              <a:t>pessoa</a:t>
            </a:r>
            <a:r>
              <a:rPr lang="pt-BR" sz="1600" spc="40" dirty="0">
                <a:solidFill>
                  <a:srgbClr val="000000"/>
                </a:solidFill>
                <a:latin typeface="Calibri"/>
                <a:cs typeface="Calibri"/>
              </a:rPr>
              <a:t> </a:t>
            </a:r>
            <a:r>
              <a:rPr lang="pt-BR" sz="1600" dirty="0">
                <a:solidFill>
                  <a:srgbClr val="000000"/>
                </a:solidFill>
                <a:latin typeface="Calibri"/>
                <a:cs typeface="Calibri"/>
              </a:rPr>
              <a:t>que</a:t>
            </a:r>
            <a:r>
              <a:rPr lang="pt-BR" sz="1600" spc="35" dirty="0">
                <a:solidFill>
                  <a:srgbClr val="000000"/>
                </a:solidFill>
                <a:latin typeface="Calibri"/>
                <a:cs typeface="Calibri"/>
              </a:rPr>
              <a:t> </a:t>
            </a:r>
            <a:r>
              <a:rPr lang="pt-BR" sz="1600" dirty="0">
                <a:solidFill>
                  <a:srgbClr val="000000"/>
                </a:solidFill>
                <a:latin typeface="Calibri"/>
                <a:cs typeface="Calibri"/>
              </a:rPr>
              <a:t>o</a:t>
            </a:r>
            <a:r>
              <a:rPr lang="pt-BR" sz="1600" spc="50" dirty="0">
                <a:solidFill>
                  <a:srgbClr val="000000"/>
                </a:solidFill>
                <a:latin typeface="Calibri"/>
                <a:cs typeface="Calibri"/>
              </a:rPr>
              <a:t> </a:t>
            </a:r>
            <a:r>
              <a:rPr lang="pt-BR" sz="1600" dirty="0">
                <a:solidFill>
                  <a:srgbClr val="000000"/>
                </a:solidFill>
                <a:latin typeface="Calibri"/>
                <a:cs typeface="Calibri"/>
              </a:rPr>
              <a:t>atende</a:t>
            </a:r>
            <a:r>
              <a:rPr lang="pt-BR" sz="1600" spc="55" dirty="0">
                <a:solidFill>
                  <a:srgbClr val="000000"/>
                </a:solidFill>
                <a:latin typeface="Calibri"/>
                <a:cs typeface="Calibri"/>
              </a:rPr>
              <a:t> </a:t>
            </a:r>
            <a:r>
              <a:rPr lang="pt-BR" sz="1600" b="0" dirty="0">
                <a:solidFill>
                  <a:srgbClr val="000000"/>
                </a:solidFill>
                <a:latin typeface="Calibri"/>
                <a:cs typeface="Calibri"/>
              </a:rPr>
              <a:t>(professor,</a:t>
            </a:r>
            <a:r>
              <a:rPr lang="pt-BR" sz="1600" b="0" spc="35" dirty="0">
                <a:solidFill>
                  <a:srgbClr val="000000"/>
                </a:solidFill>
                <a:latin typeface="Calibri"/>
                <a:cs typeface="Calibri"/>
              </a:rPr>
              <a:t> </a:t>
            </a:r>
            <a:r>
              <a:rPr lang="pt-BR" sz="1600" b="0" spc="-10" dirty="0">
                <a:solidFill>
                  <a:srgbClr val="000000"/>
                </a:solidFill>
                <a:latin typeface="Calibri"/>
                <a:cs typeface="Calibri"/>
              </a:rPr>
              <a:t>cuidador </a:t>
            </a:r>
            <a:r>
              <a:rPr lang="pt-BR" sz="1600" b="0" dirty="0">
                <a:solidFill>
                  <a:srgbClr val="000000"/>
                </a:solidFill>
                <a:latin typeface="Calibri"/>
                <a:cs typeface="Calibri"/>
              </a:rPr>
              <a:t>da</a:t>
            </a:r>
            <a:r>
              <a:rPr lang="pt-BR" sz="1600" b="0" spc="-30" dirty="0">
                <a:solidFill>
                  <a:srgbClr val="000000"/>
                </a:solidFill>
                <a:latin typeface="Calibri"/>
                <a:cs typeface="Calibri"/>
              </a:rPr>
              <a:t> </a:t>
            </a:r>
            <a:r>
              <a:rPr lang="pt-BR" sz="1600" b="0" dirty="0">
                <a:solidFill>
                  <a:srgbClr val="000000"/>
                </a:solidFill>
                <a:latin typeface="Calibri"/>
                <a:cs typeface="Calibri"/>
              </a:rPr>
              <a:t>própria</a:t>
            </a:r>
            <a:r>
              <a:rPr lang="pt-BR" sz="1600" b="0" spc="-35" dirty="0">
                <a:solidFill>
                  <a:srgbClr val="000000"/>
                </a:solidFill>
                <a:latin typeface="Calibri"/>
                <a:cs typeface="Calibri"/>
              </a:rPr>
              <a:t> </a:t>
            </a:r>
            <a:r>
              <a:rPr lang="pt-BR" sz="1600" b="0" dirty="0">
                <a:solidFill>
                  <a:srgbClr val="000000"/>
                </a:solidFill>
                <a:latin typeface="Calibri"/>
                <a:cs typeface="Calibri"/>
              </a:rPr>
              <a:t>escola)</a:t>
            </a:r>
            <a:r>
              <a:rPr lang="pt-BR" sz="1600" b="0" spc="-20" dirty="0">
                <a:solidFill>
                  <a:srgbClr val="000000"/>
                </a:solidFill>
                <a:latin typeface="Calibri"/>
                <a:cs typeface="Calibri"/>
              </a:rPr>
              <a:t> </a:t>
            </a:r>
            <a:r>
              <a:rPr lang="pt-BR" sz="1600" b="0" dirty="0">
                <a:solidFill>
                  <a:srgbClr val="000000"/>
                </a:solidFill>
                <a:latin typeface="Calibri"/>
                <a:cs typeface="Calibri"/>
              </a:rPr>
              <a:t>durante</a:t>
            </a:r>
            <a:r>
              <a:rPr lang="pt-BR" sz="1600" b="0" spc="-30" dirty="0">
                <a:solidFill>
                  <a:srgbClr val="000000"/>
                </a:solidFill>
                <a:latin typeface="Calibri"/>
                <a:cs typeface="Calibri"/>
              </a:rPr>
              <a:t> </a:t>
            </a:r>
            <a:r>
              <a:rPr lang="pt-BR" sz="1600" b="0" dirty="0">
                <a:solidFill>
                  <a:srgbClr val="000000"/>
                </a:solidFill>
                <a:latin typeface="Calibri"/>
                <a:cs typeface="Calibri"/>
              </a:rPr>
              <a:t>o</a:t>
            </a:r>
            <a:r>
              <a:rPr lang="pt-BR" sz="1600" b="0" spc="-30" dirty="0">
                <a:solidFill>
                  <a:srgbClr val="000000"/>
                </a:solidFill>
                <a:latin typeface="Calibri"/>
                <a:cs typeface="Calibri"/>
              </a:rPr>
              <a:t> </a:t>
            </a:r>
            <a:r>
              <a:rPr lang="pt-BR" sz="1600" b="0" dirty="0">
                <a:solidFill>
                  <a:srgbClr val="000000"/>
                </a:solidFill>
                <a:latin typeface="Calibri"/>
                <a:cs typeface="Calibri"/>
              </a:rPr>
              <a:t>ano</a:t>
            </a:r>
            <a:r>
              <a:rPr lang="pt-BR" sz="1600" b="0" spc="-40" dirty="0">
                <a:solidFill>
                  <a:srgbClr val="000000"/>
                </a:solidFill>
                <a:latin typeface="Calibri"/>
                <a:cs typeface="Calibri"/>
              </a:rPr>
              <a:t> </a:t>
            </a:r>
            <a:r>
              <a:rPr lang="pt-BR" sz="1600" b="0" dirty="0">
                <a:solidFill>
                  <a:srgbClr val="000000"/>
                </a:solidFill>
                <a:latin typeface="Calibri"/>
                <a:cs typeface="Calibri"/>
              </a:rPr>
              <a:t>letivo</a:t>
            </a:r>
            <a:r>
              <a:rPr lang="pt-BR" sz="1600" b="0" spc="-30" dirty="0">
                <a:solidFill>
                  <a:srgbClr val="000000"/>
                </a:solidFill>
                <a:latin typeface="Calibri"/>
                <a:cs typeface="Calibri"/>
              </a:rPr>
              <a:t> </a:t>
            </a:r>
            <a:r>
              <a:rPr lang="pt-BR" sz="1600" b="0" dirty="0">
                <a:solidFill>
                  <a:srgbClr val="000000"/>
                </a:solidFill>
                <a:latin typeface="Calibri"/>
                <a:cs typeface="Calibri"/>
              </a:rPr>
              <a:t>(</a:t>
            </a:r>
            <a:r>
              <a:rPr lang="pt-BR" sz="1600" dirty="0">
                <a:solidFill>
                  <a:srgbClr val="000000"/>
                </a:solidFill>
                <a:latin typeface="Calibri"/>
                <a:cs typeface="Calibri"/>
              </a:rPr>
              <a:t>não</a:t>
            </a:r>
            <a:r>
              <a:rPr lang="pt-BR" sz="1600" spc="-30" dirty="0">
                <a:solidFill>
                  <a:srgbClr val="000000"/>
                </a:solidFill>
                <a:latin typeface="Calibri"/>
                <a:cs typeface="Calibri"/>
              </a:rPr>
              <a:t> </a:t>
            </a:r>
            <a:r>
              <a:rPr lang="pt-BR" sz="1600" dirty="0">
                <a:solidFill>
                  <a:srgbClr val="000000"/>
                </a:solidFill>
                <a:latin typeface="Calibri"/>
                <a:cs typeface="Calibri"/>
              </a:rPr>
              <a:t>pode</a:t>
            </a:r>
            <a:r>
              <a:rPr lang="pt-BR" sz="1600" spc="-30" dirty="0">
                <a:solidFill>
                  <a:srgbClr val="000000"/>
                </a:solidFill>
                <a:latin typeface="Calibri"/>
                <a:cs typeface="Calibri"/>
              </a:rPr>
              <a:t> </a:t>
            </a:r>
            <a:r>
              <a:rPr lang="pt-BR" sz="1600" dirty="0">
                <a:solidFill>
                  <a:srgbClr val="000000"/>
                </a:solidFill>
                <a:latin typeface="Calibri"/>
                <a:cs typeface="Calibri"/>
              </a:rPr>
              <a:t>ser</a:t>
            </a:r>
            <a:r>
              <a:rPr lang="pt-BR" sz="1600" spc="-30" dirty="0">
                <a:solidFill>
                  <a:srgbClr val="000000"/>
                </a:solidFill>
                <a:latin typeface="Calibri"/>
                <a:cs typeface="Calibri"/>
              </a:rPr>
              <a:t> </a:t>
            </a:r>
            <a:r>
              <a:rPr lang="pt-BR" sz="1600" dirty="0">
                <a:solidFill>
                  <a:srgbClr val="000000"/>
                </a:solidFill>
                <a:latin typeface="Calibri"/>
                <a:cs typeface="Calibri"/>
              </a:rPr>
              <a:t>parente</a:t>
            </a:r>
            <a:r>
              <a:rPr lang="pt-BR" sz="1600" spc="-30" dirty="0">
                <a:solidFill>
                  <a:srgbClr val="000000"/>
                </a:solidFill>
                <a:latin typeface="Calibri"/>
                <a:cs typeface="Calibri"/>
              </a:rPr>
              <a:t> </a:t>
            </a:r>
            <a:r>
              <a:rPr lang="pt-BR" sz="1600" dirty="0">
                <a:solidFill>
                  <a:srgbClr val="000000"/>
                </a:solidFill>
                <a:latin typeface="Calibri"/>
                <a:cs typeface="Calibri"/>
              </a:rPr>
              <a:t>do</a:t>
            </a:r>
            <a:r>
              <a:rPr lang="pt-BR" sz="1600" spc="-35" dirty="0">
                <a:solidFill>
                  <a:srgbClr val="000000"/>
                </a:solidFill>
                <a:latin typeface="Calibri"/>
                <a:cs typeface="Calibri"/>
              </a:rPr>
              <a:t> </a:t>
            </a:r>
            <a:r>
              <a:rPr lang="pt-BR" sz="1600" spc="-10" dirty="0">
                <a:solidFill>
                  <a:srgbClr val="000000"/>
                </a:solidFill>
                <a:latin typeface="Calibri"/>
                <a:cs typeface="Calibri"/>
              </a:rPr>
              <a:t>estudante</a:t>
            </a:r>
            <a:r>
              <a:rPr lang="pt-BR" sz="1600" b="0" spc="-10" dirty="0">
                <a:solidFill>
                  <a:srgbClr val="000000"/>
                </a:solidFill>
                <a:latin typeface="Calibri"/>
                <a:cs typeface="Calibri"/>
              </a:rPr>
              <a:t>). </a:t>
            </a:r>
          </a:p>
          <a:p>
            <a:pPr marL="179705" marR="5080" indent="-6350" algn="just">
              <a:lnSpc>
                <a:spcPct val="105000"/>
              </a:lnSpc>
              <a:spcBef>
                <a:spcPts val="2055"/>
              </a:spcBef>
            </a:pPr>
            <a:r>
              <a:rPr lang="pt-BR" sz="1600" b="0" spc="-10" dirty="0">
                <a:solidFill>
                  <a:srgbClr val="000000"/>
                </a:solidFill>
                <a:latin typeface="Calibri"/>
                <a:cs typeface="Calibri"/>
              </a:rPr>
              <a:t>Boletim Semanal Subsecretaria-  </a:t>
            </a:r>
            <a:r>
              <a:rPr lang="pt-BR" sz="1600" b="0" spc="-10" dirty="0">
                <a:solidFill>
                  <a:schemeClr val="tx1"/>
                </a:solidFill>
                <a:latin typeface="Calibri"/>
                <a:cs typeface="Calibri"/>
              </a:rPr>
              <a:t>C</a:t>
            </a:r>
            <a:r>
              <a:rPr lang="pt-BR" sz="1600" b="0" dirty="0">
                <a:solidFill>
                  <a:schemeClr val="tx1"/>
                </a:solidFill>
                <a:latin typeface="Calibri"/>
                <a:cs typeface="Calibri"/>
              </a:rPr>
              <a:t>omunicado</a:t>
            </a:r>
            <a:r>
              <a:rPr lang="pt-BR" sz="1600" b="0" dirty="0">
                <a:solidFill>
                  <a:schemeClr val="tx1"/>
                </a:solidFill>
                <a:latin typeface="Calibri"/>
              </a:rPr>
              <a:t> Externo Conjunto Subsecretaria / COPED - 2024 – nº262 São Paulo, 11 de outubro de 2024: </a:t>
            </a:r>
            <a:r>
              <a:rPr lang="pt-BR" sz="1600" dirty="0">
                <a:solidFill>
                  <a:schemeClr val="tx1"/>
                </a:solidFill>
                <a:latin typeface="Calibri"/>
              </a:rPr>
              <a:t>Sala extra </a:t>
            </a:r>
            <a:r>
              <a:rPr lang="pt-BR" sz="1600" b="0" dirty="0">
                <a:solidFill>
                  <a:schemeClr val="tx1"/>
                </a:solidFill>
                <a:latin typeface="Calibri"/>
              </a:rPr>
              <a:t>aos alunos elegíveis ao serviço da educação especial, garantindo da equidade.</a:t>
            </a:r>
          </a:p>
          <a:p>
            <a:pPr marL="179705" marR="5080" indent="-6350" algn="just">
              <a:lnSpc>
                <a:spcPct val="105000"/>
              </a:lnSpc>
              <a:spcBef>
                <a:spcPts val="2055"/>
              </a:spcBef>
            </a:pPr>
            <a:r>
              <a:rPr lang="pt-BR" sz="1400" dirty="0">
                <a:latin typeface="Calibri"/>
                <a:cs typeface="Calibri"/>
              </a:rPr>
              <a:t>OBS</a:t>
            </a:r>
            <a:r>
              <a:rPr lang="pt-BR" sz="1400" dirty="0">
                <a:solidFill>
                  <a:schemeClr val="tx1"/>
                </a:solidFill>
                <a:latin typeface="Calibri"/>
                <a:cs typeface="Calibri"/>
              </a:rPr>
              <a:t>: </a:t>
            </a:r>
            <a:r>
              <a:rPr lang="pt-BR" sz="1400" b="0" u="sng" dirty="0">
                <a:latin typeface="Calibri"/>
                <a:cs typeface="Calibri"/>
              </a:rPr>
              <a:t>AS UNIDADES QUE SOLICITAREM A SALA EXTRA, DEVERÃO INCLUIR NA FORMAÇÃO DOS APLICADORES O PROFESSOR DO ENSINO COLABORATIVO , QUE APOIARÁ O ESTUDANTE NA APLICAÇÃO DA PROVA</a:t>
            </a:r>
            <a:r>
              <a:rPr lang="pt-BR" sz="1000" b="0" dirty="0">
                <a:latin typeface="Calibri"/>
                <a:cs typeface="Calibri"/>
              </a:rPr>
              <a:t>.</a:t>
            </a:r>
            <a:r>
              <a:rPr lang="pt-BR" sz="1800" b="0" dirty="0">
                <a:latin typeface="Calibri"/>
                <a:cs typeface="Calibri"/>
              </a:rPr>
              <a:t>  </a:t>
            </a:r>
          </a:p>
          <a:p>
            <a:pPr marL="179705" marR="5080" indent="-6350" algn="just">
              <a:lnSpc>
                <a:spcPct val="105000"/>
              </a:lnSpc>
              <a:spcBef>
                <a:spcPts val="2055"/>
              </a:spcBef>
            </a:pPr>
            <a:endParaRPr lang="pt-BR" sz="1800" b="0" dirty="0">
              <a:solidFill>
                <a:schemeClr val="tx1"/>
              </a:solidFill>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E6093A9C-C00C-464A-97E4-AC2C17397C5E}"/>
              </a:ext>
            </a:extLst>
          </p:cNvPr>
          <p:cNvSpPr>
            <a:spLocks noGrp="1"/>
          </p:cNvSpPr>
          <p:nvPr>
            <p:ph type="body" idx="1"/>
          </p:nvPr>
        </p:nvSpPr>
        <p:spPr>
          <a:xfrm>
            <a:off x="1523999" y="1463754"/>
            <a:ext cx="6400801" cy="2031325"/>
          </a:xfrm>
          <a:solidFill>
            <a:schemeClr val="accent1"/>
          </a:solidFill>
        </p:spPr>
        <p:txBody>
          <a:bodyPr/>
          <a:lstStyle/>
          <a:p>
            <a:pPr algn="ctr"/>
            <a:r>
              <a:rPr lang="pt-BR" sz="3600">
                <a:solidFill>
                  <a:schemeClr val="bg1"/>
                </a:solidFill>
              </a:rPr>
              <a:t>Recorte do Edital</a:t>
            </a:r>
            <a:r>
              <a:rPr lang="pt-BR" sz="3600">
                <a:solidFill>
                  <a:schemeClr val="tx1"/>
                </a:solidFill>
              </a:rPr>
              <a:t> </a:t>
            </a:r>
          </a:p>
          <a:p>
            <a:pPr algn="ctr"/>
            <a:r>
              <a:rPr lang="pt-BR" sz="3600">
                <a:solidFill>
                  <a:schemeClr val="tx1"/>
                </a:solidFill>
              </a:rPr>
              <a:t> Manual do Aplicador </a:t>
            </a:r>
          </a:p>
          <a:p>
            <a:pPr algn="ctr"/>
            <a:r>
              <a:rPr lang="pt-BR" sz="3600">
                <a:solidFill>
                  <a:schemeClr val="tx1"/>
                </a:solidFill>
              </a:rPr>
              <a:t>1ª,2ªe 3ª séries do Ensino Médio</a:t>
            </a:r>
          </a:p>
          <a:p>
            <a:pPr algn="r"/>
            <a:r>
              <a:rPr lang="pt-BR">
                <a:solidFill>
                  <a:schemeClr val="bg1"/>
                </a:solidFill>
              </a:rPr>
              <a:t>pag. 28</a:t>
            </a:r>
          </a:p>
        </p:txBody>
      </p:sp>
    </p:spTree>
    <p:extLst>
      <p:ext uri="{BB962C8B-B14F-4D97-AF65-F5344CB8AC3E}">
        <p14:creationId xmlns:p14="http://schemas.microsoft.com/office/powerpoint/2010/main" val="3506857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4F36BE-93C0-4357-A6BB-3D5C84316222}"/>
              </a:ext>
            </a:extLst>
          </p:cNvPr>
          <p:cNvSpPr>
            <a:spLocks noGrp="1"/>
          </p:cNvSpPr>
          <p:nvPr>
            <p:ph type="title"/>
          </p:nvPr>
        </p:nvSpPr>
        <p:spPr/>
        <p:txBody>
          <a:bodyPr/>
          <a:lstStyle/>
          <a:p>
            <a:endParaRPr lang="pt-BR"/>
          </a:p>
        </p:txBody>
      </p:sp>
      <p:sp>
        <p:nvSpPr>
          <p:cNvPr id="3" name="Espaço Reservado para Texto 2">
            <a:extLst>
              <a:ext uri="{FF2B5EF4-FFF2-40B4-BE49-F238E27FC236}">
                <a16:creationId xmlns:a16="http://schemas.microsoft.com/office/drawing/2014/main" id="{B02FFAC2-A0FB-4A0F-BE12-706C52C8678D}"/>
              </a:ext>
            </a:extLst>
          </p:cNvPr>
          <p:cNvSpPr>
            <a:spLocks noGrp="1"/>
          </p:cNvSpPr>
          <p:nvPr>
            <p:ph type="body" idx="1"/>
          </p:nvPr>
        </p:nvSpPr>
        <p:spPr/>
        <p:txBody>
          <a:bodyPr/>
          <a:lstStyle/>
          <a:p>
            <a:endParaRPr lang="pt-BR"/>
          </a:p>
        </p:txBody>
      </p:sp>
      <p:pic>
        <p:nvPicPr>
          <p:cNvPr id="5" name="Imagem 4">
            <a:extLst>
              <a:ext uri="{FF2B5EF4-FFF2-40B4-BE49-F238E27FC236}">
                <a16:creationId xmlns:a16="http://schemas.microsoft.com/office/drawing/2014/main" id="{AED7603F-C6F0-49F3-95F0-734D053F0C1F}"/>
              </a:ext>
            </a:extLst>
          </p:cNvPr>
          <p:cNvPicPr>
            <a:picLocks noChangeAspect="1"/>
          </p:cNvPicPr>
          <p:nvPr/>
        </p:nvPicPr>
        <p:blipFill>
          <a:blip r:embed="rId2"/>
          <a:stretch>
            <a:fillRect/>
          </a:stretch>
        </p:blipFill>
        <p:spPr>
          <a:xfrm>
            <a:off x="0" y="57150"/>
            <a:ext cx="9144000" cy="5086350"/>
          </a:xfrm>
          <a:prstGeom prst="rect">
            <a:avLst/>
          </a:prstGeom>
        </p:spPr>
      </p:pic>
    </p:spTree>
    <p:extLst>
      <p:ext uri="{BB962C8B-B14F-4D97-AF65-F5344CB8AC3E}">
        <p14:creationId xmlns:p14="http://schemas.microsoft.com/office/powerpoint/2010/main" val="3668133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23EACB01-A4A9-4A9B-8A2E-F2FA0D18F713}"/>
              </a:ext>
            </a:extLst>
          </p:cNvPr>
          <p:cNvSpPr>
            <a:spLocks noGrp="1"/>
          </p:cNvSpPr>
          <p:nvPr>
            <p:ph type="body" idx="1"/>
          </p:nvPr>
        </p:nvSpPr>
        <p:spPr>
          <a:xfrm>
            <a:off x="44450" y="203201"/>
            <a:ext cx="8978900" cy="4922758"/>
          </a:xfrm>
        </p:spPr>
        <p:txBody>
          <a:bodyPr/>
          <a:lstStyle/>
          <a:p>
            <a:pPr>
              <a:lnSpc>
                <a:spcPct val="107000"/>
              </a:lnSpc>
              <a:spcAft>
                <a:spcPts val="800"/>
              </a:spcAft>
            </a:pPr>
            <a:r>
              <a:rPr lang="pt-BR" sz="1000" i="1" u="sng" dirty="0">
                <a:solidFill>
                  <a:srgbClr val="0070C0"/>
                </a:solidFill>
                <a:effectLst/>
                <a:latin typeface="Garamond" panose="02020404030301010803" pitchFamily="18" charset="0"/>
                <a:ea typeface="Calibri" panose="020F0502020204030204" pitchFamily="34" charset="0"/>
                <a:cs typeface="OpenSans-Regular"/>
              </a:rPr>
              <a:t>PONTOS IMPORTANTES DO EDITAL - PROVÃO PAULISTA SERIADO -2024</a:t>
            </a:r>
            <a:endParaRPr lang="pt-BR" sz="10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p>
            <a:pPr algn="just"/>
            <a:r>
              <a:rPr lang="pt-BR" sz="1200" b="1" dirty="0">
                <a:solidFill>
                  <a:schemeClr val="tx1"/>
                </a:solidFill>
                <a:effectLst/>
                <a:latin typeface="Garamond" panose="02020404030301010803" pitchFamily="18" charset="0"/>
                <a:ea typeface="Calibri" panose="020F0502020204030204" pitchFamily="34" charset="0"/>
                <a:cs typeface="Arial" panose="020B0604020202020204" pitchFamily="34" charset="0"/>
              </a:rPr>
              <a:t>3.1.1.1</a:t>
            </a:r>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 Terão disponibilizadas as acessibilidades conforme a necessidade educacional dos estudantes descritas na base de dados, respeitando-se as especificidades de cada um, </a:t>
            </a:r>
            <a:r>
              <a:rPr lang="pt-BR" sz="1200" b="1" dirty="0">
                <a:effectLst/>
                <a:latin typeface="Garamond" panose="02020404030301010803" pitchFamily="18" charset="0"/>
                <a:ea typeface="Calibri" panose="020F0502020204030204" pitchFamily="34" charset="0"/>
                <a:cs typeface="Arial" panose="020B0604020202020204" pitchFamily="34" charset="0"/>
              </a:rPr>
              <a:t>com a adoção das mesmas estratégias utilizadas em sala de aula</a:t>
            </a:r>
            <a:r>
              <a:rPr lang="pt-BR" sz="1200" b="1" dirty="0">
                <a:solidFill>
                  <a:schemeClr val="tx1"/>
                </a:solidFill>
                <a:effectLst/>
                <a:latin typeface="Garamond" panose="02020404030301010803" pitchFamily="18" charset="0"/>
                <a:ea typeface="Calibri" panose="020F0502020204030204" pitchFamily="34" charset="0"/>
                <a:cs typeface="Arial" panose="020B0604020202020204" pitchFamily="34" charset="0"/>
              </a:rPr>
              <a:t>, bem como os apoios, recursos e serviços já ofertados aos estudantes elegíveis aos serviços da Educação Especial.</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8.3.1</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Não será permitido a qualquer candidato realizar prova fora do local </a:t>
            </a: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ou da sala indicados na Convocação (local de prova).</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8.4.</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Nos dias de realização do Provão Paulista Seriado</a:t>
            </a: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os portões de acesso aos locais de provas serão abertos</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às 7h (horário de Brasília-DF) para as provas realizadas no período da manhã e às 13h (horário de Brasília-DF) para as provas realizadas no período da tarde.</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8.5.</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Nos dias de realização do Provão Paulista Seriado, </a:t>
            </a: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os portões de acesso aos locais de provas serão fechados</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às 7h45 (horário de Brasília-DF) para as provas realizadas no período da manhã e às 13h45 (horário de Brasília-DF) para as provas realizadas no período da tarde.</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8.6</a:t>
            </a:r>
            <a:r>
              <a:rPr lang="pt-BR" sz="1200" dirty="0">
                <a:solidFill>
                  <a:srgbClr val="FF0000"/>
                </a:solidFill>
                <a:effectLst/>
                <a:latin typeface="Garamond" panose="02020404030301010803" pitchFamily="18" charset="0"/>
                <a:ea typeface="Calibri" panose="020F0502020204030204" pitchFamily="34" charset="0"/>
                <a:cs typeface="Arial" panose="020B0604020202020204" pitchFamily="34" charset="0"/>
              </a:rPr>
              <a:t>. </a:t>
            </a:r>
            <a:r>
              <a:rPr lang="pt-BR" sz="1200" b="1" dirty="0">
                <a:solidFill>
                  <a:srgbClr val="FF0000"/>
                </a:solidFill>
                <a:effectLst/>
                <a:latin typeface="Garamond" panose="02020404030301010803" pitchFamily="18" charset="0"/>
                <a:ea typeface="Calibri" panose="020F0502020204030204" pitchFamily="34" charset="0"/>
                <a:cs typeface="Arial" panose="020B0604020202020204" pitchFamily="34" charset="0"/>
              </a:rPr>
              <a:t>É proibida a entrada do participante no local de provas após o fechamento dos portões</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8.11</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O candidato que alegar indisposição ou problemas de saúde durante a aplicação e não concluir as provas </a:t>
            </a: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ou precisar ausentar</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-se da Instituição onde está sendo realizada a prova não poderá retornar à sala de provas para concluir o Provão Paulista Seriado.</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9.1. É obrigatória a apresentação, na entrada da sala de prova, de via original de documento oficial de identificação com foto.</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9.2. Serão considerados documentos válidos para identificação do participante:</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a) Cédula de Identidade (RG);</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b) Carteira de Identificação Nacional (CIN);</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c) Registro de Identificação Civil (RIC);</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d) Carteira de Trabalho e Previdência Social (CTPS);</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e) Carteira Nacional de Habilitação (CNH) com foto;</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f) Carteira de Identidade expedidas pelas Forças Armadas, Polícias Militares e Corpos de Bombeiros Militares;</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g) Passaporte;</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h) Registro Nacional de Estrangeiro – RNE;</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i) Documentos na versão digital (RG, CNH e e-Título), desde que apresentados no aplicativo oficial.</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1208376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40247D44-89BD-4E7E-A1EF-F2D4031253E0}"/>
              </a:ext>
            </a:extLst>
          </p:cNvPr>
          <p:cNvSpPr>
            <a:spLocks noGrp="1"/>
          </p:cNvSpPr>
          <p:nvPr>
            <p:ph type="body" idx="1"/>
          </p:nvPr>
        </p:nvSpPr>
        <p:spPr>
          <a:xfrm>
            <a:off x="44450" y="241301"/>
            <a:ext cx="8815196" cy="4716932"/>
          </a:xfrm>
        </p:spPr>
        <p:txBody>
          <a:bodyPr/>
          <a:lstStyle/>
          <a:p>
            <a:pPr algn="just">
              <a:lnSpc>
                <a:spcPct val="107000"/>
              </a:lnSpc>
            </a:pPr>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9.3. </a:t>
            </a:r>
            <a:r>
              <a:rPr lang="pt-BR" sz="1200" dirty="0">
                <a:effectLst/>
                <a:latin typeface="Garamond" panose="02020404030301010803" pitchFamily="18" charset="0"/>
                <a:ea typeface="Calibri" panose="020F0502020204030204" pitchFamily="34" charset="0"/>
                <a:cs typeface="Arial" panose="020B0604020202020204" pitchFamily="34" charset="0"/>
              </a:rPr>
              <a:t>Não serão aceitos quaisquer documentos sem foto</a:t>
            </a:r>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 tampouco carteira funcional de natureza pública ou privada, protocolo de requerimento de expedição de quaisquer documentos, documentos em meio eletrônico apresentados fora do aplicativo oficial ou quaisquer outros documentos diversos daqueles listados no item 9.2 deste edital.</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9.4. Caso o candidato se encontre impossibilitado de apresentar o seu documento de identificação por motivo de extravio, perda, furto ou roubo, somente realizará a prova se apresentar Boletim de Ocorrência (B.O.) expedido por órgão policial há, no máximo, 90 (noventa) dias do dia de aplicação da Prova e outro documento de identificação com foto.</a:t>
            </a:r>
          </a:p>
          <a:p>
            <a:pPr algn="just">
              <a:lnSpc>
                <a:spcPct val="107000"/>
              </a:lnSpc>
            </a:pPr>
            <a:r>
              <a:rPr lang="pt-BR" sz="1200" b="1" dirty="0">
                <a:solidFill>
                  <a:schemeClr val="tx1"/>
                </a:solidFill>
                <a:effectLst/>
                <a:latin typeface="Garamond" panose="02020404030301010803" pitchFamily="18" charset="0"/>
                <a:ea typeface="Calibri" panose="020F0502020204030204" pitchFamily="34" charset="0"/>
                <a:cs typeface="Arial" panose="020B0604020202020204" pitchFamily="34" charset="0"/>
              </a:rPr>
              <a:t>9.5.</a:t>
            </a:r>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 O participante não poderá permanecer no local de aplicação das provas, assim entendido como as dependências físicas onde será realizado o Provão Paulista Seriado, sem documento de identificação válido, conforme itens 9.2 ou 9.4 deste Edital.</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b="1" dirty="0">
                <a:solidFill>
                  <a:schemeClr val="tx1"/>
                </a:solidFill>
                <a:effectLst/>
                <a:latin typeface="Garamond" panose="02020404030301010803" pitchFamily="18" charset="0"/>
                <a:ea typeface="Calibri" panose="020F0502020204030204" pitchFamily="34" charset="0"/>
                <a:cs typeface="Arial" panose="020B0604020202020204" pitchFamily="34" charset="0"/>
              </a:rPr>
              <a:t>10.1.2</a:t>
            </a:r>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 </a:t>
            </a:r>
            <a:r>
              <a:rPr lang="pt-BR" sz="1200" b="1" dirty="0">
                <a:solidFill>
                  <a:schemeClr val="tx1"/>
                </a:solidFill>
                <a:effectLst/>
                <a:latin typeface="Garamond" panose="02020404030301010803" pitchFamily="18" charset="0"/>
                <a:ea typeface="Calibri" panose="020F0502020204030204" pitchFamily="34" charset="0"/>
                <a:cs typeface="Arial" panose="020B0604020202020204" pitchFamily="34" charset="0"/>
              </a:rPr>
              <a:t>Apresentar-se no local</a:t>
            </a:r>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 designado para a realização das provas com antecedência mínima de meia hora do horário </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fixado para o fechamento dos portões, observada a seguinte regra:</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10.1.3. </a:t>
            </a:r>
            <a:r>
              <a:rPr lang="pt-BR" sz="1200" b="1" dirty="0">
                <a:effectLst/>
                <a:latin typeface="Garamond" panose="02020404030301010803" pitchFamily="18" charset="0"/>
                <a:ea typeface="Calibri" panose="020F0502020204030204" pitchFamily="34" charset="0"/>
                <a:cs typeface="Arial" panose="020B0604020202020204" pitchFamily="34" charset="0"/>
              </a:rPr>
              <a:t>Guardar, antes de entrar na sala de provas</a:t>
            </a:r>
            <a:r>
              <a:rPr lang="pt-BR" sz="1200" dirty="0">
                <a:effectLst/>
                <a:latin typeface="Garamond" panose="02020404030301010803" pitchFamily="18" charset="0"/>
                <a:ea typeface="Calibri" panose="020F0502020204030204" pitchFamily="34" charset="0"/>
                <a:cs typeface="Arial" panose="020B0604020202020204" pitchFamily="34" charset="0"/>
              </a:rPr>
              <a:t>, em envelope porta-objetos, o telefone celular e quaisquer outros equipamentos eletrônicos desligados, além de outros pertences não permitidos, citados nos itens</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10.1.4.</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Manter os aparelhos eletrônicos como celular, tablet, pulseiras e relógios inteligentes com todos os aplicativos, funções e </a:t>
            </a: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sistemas desativados e desligados</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incluindo alarmes, no envelope porta-objetos lacrado e identificado, desde o ingresso na sala de provas até a saída definitiva do local de provas.</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10.1.5.</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a:t>
            </a:r>
            <a:r>
              <a:rPr lang="pt-BR" sz="1200" b="1" dirty="0">
                <a:effectLst/>
                <a:latin typeface="Garamond" panose="02020404030301010803" pitchFamily="18" charset="0"/>
                <a:ea typeface="Calibri" panose="020F0502020204030204" pitchFamily="34" charset="0"/>
                <a:cs typeface="Arial" panose="020B0604020202020204" pitchFamily="34" charset="0"/>
              </a:rPr>
              <a:t>Não portar fora do envelope porta-objetos fornecido pelo Aplicador, ao ingressar na sala de provas</a:t>
            </a: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óculos escuros e artigos de chapelaria, como boné, chapéu, viseira, gorro ou similares, caneta de material não transparente, lápis, lapiseira, borrachas, réguas, corretivos, livros, manuais, impressos, anotações, protetor auricular, relógio de qualquer tipo, e quaisquer dispositivos eletrônicos, como telefones celulares, smartphones, tablets, </a:t>
            </a:r>
            <a:r>
              <a:rPr lang="pt-BR" sz="1200" b="1" dirty="0" err="1">
                <a:solidFill>
                  <a:srgbClr val="000000"/>
                </a:solidFill>
                <a:effectLst/>
                <a:latin typeface="Garamond" panose="02020404030301010803" pitchFamily="18" charset="0"/>
                <a:ea typeface="Calibri" panose="020F0502020204030204" pitchFamily="34" charset="0"/>
                <a:cs typeface="Arial" panose="020B0604020202020204" pitchFamily="34" charset="0"/>
              </a:rPr>
              <a:t>wearable</a:t>
            </a: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tech, máquinas calculadoras, agendas eletrônicas e/ou similares, </a:t>
            </a:r>
            <a:r>
              <a:rPr lang="pt-BR" sz="1200" b="1" dirty="0" err="1">
                <a:solidFill>
                  <a:srgbClr val="000000"/>
                </a:solidFill>
                <a:effectLst/>
                <a:latin typeface="Garamond" panose="02020404030301010803" pitchFamily="18" charset="0"/>
                <a:ea typeface="Calibri" panose="020F0502020204030204" pitchFamily="34" charset="0"/>
                <a:cs typeface="Arial" panose="020B0604020202020204" pitchFamily="34" charset="0"/>
              </a:rPr>
              <a:t>ipods</a:t>
            </a: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®,gravadores, pen drive, mp3 e/ou similar, alarmes, chaves com alarme ou com qualquer outro componente eletrônico, fones de ouvido e/ou qualquer transmissor, gravador e/ou receptor de dados, imagens, vídeos e mensagens e quaisquer outros materiais estranhos à realização da prova.</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920818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D8B92E16-FFEC-4C39-8AC4-50D6CD2CE1BC}"/>
              </a:ext>
            </a:extLst>
          </p:cNvPr>
          <p:cNvSpPr>
            <a:spLocks noGrp="1"/>
          </p:cNvSpPr>
          <p:nvPr>
            <p:ph type="body" idx="1"/>
          </p:nvPr>
        </p:nvSpPr>
        <p:spPr>
          <a:xfrm>
            <a:off x="50800" y="165101"/>
            <a:ext cx="8997950" cy="5972148"/>
          </a:xfrm>
        </p:spPr>
        <p:txBody>
          <a:bodyPr/>
          <a:lstStyle/>
          <a:p>
            <a:pPr algn="just">
              <a:lnSpc>
                <a:spcPct val="107000"/>
              </a:lnSpc>
            </a:pP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10.1.6</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a:t>
            </a: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Manter, debaixo da carteira, o envelope porta-objetos, lacrado e identificado, desde o ingresso na sala de provas até a saída definitiva do local de provas</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As Instituições Públicas de Ensino Superior do Estado de</a:t>
            </a: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São Paulo, Secretaria da Educação do Estado de São Paulo e Fundação VUNESP não se responsabilizam por</a:t>
            </a: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eventual perda ou extravio desses equipamentos.</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b="1" dirty="0">
                <a:solidFill>
                  <a:schemeClr val="tx1"/>
                </a:solidFill>
                <a:effectLst/>
                <a:latin typeface="Garamond" panose="02020404030301010803" pitchFamily="18" charset="0"/>
                <a:ea typeface="Calibri" panose="020F0502020204030204" pitchFamily="34" charset="0"/>
                <a:cs typeface="Arial" panose="020B0604020202020204" pitchFamily="34" charset="0"/>
              </a:rPr>
              <a:t>10.1.7.1. A ida ao banheiro a partir do horário de início do Provão Paulista Seriado será permitida ao</a:t>
            </a:r>
            <a:r>
              <a:rPr lang="pt-BR" sz="1200" dirty="0">
                <a:solidFill>
                  <a:schemeClr val="tx1"/>
                </a:solidFill>
                <a:latin typeface="Garamond" panose="02020404030301010803" pitchFamily="18" charset="0"/>
                <a:ea typeface="Calibri" panose="020F0502020204030204" pitchFamily="34" charset="0"/>
                <a:cs typeface="Times New Roman" panose="02020603050405020304" pitchFamily="18" charset="0"/>
              </a:rPr>
              <a:t> </a:t>
            </a:r>
            <a:r>
              <a:rPr lang="pt-BR" sz="1200" b="1" dirty="0">
                <a:solidFill>
                  <a:schemeClr val="tx1"/>
                </a:solidFill>
                <a:effectLst/>
                <a:latin typeface="Garamond" panose="02020404030301010803" pitchFamily="18" charset="0"/>
                <a:ea typeface="Calibri" panose="020F0502020204030204" pitchFamily="34" charset="0"/>
                <a:cs typeface="Arial" panose="020B0604020202020204" pitchFamily="34" charset="0"/>
              </a:rPr>
              <a:t>participante desde que este seja acompanhado pelo fiscal</a:t>
            </a:r>
            <a:r>
              <a:rPr lang="pt-BR" sz="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10.1.12. Aguardar que o Aplicador destaque a Folha de Resposta do Caderno de Prova</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10.1.21. Não se ausentar da sala de provas, em definitivo, </a:t>
            </a: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antes de decorrido o tempo mínimo das provas.</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b="1" dirty="0">
                <a:effectLst/>
                <a:latin typeface="Garamond" panose="02020404030301010803" pitchFamily="18" charset="0"/>
                <a:ea typeface="Calibri" panose="020F0502020204030204" pitchFamily="34" charset="0"/>
                <a:cs typeface="Arial" panose="020B0604020202020204" pitchFamily="34" charset="0"/>
              </a:rPr>
              <a:t>11.1.</a:t>
            </a:r>
            <a:r>
              <a:rPr lang="pt-BR" sz="1200" dirty="0">
                <a:effectLst/>
                <a:latin typeface="Garamond" panose="02020404030301010803" pitchFamily="18" charset="0"/>
                <a:ea typeface="Calibri" panose="020F0502020204030204" pitchFamily="34" charset="0"/>
                <a:cs typeface="Arial" panose="020B0604020202020204" pitchFamily="34" charset="0"/>
              </a:rPr>
              <a:t> Será eliminado do Provão Paulista Seriado, a qualquer momento e sem prejuízo de demais penalidades previstas em lei, o participante que:</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11.1.2</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Se apresentar ao local da prova após o horário estabelecido.</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11.1.4</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Perturbar, de qualquer modo, a ordem no local de aplicação das provas e/ou faltar com o devido respeito para com qualquer membro da equipe de aplicação das provas, com as autoridades presentes ou com os demais candidatos;</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11.1.7</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Utilizar livros, notas, papéis ou impressos, que não os permitidos, durante a aplicação do Provão Paulista Seriado.</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11.1.8</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Receber, de qualquer pessoa, informações referentes ao conteúdo das provas.</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11.1.10</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Ausentar-se da sala de provas a partir do horário determinado para o início da prova, sem o acompanhamento de um fiscal.</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11.1.11.</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Ausentar-se da sala de provas, em definitivo, antes do tempo mínimo de permanência estipulado neste edital.</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11.1.12. </a:t>
            </a:r>
            <a:r>
              <a:rPr lang="pt-BR" sz="1200" dirty="0">
                <a:effectLst/>
                <a:latin typeface="Garamond" panose="02020404030301010803" pitchFamily="18" charset="0"/>
                <a:ea typeface="Calibri" panose="020F0502020204030204" pitchFamily="34" charset="0"/>
                <a:cs typeface="Arial" panose="020B0604020202020204" pitchFamily="34" charset="0"/>
              </a:rPr>
              <a:t>Recusar-se, injustificadamente, a qualquer momento, a:</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0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11.1.12.1</a:t>
            </a: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ser submetido à revista;</a:t>
            </a:r>
            <a:r>
              <a:rPr lang="pt-BR" sz="1200" dirty="0">
                <a:latin typeface="Garamond" panose="02020404030301010803" pitchFamily="18" charset="0"/>
                <a:ea typeface="Calibri" panose="020F0502020204030204" pitchFamily="34" charset="0"/>
                <a:cs typeface="Times New Roman" panose="02020603050405020304" pitchFamily="18" charset="0"/>
              </a:rPr>
              <a:t> </a:t>
            </a: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ter seus objetos vistoriados;  ter seu lanche vistoriado pelo Aplicador.</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11.1.14</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Portar fora do envelope porta-objetos fornecido pelo Aplicador, ao ingressar na sala de provas, celulares e outros objetos eletrônicos ou não permitidos no local de realização da prova.</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11.1.15</a:t>
            </a:r>
            <a:r>
              <a:rPr lang="pt-BR" sz="12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a:t>
            </a:r>
            <a:r>
              <a:rPr lang="pt-BR" sz="1200" b="1" dirty="0">
                <a:solidFill>
                  <a:schemeClr val="tx1"/>
                </a:solidFill>
                <a:effectLst/>
                <a:latin typeface="Garamond" panose="02020404030301010803" pitchFamily="18" charset="0"/>
                <a:ea typeface="Calibri" panose="020F0502020204030204" pitchFamily="34" charset="0"/>
                <a:cs typeface="Arial" panose="020B0604020202020204" pitchFamily="34" charset="0"/>
              </a:rPr>
              <a:t>Não mantiver aparelhos eletrônicos desligados no envelope porta-objetos lacrado e identificado, desde o ingresso na sala de provas até a saída definitiva do prédio escolar. Se o aparelho eletrônico, ainda que no envelope porta-objetos, emitir qualquer tipo de som, como toque ou alarme, o participante será eliminado do Provão Paulista Seriado.</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t-BR" sz="1800" b="1" dirty="0">
                <a:effectLst/>
                <a:latin typeface="Garamond" panose="02020404030301010803" pitchFamily="18" charset="0"/>
                <a:ea typeface="Calibri" panose="020F0502020204030204" pitchFamily="34" charset="0"/>
                <a:cs typeface="Arial" panose="020B0604020202020204" pitchFamily="34" charset="0"/>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pt-BR" sz="36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2536519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CD5884CA-A63C-4FC3-A7FA-2BF4CF3039F1}"/>
              </a:ext>
            </a:extLst>
          </p:cNvPr>
          <p:cNvSpPr>
            <a:spLocks noGrp="1"/>
          </p:cNvSpPr>
          <p:nvPr>
            <p:ph type="body" idx="1"/>
          </p:nvPr>
        </p:nvSpPr>
        <p:spPr>
          <a:xfrm>
            <a:off x="44450" y="222250"/>
            <a:ext cx="8815196" cy="4802790"/>
          </a:xfrm>
        </p:spPr>
        <p:txBody>
          <a:bodyPr/>
          <a:lstStyle/>
          <a:p>
            <a:pPr algn="just">
              <a:lnSpc>
                <a:spcPct val="107000"/>
              </a:lnSpc>
              <a:spcAft>
                <a:spcPts val="800"/>
              </a:spcAft>
            </a:pPr>
            <a:r>
              <a:rPr lang="pt-BR" sz="1200" u="sng" dirty="0">
                <a:solidFill>
                  <a:srgbClr val="0070C0"/>
                </a:solidFill>
                <a:effectLst/>
                <a:latin typeface="Garamond" panose="02020404030301010803" pitchFamily="18" charset="0"/>
                <a:ea typeface="Calibri" panose="020F0502020204030204" pitchFamily="34" charset="0"/>
                <a:cs typeface="OpenSans-Regular"/>
              </a:rPr>
              <a:t>ANEXO VI - Critérios de Avaliação da Redação</a:t>
            </a:r>
            <a:r>
              <a:rPr lang="pt-BR" sz="1000" b="1" u="sng" dirty="0">
                <a:solidFill>
                  <a:srgbClr val="000000"/>
                </a:solidFill>
                <a:effectLst/>
                <a:latin typeface="Garamond" panose="02020404030301010803" pitchFamily="18" charset="0"/>
                <a:ea typeface="Calibri" panose="020F0502020204030204" pitchFamily="34" charset="0"/>
                <a:cs typeface="OpenSans-Regular"/>
              </a:rPr>
              <a:t>. </a:t>
            </a:r>
            <a:r>
              <a:rPr lang="pt-BR" sz="1000" b="1" u="sng" dirty="0">
                <a:solidFill>
                  <a:srgbClr val="FF0000"/>
                </a:solidFill>
                <a:effectLst/>
                <a:latin typeface="Garamond" panose="02020404030301010803" pitchFamily="18" charset="0"/>
                <a:ea typeface="Calibri" panose="020F0502020204030204" pitchFamily="34" charset="0"/>
                <a:cs typeface="OpenSans-Regular"/>
              </a:rPr>
              <a:t>(recorte do edital)</a:t>
            </a:r>
            <a:endParaRPr lang="pt-BR" sz="1000" u="sng"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100" dirty="0">
                <a:solidFill>
                  <a:srgbClr val="000000"/>
                </a:solidFill>
                <a:effectLst/>
                <a:latin typeface="Garamond" panose="02020404030301010803" pitchFamily="18" charset="0"/>
                <a:ea typeface="Calibri" panose="020F0502020204030204" pitchFamily="34" charset="0"/>
                <a:cs typeface="OpenSans-Regular"/>
              </a:rPr>
              <a:t>Na prova de redação, espera-se que o candidato produza um texto dissertativo-argumentativo (em prosa), coerente, coeso (bem articulado) e de acordo com a norma-padrão da língua portuguesa, a partir da leitura e compreensão de textos auxiliares, que servem como um referencial para ampliar os argumentos produzidos pelo próprio candidato.</a:t>
            </a:r>
            <a:endParaRPr lang="pt-BR" sz="11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100" dirty="0">
                <a:solidFill>
                  <a:srgbClr val="000000"/>
                </a:solidFill>
                <a:effectLst/>
                <a:latin typeface="Garamond" panose="02020404030301010803" pitchFamily="18" charset="0"/>
                <a:ea typeface="Calibri" panose="020F0502020204030204" pitchFamily="34" charset="0"/>
                <a:cs typeface="OpenSans-Regular"/>
              </a:rPr>
              <a:t>A prova de redação será avaliada conforme os critérios a seguir:</a:t>
            </a:r>
            <a:endParaRPr lang="pt-BR" sz="11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100" dirty="0">
                <a:solidFill>
                  <a:srgbClr val="000000"/>
                </a:solidFill>
                <a:effectLst/>
                <a:latin typeface="Garamond" panose="02020404030301010803" pitchFamily="18" charset="0"/>
                <a:ea typeface="Calibri" panose="020F0502020204030204" pitchFamily="34" charset="0"/>
                <a:cs typeface="OpenSans-Regular"/>
              </a:rPr>
              <a:t>A) Tema: avalia-se, neste critério, se o texto do candidato atende ao tema proposto. A fuga completa ao tema proposto é motivo suficiente para que a redação não seja corrigida em qualquer outro de seus aspectos, recebendo nota 0 (zero) total.</a:t>
            </a:r>
            <a:endParaRPr lang="pt-BR" sz="11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100" dirty="0">
                <a:solidFill>
                  <a:srgbClr val="000000"/>
                </a:solidFill>
                <a:effectLst/>
                <a:latin typeface="Garamond" panose="02020404030301010803" pitchFamily="18" charset="0"/>
                <a:ea typeface="Calibri" panose="020F0502020204030204" pitchFamily="34" charset="0"/>
                <a:cs typeface="OpenSans-Regular"/>
              </a:rPr>
              <a:t>B) Estrutura (gênero/tipo de texto e coerência): consideram-se aqui, conjuntamente, os aspectos referentes ao gênero/tipo de texto proposto e à coerência das ideias. A fuga completa ao gênero/tipo de texto é motivo suficiente para que a redação não seja corrigida em qualquer outro de seus aspectos, recebendo nota 0 (zero) total. Na avaliação do gênero/tipo de texto, observa-se como o candidato sustenta a sua tese, em termos argumentativos, e como essa argumentação está organizada, considerando-se a macroestrutura do texto dissertativo (introdução, desenvolvimento e conclusão). Sabe-se que é comum, em textos dissertativos, a exposição de fatos e opiniões, mas é imprescindível que haja um posicionamento por parte do autor da redação, a partir da defesa (clara) de um ponto de vista. No gênero/tipo de texto, avalia-se também o tipo de interlocução construída: por se tratar de uma dissertação-argumentativa, deve-se prezar pela objetividade.</a:t>
            </a:r>
            <a:endParaRPr lang="pt-BR" sz="11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100" dirty="0">
                <a:solidFill>
                  <a:srgbClr val="000000"/>
                </a:solidFill>
                <a:effectLst/>
                <a:latin typeface="Garamond" panose="02020404030301010803" pitchFamily="18" charset="0"/>
                <a:ea typeface="Calibri" panose="020F0502020204030204" pitchFamily="34" charset="0"/>
                <a:cs typeface="OpenSans-Regular"/>
              </a:rPr>
              <a:t>Sendo assim, o uso de primeira pessoa do singular e de segunda pessoa (singular e plural) poderá ser</a:t>
            </a:r>
            <a:endParaRPr lang="pt-BR" sz="11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100" dirty="0">
                <a:solidFill>
                  <a:srgbClr val="000000"/>
                </a:solidFill>
                <a:effectLst/>
                <a:latin typeface="Garamond" panose="02020404030301010803" pitchFamily="18" charset="0"/>
                <a:ea typeface="Calibri" panose="020F0502020204030204" pitchFamily="34" charset="0"/>
                <a:cs typeface="OpenSans-Regular"/>
              </a:rPr>
              <a:t>penalizado. Além disso, também poderá ser penalizada a referência direta à situação imediata de produção textual (ex.: como afirma o autor do primeiro texto/da coletânea/do texto I; como solicitado nesta prova/proposta de redação), porque é importante que o texto escrito pelo candidato tenha autonomia, isto é, não dependa da consulta (por parte do leitor) da proposta de redação (textos de apoio e frase temática) para ser amplamente compreendido. Na coerência, serão observados o nível de compreensão (por parte do candidato) dos textos de apoio da proposta, o conhecimento de mundo (repertório) do candidato, a pertinência dos argumentos mobilizados para a defesa do ponto de vista adotado e a capacidade do candidato para desenvolver, relacionar e encadear satisfatoriamente as informações e ideias abordadas no texto. Assim, na avaliação deste critério, serão consideradas aspectos negativos: a falta de partes da macroestrutura dissertativa, a falta de um posicionamento (por parte do autor da redação) na defesa de um determinado ponto de vista, a falta de autonomia do texto, a presença de contradição entre as ideias, a falta de desenvolvimento dos argumentos e a presença de conclusões não decorrentes do que foi previamente exposto.</a:t>
            </a:r>
            <a:endParaRPr lang="pt-BR" sz="1100" dirty="0">
              <a:effectLst/>
              <a:latin typeface="Garamond" panose="02020404030301010803" pitchFamily="18"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3444817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514351"/>
            <a:ext cx="6400800" cy="320601"/>
          </a:xfrm>
          <a:prstGeom prst="rect">
            <a:avLst/>
          </a:prstGeom>
        </p:spPr>
        <p:txBody>
          <a:bodyPr vert="horz" wrap="square" lIns="0" tIns="12700" rIns="0" bIns="0" rtlCol="0">
            <a:spAutoFit/>
          </a:bodyPr>
          <a:lstStyle/>
          <a:p>
            <a:pPr marL="12700" algn="ctr">
              <a:lnSpc>
                <a:spcPct val="100000"/>
              </a:lnSpc>
              <a:spcBef>
                <a:spcPts val="100"/>
              </a:spcBef>
            </a:pPr>
            <a:r>
              <a:rPr sz="2000" b="1" spc="-15">
                <a:solidFill>
                  <a:srgbClr val="2D57A6"/>
                </a:solidFill>
                <a:latin typeface="Calibri"/>
                <a:cs typeface="Calibri"/>
              </a:rPr>
              <a:t>  </a:t>
            </a:r>
            <a:r>
              <a:rPr sz="2000" b="1">
                <a:solidFill>
                  <a:srgbClr val="2D57A6"/>
                </a:solidFill>
                <a:latin typeface="Calibri"/>
                <a:cs typeface="Calibri"/>
              </a:rPr>
              <a:t>Provão</a:t>
            </a:r>
            <a:r>
              <a:rPr sz="2000" b="1" spc="-15">
                <a:solidFill>
                  <a:srgbClr val="2D57A6"/>
                </a:solidFill>
                <a:latin typeface="Calibri"/>
                <a:cs typeface="Calibri"/>
              </a:rPr>
              <a:t> </a:t>
            </a:r>
            <a:r>
              <a:rPr sz="2000" b="1">
                <a:solidFill>
                  <a:srgbClr val="2D57A6"/>
                </a:solidFill>
                <a:latin typeface="Calibri"/>
                <a:cs typeface="Calibri"/>
              </a:rPr>
              <a:t>Paulista</a:t>
            </a:r>
            <a:r>
              <a:rPr sz="2000" b="1" spc="-20">
                <a:solidFill>
                  <a:srgbClr val="2D57A6"/>
                </a:solidFill>
                <a:latin typeface="Calibri"/>
                <a:cs typeface="Calibri"/>
              </a:rPr>
              <a:t> </a:t>
            </a:r>
            <a:r>
              <a:rPr sz="2000" b="1">
                <a:solidFill>
                  <a:srgbClr val="2D57A6"/>
                </a:solidFill>
                <a:latin typeface="Calibri"/>
                <a:cs typeface="Calibri"/>
              </a:rPr>
              <a:t>Seriado</a:t>
            </a:r>
            <a:r>
              <a:rPr sz="2000" b="1" spc="-10">
                <a:solidFill>
                  <a:srgbClr val="2D57A6"/>
                </a:solidFill>
                <a:latin typeface="Calibri"/>
                <a:cs typeface="Calibri"/>
              </a:rPr>
              <a:t> </a:t>
            </a:r>
            <a:r>
              <a:rPr sz="2000" b="1">
                <a:solidFill>
                  <a:srgbClr val="2D57A6"/>
                </a:solidFill>
                <a:latin typeface="Calibri"/>
                <a:cs typeface="Calibri"/>
              </a:rPr>
              <a:t>-</a:t>
            </a:r>
            <a:r>
              <a:rPr sz="2000" b="1" spc="-15">
                <a:solidFill>
                  <a:srgbClr val="2D57A6"/>
                </a:solidFill>
                <a:latin typeface="Calibri"/>
                <a:cs typeface="Calibri"/>
              </a:rPr>
              <a:t> </a:t>
            </a:r>
            <a:r>
              <a:rPr sz="2000" b="1" spc="-10">
                <a:solidFill>
                  <a:srgbClr val="2D57A6"/>
                </a:solidFill>
                <a:latin typeface="Calibri"/>
                <a:cs typeface="Calibri"/>
              </a:rPr>
              <a:t>Cronograma</a:t>
            </a:r>
            <a:r>
              <a:rPr sz="2000" b="1" spc="-25">
                <a:solidFill>
                  <a:srgbClr val="2D57A6"/>
                </a:solidFill>
                <a:latin typeface="Calibri"/>
                <a:cs typeface="Calibri"/>
              </a:rPr>
              <a:t> </a:t>
            </a:r>
            <a:r>
              <a:rPr sz="2000" b="1">
                <a:solidFill>
                  <a:srgbClr val="2D57A6"/>
                </a:solidFill>
                <a:latin typeface="Calibri"/>
                <a:cs typeface="Calibri"/>
              </a:rPr>
              <a:t>de</a:t>
            </a:r>
            <a:r>
              <a:rPr sz="2000" b="1" spc="-20">
                <a:solidFill>
                  <a:srgbClr val="2D57A6"/>
                </a:solidFill>
                <a:latin typeface="Calibri"/>
                <a:cs typeface="Calibri"/>
              </a:rPr>
              <a:t> </a:t>
            </a:r>
            <a:r>
              <a:rPr sz="2000" b="1" spc="-10">
                <a:solidFill>
                  <a:srgbClr val="2D57A6"/>
                </a:solidFill>
                <a:latin typeface="Calibri"/>
                <a:cs typeface="Calibri"/>
              </a:rPr>
              <a:t>aplicação</a:t>
            </a:r>
            <a:endParaRPr sz="2000">
              <a:latin typeface="Calibri"/>
              <a:cs typeface="Calibri"/>
            </a:endParaRPr>
          </a:p>
        </p:txBody>
      </p:sp>
      <p:graphicFrame>
        <p:nvGraphicFramePr>
          <p:cNvPr id="5" name="Tabela 4">
            <a:extLst>
              <a:ext uri="{FF2B5EF4-FFF2-40B4-BE49-F238E27FC236}">
                <a16:creationId xmlns:a16="http://schemas.microsoft.com/office/drawing/2014/main" id="{28F9C146-3FA4-4D0A-822A-E5FBBD533765}"/>
              </a:ext>
            </a:extLst>
          </p:cNvPr>
          <p:cNvGraphicFramePr>
            <a:graphicFrameLocks noGrp="1"/>
          </p:cNvGraphicFramePr>
          <p:nvPr>
            <p:extLst>
              <p:ext uri="{D42A27DB-BD31-4B8C-83A1-F6EECF244321}">
                <p14:modId xmlns:p14="http://schemas.microsoft.com/office/powerpoint/2010/main" val="1918502577"/>
              </p:ext>
            </p:extLst>
          </p:nvPr>
        </p:nvGraphicFramePr>
        <p:xfrm>
          <a:off x="228600" y="1292225"/>
          <a:ext cx="8610600" cy="2539078"/>
        </p:xfrm>
        <a:graphic>
          <a:graphicData uri="http://schemas.openxmlformats.org/drawingml/2006/table">
            <a:tbl>
              <a:tblPr firstRow="1" bandRow="1">
                <a:tableStyleId>{2D5ABB26-0587-4C30-8999-92F81FD0307C}</a:tableStyleId>
              </a:tblPr>
              <a:tblGrid>
                <a:gridCol w="1089613">
                  <a:extLst>
                    <a:ext uri="{9D8B030D-6E8A-4147-A177-3AD203B41FA5}">
                      <a16:colId xmlns:a16="http://schemas.microsoft.com/office/drawing/2014/main" val="21754241"/>
                    </a:ext>
                  </a:extLst>
                </a:gridCol>
                <a:gridCol w="7520987">
                  <a:extLst>
                    <a:ext uri="{9D8B030D-6E8A-4147-A177-3AD203B41FA5}">
                      <a16:colId xmlns:a16="http://schemas.microsoft.com/office/drawing/2014/main" val="3999429645"/>
                    </a:ext>
                  </a:extLst>
                </a:gridCol>
              </a:tblGrid>
              <a:tr h="898525">
                <a:tc>
                  <a:txBody>
                    <a:bodyPr/>
                    <a:lstStyle/>
                    <a:p>
                      <a:pPr algn="ctr">
                        <a:lnSpc>
                          <a:spcPct val="100000"/>
                        </a:lnSpc>
                        <a:spcBef>
                          <a:spcPts val="5"/>
                        </a:spcBef>
                      </a:pPr>
                      <a:r>
                        <a:rPr lang="pt-BR" sz="1600" noProof="0">
                          <a:latin typeface="Calibri"/>
                          <a:cs typeface="Calibri"/>
                        </a:rPr>
                        <a:t>1ª</a:t>
                      </a:r>
                      <a:r>
                        <a:rPr lang="pt-BR" sz="1600" spc="-30" noProof="0">
                          <a:latin typeface="Calibri"/>
                          <a:cs typeface="Calibri"/>
                        </a:rPr>
                        <a:t> </a:t>
                      </a:r>
                      <a:r>
                        <a:rPr lang="pt-BR" sz="1600" spc="-25" noProof="0">
                          <a:latin typeface="Calibri"/>
                          <a:cs typeface="Calibri"/>
                        </a:rPr>
                        <a:t>EM</a:t>
                      </a:r>
                    </a:p>
                    <a:p>
                      <a:pPr marL="0" marR="0" lvl="0" indent="0" algn="ctr" defTabSz="914400" eaLnBrk="1" fontAlgn="auto" latinLnBrk="0" hangingPunct="1">
                        <a:lnSpc>
                          <a:spcPct val="100000"/>
                        </a:lnSpc>
                        <a:spcBef>
                          <a:spcPts val="5"/>
                        </a:spcBef>
                        <a:spcAft>
                          <a:spcPts val="0"/>
                        </a:spcAft>
                        <a:buClrTx/>
                        <a:buSzTx/>
                        <a:buFontTx/>
                        <a:buNone/>
                        <a:tabLst/>
                        <a:defRPr/>
                      </a:pPr>
                      <a:r>
                        <a:rPr lang="pt-BR" sz="1400" b="1" spc="-25" noProof="0">
                          <a:solidFill>
                            <a:srgbClr val="FF0000"/>
                          </a:solidFill>
                          <a:latin typeface="+mn-lt"/>
                          <a:cs typeface="Calibri"/>
                        </a:rPr>
                        <a:t>11 e 12 de novembro</a:t>
                      </a:r>
                      <a:endParaRPr lang="pt-BR" sz="1400" b="1" noProof="0">
                        <a:solidFill>
                          <a:srgbClr val="FF0000"/>
                        </a:solidFill>
                        <a:latin typeface="+mn-lt"/>
                        <a:cs typeface="Calibri"/>
                      </a:endParaRPr>
                    </a:p>
                  </a:txBody>
                  <a:tcPr marL="0" marR="0" marT="1143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540" algn="ctr">
                        <a:lnSpc>
                          <a:spcPct val="100000"/>
                        </a:lnSpc>
                        <a:spcBef>
                          <a:spcPts val="900"/>
                        </a:spcBef>
                      </a:pPr>
                      <a:r>
                        <a:rPr lang="pt-BR" sz="1800" b="0" spc="-10" noProof="0">
                          <a:latin typeface="Calibri"/>
                          <a:cs typeface="Calibri"/>
                        </a:rPr>
                        <a:t>A</a:t>
                      </a:r>
                      <a:r>
                        <a:rPr lang="pt-BR" sz="1800" b="0" noProof="0">
                          <a:latin typeface="Calibri"/>
                          <a:cs typeface="Calibri"/>
                        </a:rPr>
                        <a:t>lunos</a:t>
                      </a:r>
                      <a:r>
                        <a:rPr lang="pt-BR" sz="1800" b="0" spc="-20" noProof="0">
                          <a:latin typeface="Calibri"/>
                          <a:cs typeface="Calibri"/>
                        </a:rPr>
                        <a:t> </a:t>
                      </a:r>
                      <a:r>
                        <a:rPr lang="pt-BR" sz="1800" b="0" noProof="0">
                          <a:latin typeface="Calibri"/>
                          <a:cs typeface="Calibri"/>
                        </a:rPr>
                        <a:t>das</a:t>
                      </a:r>
                      <a:r>
                        <a:rPr lang="pt-BR" sz="1800" b="0" spc="-20" noProof="0">
                          <a:latin typeface="Calibri"/>
                          <a:cs typeface="Calibri"/>
                        </a:rPr>
                        <a:t> </a:t>
                      </a:r>
                      <a:r>
                        <a:rPr lang="pt-BR" sz="1800" b="0" noProof="0">
                          <a:latin typeface="Calibri"/>
                          <a:cs typeface="Calibri"/>
                        </a:rPr>
                        <a:t>1ª</a:t>
                      </a:r>
                      <a:r>
                        <a:rPr lang="pt-BR" sz="1800" b="0" spc="-20" noProof="0">
                          <a:latin typeface="Calibri"/>
                          <a:cs typeface="Calibri"/>
                        </a:rPr>
                        <a:t> </a:t>
                      </a:r>
                      <a:r>
                        <a:rPr lang="pt-BR" sz="1800" b="0" noProof="0">
                          <a:latin typeface="Calibri"/>
                          <a:cs typeface="Calibri"/>
                        </a:rPr>
                        <a:t>séries</a:t>
                      </a:r>
                      <a:r>
                        <a:rPr lang="pt-BR" sz="1800" b="0" spc="-25" noProof="0">
                          <a:latin typeface="Calibri"/>
                          <a:cs typeface="Calibri"/>
                        </a:rPr>
                        <a:t> dos períodos </a:t>
                      </a:r>
                      <a:r>
                        <a:rPr lang="pt-BR" sz="1800" noProof="0">
                          <a:latin typeface="Calibri"/>
                          <a:cs typeface="Calibri"/>
                        </a:rPr>
                        <a:t>da</a:t>
                      </a:r>
                      <a:r>
                        <a:rPr lang="pt-BR" sz="1800" spc="-25" noProof="0">
                          <a:latin typeface="Calibri"/>
                          <a:cs typeface="Calibri"/>
                        </a:rPr>
                        <a:t> </a:t>
                      </a:r>
                      <a:r>
                        <a:rPr lang="pt-BR" sz="1800" noProof="0">
                          <a:latin typeface="Calibri"/>
                          <a:cs typeface="Calibri"/>
                        </a:rPr>
                        <a:t>manhã,</a:t>
                      </a:r>
                      <a:r>
                        <a:rPr lang="pt-BR" sz="1800" spc="-30" noProof="0">
                          <a:latin typeface="Calibri"/>
                          <a:cs typeface="Calibri"/>
                        </a:rPr>
                        <a:t> </a:t>
                      </a:r>
                      <a:r>
                        <a:rPr lang="pt-BR" sz="1800" noProof="0">
                          <a:latin typeface="Calibri"/>
                          <a:cs typeface="Calibri"/>
                        </a:rPr>
                        <a:t>tarde</a:t>
                      </a:r>
                      <a:r>
                        <a:rPr lang="pt-BR" sz="1800" spc="-30" noProof="0">
                          <a:latin typeface="Calibri"/>
                          <a:cs typeface="Calibri"/>
                        </a:rPr>
                        <a:t> </a:t>
                      </a:r>
                      <a:r>
                        <a:rPr lang="pt-BR" sz="1800" noProof="0">
                          <a:latin typeface="Calibri"/>
                          <a:cs typeface="Calibri"/>
                        </a:rPr>
                        <a:t>e</a:t>
                      </a:r>
                      <a:r>
                        <a:rPr lang="pt-BR" sz="1800" spc="-25" noProof="0">
                          <a:latin typeface="Calibri"/>
                          <a:cs typeface="Calibri"/>
                        </a:rPr>
                        <a:t> </a:t>
                      </a:r>
                      <a:r>
                        <a:rPr lang="pt-BR" sz="1800" noProof="0">
                          <a:latin typeface="Calibri"/>
                          <a:cs typeface="Calibri"/>
                        </a:rPr>
                        <a:t>noturno</a:t>
                      </a:r>
                      <a:r>
                        <a:rPr lang="pt-BR" sz="1800" spc="-20" noProof="0">
                          <a:latin typeface="Calibri"/>
                          <a:cs typeface="Calibri"/>
                        </a:rPr>
                        <a:t> </a:t>
                      </a:r>
                      <a:r>
                        <a:rPr lang="pt-BR" sz="1800" noProof="0">
                          <a:latin typeface="Calibri"/>
                          <a:cs typeface="Calibri"/>
                        </a:rPr>
                        <a:t>farão</a:t>
                      </a:r>
                      <a:r>
                        <a:rPr lang="pt-BR" sz="1800" spc="-20" noProof="0">
                          <a:latin typeface="Calibri"/>
                          <a:cs typeface="Calibri"/>
                        </a:rPr>
                        <a:t> </a:t>
                      </a:r>
                      <a:r>
                        <a:rPr lang="pt-BR" sz="1800" noProof="0">
                          <a:latin typeface="Calibri"/>
                          <a:cs typeface="Calibri"/>
                        </a:rPr>
                        <a:t>as</a:t>
                      </a:r>
                      <a:r>
                        <a:rPr lang="pt-BR" sz="1800" spc="-30" noProof="0">
                          <a:latin typeface="Calibri"/>
                          <a:cs typeface="Calibri"/>
                        </a:rPr>
                        <a:t> </a:t>
                      </a:r>
                      <a:r>
                        <a:rPr lang="pt-BR" sz="1800" noProof="0">
                          <a:latin typeface="Calibri"/>
                          <a:cs typeface="Calibri"/>
                        </a:rPr>
                        <a:t>provas</a:t>
                      </a:r>
                      <a:r>
                        <a:rPr lang="pt-BR" sz="1800" spc="-25" noProof="0">
                          <a:latin typeface="Calibri"/>
                          <a:cs typeface="Calibri"/>
                        </a:rPr>
                        <a:t> </a:t>
                      </a:r>
                      <a:r>
                        <a:rPr lang="pt-BR" sz="1800" noProof="0">
                          <a:latin typeface="Calibri"/>
                          <a:cs typeface="Calibri"/>
                        </a:rPr>
                        <a:t>no</a:t>
                      </a:r>
                      <a:r>
                        <a:rPr lang="pt-BR" sz="1800" spc="-30" noProof="0">
                          <a:latin typeface="Calibri"/>
                          <a:cs typeface="Calibri"/>
                        </a:rPr>
                        <a:t> </a:t>
                      </a:r>
                      <a:r>
                        <a:rPr lang="pt-BR" sz="1800" noProof="0">
                          <a:latin typeface="Calibri"/>
                          <a:cs typeface="Calibri"/>
                        </a:rPr>
                        <a:t>período</a:t>
                      </a:r>
                      <a:r>
                        <a:rPr lang="pt-BR" sz="1800" spc="-5" noProof="0">
                          <a:latin typeface="Calibri"/>
                          <a:cs typeface="Calibri"/>
                        </a:rPr>
                        <a:t> </a:t>
                      </a:r>
                      <a:r>
                        <a:rPr lang="pt-BR" sz="1800" b="1" spc="-10" noProof="0">
                          <a:solidFill>
                            <a:srgbClr val="FF0000"/>
                          </a:solidFill>
                          <a:latin typeface="Calibri"/>
                          <a:cs typeface="Calibri"/>
                        </a:rPr>
                        <a:t>vespertino</a:t>
                      </a:r>
                      <a:r>
                        <a:rPr lang="pt-BR" sz="1800" b="1" spc="-10" noProof="0">
                          <a:latin typeface="Calibri"/>
                          <a:cs typeface="Calibri"/>
                        </a:rPr>
                        <a:t>.</a:t>
                      </a:r>
                      <a:endParaRPr lang="pt-BR" sz="1800" noProof="0">
                        <a:latin typeface="Calibri"/>
                        <a:cs typeface="Calibri"/>
                      </a:endParaRPr>
                    </a:p>
                  </a:txBody>
                  <a:tcPr marL="0" marR="0" marT="1143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3133973933"/>
                  </a:ext>
                </a:extLst>
              </a:tr>
              <a:tr h="881093">
                <a:tc>
                  <a:txBody>
                    <a:bodyPr/>
                    <a:lstStyle/>
                    <a:p>
                      <a:pPr algn="ctr">
                        <a:lnSpc>
                          <a:spcPct val="100000"/>
                        </a:lnSpc>
                      </a:pPr>
                      <a:r>
                        <a:rPr lang="pt-BR" sz="1600" noProof="0">
                          <a:latin typeface="Calibri"/>
                          <a:cs typeface="Calibri"/>
                        </a:rPr>
                        <a:t>2ª</a:t>
                      </a:r>
                      <a:r>
                        <a:rPr lang="pt-BR" sz="1600" spc="-30" noProof="0">
                          <a:latin typeface="Calibri"/>
                          <a:cs typeface="Calibri"/>
                        </a:rPr>
                        <a:t> </a:t>
                      </a:r>
                      <a:r>
                        <a:rPr lang="pt-BR" sz="1600" spc="-25" noProof="0">
                          <a:latin typeface="Calibri"/>
                          <a:cs typeface="Calibri"/>
                        </a:rPr>
                        <a:t>EM</a:t>
                      </a:r>
                    </a:p>
                    <a:p>
                      <a:pPr algn="ctr">
                        <a:lnSpc>
                          <a:spcPct val="100000"/>
                        </a:lnSpc>
                      </a:pPr>
                      <a:r>
                        <a:rPr lang="pt-BR" sz="1400" b="1" spc="-25" noProof="0">
                          <a:solidFill>
                            <a:srgbClr val="FF0000"/>
                          </a:solidFill>
                          <a:latin typeface="Calibri"/>
                          <a:cs typeface="Calibri"/>
                        </a:rPr>
                        <a:t>11 e 12 de novembro</a:t>
                      </a:r>
                      <a:endParaRPr lang="pt-BR" sz="1400" b="1" noProof="0">
                        <a:solidFill>
                          <a:srgbClr val="FF0000"/>
                        </a:solidFill>
                        <a:latin typeface="Calibri"/>
                        <a:cs typeface="Calibri"/>
                      </a:endParaRPr>
                    </a:p>
                  </a:txBody>
                  <a:tcPr marL="0" marR="0" marT="889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810" algn="ctr">
                        <a:lnSpc>
                          <a:spcPct val="100000"/>
                        </a:lnSpc>
                        <a:spcBef>
                          <a:spcPts val="915"/>
                        </a:spcBef>
                      </a:pPr>
                      <a:r>
                        <a:rPr lang="pt-BR" sz="1800" b="0" noProof="0">
                          <a:latin typeface="Calibri"/>
                          <a:cs typeface="Calibri"/>
                        </a:rPr>
                        <a:t>Alunos</a:t>
                      </a:r>
                      <a:r>
                        <a:rPr lang="pt-BR" sz="1800" b="0" spc="-20" noProof="0">
                          <a:latin typeface="Calibri"/>
                          <a:cs typeface="Calibri"/>
                        </a:rPr>
                        <a:t> </a:t>
                      </a:r>
                      <a:r>
                        <a:rPr lang="pt-BR" sz="1800" b="0" noProof="0">
                          <a:latin typeface="Calibri"/>
                          <a:cs typeface="Calibri"/>
                        </a:rPr>
                        <a:t>das</a:t>
                      </a:r>
                      <a:r>
                        <a:rPr lang="pt-BR" sz="1800" b="0" spc="-20" noProof="0">
                          <a:latin typeface="Calibri"/>
                          <a:cs typeface="Calibri"/>
                        </a:rPr>
                        <a:t> </a:t>
                      </a:r>
                      <a:r>
                        <a:rPr lang="pt-BR" sz="1800" b="0" noProof="0">
                          <a:latin typeface="Calibri"/>
                          <a:cs typeface="Calibri"/>
                        </a:rPr>
                        <a:t>2ª</a:t>
                      </a:r>
                      <a:r>
                        <a:rPr lang="pt-BR" sz="1800" b="0" spc="-20" noProof="0">
                          <a:latin typeface="Calibri"/>
                          <a:cs typeface="Calibri"/>
                        </a:rPr>
                        <a:t> </a:t>
                      </a:r>
                      <a:r>
                        <a:rPr lang="pt-BR" sz="1800" b="0" noProof="0">
                          <a:latin typeface="Calibri"/>
                          <a:cs typeface="Calibri"/>
                        </a:rPr>
                        <a:t>séries dos períodos</a:t>
                      </a:r>
                      <a:r>
                        <a:rPr lang="pt-BR" sz="1800" b="0" spc="-25" noProof="0">
                          <a:latin typeface="Calibri"/>
                          <a:cs typeface="Calibri"/>
                        </a:rPr>
                        <a:t> </a:t>
                      </a:r>
                      <a:r>
                        <a:rPr lang="pt-BR" sz="1800" noProof="0">
                          <a:latin typeface="Calibri"/>
                          <a:cs typeface="Calibri"/>
                        </a:rPr>
                        <a:t>da</a:t>
                      </a:r>
                      <a:r>
                        <a:rPr lang="pt-BR" sz="1800" spc="-25" noProof="0">
                          <a:latin typeface="Calibri"/>
                          <a:cs typeface="Calibri"/>
                        </a:rPr>
                        <a:t> </a:t>
                      </a:r>
                      <a:r>
                        <a:rPr lang="pt-BR" sz="1800" noProof="0">
                          <a:latin typeface="Calibri"/>
                          <a:cs typeface="Calibri"/>
                        </a:rPr>
                        <a:t>manhã,</a:t>
                      </a:r>
                      <a:r>
                        <a:rPr lang="pt-BR" sz="1800" spc="-30" noProof="0">
                          <a:latin typeface="Calibri"/>
                          <a:cs typeface="Calibri"/>
                        </a:rPr>
                        <a:t> </a:t>
                      </a:r>
                      <a:r>
                        <a:rPr lang="pt-BR" sz="1800" noProof="0">
                          <a:latin typeface="Calibri"/>
                          <a:cs typeface="Calibri"/>
                        </a:rPr>
                        <a:t>tarde</a:t>
                      </a:r>
                      <a:r>
                        <a:rPr lang="pt-BR" sz="1800" spc="-30" noProof="0">
                          <a:latin typeface="Calibri"/>
                          <a:cs typeface="Calibri"/>
                        </a:rPr>
                        <a:t> </a:t>
                      </a:r>
                      <a:r>
                        <a:rPr lang="pt-BR" sz="1800" noProof="0">
                          <a:latin typeface="Calibri"/>
                          <a:cs typeface="Calibri"/>
                        </a:rPr>
                        <a:t>e</a:t>
                      </a:r>
                      <a:r>
                        <a:rPr lang="pt-BR" sz="1800" spc="-20" noProof="0">
                          <a:latin typeface="Calibri"/>
                          <a:cs typeface="Calibri"/>
                        </a:rPr>
                        <a:t> </a:t>
                      </a:r>
                      <a:r>
                        <a:rPr lang="pt-BR" sz="1800" noProof="0">
                          <a:latin typeface="Calibri"/>
                          <a:cs typeface="Calibri"/>
                        </a:rPr>
                        <a:t>noturno</a:t>
                      </a:r>
                      <a:r>
                        <a:rPr lang="pt-BR" sz="1800" spc="-15" noProof="0">
                          <a:latin typeface="Calibri"/>
                          <a:cs typeface="Calibri"/>
                        </a:rPr>
                        <a:t> </a:t>
                      </a:r>
                      <a:r>
                        <a:rPr lang="pt-BR" sz="1800" noProof="0">
                          <a:latin typeface="Calibri"/>
                          <a:cs typeface="Calibri"/>
                        </a:rPr>
                        <a:t>farão</a:t>
                      </a:r>
                      <a:r>
                        <a:rPr lang="pt-BR" sz="1800" spc="-20" noProof="0">
                          <a:latin typeface="Calibri"/>
                          <a:cs typeface="Calibri"/>
                        </a:rPr>
                        <a:t> </a:t>
                      </a:r>
                      <a:r>
                        <a:rPr lang="pt-BR" sz="1800" noProof="0">
                          <a:latin typeface="Calibri"/>
                          <a:cs typeface="Calibri"/>
                        </a:rPr>
                        <a:t>as</a:t>
                      </a:r>
                      <a:r>
                        <a:rPr lang="pt-BR" sz="1800" spc="-30" noProof="0">
                          <a:latin typeface="Calibri"/>
                          <a:cs typeface="Calibri"/>
                        </a:rPr>
                        <a:t> </a:t>
                      </a:r>
                      <a:r>
                        <a:rPr lang="pt-BR" sz="1800" noProof="0">
                          <a:latin typeface="Calibri"/>
                          <a:cs typeface="Calibri"/>
                        </a:rPr>
                        <a:t>provas</a:t>
                      </a:r>
                      <a:r>
                        <a:rPr lang="pt-BR" sz="1800" spc="-25" noProof="0">
                          <a:latin typeface="Calibri"/>
                          <a:cs typeface="Calibri"/>
                        </a:rPr>
                        <a:t> </a:t>
                      </a:r>
                      <a:r>
                        <a:rPr lang="pt-BR" sz="1800" noProof="0">
                          <a:latin typeface="Calibri"/>
                          <a:cs typeface="Calibri"/>
                        </a:rPr>
                        <a:t>no</a:t>
                      </a:r>
                      <a:r>
                        <a:rPr lang="pt-BR" sz="1800" spc="-30" noProof="0">
                          <a:latin typeface="Calibri"/>
                          <a:cs typeface="Calibri"/>
                        </a:rPr>
                        <a:t> </a:t>
                      </a:r>
                      <a:r>
                        <a:rPr lang="pt-BR" sz="1800" noProof="0">
                          <a:latin typeface="Calibri"/>
                          <a:cs typeface="Calibri"/>
                        </a:rPr>
                        <a:t>período</a:t>
                      </a:r>
                      <a:r>
                        <a:rPr lang="pt-BR" sz="1800" spc="-15" noProof="0">
                          <a:latin typeface="Calibri"/>
                          <a:cs typeface="Calibri"/>
                        </a:rPr>
                        <a:t> </a:t>
                      </a:r>
                      <a:r>
                        <a:rPr lang="pt-BR" sz="1800" b="1" spc="-10" noProof="0">
                          <a:solidFill>
                            <a:srgbClr val="FF0000"/>
                          </a:solidFill>
                          <a:latin typeface="Calibri"/>
                          <a:cs typeface="Calibri"/>
                        </a:rPr>
                        <a:t>matutino</a:t>
                      </a:r>
                      <a:r>
                        <a:rPr lang="pt-BR" sz="1800" b="1" spc="-10" noProof="0">
                          <a:latin typeface="Calibri"/>
                          <a:cs typeface="Calibri"/>
                        </a:rPr>
                        <a:t>.</a:t>
                      </a:r>
                      <a:endParaRPr lang="pt-BR" sz="1800" noProof="0">
                        <a:latin typeface="Calibri"/>
                        <a:cs typeface="Calibri"/>
                      </a:endParaRPr>
                    </a:p>
                  </a:txBody>
                  <a:tcPr marL="0" marR="0" marT="11620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3746297107"/>
                  </a:ext>
                </a:extLst>
              </a:tr>
              <a:tr h="642907">
                <a:tc>
                  <a:txBody>
                    <a:bodyPr/>
                    <a:lstStyle/>
                    <a:p>
                      <a:pPr algn="ctr">
                        <a:lnSpc>
                          <a:spcPct val="100000"/>
                        </a:lnSpc>
                      </a:pPr>
                      <a:r>
                        <a:rPr lang="pt-BR" sz="1600" noProof="0">
                          <a:latin typeface="Calibri"/>
                          <a:cs typeface="Calibri"/>
                        </a:rPr>
                        <a:t>3ª</a:t>
                      </a:r>
                      <a:r>
                        <a:rPr lang="pt-BR" sz="1600" spc="-30" noProof="0">
                          <a:latin typeface="Calibri"/>
                          <a:cs typeface="Calibri"/>
                        </a:rPr>
                        <a:t> </a:t>
                      </a:r>
                      <a:r>
                        <a:rPr lang="pt-BR" sz="1600" spc="-25" noProof="0">
                          <a:latin typeface="Calibri"/>
                          <a:cs typeface="Calibri"/>
                        </a:rPr>
                        <a:t>EM</a:t>
                      </a:r>
                    </a:p>
                    <a:p>
                      <a:pPr algn="ctr">
                        <a:lnSpc>
                          <a:spcPct val="100000"/>
                        </a:lnSpc>
                      </a:pPr>
                      <a:r>
                        <a:rPr lang="pt-BR" sz="1400" b="1" spc="-25" noProof="0">
                          <a:solidFill>
                            <a:srgbClr val="FF0000"/>
                          </a:solidFill>
                          <a:latin typeface="Calibri"/>
                          <a:cs typeface="Calibri"/>
                        </a:rPr>
                        <a:t>30 e 31 de outubro</a:t>
                      </a:r>
                      <a:endParaRPr lang="pt-BR" sz="1400" b="1" noProof="0">
                        <a:solidFill>
                          <a:srgbClr val="FF0000"/>
                        </a:solidFill>
                        <a:latin typeface="Calibri"/>
                        <a:cs typeface="Calibri"/>
                      </a:endParaRPr>
                    </a:p>
                  </a:txBody>
                  <a:tcPr marL="0" marR="0" marT="889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8735" algn="ctr">
                        <a:lnSpc>
                          <a:spcPct val="100000"/>
                        </a:lnSpc>
                        <a:spcBef>
                          <a:spcPts val="204"/>
                        </a:spcBef>
                      </a:pPr>
                      <a:r>
                        <a:rPr lang="pt-BR" sz="1800" b="0" noProof="0">
                          <a:latin typeface="Calibri"/>
                          <a:cs typeface="Calibri"/>
                        </a:rPr>
                        <a:t>Alunos</a:t>
                      </a:r>
                      <a:r>
                        <a:rPr lang="pt-BR" sz="1800" b="0" spc="-20" noProof="0">
                          <a:latin typeface="Calibri"/>
                          <a:cs typeface="Calibri"/>
                        </a:rPr>
                        <a:t> </a:t>
                      </a:r>
                      <a:r>
                        <a:rPr lang="pt-BR" sz="1800" b="0" noProof="0">
                          <a:latin typeface="Calibri"/>
                          <a:cs typeface="Calibri"/>
                        </a:rPr>
                        <a:t>das</a:t>
                      </a:r>
                      <a:r>
                        <a:rPr lang="pt-BR" sz="1800" b="0" spc="-20" noProof="0">
                          <a:latin typeface="Calibri"/>
                          <a:cs typeface="Calibri"/>
                        </a:rPr>
                        <a:t> </a:t>
                      </a:r>
                      <a:r>
                        <a:rPr lang="pt-BR" sz="1800" b="0" noProof="0">
                          <a:latin typeface="Calibri"/>
                          <a:cs typeface="Calibri"/>
                        </a:rPr>
                        <a:t>3ª</a:t>
                      </a:r>
                      <a:r>
                        <a:rPr lang="pt-BR" sz="1800" b="0" spc="-20" noProof="0">
                          <a:latin typeface="Calibri"/>
                          <a:cs typeface="Calibri"/>
                        </a:rPr>
                        <a:t> </a:t>
                      </a:r>
                      <a:r>
                        <a:rPr lang="pt-BR" sz="1800" b="0" noProof="0">
                          <a:latin typeface="Calibri"/>
                          <a:cs typeface="Calibri"/>
                        </a:rPr>
                        <a:t>séries</a:t>
                      </a:r>
                      <a:r>
                        <a:rPr lang="pt-BR" sz="1800" b="0" spc="-25" noProof="0">
                          <a:latin typeface="Calibri"/>
                          <a:cs typeface="Calibri"/>
                        </a:rPr>
                        <a:t> dos períodos </a:t>
                      </a:r>
                      <a:r>
                        <a:rPr lang="pt-BR" sz="1800" noProof="0">
                          <a:latin typeface="Calibri"/>
                          <a:cs typeface="Calibri"/>
                        </a:rPr>
                        <a:t>da</a:t>
                      </a:r>
                      <a:r>
                        <a:rPr lang="pt-BR" sz="1800" spc="-25" noProof="0">
                          <a:latin typeface="Calibri"/>
                          <a:cs typeface="Calibri"/>
                        </a:rPr>
                        <a:t> </a:t>
                      </a:r>
                      <a:r>
                        <a:rPr lang="pt-BR" sz="1800" noProof="0">
                          <a:latin typeface="Calibri"/>
                          <a:cs typeface="Calibri"/>
                        </a:rPr>
                        <a:t>manhã,</a:t>
                      </a:r>
                      <a:r>
                        <a:rPr lang="pt-BR" sz="1800" spc="-30" noProof="0">
                          <a:latin typeface="Calibri"/>
                          <a:cs typeface="Calibri"/>
                        </a:rPr>
                        <a:t> </a:t>
                      </a:r>
                      <a:r>
                        <a:rPr lang="pt-BR" sz="1800" noProof="0">
                          <a:latin typeface="Calibri"/>
                          <a:cs typeface="Calibri"/>
                        </a:rPr>
                        <a:t>tarde</a:t>
                      </a:r>
                      <a:r>
                        <a:rPr lang="pt-BR" sz="1800" spc="-30" noProof="0">
                          <a:latin typeface="Calibri"/>
                          <a:cs typeface="Calibri"/>
                        </a:rPr>
                        <a:t> </a:t>
                      </a:r>
                      <a:r>
                        <a:rPr lang="pt-BR" sz="1800" noProof="0">
                          <a:latin typeface="Calibri"/>
                          <a:cs typeface="Calibri"/>
                        </a:rPr>
                        <a:t>e</a:t>
                      </a:r>
                      <a:r>
                        <a:rPr lang="pt-BR" sz="1800" spc="-25" noProof="0">
                          <a:latin typeface="Calibri"/>
                          <a:cs typeface="Calibri"/>
                        </a:rPr>
                        <a:t> </a:t>
                      </a:r>
                      <a:r>
                        <a:rPr lang="pt-BR" sz="1800" noProof="0">
                          <a:latin typeface="Calibri"/>
                          <a:cs typeface="Calibri"/>
                        </a:rPr>
                        <a:t>noturno</a:t>
                      </a:r>
                      <a:r>
                        <a:rPr lang="pt-BR" sz="1800" spc="-20" noProof="0">
                          <a:latin typeface="Calibri"/>
                          <a:cs typeface="Calibri"/>
                        </a:rPr>
                        <a:t> </a:t>
                      </a:r>
                      <a:r>
                        <a:rPr lang="pt-BR" sz="1800" noProof="0">
                          <a:latin typeface="Calibri"/>
                          <a:cs typeface="Calibri"/>
                        </a:rPr>
                        <a:t>farão</a:t>
                      </a:r>
                      <a:r>
                        <a:rPr lang="pt-BR" sz="1800" spc="-20" noProof="0">
                          <a:latin typeface="Calibri"/>
                          <a:cs typeface="Calibri"/>
                        </a:rPr>
                        <a:t> </a:t>
                      </a:r>
                      <a:r>
                        <a:rPr lang="pt-BR" sz="1800" noProof="0">
                          <a:latin typeface="Calibri"/>
                          <a:cs typeface="Calibri"/>
                        </a:rPr>
                        <a:t>as</a:t>
                      </a:r>
                      <a:r>
                        <a:rPr lang="pt-BR" sz="1800" spc="-30" noProof="0">
                          <a:latin typeface="Calibri"/>
                          <a:cs typeface="Calibri"/>
                        </a:rPr>
                        <a:t> </a:t>
                      </a:r>
                      <a:r>
                        <a:rPr lang="pt-BR" sz="1800" noProof="0">
                          <a:latin typeface="Calibri"/>
                          <a:cs typeface="Calibri"/>
                        </a:rPr>
                        <a:t>provas</a:t>
                      </a:r>
                      <a:r>
                        <a:rPr lang="pt-BR" sz="1800" spc="-25" noProof="0">
                          <a:latin typeface="Calibri"/>
                          <a:cs typeface="Calibri"/>
                        </a:rPr>
                        <a:t> </a:t>
                      </a:r>
                      <a:r>
                        <a:rPr lang="pt-BR" sz="1800" noProof="0">
                          <a:latin typeface="Calibri"/>
                          <a:cs typeface="Calibri"/>
                        </a:rPr>
                        <a:t>no</a:t>
                      </a:r>
                      <a:r>
                        <a:rPr lang="pt-BR" sz="1800" spc="-30" noProof="0">
                          <a:latin typeface="Calibri"/>
                          <a:cs typeface="Calibri"/>
                        </a:rPr>
                        <a:t> </a:t>
                      </a:r>
                      <a:r>
                        <a:rPr lang="pt-BR" sz="1800" noProof="0">
                          <a:latin typeface="Calibri"/>
                          <a:cs typeface="Calibri"/>
                        </a:rPr>
                        <a:t>período</a:t>
                      </a:r>
                      <a:r>
                        <a:rPr lang="pt-BR" sz="1800" spc="-5" noProof="0">
                          <a:latin typeface="Calibri"/>
                          <a:cs typeface="Calibri"/>
                        </a:rPr>
                        <a:t> </a:t>
                      </a:r>
                      <a:r>
                        <a:rPr lang="pt-BR" sz="1800" b="1" spc="-10" noProof="0">
                          <a:solidFill>
                            <a:srgbClr val="FF0000"/>
                          </a:solidFill>
                          <a:latin typeface="Calibri"/>
                          <a:cs typeface="Calibri"/>
                        </a:rPr>
                        <a:t>matutino</a:t>
                      </a:r>
                    </a:p>
                  </a:txBody>
                  <a:tcPr marL="0" marR="0" marT="1149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3700179670"/>
                  </a:ext>
                </a:extLst>
              </a:tr>
            </a:tbl>
          </a:graphicData>
        </a:graphic>
      </p:graphicFrame>
      <p:pic>
        <p:nvPicPr>
          <p:cNvPr id="7" name="Imagem 6" descr="Grupo de estudantes trabalhando na biblioteca">
            <a:extLst>
              <a:ext uri="{FF2B5EF4-FFF2-40B4-BE49-F238E27FC236}">
                <a16:creationId xmlns:a16="http://schemas.microsoft.com/office/drawing/2014/main" id="{CC2AE978-1A67-4F4E-A447-CE4D233C2B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3831303"/>
            <a:ext cx="3200400" cy="117884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1C000841-F77E-4872-A83C-68982AA1CAC2}"/>
              </a:ext>
            </a:extLst>
          </p:cNvPr>
          <p:cNvSpPr>
            <a:spLocks noGrp="1"/>
          </p:cNvSpPr>
          <p:nvPr>
            <p:ph type="body" idx="1"/>
          </p:nvPr>
        </p:nvSpPr>
        <p:spPr>
          <a:xfrm>
            <a:off x="63500" y="120651"/>
            <a:ext cx="8796146" cy="4698850"/>
          </a:xfrm>
        </p:spPr>
        <p:txBody>
          <a:bodyPr/>
          <a:lstStyle/>
          <a:p>
            <a:pPr algn="just">
              <a:lnSpc>
                <a:spcPct val="107000"/>
              </a:lnSpc>
            </a:pPr>
            <a:r>
              <a:rPr lang="pt-BR" sz="1800" b="0" dirty="0">
                <a:solidFill>
                  <a:srgbClr val="000000"/>
                </a:solidFill>
                <a:latin typeface="Garamond" panose="02020404030301010803" pitchFamily="18" charset="0"/>
                <a:ea typeface="Calibri" panose="020F0502020204030204" pitchFamily="34" charset="0"/>
                <a:cs typeface="OpenSans-Regular"/>
              </a:rPr>
              <a:t>c)</a:t>
            </a:r>
            <a:r>
              <a:rPr lang="pt-BR" sz="1000" b="0" dirty="0">
                <a:solidFill>
                  <a:srgbClr val="000000"/>
                </a:solidFill>
                <a:effectLst/>
                <a:latin typeface="Garamond" panose="02020404030301010803" pitchFamily="18" charset="0"/>
                <a:ea typeface="Calibri" panose="020F0502020204030204" pitchFamily="34" charset="0"/>
                <a:cs typeface="OpenSans-Regular"/>
              </a:rPr>
              <a:t> </a:t>
            </a:r>
            <a:r>
              <a:rPr lang="pt-BR" sz="1000" dirty="0">
                <a:solidFill>
                  <a:srgbClr val="000000"/>
                </a:solidFill>
                <a:effectLst/>
                <a:latin typeface="Garamond" panose="02020404030301010803" pitchFamily="18" charset="0"/>
                <a:ea typeface="Calibri" panose="020F0502020204030204" pitchFamily="34" charset="0"/>
                <a:cs typeface="OpenSans-Regular"/>
              </a:rPr>
              <a:t>Expressão (coesão e modalidade): consideram-se, neste item, os aspectos referentes à coesão textual e ao domínio da norma-padrão da língua portuguesa. Na coesão, avalia-se a utilização dos recursos coesivos da língua (anáforas, catáforas, substituições, conjunções etc.), responsáveis por tornar mais clara e precisa a relação entre palavras, orações, períodos e parágrafos do texto. Serão considerados aspectos negativos as quebras entre frases ou parágrafos e o emprego inadequado de recursos coesivos. Na modalidade, serão examinados os aspectos gramaticais, tais como ortografia, acentuação, pontuação, regência, concordância (verbal e nominal) etc., bem como a escolha lexical (precisão vocabular) e o grau de formalidade/informalidade expresso em palavras e expressões.</a:t>
            </a:r>
            <a:endParaRPr lang="pt-BR" sz="10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000" dirty="0">
                <a:solidFill>
                  <a:srgbClr val="000000"/>
                </a:solidFill>
                <a:effectLst/>
                <a:latin typeface="Garamond" panose="02020404030301010803" pitchFamily="18" charset="0"/>
                <a:ea typeface="Calibri" panose="020F0502020204030204" pitchFamily="34" charset="0"/>
                <a:cs typeface="OpenSans-Regular"/>
              </a:rPr>
              <a:t>D) Proposta de intervenção: considera-se nesse item a elaboração de proposta de intervenção, detalhada, relacionada ao tema e articulada à discussão desenvolvida no texto. A proposta de intervenção deve claramente indicar uma ação a ser realizada para resolver a situação-problema discutida no texto. Além disso, essa ação/ solução deve ser composta pelos agentes sociais responsáveis por sua execução, pelo modo como ela será posta em prática e pelo seu efeito pretendido, além de apresentar um detalhamento que complemente algum desses elementos já mencionados (exemplificação, explicação etc.) O respeito aos direitos humanos também é imprescindível para que a proposta de intervenção não receba nota 0 (zero) neste Critério.</a:t>
            </a:r>
            <a:endParaRPr lang="pt-BR" sz="10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effectLst/>
                <a:latin typeface="Garamond" panose="02020404030301010803" pitchFamily="18" charset="0"/>
                <a:ea typeface="Calibri" panose="020F0502020204030204" pitchFamily="34" charset="0"/>
                <a:cs typeface="OpenSans-Regular"/>
              </a:rPr>
              <a:t>Será atribuída nota zero à redação que:</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chemeClr val="tx1"/>
                </a:solidFill>
                <a:effectLst/>
                <a:latin typeface="Garamond" panose="02020404030301010803" pitchFamily="18" charset="0"/>
                <a:ea typeface="Calibri" panose="020F0502020204030204" pitchFamily="34" charset="0"/>
                <a:cs typeface="OpenSans-Regular"/>
              </a:rPr>
              <a:t>a) fugir ao tema e/ou gênero propostos;</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rgbClr val="0070C0"/>
                </a:solidFill>
                <a:effectLst/>
                <a:latin typeface="Garamond" panose="02020404030301010803" pitchFamily="18" charset="0"/>
                <a:ea typeface="Calibri" panose="020F0502020204030204" pitchFamily="34" charset="0"/>
                <a:cs typeface="OpenSans-Regular"/>
              </a:rPr>
              <a:t>b) apresentar nome, rubrica, assinatura, sinal, iniciais ou marcas que permitam a identificação do candidato;</a:t>
            </a:r>
            <a:endParaRPr lang="pt-BR" sz="12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chemeClr val="tx1"/>
                </a:solidFill>
                <a:effectLst/>
                <a:latin typeface="Garamond" panose="02020404030301010803" pitchFamily="18" charset="0"/>
                <a:ea typeface="Calibri" panose="020F0502020204030204" pitchFamily="34" charset="0"/>
                <a:cs typeface="OpenSans-Regular"/>
              </a:rPr>
              <a:t>c) estiver em branco;</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chemeClr val="tx1"/>
                </a:solidFill>
                <a:effectLst/>
                <a:latin typeface="Garamond" panose="02020404030301010803" pitchFamily="18" charset="0"/>
                <a:ea typeface="Calibri" panose="020F0502020204030204" pitchFamily="34" charset="0"/>
                <a:cs typeface="OpenSans-Regular"/>
              </a:rPr>
              <a:t>d) apresentar textos sob forma não articulada verbalmente (apenas com desenhos, números e/ou palavras soltas);</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chemeClr val="tx1"/>
                </a:solidFill>
                <a:effectLst/>
                <a:latin typeface="Garamond" panose="02020404030301010803" pitchFamily="18" charset="0"/>
                <a:ea typeface="Calibri" panose="020F0502020204030204" pitchFamily="34" charset="0"/>
                <a:cs typeface="OpenSans-Regular"/>
              </a:rPr>
              <a:t>e) for escrita em outra língua que não a portuguesa;</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effectLst/>
                <a:latin typeface="Garamond" panose="02020404030301010803" pitchFamily="18" charset="0"/>
                <a:ea typeface="Calibri" panose="020F0502020204030204" pitchFamily="34" charset="0"/>
                <a:cs typeface="OpenSans-Regular"/>
              </a:rPr>
              <a:t>f</a:t>
            </a:r>
            <a:r>
              <a:rPr lang="pt-BR" sz="1200" dirty="0">
                <a:solidFill>
                  <a:srgbClr val="0070C0"/>
                </a:solidFill>
                <a:effectLst/>
                <a:latin typeface="Garamond" panose="02020404030301010803" pitchFamily="18" charset="0"/>
                <a:ea typeface="Calibri" panose="020F0502020204030204" pitchFamily="34" charset="0"/>
                <a:cs typeface="OpenSans-Regular"/>
              </a:rPr>
              <a:t>) apresentar letra ilegível e/ou incompreensível;</a:t>
            </a:r>
            <a:endParaRPr lang="pt-BR" sz="12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effectLst/>
                <a:latin typeface="Garamond" panose="02020404030301010803" pitchFamily="18" charset="0"/>
                <a:ea typeface="Calibri" panose="020F0502020204030204" pitchFamily="34" charset="0"/>
                <a:cs typeface="OpenSans-Regular"/>
              </a:rPr>
              <a:t>g</a:t>
            </a:r>
            <a:r>
              <a:rPr lang="pt-BR" sz="1200" dirty="0">
                <a:solidFill>
                  <a:schemeClr val="tx1"/>
                </a:solidFill>
                <a:effectLst/>
                <a:latin typeface="Garamond" panose="02020404030301010803" pitchFamily="18" charset="0"/>
                <a:ea typeface="Calibri" panose="020F0502020204030204" pitchFamily="34" charset="0"/>
                <a:cs typeface="OpenSans-Regular"/>
              </a:rPr>
              <a:t>) apresentar o texto definitivo fora do espaço reservado para tal;</a:t>
            </a:r>
            <a:endParaRPr lang="pt-BR" sz="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effectLst/>
                <a:latin typeface="Garamond" panose="02020404030301010803" pitchFamily="18" charset="0"/>
                <a:ea typeface="Calibri" panose="020F0502020204030204" pitchFamily="34" charset="0"/>
                <a:cs typeface="OpenSans-Regular"/>
              </a:rPr>
              <a:t>h</a:t>
            </a:r>
            <a:r>
              <a:rPr lang="pt-BR" sz="1200" dirty="0">
                <a:solidFill>
                  <a:srgbClr val="0070C0"/>
                </a:solidFill>
                <a:effectLst/>
                <a:latin typeface="Garamond" panose="02020404030301010803" pitchFamily="18" charset="0"/>
                <a:ea typeface="Calibri" panose="020F0502020204030204" pitchFamily="34" charset="0"/>
                <a:cs typeface="OpenSans-Regular"/>
              </a:rPr>
              <a:t>) apresentar 7 (sete) linhas ou menos (sem contar o título);</a:t>
            </a:r>
            <a:endParaRPr lang="pt-BR" sz="12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rgbClr val="0070C0"/>
                </a:solidFill>
                <a:effectLst/>
                <a:latin typeface="Garamond" panose="02020404030301010803" pitchFamily="18" charset="0"/>
                <a:ea typeface="Calibri" panose="020F0502020204030204" pitchFamily="34" charset="0"/>
                <a:cs typeface="OpenSans-Regular"/>
              </a:rPr>
              <a:t>i) apresentar menos de 8 (oito) linhas AUTORAIS (não copiadas da prova, dos textos de apoio, de modelos prontos de redação ou de outras fontes) contínuas e/ou for composta PREDOMINANTEMENTE por cópia de trechos da coletânea ou de quaisquer outras partes da prova e/ou por reproduções (plágio) de textos divulgados em mídias digitais (sobretudo internet) ou impressas;</a:t>
            </a:r>
            <a:endParaRPr lang="pt-BR" sz="12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rgbClr val="0070C0"/>
                </a:solidFill>
                <a:effectLst/>
                <a:latin typeface="Garamond" panose="02020404030301010803" pitchFamily="18" charset="0"/>
                <a:ea typeface="Calibri" panose="020F0502020204030204" pitchFamily="34" charset="0"/>
                <a:cs typeface="OpenSans-Regular"/>
              </a:rPr>
              <a:t>j) for idêntica ou muito semelhante a outra(s) redação(</a:t>
            </a:r>
            <a:r>
              <a:rPr lang="pt-BR" sz="1200" dirty="0" err="1">
                <a:solidFill>
                  <a:srgbClr val="0070C0"/>
                </a:solidFill>
                <a:effectLst/>
                <a:latin typeface="Garamond" panose="02020404030301010803" pitchFamily="18" charset="0"/>
                <a:ea typeface="Calibri" panose="020F0502020204030204" pitchFamily="34" charset="0"/>
                <a:cs typeface="OpenSans-Regular"/>
              </a:rPr>
              <a:t>ões</a:t>
            </a:r>
            <a:r>
              <a:rPr lang="pt-BR" sz="1200" dirty="0">
                <a:solidFill>
                  <a:srgbClr val="0070C0"/>
                </a:solidFill>
                <a:effectLst/>
                <a:latin typeface="Garamond" panose="02020404030301010803" pitchFamily="18" charset="0"/>
                <a:ea typeface="Calibri" panose="020F0502020204030204" pitchFamily="34" charset="0"/>
                <a:cs typeface="OpenSans-Regular"/>
              </a:rPr>
              <a:t>) deste processo seletivo ou de outro(s);</a:t>
            </a:r>
            <a:endParaRPr lang="pt-BR" sz="12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effectLst/>
                <a:latin typeface="Garamond" panose="02020404030301010803" pitchFamily="18" charset="0"/>
                <a:ea typeface="Calibri" panose="020F0502020204030204" pitchFamily="34" charset="0"/>
                <a:cs typeface="OpenSans-Regular"/>
              </a:rPr>
              <a:t>k) apresentar formas propositais de anulação, como impropérios, trechos jocosos ou a recusa explícita em cumprir o tema proposto.</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endParaRPr lang="pt-BR" sz="1000" dirty="0"/>
          </a:p>
        </p:txBody>
      </p:sp>
    </p:spTree>
    <p:extLst>
      <p:ext uri="{BB962C8B-B14F-4D97-AF65-F5344CB8AC3E}">
        <p14:creationId xmlns:p14="http://schemas.microsoft.com/office/powerpoint/2010/main" val="694277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E7B6F16D-52B6-472C-8526-43F5CB38698A}"/>
              </a:ext>
            </a:extLst>
          </p:cNvPr>
          <p:cNvSpPr>
            <a:spLocks noGrp="1"/>
          </p:cNvSpPr>
          <p:nvPr>
            <p:ph type="body" idx="1"/>
          </p:nvPr>
        </p:nvSpPr>
        <p:spPr>
          <a:xfrm>
            <a:off x="0" y="152400"/>
            <a:ext cx="8859646" cy="4703724"/>
          </a:xfrm>
        </p:spPr>
        <p:txBody>
          <a:bodyPr/>
          <a:lstStyle/>
          <a:p>
            <a:pPr algn="just">
              <a:lnSpc>
                <a:spcPct val="107000"/>
              </a:lnSpc>
            </a:pPr>
            <a:r>
              <a:rPr lang="pt-BR" sz="1200" dirty="0">
                <a:effectLst/>
                <a:latin typeface="Garamond" panose="02020404030301010803" pitchFamily="18" charset="0"/>
                <a:ea typeface="Calibri" panose="020F0502020204030204" pitchFamily="34" charset="0"/>
                <a:cs typeface="OpenSans-Regular"/>
              </a:rPr>
              <a:t>Observações importantes:</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en-US" sz="1100" dirty="0">
                <a:solidFill>
                  <a:srgbClr val="000000"/>
                </a:solidFill>
                <a:effectLst/>
                <a:latin typeface="Garamond" panose="02020404030301010803" pitchFamily="18" charset="0"/>
                <a:ea typeface="Calibri" panose="020F0502020204030204" pitchFamily="34" charset="0"/>
                <a:cs typeface="DejaVuSans"/>
              </a:rPr>
              <a:t>● </a:t>
            </a:r>
            <a:r>
              <a:rPr lang="pt-BR" sz="1200" dirty="0">
                <a:solidFill>
                  <a:srgbClr val="000000"/>
                </a:solidFill>
                <a:effectLst/>
                <a:latin typeface="Garamond" panose="02020404030301010803" pitchFamily="18" charset="0"/>
                <a:ea typeface="Calibri" panose="020F0502020204030204" pitchFamily="34" charset="0"/>
                <a:cs typeface="OpenSans-Regular"/>
              </a:rPr>
              <a:t>Cada redação é avaliada por dois examinadores independentes e, quando há discrepância na atribuição das notas, o texto é reavaliado por um terceiro examinador independente. Quando a discrepância permanece, a prova é avaliada pelos coordenadores da banca.</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en-US" sz="1200" dirty="0">
                <a:solidFill>
                  <a:srgbClr val="000000"/>
                </a:solidFill>
                <a:effectLst/>
                <a:latin typeface="Garamond" panose="02020404030301010803" pitchFamily="18" charset="0"/>
                <a:ea typeface="Calibri" panose="020F0502020204030204" pitchFamily="34" charset="0"/>
                <a:cs typeface="DejaVuSans"/>
              </a:rPr>
              <a:t>● </a:t>
            </a:r>
            <a:r>
              <a:rPr lang="pt-BR" sz="1200" dirty="0">
                <a:solidFill>
                  <a:srgbClr val="0070C0"/>
                </a:solidFill>
                <a:effectLst/>
                <a:latin typeface="Garamond" panose="02020404030301010803" pitchFamily="18" charset="0"/>
                <a:ea typeface="Calibri" panose="020F0502020204030204" pitchFamily="34" charset="0"/>
                <a:cs typeface="OpenSans-Regular"/>
              </a:rPr>
              <a:t>O espaço para rascunho no caderno de questões é de preenchimento facultativo. Em hipótese alguma, o rascunho elaborado pelo candidato será considerado na correção da prova de redação pela Banca Examinadora.</a:t>
            </a:r>
            <a:endParaRPr lang="pt-BR" sz="1200"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en-US" sz="1200" dirty="0">
                <a:solidFill>
                  <a:srgbClr val="000000"/>
                </a:solidFill>
                <a:effectLst/>
                <a:latin typeface="Garamond" panose="02020404030301010803" pitchFamily="18" charset="0"/>
                <a:ea typeface="Calibri" panose="020F0502020204030204" pitchFamily="34" charset="0"/>
                <a:cs typeface="DejaVuSans"/>
              </a:rPr>
              <a:t>● </a:t>
            </a:r>
            <a:r>
              <a:rPr lang="pt-BR" sz="1200" dirty="0">
                <a:solidFill>
                  <a:srgbClr val="000000"/>
                </a:solidFill>
                <a:effectLst/>
                <a:latin typeface="Garamond" panose="02020404030301010803" pitchFamily="18" charset="0"/>
                <a:ea typeface="Calibri" panose="020F0502020204030204" pitchFamily="34" charset="0"/>
                <a:cs typeface="OpenSans-Regular"/>
              </a:rPr>
              <a:t>Em hipótese alguma o título da redação será considerado na avaliação do texto. Ainda que o título</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rgbClr val="000000"/>
                </a:solidFill>
                <a:effectLst/>
                <a:latin typeface="Garamond" panose="02020404030301010803" pitchFamily="18" charset="0"/>
                <a:ea typeface="Calibri" panose="020F0502020204030204" pitchFamily="34" charset="0"/>
                <a:cs typeface="OpenSans-Regular"/>
              </a:rPr>
              <a:t>contenha elementos relacionados à abordagem temática, a nota do critério que avalia o tema só será</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rgbClr val="000000"/>
                </a:solidFill>
                <a:effectLst/>
                <a:latin typeface="Garamond" panose="02020404030301010803" pitchFamily="18" charset="0"/>
                <a:ea typeface="Calibri" panose="020F0502020204030204" pitchFamily="34" charset="0"/>
                <a:cs typeface="OpenSans-Regular"/>
              </a:rPr>
              <a:t>atribuída a partir do que estiver escrito no corpo do texto. Sempre será considerada título a reprodução da frase temática fora do corpo do texto (inclusive quando não houver o espaço de uma linha pulada ou</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rgbClr val="000000"/>
                </a:solidFill>
                <a:effectLst/>
                <a:latin typeface="Garamond" panose="02020404030301010803" pitchFamily="18" charset="0"/>
                <a:ea typeface="Calibri" panose="020F0502020204030204" pitchFamily="34" charset="0"/>
                <a:cs typeface="OpenSans-Regular"/>
              </a:rPr>
              <a:t>qualquer marca que indique a separação entre a reprodução da frase temática e o que se considera,</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rgbClr val="000000"/>
                </a:solidFill>
                <a:effectLst/>
                <a:latin typeface="Garamond" panose="02020404030301010803" pitchFamily="18" charset="0"/>
                <a:ea typeface="Calibri" panose="020F0502020204030204" pitchFamily="34" charset="0"/>
                <a:cs typeface="OpenSans-Regular"/>
              </a:rPr>
              <a:t>efetivamente, corpo do texto – esteja essa reprodução nas linhas iniciais ou finais da redação).</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en-US" sz="1200" dirty="0">
                <a:solidFill>
                  <a:srgbClr val="0070C0"/>
                </a:solidFill>
                <a:effectLst/>
                <a:latin typeface="Garamond" panose="02020404030301010803" pitchFamily="18" charset="0"/>
                <a:ea typeface="Calibri" panose="020F0502020204030204" pitchFamily="34" charset="0"/>
                <a:cs typeface="DejaVuSans"/>
              </a:rPr>
              <a:t>● </a:t>
            </a:r>
            <a:r>
              <a:rPr lang="pt-BR" sz="1200" dirty="0">
                <a:solidFill>
                  <a:srgbClr val="0070C0"/>
                </a:solidFill>
                <a:effectLst/>
                <a:latin typeface="Garamond" panose="02020404030301010803" pitchFamily="18" charset="0"/>
                <a:ea typeface="Calibri" panose="020F0502020204030204" pitchFamily="34" charset="0"/>
                <a:cs typeface="OpenSans-Regular"/>
              </a:rPr>
              <a:t>Textos curtos, com 15 (quinze) linhas ou menos</a:t>
            </a:r>
            <a:r>
              <a:rPr lang="pt-BR" sz="1200" dirty="0">
                <a:solidFill>
                  <a:srgbClr val="000000"/>
                </a:solidFill>
                <a:effectLst/>
                <a:latin typeface="Garamond" panose="02020404030301010803" pitchFamily="18" charset="0"/>
                <a:ea typeface="Calibri" panose="020F0502020204030204" pitchFamily="34" charset="0"/>
                <a:cs typeface="OpenSans-Regular"/>
              </a:rPr>
              <a:t>, serão penalizados no critério que avalia a expressão. Além disso, redações com 20 (vinte) linhas ou menos não poderão alcançar a nota máxima no critério C.</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en-US" sz="1200" dirty="0">
                <a:solidFill>
                  <a:srgbClr val="000000"/>
                </a:solidFill>
                <a:effectLst/>
                <a:latin typeface="Garamond" panose="02020404030301010803" pitchFamily="18" charset="0"/>
                <a:ea typeface="Calibri" panose="020F0502020204030204" pitchFamily="34" charset="0"/>
                <a:cs typeface="DejaVuSans"/>
              </a:rPr>
              <a:t>● </a:t>
            </a:r>
            <a:r>
              <a:rPr lang="pt-BR" sz="1200" dirty="0">
                <a:solidFill>
                  <a:srgbClr val="000000"/>
                </a:solidFill>
                <a:effectLst/>
                <a:latin typeface="Garamond" panose="02020404030301010803" pitchFamily="18" charset="0"/>
                <a:ea typeface="Calibri" panose="020F0502020204030204" pitchFamily="34" charset="0"/>
                <a:cs typeface="OpenSans-Regular"/>
              </a:rPr>
              <a:t>As propostas de redação da Fundação VUNESP apresentam uma coletânea de textos motivadores que servem como ponto de partida para a reflexão sobre o tema que deverá ser abordado. Redações compostas, predominantemente, por cópia desses textos motivadores receberão nota zero e redações em que sejam identificados trechos de cópia da coletânea (sem predominância) ou predominância de paráfrase desses textos motivadores (em relação a trechos autorais) terão a nota final diminuída drasticamente.</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en-US" sz="1200" dirty="0">
                <a:solidFill>
                  <a:srgbClr val="000000"/>
                </a:solidFill>
                <a:effectLst/>
                <a:latin typeface="Garamond" panose="02020404030301010803" pitchFamily="18" charset="0"/>
                <a:ea typeface="Calibri" panose="020F0502020204030204" pitchFamily="34" charset="0"/>
                <a:cs typeface="DejaVuSans"/>
              </a:rPr>
              <a:t>● </a:t>
            </a:r>
            <a:r>
              <a:rPr lang="pt-BR" sz="1200" dirty="0">
                <a:solidFill>
                  <a:srgbClr val="000000"/>
                </a:solidFill>
                <a:effectLst/>
                <a:latin typeface="Garamond" panose="02020404030301010803" pitchFamily="18" charset="0"/>
                <a:ea typeface="Calibri" panose="020F0502020204030204" pitchFamily="34" charset="0"/>
                <a:cs typeface="OpenSans-Regular"/>
              </a:rPr>
              <a:t>A banca examinadora da Fundação VUNESP leva em consideração, na avaliação do critério B, o</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rgbClr val="000000"/>
                </a:solidFill>
                <a:effectLst/>
                <a:latin typeface="Garamond" panose="02020404030301010803" pitchFamily="18" charset="0"/>
                <a:ea typeface="Calibri" panose="020F0502020204030204" pitchFamily="34" charset="0"/>
                <a:cs typeface="OpenSans-Regular"/>
              </a:rPr>
              <a:t>conhecimento de mundo dos candidatos. Contudo, é muito importante que o repertório mobilizado no texto estabeleça uma relação consistente com o tema abordado e contribua, efetivamente, para a defesa da tese adotada pelo candidato. Assim, a mera referência a pensadores, obras ou teorias não garante uma nota alta nos processos seletivos da Fundação VUNESP – ao contrário, a redação será penalizada, quando esse repertório não estiver devidamente concatenado com o tema abordado e com a tese defendida.</a:t>
            </a:r>
            <a:endParaRPr lang="pt-BR" sz="12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pPr>
            <a:r>
              <a:rPr lang="pt-BR" sz="1200" dirty="0">
                <a:solidFill>
                  <a:srgbClr val="000000"/>
                </a:solidFill>
                <a:effectLst/>
                <a:latin typeface="Garamond" panose="02020404030301010803" pitchFamily="18" charset="0"/>
                <a:ea typeface="Calibri" panose="020F0502020204030204" pitchFamily="34" charset="0"/>
                <a:cs typeface="OpenSans-Regular"/>
              </a:rPr>
              <a:t>Serão anuladas as redações em que seja identificada predominância de reprodução de modelos prontos de redação disponibilizados na internet ou em outras fontes. </a:t>
            </a:r>
            <a:endParaRPr lang="pt-BR" sz="2800" dirty="0"/>
          </a:p>
        </p:txBody>
      </p:sp>
    </p:spTree>
    <p:extLst>
      <p:ext uri="{BB962C8B-B14F-4D97-AF65-F5344CB8AC3E}">
        <p14:creationId xmlns:p14="http://schemas.microsoft.com/office/powerpoint/2010/main" val="2096358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E6093A9C-C00C-464A-97E4-AC2C17397C5E}"/>
              </a:ext>
            </a:extLst>
          </p:cNvPr>
          <p:cNvSpPr>
            <a:spLocks noGrp="1"/>
          </p:cNvSpPr>
          <p:nvPr>
            <p:ph type="body" idx="1"/>
          </p:nvPr>
        </p:nvSpPr>
        <p:spPr>
          <a:xfrm>
            <a:off x="1523999" y="1463754"/>
            <a:ext cx="6400801" cy="2031325"/>
          </a:xfrm>
          <a:solidFill>
            <a:schemeClr val="accent1"/>
          </a:solidFill>
        </p:spPr>
        <p:txBody>
          <a:bodyPr/>
          <a:lstStyle/>
          <a:p>
            <a:pPr algn="ctr"/>
            <a:r>
              <a:rPr lang="pt-BR" sz="3600">
                <a:solidFill>
                  <a:schemeClr val="bg1"/>
                </a:solidFill>
              </a:rPr>
              <a:t>Recorte do Edital</a:t>
            </a:r>
            <a:r>
              <a:rPr lang="pt-BR" sz="3600">
                <a:solidFill>
                  <a:schemeClr val="tx1"/>
                </a:solidFill>
              </a:rPr>
              <a:t> </a:t>
            </a:r>
          </a:p>
          <a:p>
            <a:pPr algn="ctr"/>
            <a:r>
              <a:rPr lang="pt-BR" sz="3600">
                <a:solidFill>
                  <a:schemeClr val="tx1"/>
                </a:solidFill>
              </a:rPr>
              <a:t> Manual do Aplicador </a:t>
            </a:r>
          </a:p>
          <a:p>
            <a:pPr algn="ctr"/>
            <a:r>
              <a:rPr lang="pt-BR" sz="3600">
                <a:solidFill>
                  <a:schemeClr val="tx1"/>
                </a:solidFill>
              </a:rPr>
              <a:t>1ª,2ªe 3ª séries do Ensino Médio</a:t>
            </a:r>
          </a:p>
          <a:p>
            <a:pPr algn="r"/>
            <a:r>
              <a:rPr lang="pt-BR">
                <a:solidFill>
                  <a:schemeClr val="bg1"/>
                </a:solidFill>
              </a:rPr>
              <a:t>pag. 13</a:t>
            </a:r>
          </a:p>
        </p:txBody>
      </p:sp>
    </p:spTree>
    <p:extLst>
      <p:ext uri="{BB962C8B-B14F-4D97-AF65-F5344CB8AC3E}">
        <p14:creationId xmlns:p14="http://schemas.microsoft.com/office/powerpoint/2010/main" val="2343781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654B2-5EFE-468A-A0EB-4B51CB770007}"/>
              </a:ext>
            </a:extLst>
          </p:cNvPr>
          <p:cNvSpPr>
            <a:spLocks noGrp="1"/>
          </p:cNvSpPr>
          <p:nvPr>
            <p:ph type="title"/>
          </p:nvPr>
        </p:nvSpPr>
        <p:spPr/>
        <p:txBody>
          <a:bodyPr/>
          <a:lstStyle/>
          <a:p>
            <a:endParaRPr lang="pt-BR"/>
          </a:p>
        </p:txBody>
      </p:sp>
      <p:sp>
        <p:nvSpPr>
          <p:cNvPr id="3" name="Espaço Reservado para Texto 2">
            <a:extLst>
              <a:ext uri="{FF2B5EF4-FFF2-40B4-BE49-F238E27FC236}">
                <a16:creationId xmlns:a16="http://schemas.microsoft.com/office/drawing/2014/main" id="{05645C7C-AB78-4162-A43F-1B7AD3145DB2}"/>
              </a:ext>
            </a:extLst>
          </p:cNvPr>
          <p:cNvSpPr>
            <a:spLocks noGrp="1"/>
          </p:cNvSpPr>
          <p:nvPr>
            <p:ph type="body" idx="1"/>
          </p:nvPr>
        </p:nvSpPr>
        <p:spPr/>
        <p:txBody>
          <a:bodyPr/>
          <a:lstStyle/>
          <a:p>
            <a:endParaRPr lang="pt-BR"/>
          </a:p>
        </p:txBody>
      </p:sp>
      <p:pic>
        <p:nvPicPr>
          <p:cNvPr id="5" name="Imagem 4">
            <a:extLst>
              <a:ext uri="{FF2B5EF4-FFF2-40B4-BE49-F238E27FC236}">
                <a16:creationId xmlns:a16="http://schemas.microsoft.com/office/drawing/2014/main" id="{1D5316BD-51AC-4311-BC9A-E5233E1B67B1}"/>
              </a:ext>
            </a:extLst>
          </p:cNvPr>
          <p:cNvPicPr>
            <a:picLocks noChangeAspect="1"/>
          </p:cNvPicPr>
          <p:nvPr/>
        </p:nvPicPr>
        <p:blipFill rotWithShape="1">
          <a:blip r:embed="rId2"/>
          <a:srcRect l="5784" t="5882" r="1161"/>
          <a:stretch/>
        </p:blipFill>
        <p:spPr>
          <a:xfrm>
            <a:off x="0" y="209550"/>
            <a:ext cx="9113138" cy="5048250"/>
          </a:xfrm>
          <a:prstGeom prst="rect">
            <a:avLst/>
          </a:prstGeom>
        </p:spPr>
      </p:pic>
    </p:spTree>
    <p:extLst>
      <p:ext uri="{BB962C8B-B14F-4D97-AF65-F5344CB8AC3E}">
        <p14:creationId xmlns:p14="http://schemas.microsoft.com/office/powerpoint/2010/main" val="2234757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82C5858C-D88C-487E-BB62-A47C44E27B14}"/>
              </a:ext>
            </a:extLst>
          </p:cNvPr>
          <p:cNvSpPr>
            <a:spLocks noGrp="1"/>
          </p:cNvSpPr>
          <p:nvPr>
            <p:ph type="body" idx="1"/>
          </p:nvPr>
        </p:nvSpPr>
        <p:spPr>
          <a:xfrm>
            <a:off x="279908" y="1291717"/>
            <a:ext cx="8579738" cy="369332"/>
          </a:xfrm>
        </p:spPr>
        <p:txBody>
          <a:bodyPr/>
          <a:lstStyle/>
          <a:p>
            <a:pPr algn="ctr"/>
            <a:r>
              <a:rPr lang="pt-BR" dirty="0">
                <a:solidFill>
                  <a:schemeClr val="accent1"/>
                </a:solidFill>
              </a:rPr>
              <a:t>TROCA DAS PLANILHAS</a:t>
            </a:r>
          </a:p>
        </p:txBody>
      </p:sp>
      <p:pic>
        <p:nvPicPr>
          <p:cNvPr id="5" name="Imagem 4" descr="Cumprimento, abelha">
            <a:extLst>
              <a:ext uri="{FF2B5EF4-FFF2-40B4-BE49-F238E27FC236}">
                <a16:creationId xmlns:a16="http://schemas.microsoft.com/office/drawing/2014/main" id="{3D221431-3246-4240-A63C-1FB8CF67C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779" y="1855692"/>
            <a:ext cx="4125580" cy="2501153"/>
          </a:xfrm>
          <a:prstGeom prst="rect">
            <a:avLst/>
          </a:prstGeom>
        </p:spPr>
      </p:pic>
    </p:spTree>
    <p:extLst>
      <p:ext uri="{BB962C8B-B14F-4D97-AF65-F5344CB8AC3E}">
        <p14:creationId xmlns:p14="http://schemas.microsoft.com/office/powerpoint/2010/main" val="4033528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00DB270-93FA-4B61-8B86-C8608BD1D84E}"/>
              </a:ext>
            </a:extLst>
          </p:cNvPr>
          <p:cNvSpPr/>
          <p:nvPr/>
        </p:nvSpPr>
        <p:spPr>
          <a:xfrm>
            <a:off x="1154241" y="2110085"/>
            <a:ext cx="6835526" cy="1292662"/>
          </a:xfrm>
          <a:prstGeom prst="rect">
            <a:avLst/>
          </a:prstGeom>
          <a:noFill/>
        </p:spPr>
        <p:txBody>
          <a:bodyPr wrap="none" lIns="91440" tIns="45720" rIns="91440" bIns="45720">
            <a:spAutoFit/>
          </a:bodyPr>
          <a:lstStyle/>
          <a:p>
            <a:pPr algn="ctr"/>
            <a:r>
              <a:rPr lang="pt-BR"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Obrigada</a:t>
            </a:r>
          </a:p>
          <a:p>
            <a:pPr algn="ctr"/>
            <a:r>
              <a:rPr lang="pt-BR" sz="24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 tenhamos mais uma edição de sucesso !</a:t>
            </a:r>
            <a:endParaRPr lang="pt-BR"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3" name="Imagem 2" descr="Abelha de desenho animado">
            <a:extLst>
              <a:ext uri="{FF2B5EF4-FFF2-40B4-BE49-F238E27FC236}">
                <a16:creationId xmlns:a16="http://schemas.microsoft.com/office/drawing/2014/main" id="{3C05F0BA-E1E3-D82C-20B7-B7A11C4F464F}"/>
              </a:ext>
            </a:extLst>
          </p:cNvPr>
          <p:cNvPicPr>
            <a:picLocks noChangeAspect="1"/>
          </p:cNvPicPr>
          <p:nvPr/>
        </p:nvPicPr>
        <p:blipFill>
          <a:blip r:embed="rId2"/>
          <a:stretch>
            <a:fillRect/>
          </a:stretch>
        </p:blipFill>
        <p:spPr>
          <a:xfrm>
            <a:off x="581265" y="292892"/>
            <a:ext cx="1973574" cy="2600326"/>
          </a:xfrm>
          <a:prstGeom prst="rect">
            <a:avLst/>
          </a:prstGeom>
        </p:spPr>
      </p:pic>
      <p:pic>
        <p:nvPicPr>
          <p:cNvPr id="5" name="Imagem 4" descr="Caricatura de abelha com megafone">
            <a:extLst>
              <a:ext uri="{FF2B5EF4-FFF2-40B4-BE49-F238E27FC236}">
                <a16:creationId xmlns:a16="http://schemas.microsoft.com/office/drawing/2014/main" id="{D26961E8-1B61-59C5-C38D-B2989DCE32BB}"/>
              </a:ext>
            </a:extLst>
          </p:cNvPr>
          <p:cNvPicPr>
            <a:picLocks noChangeAspect="1"/>
          </p:cNvPicPr>
          <p:nvPr/>
        </p:nvPicPr>
        <p:blipFill>
          <a:blip r:embed="rId3"/>
          <a:stretch>
            <a:fillRect/>
          </a:stretch>
        </p:blipFill>
        <p:spPr>
          <a:xfrm>
            <a:off x="6009281" y="478631"/>
            <a:ext cx="2304655" cy="2221707"/>
          </a:xfrm>
          <a:prstGeom prst="rect">
            <a:avLst/>
          </a:prstGeom>
        </p:spPr>
      </p:pic>
    </p:spTree>
    <p:extLst>
      <p:ext uri="{BB962C8B-B14F-4D97-AF65-F5344CB8AC3E}">
        <p14:creationId xmlns:p14="http://schemas.microsoft.com/office/powerpoint/2010/main" val="111352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662" y="810417"/>
            <a:ext cx="6484938" cy="382797"/>
          </a:xfrm>
          <a:prstGeom prst="rect">
            <a:avLst/>
          </a:prstGeom>
        </p:spPr>
        <p:txBody>
          <a:bodyPr vert="horz" wrap="square" lIns="0" tIns="13335" rIns="0" bIns="0" rtlCol="0">
            <a:spAutoFit/>
          </a:bodyPr>
          <a:lstStyle/>
          <a:p>
            <a:pPr marL="12700" algn="ctr">
              <a:lnSpc>
                <a:spcPct val="100000"/>
              </a:lnSpc>
              <a:spcBef>
                <a:spcPts val="105"/>
              </a:spcBef>
            </a:pPr>
            <a:r>
              <a:rPr sz="2400" b="1">
                <a:solidFill>
                  <a:srgbClr val="2D57A6"/>
                </a:solidFill>
                <a:latin typeface="Calibri"/>
                <a:cs typeface="Calibri"/>
              </a:rPr>
              <a:t>Horário</a:t>
            </a:r>
            <a:r>
              <a:rPr sz="2400" b="1" spc="-35">
                <a:solidFill>
                  <a:srgbClr val="2D57A6"/>
                </a:solidFill>
                <a:latin typeface="Calibri"/>
                <a:cs typeface="Calibri"/>
              </a:rPr>
              <a:t> </a:t>
            </a:r>
            <a:r>
              <a:rPr sz="2400" b="1">
                <a:solidFill>
                  <a:srgbClr val="2D57A6"/>
                </a:solidFill>
                <a:latin typeface="Calibri"/>
                <a:cs typeface="Calibri"/>
              </a:rPr>
              <a:t>das</a:t>
            </a:r>
            <a:r>
              <a:rPr sz="2400" b="1" spc="-25">
                <a:solidFill>
                  <a:srgbClr val="2D57A6"/>
                </a:solidFill>
                <a:latin typeface="Calibri"/>
                <a:cs typeface="Calibri"/>
              </a:rPr>
              <a:t> </a:t>
            </a:r>
            <a:r>
              <a:rPr sz="2400" b="1" spc="-10">
                <a:solidFill>
                  <a:srgbClr val="2D57A6"/>
                </a:solidFill>
                <a:latin typeface="Calibri"/>
                <a:cs typeface="Calibri"/>
              </a:rPr>
              <a:t>provas</a:t>
            </a:r>
            <a:endParaRPr sz="2400" b="1">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1840406057"/>
              </p:ext>
            </p:extLst>
          </p:nvPr>
        </p:nvGraphicFramePr>
        <p:xfrm>
          <a:off x="1447800" y="1333943"/>
          <a:ext cx="5489575" cy="2867217"/>
        </p:xfrm>
        <a:graphic>
          <a:graphicData uri="http://schemas.openxmlformats.org/drawingml/2006/table">
            <a:tbl>
              <a:tblPr firstRow="1" bandRow="1">
                <a:tableStyleId>{2D5ABB26-0587-4C30-8999-92F81FD0307C}</a:tableStyleId>
              </a:tblPr>
              <a:tblGrid>
                <a:gridCol w="1172845">
                  <a:extLst>
                    <a:ext uri="{9D8B030D-6E8A-4147-A177-3AD203B41FA5}">
                      <a16:colId xmlns:a16="http://schemas.microsoft.com/office/drawing/2014/main" val="20000"/>
                    </a:ext>
                  </a:extLst>
                </a:gridCol>
                <a:gridCol w="1304290">
                  <a:extLst>
                    <a:ext uri="{9D8B030D-6E8A-4147-A177-3AD203B41FA5}">
                      <a16:colId xmlns:a16="http://schemas.microsoft.com/office/drawing/2014/main" val="20001"/>
                    </a:ext>
                  </a:extLst>
                </a:gridCol>
                <a:gridCol w="3012440">
                  <a:extLst>
                    <a:ext uri="{9D8B030D-6E8A-4147-A177-3AD203B41FA5}">
                      <a16:colId xmlns:a16="http://schemas.microsoft.com/office/drawing/2014/main" val="20002"/>
                    </a:ext>
                  </a:extLst>
                </a:gridCol>
              </a:tblGrid>
              <a:tr h="336550">
                <a:tc rowSpan="4">
                  <a:txBody>
                    <a:bodyPr/>
                    <a:lstStyle/>
                    <a:p>
                      <a:pPr>
                        <a:lnSpc>
                          <a:spcPct val="100000"/>
                        </a:lnSpc>
                      </a:pPr>
                      <a:endParaRPr sz="1400">
                        <a:latin typeface="Times New Roman"/>
                        <a:cs typeface="Times New Roman"/>
                      </a:endParaRPr>
                    </a:p>
                    <a:p>
                      <a:pPr>
                        <a:lnSpc>
                          <a:spcPct val="100000"/>
                        </a:lnSpc>
                        <a:spcBef>
                          <a:spcPts val="35"/>
                        </a:spcBef>
                      </a:pPr>
                      <a:endParaRPr sz="1400">
                        <a:latin typeface="Times New Roman"/>
                        <a:cs typeface="Times New Roman"/>
                      </a:endParaRPr>
                    </a:p>
                    <a:p>
                      <a:pPr marL="309245">
                        <a:lnSpc>
                          <a:spcPct val="100000"/>
                        </a:lnSpc>
                        <a:spcBef>
                          <a:spcPts val="5"/>
                        </a:spcBef>
                      </a:pPr>
                      <a:r>
                        <a:rPr sz="1400" b="1" spc="-10">
                          <a:latin typeface="Arial"/>
                          <a:cs typeface="Arial"/>
                        </a:rPr>
                        <a:t>Manhã</a:t>
                      </a:r>
                      <a:endParaRPr sz="1400">
                        <a:latin typeface="Arial"/>
                        <a:cs typeface="Arial"/>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114935">
                        <a:lnSpc>
                          <a:spcPct val="100000"/>
                        </a:lnSpc>
                        <a:spcBef>
                          <a:spcPts val="425"/>
                        </a:spcBef>
                      </a:pPr>
                      <a:r>
                        <a:rPr sz="1600" b="1">
                          <a:latin typeface="+mn-lt"/>
                          <a:cs typeface="Arial"/>
                        </a:rPr>
                        <a:t>7</a:t>
                      </a:r>
                      <a:r>
                        <a:rPr sz="1600" b="1" spc="5">
                          <a:latin typeface="+mn-lt"/>
                          <a:cs typeface="Arial"/>
                        </a:rPr>
                        <a:t> </a:t>
                      </a:r>
                      <a:r>
                        <a:rPr sz="1600" b="1" spc="-10">
                          <a:latin typeface="+mn-lt"/>
                          <a:cs typeface="Arial"/>
                        </a:rPr>
                        <a:t>horas</a:t>
                      </a:r>
                      <a:endParaRPr sz="1600" b="1">
                        <a:latin typeface="+mn-lt"/>
                        <a:cs typeface="Arial"/>
                      </a:endParaRPr>
                    </a:p>
                  </a:txBody>
                  <a:tcPr marL="0" marR="0" marT="5397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105410">
                        <a:lnSpc>
                          <a:spcPct val="100000"/>
                        </a:lnSpc>
                        <a:spcBef>
                          <a:spcPts val="425"/>
                        </a:spcBef>
                      </a:pPr>
                      <a:r>
                        <a:rPr sz="1800" spc="-10">
                          <a:latin typeface="+mj-lt"/>
                          <a:cs typeface="Arial"/>
                        </a:rPr>
                        <a:t>Entrada</a:t>
                      </a:r>
                      <a:endParaRPr sz="1800">
                        <a:latin typeface="+mj-lt"/>
                        <a:cs typeface="Arial"/>
                      </a:endParaRPr>
                    </a:p>
                  </a:txBody>
                  <a:tcPr marL="0" marR="0" marT="5397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0"/>
                  </a:ext>
                </a:extLst>
              </a:tr>
              <a:tr h="443612">
                <a:tc vMerge="1">
                  <a:txBody>
                    <a:bodyPr/>
                    <a:lstStyle/>
                    <a:p>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114935">
                        <a:lnSpc>
                          <a:spcPct val="100000"/>
                        </a:lnSpc>
                        <a:spcBef>
                          <a:spcPts val="245"/>
                        </a:spcBef>
                      </a:pPr>
                      <a:r>
                        <a:rPr sz="1600" b="1">
                          <a:latin typeface="+mn-lt"/>
                          <a:cs typeface="Arial"/>
                        </a:rPr>
                        <a:t>7h</a:t>
                      </a:r>
                      <a:r>
                        <a:rPr sz="1600" b="1" spc="-10">
                          <a:latin typeface="+mn-lt"/>
                          <a:cs typeface="Arial"/>
                        </a:rPr>
                        <a:t> </a:t>
                      </a:r>
                      <a:r>
                        <a:rPr sz="1600" b="1">
                          <a:latin typeface="+mn-lt"/>
                          <a:cs typeface="Arial"/>
                        </a:rPr>
                        <a:t>às</a:t>
                      </a:r>
                      <a:r>
                        <a:rPr sz="1600" b="1" spc="-5">
                          <a:latin typeface="+mn-lt"/>
                          <a:cs typeface="Arial"/>
                        </a:rPr>
                        <a:t> </a:t>
                      </a:r>
                      <a:r>
                        <a:rPr sz="1600" b="1" spc="-20">
                          <a:latin typeface="+mn-lt"/>
                          <a:cs typeface="Arial"/>
                        </a:rPr>
                        <a:t>7h45</a:t>
                      </a:r>
                      <a:endParaRPr sz="1600" b="1">
                        <a:latin typeface="+mn-lt"/>
                        <a:cs typeface="Arial"/>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105410">
                        <a:lnSpc>
                          <a:spcPct val="100000"/>
                        </a:lnSpc>
                        <a:spcBef>
                          <a:spcPts val="245"/>
                        </a:spcBef>
                      </a:pPr>
                      <a:r>
                        <a:rPr sz="1800" spc="-10">
                          <a:latin typeface="+mj-lt"/>
                          <a:cs typeface="Arial"/>
                        </a:rPr>
                        <a:t>Lanche/refeição</a:t>
                      </a:r>
                      <a:endParaRPr sz="1800">
                        <a:latin typeface="+mj-lt"/>
                        <a:cs typeface="Arial"/>
                      </a:endParaRPr>
                    </a:p>
                  </a:txBody>
                  <a:tcPr marL="0" marR="0" marT="311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1"/>
                  </a:ext>
                </a:extLst>
              </a:tr>
              <a:tr h="382652">
                <a:tc vMerge="1">
                  <a:txBody>
                    <a:bodyPr/>
                    <a:lstStyle/>
                    <a:p>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114935">
                        <a:lnSpc>
                          <a:spcPts val="1580"/>
                        </a:lnSpc>
                      </a:pPr>
                      <a:r>
                        <a:rPr sz="1600" b="1" spc="-20">
                          <a:latin typeface="+mn-lt"/>
                          <a:cs typeface="Arial"/>
                        </a:rPr>
                        <a:t>7h45</a:t>
                      </a:r>
                      <a:endParaRPr sz="1600" b="1">
                        <a:latin typeface="+mn-lt"/>
                        <a:cs typeface="Arial"/>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105410">
                        <a:lnSpc>
                          <a:spcPts val="1580"/>
                        </a:lnSpc>
                      </a:pPr>
                      <a:r>
                        <a:rPr sz="1800" b="1">
                          <a:solidFill>
                            <a:srgbClr val="FF0000"/>
                          </a:solidFill>
                          <a:latin typeface="+mj-lt"/>
                          <a:cs typeface="Arial"/>
                        </a:rPr>
                        <a:t>Fechamento</a:t>
                      </a:r>
                      <a:r>
                        <a:rPr sz="1800" b="1" spc="-35">
                          <a:solidFill>
                            <a:srgbClr val="FF0000"/>
                          </a:solidFill>
                          <a:latin typeface="+mj-lt"/>
                          <a:cs typeface="Arial"/>
                        </a:rPr>
                        <a:t> </a:t>
                      </a:r>
                      <a:r>
                        <a:rPr sz="1800" b="1">
                          <a:solidFill>
                            <a:srgbClr val="FF0000"/>
                          </a:solidFill>
                          <a:latin typeface="+mj-lt"/>
                          <a:cs typeface="Arial"/>
                        </a:rPr>
                        <a:t>dos</a:t>
                      </a:r>
                      <a:r>
                        <a:rPr sz="1800" b="1" spc="-30">
                          <a:solidFill>
                            <a:srgbClr val="FF0000"/>
                          </a:solidFill>
                          <a:latin typeface="+mj-lt"/>
                          <a:cs typeface="Arial"/>
                        </a:rPr>
                        <a:t> </a:t>
                      </a:r>
                      <a:r>
                        <a:rPr sz="1800" b="1" spc="-10">
                          <a:solidFill>
                            <a:srgbClr val="FF0000"/>
                          </a:solidFill>
                          <a:latin typeface="+mj-lt"/>
                          <a:cs typeface="Arial"/>
                        </a:rPr>
                        <a:t>portões</a:t>
                      </a:r>
                      <a:endParaRPr sz="1800" b="1">
                        <a:solidFill>
                          <a:srgbClr val="FF0000"/>
                        </a:solidFill>
                        <a:latin typeface="+mj-lt"/>
                        <a:cs typeface="Arial"/>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2"/>
                  </a:ext>
                </a:extLst>
              </a:tr>
              <a:tr h="379793">
                <a:tc vMerge="1">
                  <a:txBody>
                    <a:bodyPr/>
                    <a:lstStyle/>
                    <a:p>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114935">
                        <a:lnSpc>
                          <a:spcPts val="1580"/>
                        </a:lnSpc>
                      </a:pPr>
                      <a:r>
                        <a:rPr sz="1600" b="1">
                          <a:latin typeface="+mn-lt"/>
                          <a:cs typeface="Arial"/>
                        </a:rPr>
                        <a:t>8</a:t>
                      </a:r>
                      <a:r>
                        <a:rPr sz="1600" b="1" spc="5">
                          <a:latin typeface="+mn-lt"/>
                          <a:cs typeface="Arial"/>
                        </a:rPr>
                        <a:t> </a:t>
                      </a:r>
                      <a:r>
                        <a:rPr sz="1600" b="1" spc="-10">
                          <a:latin typeface="+mn-lt"/>
                          <a:cs typeface="Arial"/>
                        </a:rPr>
                        <a:t>horas</a:t>
                      </a:r>
                      <a:endParaRPr sz="1600" b="1">
                        <a:latin typeface="+mn-lt"/>
                        <a:cs typeface="Arial"/>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105410">
                        <a:lnSpc>
                          <a:spcPts val="1580"/>
                        </a:lnSpc>
                      </a:pPr>
                      <a:r>
                        <a:rPr sz="1800">
                          <a:latin typeface="+mj-lt"/>
                          <a:cs typeface="Arial"/>
                        </a:rPr>
                        <a:t>Início</a:t>
                      </a:r>
                      <a:r>
                        <a:rPr sz="1800" spc="-30">
                          <a:latin typeface="+mj-lt"/>
                          <a:cs typeface="Arial"/>
                        </a:rPr>
                        <a:t> </a:t>
                      </a:r>
                      <a:r>
                        <a:rPr sz="1800">
                          <a:latin typeface="+mj-lt"/>
                          <a:cs typeface="Arial"/>
                        </a:rPr>
                        <a:t>das</a:t>
                      </a:r>
                      <a:r>
                        <a:rPr sz="1800" spc="-10">
                          <a:latin typeface="+mj-lt"/>
                          <a:cs typeface="Arial"/>
                        </a:rPr>
                        <a:t> provas</a:t>
                      </a:r>
                      <a:endParaRPr sz="1800">
                        <a:latin typeface="+mj-lt"/>
                        <a:cs typeface="Arial"/>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3"/>
                  </a:ext>
                </a:extLst>
              </a:tr>
              <a:tr h="324485">
                <a:tc rowSpan="4">
                  <a:txBody>
                    <a:bodyPr/>
                    <a:lstStyle/>
                    <a:p>
                      <a:pPr>
                        <a:lnSpc>
                          <a:spcPct val="100000"/>
                        </a:lnSpc>
                      </a:pPr>
                      <a:endParaRPr sz="1400">
                        <a:latin typeface="Times New Roman"/>
                        <a:cs typeface="Times New Roman"/>
                      </a:endParaRPr>
                    </a:p>
                    <a:p>
                      <a:pPr>
                        <a:lnSpc>
                          <a:spcPct val="100000"/>
                        </a:lnSpc>
                        <a:spcBef>
                          <a:spcPts val="910"/>
                        </a:spcBef>
                      </a:pPr>
                      <a:endParaRPr sz="1400">
                        <a:latin typeface="Times New Roman"/>
                        <a:cs typeface="Times New Roman"/>
                      </a:endParaRPr>
                    </a:p>
                    <a:p>
                      <a:pPr marL="336550">
                        <a:lnSpc>
                          <a:spcPct val="100000"/>
                        </a:lnSpc>
                        <a:spcBef>
                          <a:spcPts val="5"/>
                        </a:spcBef>
                      </a:pPr>
                      <a:r>
                        <a:rPr sz="1400" b="1" spc="-10">
                          <a:latin typeface="Arial"/>
                          <a:cs typeface="Arial"/>
                        </a:rPr>
                        <a:t>Tarde</a:t>
                      </a:r>
                      <a:endParaRPr sz="1400">
                        <a:latin typeface="Arial"/>
                        <a:cs typeface="Arial"/>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69215">
                        <a:lnSpc>
                          <a:spcPct val="100000"/>
                        </a:lnSpc>
                        <a:spcBef>
                          <a:spcPts val="385"/>
                        </a:spcBef>
                      </a:pPr>
                      <a:r>
                        <a:rPr sz="1600" b="1">
                          <a:latin typeface="+mn-lt"/>
                          <a:cs typeface="Arial"/>
                        </a:rPr>
                        <a:t>13 </a:t>
                      </a:r>
                      <a:r>
                        <a:rPr sz="1600" b="1" spc="-10">
                          <a:latin typeface="+mn-lt"/>
                          <a:cs typeface="Arial"/>
                        </a:rPr>
                        <a:t>horas</a:t>
                      </a:r>
                      <a:endParaRPr sz="1600" b="1">
                        <a:latin typeface="+mn-lt"/>
                        <a:cs typeface="Arial"/>
                      </a:endParaRPr>
                    </a:p>
                  </a:txBody>
                  <a:tcPr marL="0" marR="0" marT="4889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0010">
                        <a:lnSpc>
                          <a:spcPct val="100000"/>
                        </a:lnSpc>
                        <a:spcBef>
                          <a:spcPts val="385"/>
                        </a:spcBef>
                      </a:pPr>
                      <a:r>
                        <a:rPr sz="1800" spc="-10">
                          <a:latin typeface="+mj-lt"/>
                          <a:cs typeface="Arial"/>
                        </a:rPr>
                        <a:t>Entrada</a:t>
                      </a:r>
                      <a:endParaRPr sz="1800">
                        <a:latin typeface="+mj-lt"/>
                        <a:cs typeface="Arial"/>
                      </a:endParaRPr>
                    </a:p>
                  </a:txBody>
                  <a:tcPr marL="0" marR="0" marT="4889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4"/>
                  </a:ext>
                </a:extLst>
              </a:tr>
              <a:tr h="275590">
                <a:tc vMerge="1">
                  <a:txBody>
                    <a:bodyPr/>
                    <a:lstStyle/>
                    <a:p>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69215">
                        <a:lnSpc>
                          <a:spcPct val="100000"/>
                        </a:lnSpc>
                        <a:spcBef>
                          <a:spcPts val="195"/>
                        </a:spcBef>
                      </a:pPr>
                      <a:r>
                        <a:rPr sz="1600" b="1">
                          <a:latin typeface="+mn-lt"/>
                          <a:cs typeface="Arial"/>
                        </a:rPr>
                        <a:t>13h</a:t>
                      </a:r>
                      <a:r>
                        <a:rPr sz="1600" b="1" spc="-10">
                          <a:latin typeface="+mn-lt"/>
                          <a:cs typeface="Arial"/>
                        </a:rPr>
                        <a:t> </a:t>
                      </a:r>
                      <a:r>
                        <a:rPr sz="1600" b="1">
                          <a:latin typeface="+mn-lt"/>
                          <a:cs typeface="Arial"/>
                        </a:rPr>
                        <a:t>às</a:t>
                      </a:r>
                      <a:r>
                        <a:rPr sz="1600" b="1" spc="-5">
                          <a:latin typeface="+mn-lt"/>
                          <a:cs typeface="Arial"/>
                        </a:rPr>
                        <a:t> </a:t>
                      </a:r>
                      <a:r>
                        <a:rPr sz="1600" b="1" spc="-10">
                          <a:latin typeface="+mn-lt"/>
                          <a:cs typeface="Arial"/>
                        </a:rPr>
                        <a:t>13h45</a:t>
                      </a:r>
                      <a:endParaRPr sz="1600" b="1">
                        <a:latin typeface="+mn-lt"/>
                        <a:cs typeface="Arial"/>
                      </a:endParaRPr>
                    </a:p>
                  </a:txBody>
                  <a:tcPr marL="0" marR="0" marT="2476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0010">
                        <a:lnSpc>
                          <a:spcPct val="100000"/>
                        </a:lnSpc>
                        <a:spcBef>
                          <a:spcPts val="195"/>
                        </a:spcBef>
                      </a:pPr>
                      <a:r>
                        <a:rPr sz="1800" spc="-10">
                          <a:latin typeface="+mj-lt"/>
                          <a:cs typeface="Arial"/>
                        </a:rPr>
                        <a:t>Lanche/refeição</a:t>
                      </a:r>
                      <a:endParaRPr sz="1800">
                        <a:latin typeface="+mj-lt"/>
                        <a:cs typeface="Arial"/>
                      </a:endParaRPr>
                    </a:p>
                  </a:txBody>
                  <a:tcPr marL="0" marR="0" marT="2476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5"/>
                  </a:ext>
                </a:extLst>
              </a:tr>
              <a:tr h="267970">
                <a:tc vMerge="1">
                  <a:txBody>
                    <a:bodyPr/>
                    <a:lstStyle/>
                    <a:p>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69215">
                        <a:lnSpc>
                          <a:spcPct val="100000"/>
                        </a:lnSpc>
                        <a:spcBef>
                          <a:spcPts val="160"/>
                        </a:spcBef>
                      </a:pPr>
                      <a:r>
                        <a:rPr sz="1600" b="1" spc="-10">
                          <a:latin typeface="+mn-lt"/>
                          <a:cs typeface="Arial"/>
                        </a:rPr>
                        <a:t>13h45</a:t>
                      </a:r>
                      <a:endParaRPr sz="1600" b="1">
                        <a:latin typeface="+mn-lt"/>
                        <a:cs typeface="Arial"/>
                      </a:endParaRPr>
                    </a:p>
                  </a:txBody>
                  <a:tcPr marL="0" marR="0" marT="203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0010">
                        <a:lnSpc>
                          <a:spcPct val="100000"/>
                        </a:lnSpc>
                        <a:spcBef>
                          <a:spcPts val="160"/>
                        </a:spcBef>
                      </a:pPr>
                      <a:r>
                        <a:rPr sz="1800" b="1">
                          <a:solidFill>
                            <a:srgbClr val="FF0000"/>
                          </a:solidFill>
                          <a:latin typeface="+mj-lt"/>
                          <a:cs typeface="Arial"/>
                        </a:rPr>
                        <a:t>Fechamento</a:t>
                      </a:r>
                      <a:r>
                        <a:rPr sz="1800" b="1" spc="-35">
                          <a:solidFill>
                            <a:srgbClr val="FF0000"/>
                          </a:solidFill>
                          <a:latin typeface="+mj-lt"/>
                          <a:cs typeface="Arial"/>
                        </a:rPr>
                        <a:t> </a:t>
                      </a:r>
                      <a:r>
                        <a:rPr sz="1800" b="1">
                          <a:solidFill>
                            <a:srgbClr val="FF0000"/>
                          </a:solidFill>
                          <a:latin typeface="+mj-lt"/>
                          <a:cs typeface="Arial"/>
                        </a:rPr>
                        <a:t>dos</a:t>
                      </a:r>
                      <a:r>
                        <a:rPr sz="1800" b="1" spc="-30">
                          <a:solidFill>
                            <a:srgbClr val="FF0000"/>
                          </a:solidFill>
                          <a:latin typeface="+mj-lt"/>
                          <a:cs typeface="Arial"/>
                        </a:rPr>
                        <a:t> </a:t>
                      </a:r>
                      <a:r>
                        <a:rPr sz="1800" b="1" spc="-10">
                          <a:solidFill>
                            <a:srgbClr val="FF0000"/>
                          </a:solidFill>
                          <a:latin typeface="+mj-lt"/>
                          <a:cs typeface="Arial"/>
                        </a:rPr>
                        <a:t>portões</a:t>
                      </a:r>
                      <a:endParaRPr sz="1800" b="1">
                        <a:solidFill>
                          <a:srgbClr val="FF0000"/>
                        </a:solidFill>
                        <a:latin typeface="+mj-lt"/>
                        <a:cs typeface="Arial"/>
                      </a:endParaRPr>
                    </a:p>
                  </a:txBody>
                  <a:tcPr marL="0" marR="0" marT="203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6"/>
                  </a:ext>
                </a:extLst>
              </a:tr>
              <a:tr h="406400">
                <a:tc vMerge="1">
                  <a:txBody>
                    <a:bodyPr/>
                    <a:lstStyle/>
                    <a:p>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69215">
                        <a:lnSpc>
                          <a:spcPct val="100000"/>
                        </a:lnSpc>
                        <a:spcBef>
                          <a:spcPts val="710"/>
                        </a:spcBef>
                      </a:pPr>
                      <a:r>
                        <a:rPr sz="1600" b="1">
                          <a:latin typeface="+mn-lt"/>
                          <a:cs typeface="Arial"/>
                        </a:rPr>
                        <a:t>14 </a:t>
                      </a:r>
                      <a:r>
                        <a:rPr sz="1600" b="1" spc="-10">
                          <a:latin typeface="+mn-lt"/>
                          <a:cs typeface="Arial"/>
                        </a:rPr>
                        <a:t>horas</a:t>
                      </a:r>
                      <a:endParaRPr sz="1600" b="1">
                        <a:latin typeface="+mn-lt"/>
                        <a:cs typeface="Arial"/>
                      </a:endParaRPr>
                    </a:p>
                  </a:txBody>
                  <a:tcPr marL="0" marR="0" marT="9017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0010">
                        <a:lnSpc>
                          <a:spcPct val="100000"/>
                        </a:lnSpc>
                        <a:spcBef>
                          <a:spcPts val="710"/>
                        </a:spcBef>
                      </a:pPr>
                      <a:r>
                        <a:rPr sz="1800">
                          <a:latin typeface="+mj-lt"/>
                          <a:cs typeface="Arial"/>
                        </a:rPr>
                        <a:t>Início</a:t>
                      </a:r>
                      <a:r>
                        <a:rPr sz="1800" spc="-30">
                          <a:latin typeface="+mj-lt"/>
                          <a:cs typeface="Arial"/>
                        </a:rPr>
                        <a:t> </a:t>
                      </a:r>
                      <a:r>
                        <a:rPr sz="1800">
                          <a:latin typeface="+mj-lt"/>
                          <a:cs typeface="Arial"/>
                        </a:rPr>
                        <a:t>das</a:t>
                      </a:r>
                      <a:r>
                        <a:rPr sz="1800" spc="-10">
                          <a:latin typeface="+mj-lt"/>
                          <a:cs typeface="Arial"/>
                        </a:rPr>
                        <a:t> provas</a:t>
                      </a:r>
                      <a:endParaRPr sz="1800">
                        <a:latin typeface="+mj-lt"/>
                        <a:cs typeface="Arial"/>
                      </a:endParaRPr>
                    </a:p>
                  </a:txBody>
                  <a:tcPr marL="0" marR="0" marT="9017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7"/>
                  </a:ext>
                </a:extLst>
              </a:tr>
            </a:tbl>
          </a:graphicData>
        </a:graphic>
      </p:graphicFrame>
      <p:pic>
        <p:nvPicPr>
          <p:cNvPr id="5" name="Imagem 4" descr="Despertador com rosto piscando">
            <a:extLst>
              <a:ext uri="{FF2B5EF4-FFF2-40B4-BE49-F238E27FC236}">
                <a16:creationId xmlns:a16="http://schemas.microsoft.com/office/drawing/2014/main" id="{1DC6F9E4-F022-40B4-94DB-57302263E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333943"/>
            <a:ext cx="2250746" cy="2652776"/>
          </a:xfrm>
          <a:prstGeom prst="rect">
            <a:avLst/>
          </a:prstGeom>
        </p:spPr>
      </p:pic>
      <p:pic>
        <p:nvPicPr>
          <p:cNvPr id="7" name="Gráfico 6" descr="Despertador com preenchimento sólido">
            <a:extLst>
              <a:ext uri="{FF2B5EF4-FFF2-40B4-BE49-F238E27FC236}">
                <a16:creationId xmlns:a16="http://schemas.microsoft.com/office/drawing/2014/main" id="{50E86DE2-16F9-4F00-94B6-4626878493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5400" y="595279"/>
            <a:ext cx="557213" cy="4973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0908" y="1470787"/>
            <a:ext cx="5130292" cy="321242"/>
          </a:xfrm>
          <a:prstGeom prst="rect">
            <a:avLst/>
          </a:prstGeom>
        </p:spPr>
        <p:txBody>
          <a:bodyPr vert="horz" wrap="square" lIns="0" tIns="13335" rIns="0" bIns="0" rtlCol="0">
            <a:spAutoFit/>
          </a:bodyPr>
          <a:lstStyle/>
          <a:p>
            <a:pPr marL="12700" algn="ctr">
              <a:lnSpc>
                <a:spcPct val="100000"/>
              </a:lnSpc>
              <a:spcBef>
                <a:spcPts val="105"/>
              </a:spcBef>
            </a:pPr>
            <a:r>
              <a:rPr sz="2000" b="1" u="none">
                <a:solidFill>
                  <a:srgbClr val="2D57A6"/>
                </a:solidFill>
                <a:latin typeface="Calibri"/>
                <a:cs typeface="Calibri"/>
              </a:rPr>
              <a:t>Tempo</a:t>
            </a:r>
            <a:r>
              <a:rPr sz="2000" b="1" u="none" spc="-20">
                <a:solidFill>
                  <a:srgbClr val="2D57A6"/>
                </a:solidFill>
                <a:latin typeface="Calibri"/>
                <a:cs typeface="Calibri"/>
              </a:rPr>
              <a:t> </a:t>
            </a:r>
            <a:r>
              <a:rPr sz="2000" b="1" u="none">
                <a:solidFill>
                  <a:srgbClr val="2D57A6"/>
                </a:solidFill>
                <a:latin typeface="Calibri"/>
                <a:cs typeface="Calibri"/>
              </a:rPr>
              <a:t>de</a:t>
            </a:r>
            <a:r>
              <a:rPr sz="2000" b="1" u="none" spc="-20">
                <a:solidFill>
                  <a:srgbClr val="2D57A6"/>
                </a:solidFill>
                <a:latin typeface="Calibri"/>
                <a:cs typeface="Calibri"/>
              </a:rPr>
              <a:t> </a:t>
            </a:r>
            <a:r>
              <a:rPr sz="2000" b="1" u="none">
                <a:solidFill>
                  <a:srgbClr val="2D57A6"/>
                </a:solidFill>
                <a:latin typeface="Calibri"/>
                <a:cs typeface="Calibri"/>
              </a:rPr>
              <a:t>realização</a:t>
            </a:r>
            <a:r>
              <a:rPr sz="2000" b="1" u="none" spc="-30">
                <a:solidFill>
                  <a:srgbClr val="2D57A6"/>
                </a:solidFill>
                <a:latin typeface="Calibri"/>
                <a:cs typeface="Calibri"/>
              </a:rPr>
              <a:t> </a:t>
            </a:r>
            <a:r>
              <a:rPr sz="2000" b="1" u="none">
                <a:solidFill>
                  <a:srgbClr val="2D57A6"/>
                </a:solidFill>
                <a:latin typeface="Calibri"/>
                <a:cs typeface="Calibri"/>
              </a:rPr>
              <a:t>das</a:t>
            </a:r>
            <a:r>
              <a:rPr sz="2000" b="1" u="none" spc="-20">
                <a:solidFill>
                  <a:srgbClr val="2D57A6"/>
                </a:solidFill>
                <a:latin typeface="Calibri"/>
                <a:cs typeface="Calibri"/>
              </a:rPr>
              <a:t> </a:t>
            </a:r>
            <a:r>
              <a:rPr sz="2000" b="1" u="none" spc="-10">
                <a:solidFill>
                  <a:srgbClr val="2D57A6"/>
                </a:solidFill>
                <a:latin typeface="Calibri"/>
                <a:cs typeface="Calibri"/>
              </a:rPr>
              <a:t>provas</a:t>
            </a:r>
            <a:endParaRPr sz="2000">
              <a:latin typeface="Calibri"/>
              <a:cs typeface="Calibri"/>
            </a:endParaRPr>
          </a:p>
        </p:txBody>
      </p:sp>
      <p:sp>
        <p:nvSpPr>
          <p:cNvPr id="3" name="object 3"/>
          <p:cNvSpPr/>
          <p:nvPr/>
        </p:nvSpPr>
        <p:spPr>
          <a:xfrm>
            <a:off x="6331965" y="3059557"/>
            <a:ext cx="765175" cy="279400"/>
          </a:xfrm>
          <a:custGeom>
            <a:avLst/>
            <a:gdLst/>
            <a:ahLst/>
            <a:cxnLst/>
            <a:rect l="l" t="t" r="r" b="b"/>
            <a:pathLst>
              <a:path w="765175" h="279400">
                <a:moveTo>
                  <a:pt x="765047" y="0"/>
                </a:moveTo>
                <a:lnTo>
                  <a:pt x="0" y="0"/>
                </a:lnTo>
                <a:lnTo>
                  <a:pt x="0" y="278892"/>
                </a:lnTo>
                <a:lnTo>
                  <a:pt x="765047" y="278892"/>
                </a:lnTo>
                <a:lnTo>
                  <a:pt x="765047" y="0"/>
                </a:lnTo>
                <a:close/>
              </a:path>
            </a:pathLst>
          </a:custGeom>
          <a:solidFill>
            <a:srgbClr val="EDFF41"/>
          </a:solidFill>
        </p:spPr>
        <p:txBody>
          <a:bodyPr wrap="square" lIns="0" tIns="0" rIns="0" bIns="0" rtlCol="0"/>
          <a:lstStyle/>
          <a:p>
            <a:endParaRPr/>
          </a:p>
        </p:txBody>
      </p:sp>
      <p:sp>
        <p:nvSpPr>
          <p:cNvPr id="4" name="object 4"/>
          <p:cNvSpPr txBox="1"/>
          <p:nvPr/>
        </p:nvSpPr>
        <p:spPr>
          <a:xfrm>
            <a:off x="563372" y="2027047"/>
            <a:ext cx="7689215" cy="2131353"/>
          </a:xfrm>
          <a:prstGeom prst="rect">
            <a:avLst/>
          </a:prstGeom>
        </p:spPr>
        <p:txBody>
          <a:bodyPr vert="horz" wrap="square" lIns="0" tIns="12700" rIns="0" bIns="0" rtlCol="0" anchor="t">
            <a:spAutoFit/>
          </a:bodyPr>
          <a:lstStyle/>
          <a:p>
            <a:pPr marL="12700">
              <a:lnSpc>
                <a:spcPct val="100000"/>
              </a:lnSpc>
              <a:spcBef>
                <a:spcPts val="100"/>
              </a:spcBef>
            </a:pPr>
            <a:r>
              <a:rPr b="1">
                <a:latin typeface="Calibri"/>
                <a:cs typeface="Calibri"/>
              </a:rPr>
              <a:t>1ª</a:t>
            </a:r>
            <a:r>
              <a:rPr b="1" spc="-20">
                <a:latin typeface="Calibri"/>
                <a:cs typeface="Calibri"/>
              </a:rPr>
              <a:t> </a:t>
            </a:r>
            <a:r>
              <a:rPr b="1">
                <a:latin typeface="Calibri"/>
                <a:cs typeface="Calibri"/>
              </a:rPr>
              <a:t>e</a:t>
            </a:r>
            <a:r>
              <a:rPr b="1" spc="-10">
                <a:latin typeface="Calibri"/>
                <a:cs typeface="Calibri"/>
              </a:rPr>
              <a:t> </a:t>
            </a:r>
            <a:r>
              <a:rPr b="1">
                <a:latin typeface="Calibri"/>
                <a:cs typeface="Calibri"/>
              </a:rPr>
              <a:t>2ª</a:t>
            </a:r>
            <a:r>
              <a:rPr b="1" spc="-10">
                <a:latin typeface="Calibri"/>
                <a:cs typeface="Calibri"/>
              </a:rPr>
              <a:t> </a:t>
            </a:r>
            <a:r>
              <a:rPr b="1">
                <a:latin typeface="Calibri"/>
                <a:cs typeface="Calibri"/>
              </a:rPr>
              <a:t>séries</a:t>
            </a:r>
            <a:r>
              <a:rPr b="1" spc="390">
                <a:latin typeface="Calibri"/>
                <a:cs typeface="Calibri"/>
              </a:rPr>
              <a:t> </a:t>
            </a:r>
            <a:r>
              <a:rPr b="1">
                <a:latin typeface="Calibri"/>
                <a:cs typeface="Calibri"/>
              </a:rPr>
              <a:t>do</a:t>
            </a:r>
            <a:r>
              <a:rPr b="1" spc="-10">
                <a:latin typeface="Calibri"/>
                <a:cs typeface="Calibri"/>
              </a:rPr>
              <a:t> </a:t>
            </a:r>
            <a:r>
              <a:rPr b="1">
                <a:latin typeface="Calibri"/>
                <a:cs typeface="Calibri"/>
              </a:rPr>
              <a:t>ensino</a:t>
            </a:r>
            <a:r>
              <a:rPr b="1" spc="-5">
                <a:latin typeface="Calibri"/>
                <a:cs typeface="Calibri"/>
              </a:rPr>
              <a:t> </a:t>
            </a:r>
            <a:r>
              <a:rPr b="1" spc="-10">
                <a:latin typeface="Calibri"/>
                <a:cs typeface="Calibri"/>
              </a:rPr>
              <a:t>médio:</a:t>
            </a:r>
            <a:endParaRPr>
              <a:latin typeface="Calibri"/>
              <a:cs typeface="Calibri"/>
            </a:endParaRPr>
          </a:p>
          <a:p>
            <a:pPr marL="307975" indent="-286385">
              <a:lnSpc>
                <a:spcPct val="100000"/>
              </a:lnSpc>
              <a:spcBef>
                <a:spcPts val="45"/>
              </a:spcBef>
              <a:buSzPct val="88888"/>
              <a:buFont typeface="Arial"/>
              <a:buChar char="•"/>
              <a:tabLst>
                <a:tab pos="307975" algn="l"/>
              </a:tabLst>
            </a:pPr>
            <a:r>
              <a:rPr>
                <a:latin typeface="Calibri"/>
                <a:cs typeface="Calibri"/>
              </a:rPr>
              <a:t>4</a:t>
            </a:r>
            <a:r>
              <a:rPr spc="-25">
                <a:latin typeface="Calibri"/>
                <a:cs typeface="Calibri"/>
              </a:rPr>
              <a:t> </a:t>
            </a:r>
            <a:r>
              <a:rPr>
                <a:latin typeface="Calibri"/>
                <a:cs typeface="Calibri"/>
              </a:rPr>
              <a:t>horas,</a:t>
            </a:r>
            <a:r>
              <a:rPr spc="-20">
                <a:latin typeface="Calibri"/>
                <a:cs typeface="Calibri"/>
              </a:rPr>
              <a:t> </a:t>
            </a:r>
            <a:r>
              <a:rPr>
                <a:latin typeface="Calibri"/>
                <a:cs typeface="Calibri"/>
              </a:rPr>
              <a:t>com</a:t>
            </a:r>
            <a:r>
              <a:rPr spc="-20">
                <a:latin typeface="Calibri"/>
                <a:cs typeface="Calibri"/>
              </a:rPr>
              <a:t> </a:t>
            </a:r>
            <a:r>
              <a:rPr spc="-10">
                <a:latin typeface="Calibri"/>
                <a:cs typeface="Calibri"/>
              </a:rPr>
              <a:t>permanência </a:t>
            </a:r>
            <a:r>
              <a:rPr>
                <a:latin typeface="Calibri"/>
                <a:cs typeface="Calibri"/>
              </a:rPr>
              <a:t>mínima</a:t>
            </a:r>
            <a:r>
              <a:rPr spc="-25">
                <a:latin typeface="Calibri"/>
                <a:cs typeface="Calibri"/>
              </a:rPr>
              <a:t> </a:t>
            </a:r>
            <a:r>
              <a:rPr>
                <a:latin typeface="Calibri"/>
                <a:cs typeface="Calibri"/>
              </a:rPr>
              <a:t>de</a:t>
            </a:r>
            <a:r>
              <a:rPr spc="-20">
                <a:latin typeface="Calibri"/>
                <a:cs typeface="Calibri"/>
              </a:rPr>
              <a:t> </a:t>
            </a:r>
            <a:r>
              <a:rPr>
                <a:latin typeface="Calibri"/>
                <a:cs typeface="Calibri"/>
              </a:rPr>
              <a:t>2</a:t>
            </a:r>
            <a:r>
              <a:rPr spc="-20">
                <a:latin typeface="Calibri"/>
                <a:cs typeface="Calibri"/>
              </a:rPr>
              <a:t> </a:t>
            </a:r>
            <a:r>
              <a:rPr spc="-10">
                <a:latin typeface="Calibri"/>
                <a:cs typeface="Calibri"/>
              </a:rPr>
              <a:t>horas</a:t>
            </a:r>
            <a:endParaRPr>
              <a:latin typeface="Calibri"/>
              <a:cs typeface="Calibri"/>
            </a:endParaRPr>
          </a:p>
          <a:p>
            <a:pPr marL="12700">
              <a:lnSpc>
                <a:spcPct val="100000"/>
              </a:lnSpc>
              <a:spcBef>
                <a:spcPts val="1385"/>
              </a:spcBef>
            </a:pPr>
            <a:r>
              <a:rPr b="1">
                <a:latin typeface="Calibri"/>
                <a:cs typeface="Calibri"/>
              </a:rPr>
              <a:t>3ª</a:t>
            </a:r>
            <a:r>
              <a:rPr b="1" spc="-25">
                <a:latin typeface="Calibri"/>
                <a:cs typeface="Calibri"/>
              </a:rPr>
              <a:t> </a:t>
            </a:r>
            <a:r>
              <a:rPr b="1">
                <a:latin typeface="Calibri"/>
                <a:cs typeface="Calibri"/>
              </a:rPr>
              <a:t>série</a:t>
            </a:r>
            <a:r>
              <a:rPr b="1" spc="-10">
                <a:latin typeface="Calibri"/>
                <a:cs typeface="Calibri"/>
              </a:rPr>
              <a:t> </a:t>
            </a:r>
            <a:r>
              <a:rPr b="1">
                <a:latin typeface="Calibri"/>
                <a:cs typeface="Calibri"/>
              </a:rPr>
              <a:t>do</a:t>
            </a:r>
            <a:r>
              <a:rPr b="1" spc="-10">
                <a:latin typeface="Calibri"/>
                <a:cs typeface="Calibri"/>
              </a:rPr>
              <a:t> </a:t>
            </a:r>
            <a:r>
              <a:rPr b="1">
                <a:latin typeface="Calibri"/>
                <a:cs typeface="Calibri"/>
              </a:rPr>
              <a:t>ensino</a:t>
            </a:r>
            <a:r>
              <a:rPr b="1" spc="-10">
                <a:latin typeface="Calibri"/>
                <a:cs typeface="Calibri"/>
              </a:rPr>
              <a:t> médio:</a:t>
            </a:r>
            <a:endParaRPr>
              <a:latin typeface="Calibri"/>
              <a:cs typeface="Calibri"/>
            </a:endParaRPr>
          </a:p>
          <a:p>
            <a:pPr marL="307975" indent="-286385">
              <a:lnSpc>
                <a:spcPct val="100000"/>
              </a:lnSpc>
              <a:spcBef>
                <a:spcPts val="35"/>
              </a:spcBef>
              <a:buSzPct val="88888"/>
              <a:buFont typeface="Arial"/>
              <a:buChar char="•"/>
              <a:tabLst>
                <a:tab pos="307975" algn="l"/>
              </a:tabLst>
            </a:pPr>
            <a:r>
              <a:rPr b="1">
                <a:latin typeface="Calibri"/>
                <a:cs typeface="Calibri"/>
              </a:rPr>
              <a:t>1º</a:t>
            </a:r>
            <a:r>
              <a:rPr b="1" spc="-30">
                <a:latin typeface="Calibri"/>
                <a:cs typeface="Calibri"/>
              </a:rPr>
              <a:t> </a:t>
            </a:r>
            <a:r>
              <a:rPr b="1">
                <a:latin typeface="Calibri"/>
                <a:cs typeface="Calibri"/>
              </a:rPr>
              <a:t>dia</a:t>
            </a:r>
            <a:r>
              <a:rPr b="1" spc="375">
                <a:latin typeface="Calibri"/>
                <a:cs typeface="Calibri"/>
              </a:rPr>
              <a:t> </a:t>
            </a:r>
            <a:r>
              <a:rPr>
                <a:latin typeface="Calibri"/>
                <a:cs typeface="Calibri"/>
              </a:rPr>
              <a:t>-</a:t>
            </a:r>
            <a:r>
              <a:rPr spc="-25">
                <a:latin typeface="Calibri"/>
                <a:cs typeface="Calibri"/>
              </a:rPr>
              <a:t> </a:t>
            </a:r>
            <a:r>
              <a:rPr>
                <a:latin typeface="Calibri"/>
                <a:cs typeface="Calibri"/>
              </a:rPr>
              <a:t>5</a:t>
            </a:r>
            <a:r>
              <a:rPr spc="-20">
                <a:latin typeface="Calibri"/>
                <a:cs typeface="Calibri"/>
              </a:rPr>
              <a:t> </a:t>
            </a:r>
            <a:r>
              <a:rPr>
                <a:latin typeface="Calibri"/>
                <a:cs typeface="Calibri"/>
              </a:rPr>
              <a:t>horas,</a:t>
            </a:r>
            <a:r>
              <a:rPr spc="-35">
                <a:latin typeface="Calibri"/>
                <a:cs typeface="Calibri"/>
              </a:rPr>
              <a:t> </a:t>
            </a:r>
            <a:r>
              <a:rPr>
                <a:latin typeface="Calibri"/>
                <a:cs typeface="Calibri"/>
              </a:rPr>
              <a:t>com</a:t>
            </a:r>
            <a:r>
              <a:rPr spc="-20">
                <a:latin typeface="Calibri"/>
                <a:cs typeface="Calibri"/>
              </a:rPr>
              <a:t> </a:t>
            </a:r>
            <a:r>
              <a:rPr spc="-10">
                <a:latin typeface="Calibri"/>
                <a:cs typeface="Calibri"/>
              </a:rPr>
              <a:t>permanência</a:t>
            </a:r>
            <a:r>
              <a:rPr spc="-25">
                <a:latin typeface="Calibri"/>
                <a:cs typeface="Calibri"/>
              </a:rPr>
              <a:t> </a:t>
            </a:r>
            <a:r>
              <a:rPr>
                <a:latin typeface="Calibri"/>
                <a:cs typeface="Calibri"/>
              </a:rPr>
              <a:t>mínima</a:t>
            </a:r>
            <a:r>
              <a:rPr spc="-30">
                <a:latin typeface="Calibri"/>
                <a:cs typeface="Calibri"/>
              </a:rPr>
              <a:t> </a:t>
            </a:r>
            <a:r>
              <a:rPr>
                <a:latin typeface="Calibri"/>
                <a:cs typeface="Calibri"/>
              </a:rPr>
              <a:t>de</a:t>
            </a:r>
            <a:r>
              <a:rPr spc="-15">
                <a:latin typeface="Calibri"/>
                <a:cs typeface="Calibri"/>
              </a:rPr>
              <a:t> </a:t>
            </a:r>
            <a:r>
              <a:rPr>
                <a:latin typeface="Calibri"/>
                <a:cs typeface="Calibri"/>
              </a:rPr>
              <a:t>2h30,</a:t>
            </a:r>
            <a:r>
              <a:rPr spc="-20">
                <a:latin typeface="Calibri"/>
                <a:cs typeface="Calibri"/>
              </a:rPr>
              <a:t> </a:t>
            </a:r>
            <a:r>
              <a:rPr b="1">
                <a:solidFill>
                  <a:schemeClr val="tx1"/>
                </a:solidFill>
                <a:highlight>
                  <a:srgbClr val="FFFF00"/>
                </a:highlight>
                <a:latin typeface="Calibri"/>
                <a:cs typeface="Calibri"/>
              </a:rPr>
              <a:t>inclui</a:t>
            </a:r>
            <a:r>
              <a:rPr lang="pt-BR" b="1" spc="-20" err="1">
                <a:solidFill>
                  <a:schemeClr val="tx1"/>
                </a:solidFill>
                <a:highlight>
                  <a:srgbClr val="FFFF00"/>
                </a:highlight>
                <a:latin typeface="Calibri"/>
                <a:cs typeface="Calibri"/>
              </a:rPr>
              <a:t>ndo</a:t>
            </a:r>
            <a:r>
              <a:rPr lang="pt-BR" b="1" spc="-20">
                <a:solidFill>
                  <a:schemeClr val="tx1"/>
                </a:solidFill>
                <a:highlight>
                  <a:srgbClr val="FFFF00"/>
                </a:highlight>
                <a:latin typeface="Calibri"/>
                <a:cs typeface="Calibri"/>
              </a:rPr>
              <a:t> a </a:t>
            </a:r>
            <a:r>
              <a:rPr b="1" spc="-10" err="1">
                <a:solidFill>
                  <a:schemeClr val="tx1"/>
                </a:solidFill>
                <a:highlight>
                  <a:srgbClr val="FFFF00"/>
                </a:highlight>
                <a:latin typeface="Calibri"/>
                <a:cs typeface="Calibri"/>
              </a:rPr>
              <a:t>redação</a:t>
            </a:r>
            <a:r>
              <a:rPr spc="-10">
                <a:latin typeface="Calibri"/>
                <a:cs typeface="Calibri"/>
              </a:rPr>
              <a:t>;</a:t>
            </a:r>
            <a:r>
              <a:rPr lang="pt-BR" spc="-10">
                <a:latin typeface="Calibri"/>
                <a:cs typeface="Calibri"/>
              </a:rPr>
              <a:t>* </a:t>
            </a:r>
            <a:endParaRPr>
              <a:latin typeface="Calibri"/>
              <a:cs typeface="Calibri"/>
            </a:endParaRPr>
          </a:p>
          <a:p>
            <a:pPr marL="307975" indent="-286385">
              <a:lnSpc>
                <a:spcPct val="100000"/>
              </a:lnSpc>
              <a:spcBef>
                <a:spcPts val="35"/>
              </a:spcBef>
              <a:buSzPct val="88888"/>
              <a:buFont typeface="Arial"/>
              <a:buChar char="•"/>
              <a:tabLst>
                <a:tab pos="307975" algn="l"/>
              </a:tabLst>
            </a:pPr>
            <a:r>
              <a:rPr b="1">
                <a:latin typeface="Calibri"/>
                <a:cs typeface="Calibri"/>
              </a:rPr>
              <a:t>2º</a:t>
            </a:r>
            <a:r>
              <a:rPr b="1" spc="-25">
                <a:latin typeface="Calibri"/>
                <a:cs typeface="Calibri"/>
              </a:rPr>
              <a:t> </a:t>
            </a:r>
            <a:r>
              <a:rPr b="1">
                <a:latin typeface="Calibri"/>
                <a:cs typeface="Calibri"/>
              </a:rPr>
              <a:t>dia</a:t>
            </a:r>
            <a:r>
              <a:rPr b="1" spc="-20">
                <a:latin typeface="Calibri"/>
                <a:cs typeface="Calibri"/>
              </a:rPr>
              <a:t> </a:t>
            </a:r>
            <a:r>
              <a:rPr>
                <a:latin typeface="Calibri"/>
                <a:cs typeface="Calibri"/>
              </a:rPr>
              <a:t>–</a:t>
            </a:r>
            <a:r>
              <a:rPr spc="-20">
                <a:latin typeface="Calibri"/>
                <a:cs typeface="Calibri"/>
              </a:rPr>
              <a:t> </a:t>
            </a:r>
            <a:r>
              <a:rPr>
                <a:latin typeface="Calibri"/>
                <a:cs typeface="Calibri"/>
              </a:rPr>
              <a:t>4</a:t>
            </a:r>
            <a:r>
              <a:rPr spc="-20">
                <a:latin typeface="Calibri"/>
                <a:cs typeface="Calibri"/>
              </a:rPr>
              <a:t> </a:t>
            </a:r>
            <a:r>
              <a:rPr>
                <a:latin typeface="Calibri"/>
                <a:cs typeface="Calibri"/>
              </a:rPr>
              <a:t>horas,</a:t>
            </a:r>
            <a:r>
              <a:rPr spc="-35">
                <a:latin typeface="Calibri"/>
                <a:cs typeface="Calibri"/>
              </a:rPr>
              <a:t> </a:t>
            </a:r>
            <a:r>
              <a:rPr>
                <a:latin typeface="Calibri"/>
                <a:cs typeface="Calibri"/>
              </a:rPr>
              <a:t>com</a:t>
            </a:r>
            <a:r>
              <a:rPr spc="-15">
                <a:latin typeface="Calibri"/>
                <a:cs typeface="Calibri"/>
              </a:rPr>
              <a:t> </a:t>
            </a:r>
            <a:r>
              <a:rPr spc="-10">
                <a:latin typeface="Calibri"/>
                <a:cs typeface="Calibri"/>
              </a:rPr>
              <a:t>permanência</a:t>
            </a:r>
            <a:r>
              <a:rPr spc="-25">
                <a:latin typeface="Calibri"/>
                <a:cs typeface="Calibri"/>
              </a:rPr>
              <a:t> </a:t>
            </a:r>
            <a:r>
              <a:rPr>
                <a:latin typeface="Calibri"/>
                <a:cs typeface="Calibri"/>
              </a:rPr>
              <a:t>mínima</a:t>
            </a:r>
            <a:r>
              <a:rPr spc="-25">
                <a:latin typeface="Calibri"/>
                <a:cs typeface="Calibri"/>
              </a:rPr>
              <a:t> </a:t>
            </a:r>
            <a:r>
              <a:rPr>
                <a:latin typeface="Calibri"/>
                <a:cs typeface="Calibri"/>
              </a:rPr>
              <a:t>de</a:t>
            </a:r>
            <a:r>
              <a:rPr spc="-15">
                <a:latin typeface="Calibri"/>
                <a:cs typeface="Calibri"/>
              </a:rPr>
              <a:t> </a:t>
            </a:r>
            <a:r>
              <a:rPr>
                <a:latin typeface="Calibri"/>
                <a:cs typeface="Calibri"/>
              </a:rPr>
              <a:t>2</a:t>
            </a:r>
            <a:r>
              <a:rPr spc="-20">
                <a:latin typeface="Calibri"/>
                <a:cs typeface="Calibri"/>
              </a:rPr>
              <a:t> </a:t>
            </a:r>
            <a:r>
              <a:rPr spc="-10">
                <a:latin typeface="Calibri"/>
                <a:cs typeface="Calibri"/>
              </a:rPr>
              <a:t>horas</a:t>
            </a:r>
            <a:r>
              <a:rPr b="1">
                <a:solidFill>
                  <a:schemeClr val="tx1"/>
                </a:solidFill>
                <a:latin typeface="Calibri"/>
                <a:cs typeface="Calibri"/>
              </a:rPr>
              <a:t>;</a:t>
            </a:r>
            <a:r>
              <a:rPr lang="pt-BR" b="1">
                <a:solidFill>
                  <a:schemeClr val="tx1"/>
                </a:solidFill>
                <a:latin typeface="Calibri"/>
                <a:cs typeface="Calibri"/>
              </a:rPr>
              <a:t> </a:t>
            </a:r>
            <a:r>
              <a:rPr b="1">
                <a:solidFill>
                  <a:schemeClr val="tx1"/>
                </a:solidFill>
                <a:latin typeface="Calibri"/>
                <a:cs typeface="Calibri"/>
              </a:rPr>
              <a:t>*</a:t>
            </a:r>
            <a:endParaRPr lang="pt-BR" b="1">
              <a:solidFill>
                <a:schemeClr val="tx1"/>
              </a:solidFill>
              <a:latin typeface="Calibri"/>
              <a:cs typeface="Calibri"/>
            </a:endParaRPr>
          </a:p>
          <a:p>
            <a:pPr marL="21590">
              <a:lnSpc>
                <a:spcPct val="100000"/>
              </a:lnSpc>
              <a:spcBef>
                <a:spcPts val="35"/>
              </a:spcBef>
              <a:buSzPct val="88888"/>
              <a:tabLst>
                <a:tab pos="307975" algn="l"/>
              </a:tabLst>
            </a:pPr>
            <a:endParaRPr b="1">
              <a:solidFill>
                <a:schemeClr val="tx1"/>
              </a:solidFill>
              <a:latin typeface="Calibri"/>
              <a:cs typeface="Calibri"/>
            </a:endParaRPr>
          </a:p>
          <a:p>
            <a:pPr marL="21590">
              <a:lnSpc>
                <a:spcPct val="100000"/>
              </a:lnSpc>
              <a:spcBef>
                <a:spcPts val="40"/>
              </a:spcBef>
            </a:pPr>
            <a:r>
              <a:rPr b="1">
                <a:latin typeface="Calibri"/>
                <a:cs typeface="Calibri"/>
              </a:rPr>
              <a:t>*</a:t>
            </a:r>
            <a:r>
              <a:rPr>
                <a:latin typeface="Calibri"/>
                <a:cs typeface="Calibri"/>
              </a:rPr>
              <a:t>Acréscimo</a:t>
            </a:r>
            <a:r>
              <a:rPr spc="-45">
                <a:latin typeface="Calibri"/>
                <a:cs typeface="Calibri"/>
              </a:rPr>
              <a:t> </a:t>
            </a:r>
            <a:r>
              <a:rPr>
                <a:latin typeface="Calibri"/>
                <a:cs typeface="Calibri"/>
              </a:rPr>
              <a:t>de</a:t>
            </a:r>
            <a:r>
              <a:rPr spc="-35">
                <a:latin typeface="Calibri"/>
                <a:cs typeface="Calibri"/>
              </a:rPr>
              <a:t> </a:t>
            </a:r>
            <a:r>
              <a:rPr>
                <a:latin typeface="Calibri"/>
                <a:cs typeface="Calibri"/>
              </a:rPr>
              <a:t>até</a:t>
            </a:r>
            <a:r>
              <a:rPr spc="-35">
                <a:latin typeface="Calibri"/>
                <a:cs typeface="Calibri"/>
              </a:rPr>
              <a:t> </a:t>
            </a:r>
            <a:r>
              <a:rPr>
                <a:latin typeface="Calibri"/>
                <a:cs typeface="Calibri"/>
              </a:rPr>
              <a:t>1h</a:t>
            </a:r>
            <a:r>
              <a:rPr spc="-35">
                <a:latin typeface="Calibri"/>
                <a:cs typeface="Calibri"/>
              </a:rPr>
              <a:t> </a:t>
            </a:r>
            <a:r>
              <a:rPr>
                <a:latin typeface="Calibri"/>
                <a:cs typeface="Calibri"/>
              </a:rPr>
              <a:t>para</a:t>
            </a:r>
            <a:r>
              <a:rPr spc="-40">
                <a:latin typeface="Calibri"/>
                <a:cs typeface="Calibri"/>
              </a:rPr>
              <a:t> </a:t>
            </a:r>
            <a:r>
              <a:rPr spc="-10">
                <a:latin typeface="Calibri"/>
                <a:cs typeface="Calibri"/>
              </a:rPr>
              <a:t>estudantes</a:t>
            </a:r>
            <a:r>
              <a:rPr spc="-35">
                <a:latin typeface="Calibri"/>
                <a:cs typeface="Calibri"/>
              </a:rPr>
              <a:t> </a:t>
            </a:r>
            <a:r>
              <a:rPr>
                <a:latin typeface="Calibri"/>
                <a:cs typeface="Calibri"/>
              </a:rPr>
              <a:t>elegíveis</a:t>
            </a:r>
            <a:r>
              <a:rPr spc="-40">
                <a:latin typeface="Calibri"/>
                <a:cs typeface="Calibri"/>
              </a:rPr>
              <a:t> </a:t>
            </a:r>
            <a:r>
              <a:rPr>
                <a:latin typeface="Calibri"/>
                <a:cs typeface="Calibri"/>
              </a:rPr>
              <a:t>aos</a:t>
            </a:r>
            <a:r>
              <a:rPr spc="-40">
                <a:latin typeface="Calibri"/>
                <a:cs typeface="Calibri"/>
              </a:rPr>
              <a:t> </a:t>
            </a:r>
            <a:r>
              <a:rPr>
                <a:latin typeface="Calibri"/>
                <a:cs typeface="Calibri"/>
              </a:rPr>
              <a:t>serviços</a:t>
            </a:r>
            <a:r>
              <a:rPr spc="-40">
                <a:latin typeface="Calibri"/>
                <a:cs typeface="Calibri"/>
              </a:rPr>
              <a:t> </a:t>
            </a:r>
            <a:r>
              <a:rPr>
                <a:latin typeface="Calibri"/>
                <a:cs typeface="Calibri"/>
              </a:rPr>
              <a:t>de</a:t>
            </a:r>
            <a:r>
              <a:rPr spc="-35">
                <a:latin typeface="Calibri"/>
                <a:cs typeface="Calibri"/>
              </a:rPr>
              <a:t> </a:t>
            </a:r>
            <a:r>
              <a:rPr lang="pt-BR" spc="-35">
                <a:latin typeface="Calibri"/>
                <a:cs typeface="Calibri"/>
              </a:rPr>
              <a:t>E</a:t>
            </a:r>
            <a:r>
              <a:rPr>
                <a:latin typeface="Calibri"/>
                <a:cs typeface="Calibri"/>
              </a:rPr>
              <a:t>ducação</a:t>
            </a:r>
            <a:r>
              <a:rPr spc="-15">
                <a:latin typeface="Calibri"/>
                <a:cs typeface="Calibri"/>
              </a:rPr>
              <a:t> </a:t>
            </a:r>
            <a:r>
              <a:rPr lang="pt-BR" spc="-10">
                <a:latin typeface="Calibri"/>
                <a:cs typeface="Calibri"/>
              </a:rPr>
              <a:t>E</a:t>
            </a:r>
            <a:r>
              <a:rPr spc="-10">
                <a:latin typeface="Calibri"/>
                <a:cs typeface="Calibri"/>
              </a:rPr>
              <a:t>special</a:t>
            </a:r>
            <a:r>
              <a:rPr sz="1800" spc="-10">
                <a:latin typeface="Calibri"/>
                <a:cs typeface="Calibri"/>
              </a:rPr>
              <a:t>.</a:t>
            </a:r>
            <a:endParaRPr sz="1800">
              <a:latin typeface="Calibri"/>
              <a:cs typeface="Calibri"/>
            </a:endParaRPr>
          </a:p>
        </p:txBody>
      </p:sp>
      <p:pic>
        <p:nvPicPr>
          <p:cNvPr id="10" name="Imagem 9" descr="Ampulheta em fundo branco">
            <a:extLst>
              <a:ext uri="{FF2B5EF4-FFF2-40B4-BE49-F238E27FC236}">
                <a16:creationId xmlns:a16="http://schemas.microsoft.com/office/drawing/2014/main" id="{405A2C56-345E-44E0-BA32-9F189C4674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88408"/>
            <a:ext cx="1371600" cy="2286000"/>
          </a:xfrm>
          <a:prstGeom prst="rect">
            <a:avLst/>
          </a:prstGeom>
        </p:spPr>
      </p:pic>
      <p:pic>
        <p:nvPicPr>
          <p:cNvPr id="14" name="Imagem 13" descr="Close da foto de uma mão segurando uma bússola">
            <a:extLst>
              <a:ext uri="{FF2B5EF4-FFF2-40B4-BE49-F238E27FC236}">
                <a16:creationId xmlns:a16="http://schemas.microsoft.com/office/drawing/2014/main" id="{6BE1779B-B9D0-4EA4-9DFD-6F17E02184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3200"/>
            <a:ext cx="2286000" cy="12675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2956" y="903477"/>
            <a:ext cx="8117840" cy="949875"/>
          </a:xfrm>
          <a:prstGeom prst="rect">
            <a:avLst/>
          </a:prstGeom>
        </p:spPr>
        <p:txBody>
          <a:bodyPr vert="horz" wrap="square" lIns="0" tIns="1905" rIns="0" bIns="0" rtlCol="0" anchor="t">
            <a:spAutoFit/>
          </a:bodyPr>
          <a:lstStyle/>
          <a:p>
            <a:pPr marL="18415" marR="5080" indent="-6350" algn="just">
              <a:lnSpc>
                <a:spcPct val="104200"/>
              </a:lnSpc>
              <a:spcBef>
                <a:spcPts val="15"/>
              </a:spcBef>
            </a:pPr>
            <a:r>
              <a:rPr sz="2000" b="1">
                <a:solidFill>
                  <a:schemeClr val="tx1"/>
                </a:solidFill>
                <a:latin typeface="+mn-lt"/>
                <a:cs typeface="Arial"/>
              </a:rPr>
              <a:t>O</a:t>
            </a:r>
            <a:r>
              <a:rPr sz="2000" b="1" spc="35">
                <a:solidFill>
                  <a:schemeClr val="tx1"/>
                </a:solidFill>
                <a:latin typeface="+mn-lt"/>
                <a:cs typeface="Arial"/>
              </a:rPr>
              <a:t> </a:t>
            </a:r>
            <a:r>
              <a:rPr sz="2000" b="1">
                <a:solidFill>
                  <a:schemeClr val="tx1"/>
                </a:solidFill>
                <a:latin typeface="+mn-lt"/>
                <a:cs typeface="Arial"/>
              </a:rPr>
              <a:t>Diretor</a:t>
            </a:r>
            <a:r>
              <a:rPr sz="2000" b="1" spc="45">
                <a:solidFill>
                  <a:schemeClr val="tx1"/>
                </a:solidFill>
                <a:latin typeface="+mn-lt"/>
                <a:cs typeface="Arial"/>
              </a:rPr>
              <a:t> </a:t>
            </a:r>
            <a:r>
              <a:rPr sz="2000" b="1">
                <a:solidFill>
                  <a:schemeClr val="tx1"/>
                </a:solidFill>
                <a:latin typeface="+mn-lt"/>
                <a:cs typeface="Arial"/>
              </a:rPr>
              <a:t>da</a:t>
            </a:r>
            <a:r>
              <a:rPr sz="2000" b="1" spc="50">
                <a:solidFill>
                  <a:schemeClr val="tx1"/>
                </a:solidFill>
                <a:latin typeface="+mn-lt"/>
                <a:cs typeface="Arial"/>
              </a:rPr>
              <a:t> </a:t>
            </a:r>
            <a:r>
              <a:rPr sz="2000" b="1">
                <a:solidFill>
                  <a:schemeClr val="tx1"/>
                </a:solidFill>
                <a:latin typeface="+mn-lt"/>
                <a:cs typeface="Arial"/>
              </a:rPr>
              <a:t>Escola</a:t>
            </a:r>
            <a:r>
              <a:rPr sz="2000" b="1" spc="45">
                <a:solidFill>
                  <a:schemeClr val="tx1"/>
                </a:solidFill>
                <a:latin typeface="+mn-lt"/>
                <a:cs typeface="Arial"/>
              </a:rPr>
              <a:t> </a:t>
            </a:r>
            <a:r>
              <a:rPr lang="pt-BR" sz="2000" b="1">
                <a:solidFill>
                  <a:schemeClr val="tx1"/>
                </a:solidFill>
                <a:latin typeface="+mn-lt"/>
                <a:cs typeface="Arial"/>
              </a:rPr>
              <a:t>deverá</a:t>
            </a:r>
            <a:r>
              <a:rPr sz="2000" b="1" spc="50">
                <a:solidFill>
                  <a:schemeClr val="tx1"/>
                </a:solidFill>
                <a:latin typeface="+mn-lt"/>
                <a:cs typeface="Arial"/>
              </a:rPr>
              <a:t> </a:t>
            </a:r>
            <a:r>
              <a:rPr sz="2000" b="1">
                <a:solidFill>
                  <a:schemeClr val="tx1"/>
                </a:solidFill>
                <a:latin typeface="+mn-lt"/>
                <a:cs typeface="Arial"/>
              </a:rPr>
              <a:t>registrar,</a:t>
            </a:r>
            <a:r>
              <a:rPr sz="2000" b="1" spc="30">
                <a:solidFill>
                  <a:schemeClr val="tx1"/>
                </a:solidFill>
                <a:latin typeface="+mn-lt"/>
                <a:cs typeface="Arial"/>
              </a:rPr>
              <a:t> </a:t>
            </a:r>
            <a:r>
              <a:rPr sz="2000" b="1">
                <a:solidFill>
                  <a:schemeClr val="tx1"/>
                </a:solidFill>
                <a:latin typeface="+mn-lt"/>
                <a:cs typeface="Arial"/>
              </a:rPr>
              <a:t>em</a:t>
            </a:r>
            <a:r>
              <a:rPr sz="2000" b="1" spc="45">
                <a:solidFill>
                  <a:schemeClr val="tx1"/>
                </a:solidFill>
                <a:latin typeface="+mn-lt"/>
                <a:cs typeface="Arial"/>
              </a:rPr>
              <a:t> </a:t>
            </a:r>
            <a:r>
              <a:rPr sz="2000" b="1">
                <a:solidFill>
                  <a:schemeClr val="tx1"/>
                </a:solidFill>
                <a:latin typeface="+mn-lt"/>
                <a:cs typeface="Arial"/>
              </a:rPr>
              <a:t>formulário</a:t>
            </a:r>
            <a:r>
              <a:rPr sz="2000" b="1" spc="50">
                <a:solidFill>
                  <a:schemeClr val="tx1"/>
                </a:solidFill>
                <a:latin typeface="+mn-lt"/>
                <a:cs typeface="Arial"/>
              </a:rPr>
              <a:t> </a:t>
            </a:r>
            <a:r>
              <a:rPr sz="2000" b="1">
                <a:solidFill>
                  <a:schemeClr val="tx1"/>
                </a:solidFill>
                <a:latin typeface="+mn-lt"/>
                <a:cs typeface="Arial"/>
              </a:rPr>
              <a:t>disponível</a:t>
            </a:r>
            <a:r>
              <a:rPr sz="2000" b="1" spc="40">
                <a:solidFill>
                  <a:schemeClr val="tx1"/>
                </a:solidFill>
                <a:latin typeface="+mn-lt"/>
                <a:cs typeface="Arial"/>
              </a:rPr>
              <a:t> </a:t>
            </a:r>
            <a:r>
              <a:rPr sz="2000" b="1">
                <a:solidFill>
                  <a:schemeClr val="tx1"/>
                </a:solidFill>
                <a:latin typeface="+mn-lt"/>
                <a:cs typeface="Arial"/>
              </a:rPr>
              <a:t>no</a:t>
            </a:r>
            <a:r>
              <a:rPr sz="2000" b="1" spc="50">
                <a:solidFill>
                  <a:schemeClr val="tx1"/>
                </a:solidFill>
                <a:latin typeface="+mn-lt"/>
                <a:cs typeface="Arial"/>
              </a:rPr>
              <a:t> </a:t>
            </a:r>
            <a:r>
              <a:rPr sz="2000" b="1">
                <a:solidFill>
                  <a:schemeClr val="tx1"/>
                </a:solidFill>
                <a:latin typeface="+mn-lt"/>
                <a:cs typeface="Arial"/>
              </a:rPr>
              <a:t>SIS,</a:t>
            </a:r>
            <a:r>
              <a:rPr sz="2000" b="1" spc="40">
                <a:solidFill>
                  <a:schemeClr val="tx1"/>
                </a:solidFill>
                <a:latin typeface="+mn-lt"/>
                <a:cs typeface="Arial"/>
              </a:rPr>
              <a:t> </a:t>
            </a:r>
            <a:r>
              <a:rPr sz="2000" b="1">
                <a:solidFill>
                  <a:schemeClr val="tx1"/>
                </a:solidFill>
                <a:latin typeface="+mn-lt"/>
                <a:cs typeface="Arial"/>
              </a:rPr>
              <a:t>o</a:t>
            </a:r>
            <a:r>
              <a:rPr sz="2000" b="1" spc="45">
                <a:solidFill>
                  <a:schemeClr val="tx1"/>
                </a:solidFill>
                <a:latin typeface="+mn-lt"/>
                <a:cs typeface="Arial"/>
              </a:rPr>
              <a:t> </a:t>
            </a:r>
            <a:r>
              <a:rPr sz="2000" b="1" spc="-10">
                <a:solidFill>
                  <a:schemeClr val="tx1"/>
                </a:solidFill>
                <a:latin typeface="+mn-lt"/>
                <a:cs typeface="Arial"/>
              </a:rPr>
              <a:t>horário </a:t>
            </a:r>
            <a:r>
              <a:rPr sz="2000" b="1">
                <a:solidFill>
                  <a:schemeClr val="tx1"/>
                </a:solidFill>
                <a:latin typeface="+mn-lt"/>
                <a:cs typeface="Arial"/>
              </a:rPr>
              <a:t>de</a:t>
            </a:r>
            <a:r>
              <a:rPr sz="2000" b="1" spc="75">
                <a:solidFill>
                  <a:schemeClr val="tx1"/>
                </a:solidFill>
                <a:latin typeface="+mn-lt"/>
                <a:cs typeface="Arial"/>
              </a:rPr>
              <a:t> </a:t>
            </a:r>
            <a:r>
              <a:rPr sz="2000" b="1">
                <a:solidFill>
                  <a:schemeClr val="tx1"/>
                </a:solidFill>
                <a:latin typeface="+mn-lt"/>
                <a:cs typeface="Arial"/>
              </a:rPr>
              <a:t>fechamento</a:t>
            </a:r>
            <a:r>
              <a:rPr sz="2000" b="1" spc="65">
                <a:solidFill>
                  <a:schemeClr val="tx1"/>
                </a:solidFill>
                <a:latin typeface="+mn-lt"/>
                <a:cs typeface="Arial"/>
              </a:rPr>
              <a:t> </a:t>
            </a:r>
            <a:r>
              <a:rPr sz="2000" b="1">
                <a:solidFill>
                  <a:schemeClr val="tx1"/>
                </a:solidFill>
                <a:latin typeface="+mn-lt"/>
                <a:cs typeface="Arial"/>
              </a:rPr>
              <a:t>do</a:t>
            </a:r>
            <a:r>
              <a:rPr sz="2000" b="1" spc="75">
                <a:solidFill>
                  <a:schemeClr val="tx1"/>
                </a:solidFill>
                <a:latin typeface="+mn-lt"/>
                <a:cs typeface="Arial"/>
              </a:rPr>
              <a:t> </a:t>
            </a:r>
            <a:r>
              <a:rPr sz="2000" b="1">
                <a:solidFill>
                  <a:schemeClr val="tx1"/>
                </a:solidFill>
                <a:latin typeface="+mn-lt"/>
                <a:cs typeface="Arial"/>
              </a:rPr>
              <a:t>portão</a:t>
            </a:r>
            <a:r>
              <a:rPr sz="2000" b="1" spc="80">
                <a:solidFill>
                  <a:schemeClr val="tx1"/>
                </a:solidFill>
                <a:latin typeface="+mn-lt"/>
                <a:cs typeface="Arial"/>
              </a:rPr>
              <a:t> </a:t>
            </a:r>
            <a:r>
              <a:rPr sz="2000" b="1">
                <a:solidFill>
                  <a:schemeClr val="tx1"/>
                </a:solidFill>
                <a:latin typeface="+mn-lt"/>
                <a:cs typeface="Arial"/>
              </a:rPr>
              <a:t>de</a:t>
            </a:r>
            <a:r>
              <a:rPr sz="2000" b="1" spc="80">
                <a:solidFill>
                  <a:schemeClr val="tx1"/>
                </a:solidFill>
                <a:latin typeface="+mn-lt"/>
                <a:cs typeface="Arial"/>
              </a:rPr>
              <a:t> </a:t>
            </a:r>
            <a:r>
              <a:rPr sz="2000" b="1">
                <a:solidFill>
                  <a:schemeClr val="tx1"/>
                </a:solidFill>
                <a:latin typeface="+mn-lt"/>
                <a:cs typeface="Arial"/>
              </a:rPr>
              <a:t>entrada,</a:t>
            </a:r>
            <a:r>
              <a:rPr sz="2000" b="1" spc="60">
                <a:solidFill>
                  <a:schemeClr val="tx1"/>
                </a:solidFill>
                <a:latin typeface="+mn-lt"/>
                <a:cs typeface="Arial"/>
              </a:rPr>
              <a:t> </a:t>
            </a:r>
            <a:r>
              <a:rPr sz="2000" b="1">
                <a:solidFill>
                  <a:schemeClr val="tx1"/>
                </a:solidFill>
                <a:latin typeface="+mn-lt"/>
                <a:cs typeface="Arial"/>
              </a:rPr>
              <a:t>assinar</a:t>
            </a:r>
            <a:r>
              <a:rPr sz="2000" b="1" spc="70">
                <a:solidFill>
                  <a:schemeClr val="tx1"/>
                </a:solidFill>
                <a:latin typeface="+mn-lt"/>
                <a:cs typeface="Arial"/>
              </a:rPr>
              <a:t> </a:t>
            </a:r>
            <a:r>
              <a:rPr sz="2000" b="1">
                <a:solidFill>
                  <a:schemeClr val="tx1"/>
                </a:solidFill>
                <a:latin typeface="+mn-lt"/>
                <a:cs typeface="Arial"/>
              </a:rPr>
              <a:t>e</a:t>
            </a:r>
            <a:r>
              <a:rPr sz="2000" b="1" spc="85">
                <a:solidFill>
                  <a:schemeClr val="tx1"/>
                </a:solidFill>
                <a:latin typeface="+mn-lt"/>
                <a:cs typeface="Arial"/>
              </a:rPr>
              <a:t> </a:t>
            </a:r>
            <a:r>
              <a:rPr sz="2000" b="1">
                <a:solidFill>
                  <a:schemeClr val="tx1"/>
                </a:solidFill>
                <a:latin typeface="+mn-lt"/>
                <a:cs typeface="Arial"/>
              </a:rPr>
              <a:t>coletar</a:t>
            </a:r>
            <a:r>
              <a:rPr sz="2000" b="1" spc="70">
                <a:solidFill>
                  <a:schemeClr val="tx1"/>
                </a:solidFill>
                <a:latin typeface="+mn-lt"/>
                <a:cs typeface="Arial"/>
              </a:rPr>
              <a:t> </a:t>
            </a:r>
            <a:r>
              <a:rPr sz="2000" b="1">
                <a:solidFill>
                  <a:schemeClr val="tx1"/>
                </a:solidFill>
                <a:latin typeface="+mn-lt"/>
                <a:cs typeface="Arial"/>
              </a:rPr>
              <a:t>a</a:t>
            </a:r>
            <a:r>
              <a:rPr sz="2000" b="1" spc="75">
                <a:solidFill>
                  <a:schemeClr val="tx1"/>
                </a:solidFill>
                <a:latin typeface="+mn-lt"/>
                <a:cs typeface="Arial"/>
              </a:rPr>
              <a:t> </a:t>
            </a:r>
            <a:r>
              <a:rPr sz="2000" b="1" spc="-10">
                <a:solidFill>
                  <a:schemeClr val="tx1"/>
                </a:solidFill>
                <a:latin typeface="+mn-lt"/>
                <a:cs typeface="Arial"/>
              </a:rPr>
              <a:t>assinatura </a:t>
            </a:r>
            <a:r>
              <a:rPr sz="2000" b="1">
                <a:solidFill>
                  <a:schemeClr val="tx1"/>
                </a:solidFill>
                <a:latin typeface="+mn-lt"/>
                <a:cs typeface="Arial"/>
              </a:rPr>
              <a:t>de</a:t>
            </a:r>
            <a:r>
              <a:rPr sz="2000" b="1" spc="-10">
                <a:solidFill>
                  <a:schemeClr val="tx1"/>
                </a:solidFill>
                <a:latin typeface="+mn-lt"/>
                <a:cs typeface="Arial"/>
              </a:rPr>
              <a:t> testemunhas</a:t>
            </a:r>
            <a:endParaRPr sz="2000">
              <a:solidFill>
                <a:schemeClr val="tx1"/>
              </a:solidFill>
              <a:latin typeface="+mn-lt"/>
              <a:cs typeface="Arial"/>
            </a:endParaRPr>
          </a:p>
        </p:txBody>
      </p:sp>
      <p:pic>
        <p:nvPicPr>
          <p:cNvPr id="6" name="Imagem 5" descr="Abelha Pare">
            <a:extLst>
              <a:ext uri="{FF2B5EF4-FFF2-40B4-BE49-F238E27FC236}">
                <a16:creationId xmlns:a16="http://schemas.microsoft.com/office/drawing/2014/main" id="{5068F595-5C22-4919-A656-0F955362B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657350"/>
            <a:ext cx="5143500" cy="2895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85750"/>
            <a:ext cx="8947911" cy="321242"/>
          </a:xfrm>
          <a:prstGeom prst="rect">
            <a:avLst/>
          </a:prstGeom>
        </p:spPr>
        <p:txBody>
          <a:bodyPr vert="horz" wrap="square" lIns="0" tIns="13335" rIns="0" bIns="0" rtlCol="0">
            <a:spAutoFit/>
          </a:bodyPr>
          <a:lstStyle/>
          <a:p>
            <a:pPr marL="12700">
              <a:lnSpc>
                <a:spcPct val="100000"/>
              </a:lnSpc>
              <a:spcBef>
                <a:spcPts val="105"/>
              </a:spcBef>
            </a:pPr>
            <a:r>
              <a:rPr sz="2000" b="1" u="none">
                <a:solidFill>
                  <a:srgbClr val="2D57A6"/>
                </a:solidFill>
                <a:latin typeface="Calibri"/>
                <a:cs typeface="Calibri"/>
              </a:rPr>
              <a:t>Organização</a:t>
            </a:r>
            <a:r>
              <a:rPr sz="2000" b="1" u="none" spc="-15">
                <a:solidFill>
                  <a:srgbClr val="2D57A6"/>
                </a:solidFill>
                <a:latin typeface="Calibri"/>
                <a:cs typeface="Calibri"/>
              </a:rPr>
              <a:t> </a:t>
            </a:r>
            <a:r>
              <a:rPr sz="2000" b="1" u="none">
                <a:solidFill>
                  <a:srgbClr val="2D57A6"/>
                </a:solidFill>
                <a:latin typeface="Calibri"/>
                <a:cs typeface="Calibri"/>
              </a:rPr>
              <a:t>da</a:t>
            </a:r>
            <a:r>
              <a:rPr sz="2000" b="1" u="none" spc="-15">
                <a:solidFill>
                  <a:srgbClr val="2D57A6"/>
                </a:solidFill>
                <a:latin typeface="Calibri"/>
                <a:cs typeface="Calibri"/>
              </a:rPr>
              <a:t> </a:t>
            </a:r>
            <a:r>
              <a:rPr sz="2000" b="1" u="none">
                <a:solidFill>
                  <a:srgbClr val="2D57A6"/>
                </a:solidFill>
                <a:latin typeface="Calibri"/>
                <a:cs typeface="Calibri"/>
              </a:rPr>
              <a:t>escola</a:t>
            </a:r>
            <a:r>
              <a:rPr sz="2000" b="1" u="none" spc="-25">
                <a:solidFill>
                  <a:srgbClr val="2D57A6"/>
                </a:solidFill>
                <a:latin typeface="Calibri"/>
                <a:cs typeface="Calibri"/>
              </a:rPr>
              <a:t> </a:t>
            </a:r>
            <a:r>
              <a:rPr sz="2000" b="1" u="none">
                <a:solidFill>
                  <a:srgbClr val="2D57A6"/>
                </a:solidFill>
                <a:latin typeface="Calibri"/>
                <a:cs typeface="Calibri"/>
              </a:rPr>
              <a:t>nos</a:t>
            </a:r>
            <a:r>
              <a:rPr sz="2000" b="1" u="none" spc="-15">
                <a:solidFill>
                  <a:srgbClr val="2D57A6"/>
                </a:solidFill>
                <a:latin typeface="Calibri"/>
                <a:cs typeface="Calibri"/>
              </a:rPr>
              <a:t> </a:t>
            </a:r>
            <a:r>
              <a:rPr sz="2000" b="1" u="none">
                <a:solidFill>
                  <a:srgbClr val="2D57A6"/>
                </a:solidFill>
                <a:latin typeface="Calibri"/>
                <a:cs typeface="Calibri"/>
              </a:rPr>
              <a:t>dias</a:t>
            </a:r>
            <a:r>
              <a:rPr sz="2000" b="1" u="none" spc="-15">
                <a:solidFill>
                  <a:srgbClr val="2D57A6"/>
                </a:solidFill>
                <a:latin typeface="Calibri"/>
                <a:cs typeface="Calibri"/>
              </a:rPr>
              <a:t> </a:t>
            </a:r>
            <a:r>
              <a:rPr sz="2000" b="1" u="none">
                <a:solidFill>
                  <a:srgbClr val="2D57A6"/>
                </a:solidFill>
                <a:latin typeface="Calibri"/>
                <a:cs typeface="Calibri"/>
              </a:rPr>
              <a:t>de</a:t>
            </a:r>
            <a:r>
              <a:rPr sz="2000" b="1" u="none" spc="-25">
                <a:solidFill>
                  <a:srgbClr val="2D57A6"/>
                </a:solidFill>
                <a:latin typeface="Calibri"/>
                <a:cs typeface="Calibri"/>
              </a:rPr>
              <a:t> </a:t>
            </a:r>
            <a:r>
              <a:rPr sz="2000" b="1" u="none" spc="-10">
                <a:solidFill>
                  <a:srgbClr val="2D57A6"/>
                </a:solidFill>
                <a:latin typeface="Calibri"/>
                <a:cs typeface="Calibri"/>
              </a:rPr>
              <a:t>aplicação</a:t>
            </a:r>
            <a:endParaRPr sz="2000">
              <a:latin typeface="Calibri"/>
              <a:cs typeface="Calibri"/>
            </a:endParaRPr>
          </a:p>
        </p:txBody>
      </p:sp>
      <p:sp>
        <p:nvSpPr>
          <p:cNvPr id="3" name="object 3"/>
          <p:cNvSpPr txBox="1"/>
          <p:nvPr/>
        </p:nvSpPr>
        <p:spPr>
          <a:xfrm>
            <a:off x="76200" y="742950"/>
            <a:ext cx="8744331" cy="3896516"/>
          </a:xfrm>
          <a:prstGeom prst="rect">
            <a:avLst/>
          </a:prstGeom>
        </p:spPr>
        <p:txBody>
          <a:bodyPr vert="horz" wrap="square" lIns="0" tIns="12065" rIns="0" bIns="0" rtlCol="0" anchor="t">
            <a:spAutoFit/>
          </a:bodyPr>
          <a:lstStyle/>
          <a:p>
            <a:pPr marL="65405" algn="just">
              <a:lnSpc>
                <a:spcPct val="100000"/>
              </a:lnSpc>
              <a:spcBef>
                <a:spcPts val="95"/>
              </a:spcBef>
            </a:pPr>
            <a:r>
              <a:rPr lang="pt-BR" b="1">
                <a:solidFill>
                  <a:schemeClr val="tx1"/>
                </a:solidFill>
                <a:cs typeface="Arial"/>
              </a:rPr>
              <a:t>§3º</a:t>
            </a:r>
            <a:r>
              <a:rPr lang="pt-BR" b="1" spc="40">
                <a:solidFill>
                  <a:schemeClr val="tx1"/>
                </a:solidFill>
                <a:cs typeface="Arial"/>
              </a:rPr>
              <a:t>,</a:t>
            </a:r>
            <a:r>
              <a:rPr lang="pt-BR" b="1">
                <a:solidFill>
                  <a:schemeClr val="tx1"/>
                </a:solidFill>
                <a:latin typeface="+mn-lt"/>
                <a:cs typeface="Arial"/>
              </a:rPr>
              <a:t>Artigo17</a:t>
            </a:r>
            <a:r>
              <a:rPr lang="pt-BR" b="1" spc="-50">
                <a:solidFill>
                  <a:schemeClr val="tx1"/>
                </a:solidFill>
                <a:latin typeface="+mn-lt"/>
                <a:cs typeface="Arial"/>
              </a:rPr>
              <a:t>- </a:t>
            </a:r>
            <a:r>
              <a:rPr lang="pt-BR" b="1">
                <a:solidFill>
                  <a:schemeClr val="tx1"/>
                </a:solidFill>
                <a:latin typeface="+mn-lt"/>
                <a:cs typeface="Arial"/>
              </a:rPr>
              <a:t>Resolução</a:t>
            </a:r>
            <a:r>
              <a:rPr lang="pt-BR" b="1" spc="-50">
                <a:solidFill>
                  <a:schemeClr val="tx1"/>
                </a:solidFill>
                <a:latin typeface="+mn-lt"/>
                <a:cs typeface="Arial"/>
              </a:rPr>
              <a:t> </a:t>
            </a:r>
            <a:r>
              <a:rPr lang="pt-BR" b="1">
                <a:solidFill>
                  <a:schemeClr val="tx1"/>
                </a:solidFill>
                <a:latin typeface="+mn-lt"/>
                <a:cs typeface="Arial"/>
              </a:rPr>
              <a:t>SEDUC</a:t>
            </a:r>
            <a:r>
              <a:rPr lang="pt-BR" b="1" spc="-60">
                <a:solidFill>
                  <a:schemeClr val="tx1"/>
                </a:solidFill>
                <a:latin typeface="+mn-lt"/>
                <a:cs typeface="Arial"/>
              </a:rPr>
              <a:t> </a:t>
            </a:r>
            <a:r>
              <a:rPr lang="pt-BR" b="1" spc="-10">
                <a:solidFill>
                  <a:schemeClr val="tx1"/>
                </a:solidFill>
                <a:latin typeface="+mn-lt"/>
                <a:cs typeface="Arial"/>
              </a:rPr>
              <a:t>50/2024 -</a:t>
            </a:r>
            <a:r>
              <a:rPr lang="pt-BR" spc="40">
                <a:solidFill>
                  <a:schemeClr val="tx1"/>
                </a:solidFill>
                <a:latin typeface="+mn-lt"/>
                <a:cs typeface="Arial"/>
              </a:rPr>
              <a:t> </a:t>
            </a:r>
            <a:r>
              <a:rPr lang="pt-BR">
                <a:solidFill>
                  <a:schemeClr val="tx1"/>
                </a:solidFill>
                <a:latin typeface="+mn-lt"/>
                <a:cs typeface="Arial"/>
              </a:rPr>
              <a:t>Dada</a:t>
            </a:r>
            <a:r>
              <a:rPr lang="pt-BR" spc="40">
                <a:solidFill>
                  <a:schemeClr val="tx1"/>
                </a:solidFill>
                <a:latin typeface="+mn-lt"/>
                <a:cs typeface="Arial"/>
              </a:rPr>
              <a:t> </a:t>
            </a:r>
            <a:r>
              <a:rPr lang="pt-BR">
                <a:solidFill>
                  <a:schemeClr val="tx1"/>
                </a:solidFill>
                <a:latin typeface="+mn-lt"/>
                <a:cs typeface="Arial"/>
              </a:rPr>
              <a:t>a</a:t>
            </a:r>
            <a:r>
              <a:rPr lang="pt-BR" spc="35">
                <a:solidFill>
                  <a:schemeClr val="tx1"/>
                </a:solidFill>
                <a:latin typeface="+mn-lt"/>
                <a:cs typeface="Arial"/>
              </a:rPr>
              <a:t> </a:t>
            </a:r>
            <a:r>
              <a:rPr lang="pt-BR">
                <a:solidFill>
                  <a:schemeClr val="tx1"/>
                </a:solidFill>
                <a:latin typeface="+mn-lt"/>
                <a:cs typeface="Arial"/>
              </a:rPr>
              <a:t>especificidade</a:t>
            </a:r>
            <a:r>
              <a:rPr lang="pt-BR" spc="35">
                <a:solidFill>
                  <a:schemeClr val="tx1"/>
                </a:solidFill>
                <a:latin typeface="+mn-lt"/>
                <a:cs typeface="Arial"/>
              </a:rPr>
              <a:t> </a:t>
            </a:r>
            <a:r>
              <a:rPr lang="pt-BR">
                <a:solidFill>
                  <a:schemeClr val="tx1"/>
                </a:solidFill>
                <a:latin typeface="+mn-lt"/>
                <a:cs typeface="Arial"/>
              </a:rPr>
              <a:t>do</a:t>
            </a:r>
            <a:r>
              <a:rPr lang="pt-BR" spc="30">
                <a:solidFill>
                  <a:schemeClr val="tx1"/>
                </a:solidFill>
                <a:latin typeface="+mn-lt"/>
                <a:cs typeface="Arial"/>
              </a:rPr>
              <a:t> </a:t>
            </a:r>
            <a:r>
              <a:rPr lang="pt-BR">
                <a:solidFill>
                  <a:schemeClr val="tx1"/>
                </a:solidFill>
                <a:latin typeface="+mn-lt"/>
                <a:cs typeface="Arial"/>
              </a:rPr>
              <a:t>Provão</a:t>
            </a:r>
            <a:r>
              <a:rPr lang="pt-BR" spc="35">
                <a:solidFill>
                  <a:schemeClr val="tx1"/>
                </a:solidFill>
                <a:latin typeface="+mn-lt"/>
                <a:cs typeface="Arial"/>
              </a:rPr>
              <a:t> </a:t>
            </a:r>
            <a:r>
              <a:rPr lang="pt-BR">
                <a:solidFill>
                  <a:schemeClr val="tx1"/>
                </a:solidFill>
                <a:latin typeface="+mn-lt"/>
                <a:cs typeface="Arial"/>
              </a:rPr>
              <a:t>Paulista</a:t>
            </a:r>
            <a:r>
              <a:rPr lang="pt-BR" spc="40">
                <a:solidFill>
                  <a:schemeClr val="tx1"/>
                </a:solidFill>
                <a:latin typeface="+mn-lt"/>
                <a:cs typeface="Arial"/>
              </a:rPr>
              <a:t> </a:t>
            </a:r>
            <a:r>
              <a:rPr lang="pt-BR">
                <a:solidFill>
                  <a:schemeClr val="tx1"/>
                </a:solidFill>
                <a:latin typeface="+mn-lt"/>
                <a:cs typeface="Arial"/>
              </a:rPr>
              <a:t>Seriado,</a:t>
            </a:r>
            <a:r>
              <a:rPr lang="pt-BR" spc="30">
                <a:solidFill>
                  <a:schemeClr val="tx1"/>
                </a:solidFill>
                <a:latin typeface="+mn-lt"/>
                <a:cs typeface="Arial"/>
              </a:rPr>
              <a:t> </a:t>
            </a:r>
            <a:r>
              <a:rPr lang="pt-BR">
                <a:solidFill>
                  <a:schemeClr val="tx1"/>
                </a:solidFill>
                <a:latin typeface="+mn-lt"/>
                <a:cs typeface="Arial"/>
              </a:rPr>
              <a:t>em</a:t>
            </a:r>
            <a:r>
              <a:rPr lang="pt-BR" spc="30">
                <a:solidFill>
                  <a:schemeClr val="tx1"/>
                </a:solidFill>
                <a:latin typeface="+mn-lt"/>
                <a:cs typeface="Arial"/>
              </a:rPr>
              <a:t> </a:t>
            </a:r>
            <a:r>
              <a:rPr lang="pt-BR">
                <a:solidFill>
                  <a:schemeClr val="tx1"/>
                </a:solidFill>
                <a:latin typeface="+mn-lt"/>
                <a:cs typeface="Arial"/>
              </a:rPr>
              <a:t>caráter</a:t>
            </a:r>
            <a:r>
              <a:rPr lang="pt-BR" spc="35">
                <a:solidFill>
                  <a:schemeClr val="tx1"/>
                </a:solidFill>
                <a:latin typeface="+mn-lt"/>
                <a:cs typeface="Arial"/>
              </a:rPr>
              <a:t> </a:t>
            </a:r>
            <a:r>
              <a:rPr lang="pt-BR">
                <a:solidFill>
                  <a:schemeClr val="tx1"/>
                </a:solidFill>
                <a:latin typeface="+mn-lt"/>
                <a:cs typeface="Arial"/>
              </a:rPr>
              <a:t>de</a:t>
            </a:r>
            <a:r>
              <a:rPr lang="pt-BR" spc="35">
                <a:solidFill>
                  <a:schemeClr val="tx1"/>
                </a:solidFill>
                <a:latin typeface="+mn-lt"/>
                <a:cs typeface="Arial"/>
              </a:rPr>
              <a:t> </a:t>
            </a:r>
            <a:r>
              <a:rPr lang="pt-BR">
                <a:solidFill>
                  <a:schemeClr val="tx1"/>
                </a:solidFill>
                <a:latin typeface="+mn-lt"/>
                <a:cs typeface="Arial"/>
              </a:rPr>
              <a:t>vestibular,</a:t>
            </a:r>
            <a:r>
              <a:rPr lang="pt-BR" spc="70">
                <a:solidFill>
                  <a:schemeClr val="tx1"/>
                </a:solidFill>
                <a:latin typeface="+mn-lt"/>
                <a:cs typeface="Arial"/>
              </a:rPr>
              <a:t> </a:t>
            </a:r>
            <a:r>
              <a:rPr lang="pt-BR" b="1" spc="-25">
                <a:solidFill>
                  <a:srgbClr val="FF0000"/>
                </a:solidFill>
                <a:latin typeface="+mn-lt"/>
                <a:cs typeface="Arial"/>
              </a:rPr>
              <a:t>não </a:t>
            </a:r>
            <a:r>
              <a:rPr lang="pt-BR" b="1">
                <a:solidFill>
                  <a:srgbClr val="FF0000"/>
                </a:solidFill>
                <a:latin typeface="+mn-lt"/>
                <a:cs typeface="Arial"/>
              </a:rPr>
              <a:t>será</a:t>
            </a:r>
            <a:r>
              <a:rPr lang="pt-BR" b="1" spc="-20">
                <a:solidFill>
                  <a:srgbClr val="FF0000"/>
                </a:solidFill>
                <a:latin typeface="+mn-lt"/>
                <a:cs typeface="Arial"/>
              </a:rPr>
              <a:t> </a:t>
            </a:r>
            <a:r>
              <a:rPr lang="pt-BR" b="1">
                <a:solidFill>
                  <a:srgbClr val="FF0000"/>
                </a:solidFill>
                <a:latin typeface="+mn-lt"/>
                <a:cs typeface="Arial"/>
              </a:rPr>
              <a:t>permitida</a:t>
            </a:r>
            <a:r>
              <a:rPr lang="pt-BR" b="1" spc="-5">
                <a:solidFill>
                  <a:srgbClr val="FF0000"/>
                </a:solidFill>
                <a:latin typeface="+mn-lt"/>
                <a:cs typeface="Arial"/>
              </a:rPr>
              <a:t> </a:t>
            </a:r>
            <a:r>
              <a:rPr lang="pt-BR" b="1">
                <a:solidFill>
                  <a:srgbClr val="FF0000"/>
                </a:solidFill>
                <a:latin typeface="+mn-lt"/>
                <a:cs typeface="Arial"/>
              </a:rPr>
              <a:t>a</a:t>
            </a:r>
            <a:r>
              <a:rPr lang="pt-BR" b="1" spc="-15">
                <a:solidFill>
                  <a:srgbClr val="FF0000"/>
                </a:solidFill>
                <a:latin typeface="+mn-lt"/>
                <a:cs typeface="Arial"/>
              </a:rPr>
              <a:t> </a:t>
            </a:r>
            <a:r>
              <a:rPr lang="pt-BR" b="1">
                <a:solidFill>
                  <a:srgbClr val="FF0000"/>
                </a:solidFill>
                <a:latin typeface="+mn-lt"/>
                <a:cs typeface="Arial"/>
              </a:rPr>
              <a:t>presença</a:t>
            </a:r>
            <a:r>
              <a:rPr lang="pt-BR" b="1" spc="-20">
                <a:solidFill>
                  <a:srgbClr val="FF0000"/>
                </a:solidFill>
                <a:latin typeface="+mn-lt"/>
                <a:cs typeface="Arial"/>
              </a:rPr>
              <a:t> </a:t>
            </a:r>
            <a:r>
              <a:rPr lang="pt-BR" b="1">
                <a:solidFill>
                  <a:srgbClr val="FF0000"/>
                </a:solidFill>
                <a:latin typeface="+mn-lt"/>
                <a:cs typeface="Arial"/>
              </a:rPr>
              <a:t>e/ou</a:t>
            </a:r>
            <a:r>
              <a:rPr lang="pt-BR" b="1" spc="-10">
                <a:solidFill>
                  <a:srgbClr val="FF0000"/>
                </a:solidFill>
                <a:latin typeface="+mn-lt"/>
                <a:cs typeface="Arial"/>
              </a:rPr>
              <a:t> </a:t>
            </a:r>
            <a:r>
              <a:rPr lang="pt-BR" b="1">
                <a:solidFill>
                  <a:srgbClr val="FF0000"/>
                </a:solidFill>
                <a:latin typeface="+mn-lt"/>
                <a:cs typeface="Arial"/>
              </a:rPr>
              <a:t>movimentação</a:t>
            </a:r>
            <a:r>
              <a:rPr lang="pt-BR" b="1" spc="-15">
                <a:solidFill>
                  <a:srgbClr val="FF0000"/>
                </a:solidFill>
                <a:latin typeface="+mn-lt"/>
                <a:cs typeface="Arial"/>
              </a:rPr>
              <a:t> </a:t>
            </a:r>
            <a:r>
              <a:rPr lang="pt-BR" b="1">
                <a:solidFill>
                  <a:srgbClr val="FF0000"/>
                </a:solidFill>
                <a:latin typeface="+mn-lt"/>
                <a:cs typeface="Arial"/>
              </a:rPr>
              <a:t>na</a:t>
            </a:r>
            <a:r>
              <a:rPr lang="pt-BR" b="1" spc="-10">
                <a:solidFill>
                  <a:srgbClr val="FF0000"/>
                </a:solidFill>
                <a:latin typeface="+mn-lt"/>
                <a:cs typeface="Arial"/>
              </a:rPr>
              <a:t> </a:t>
            </a:r>
            <a:r>
              <a:rPr lang="pt-BR" b="1">
                <a:solidFill>
                  <a:srgbClr val="FF0000"/>
                </a:solidFill>
                <a:latin typeface="+mn-lt"/>
                <a:cs typeface="Arial"/>
              </a:rPr>
              <a:t>escola</a:t>
            </a:r>
            <a:r>
              <a:rPr lang="pt-BR" b="1" spc="-20">
                <a:solidFill>
                  <a:srgbClr val="FF0000"/>
                </a:solidFill>
                <a:latin typeface="+mn-lt"/>
                <a:cs typeface="Arial"/>
              </a:rPr>
              <a:t> </a:t>
            </a:r>
            <a:r>
              <a:rPr lang="pt-BR" b="1">
                <a:solidFill>
                  <a:srgbClr val="FF0000"/>
                </a:solidFill>
                <a:latin typeface="+mn-lt"/>
                <a:cs typeface="Arial"/>
              </a:rPr>
              <a:t>de</a:t>
            </a:r>
            <a:r>
              <a:rPr lang="pt-BR" b="1" spc="-15">
                <a:solidFill>
                  <a:srgbClr val="FF0000"/>
                </a:solidFill>
                <a:latin typeface="+mn-lt"/>
                <a:cs typeface="Arial"/>
              </a:rPr>
              <a:t> </a:t>
            </a:r>
            <a:r>
              <a:rPr lang="pt-BR" b="1">
                <a:solidFill>
                  <a:srgbClr val="FF0000"/>
                </a:solidFill>
                <a:latin typeface="+mn-lt"/>
                <a:cs typeface="Arial"/>
              </a:rPr>
              <a:t>pessoas</a:t>
            </a:r>
            <a:r>
              <a:rPr lang="pt-BR" b="1" spc="-20">
                <a:solidFill>
                  <a:srgbClr val="FF0000"/>
                </a:solidFill>
                <a:latin typeface="+mn-lt"/>
                <a:cs typeface="Arial"/>
              </a:rPr>
              <a:t> </a:t>
            </a:r>
            <a:r>
              <a:rPr lang="pt-BR" b="1">
                <a:solidFill>
                  <a:srgbClr val="FF0000"/>
                </a:solidFill>
                <a:latin typeface="+mn-lt"/>
                <a:cs typeface="Arial"/>
              </a:rPr>
              <a:t>que</a:t>
            </a:r>
            <a:r>
              <a:rPr lang="pt-BR" b="1" spc="-20">
                <a:solidFill>
                  <a:srgbClr val="FF0000"/>
                </a:solidFill>
                <a:latin typeface="+mn-lt"/>
                <a:cs typeface="Arial"/>
              </a:rPr>
              <a:t> </a:t>
            </a:r>
            <a:r>
              <a:rPr lang="pt-BR" b="1">
                <a:solidFill>
                  <a:srgbClr val="FF0000"/>
                </a:solidFill>
                <a:latin typeface="+mn-lt"/>
                <a:cs typeface="Arial"/>
              </a:rPr>
              <a:t>não</a:t>
            </a:r>
            <a:r>
              <a:rPr lang="pt-BR" b="1" spc="20">
                <a:solidFill>
                  <a:srgbClr val="FF0000"/>
                </a:solidFill>
                <a:latin typeface="+mn-lt"/>
                <a:cs typeface="Arial"/>
              </a:rPr>
              <a:t> </a:t>
            </a:r>
            <a:r>
              <a:rPr lang="pt-BR" b="1" spc="-10">
                <a:solidFill>
                  <a:srgbClr val="FF0000"/>
                </a:solidFill>
                <a:latin typeface="+mn-lt"/>
                <a:cs typeface="Arial"/>
              </a:rPr>
              <a:t>estejam </a:t>
            </a:r>
            <a:r>
              <a:rPr lang="pt-BR" b="1">
                <a:solidFill>
                  <a:srgbClr val="FF0000"/>
                </a:solidFill>
                <a:latin typeface="+mn-lt"/>
                <a:cs typeface="Arial"/>
              </a:rPr>
              <a:t>envolvidas</a:t>
            </a:r>
            <a:r>
              <a:rPr lang="pt-BR" b="1" spc="-65">
                <a:solidFill>
                  <a:srgbClr val="FF0000"/>
                </a:solidFill>
                <a:latin typeface="+mn-lt"/>
                <a:cs typeface="Arial"/>
              </a:rPr>
              <a:t> </a:t>
            </a:r>
            <a:r>
              <a:rPr lang="pt-BR" b="1">
                <a:solidFill>
                  <a:srgbClr val="FF0000"/>
                </a:solidFill>
                <a:latin typeface="+mn-lt"/>
                <a:cs typeface="Arial"/>
              </a:rPr>
              <a:t>no</a:t>
            </a:r>
            <a:r>
              <a:rPr lang="pt-BR" b="1" spc="-50">
                <a:solidFill>
                  <a:srgbClr val="FF0000"/>
                </a:solidFill>
                <a:latin typeface="+mn-lt"/>
                <a:cs typeface="Arial"/>
              </a:rPr>
              <a:t> </a:t>
            </a:r>
            <a:r>
              <a:rPr lang="pt-BR" b="1">
                <a:solidFill>
                  <a:srgbClr val="FF0000"/>
                </a:solidFill>
                <a:latin typeface="+mn-lt"/>
                <a:cs typeface="Arial"/>
              </a:rPr>
              <a:t>processo</a:t>
            </a:r>
            <a:r>
              <a:rPr lang="pt-BR" b="1" spc="-50">
                <a:solidFill>
                  <a:srgbClr val="FF0000"/>
                </a:solidFill>
                <a:latin typeface="+mn-lt"/>
                <a:cs typeface="Arial"/>
              </a:rPr>
              <a:t> </a:t>
            </a:r>
            <a:r>
              <a:rPr lang="pt-BR" b="1">
                <a:solidFill>
                  <a:srgbClr val="FF0000"/>
                </a:solidFill>
                <a:latin typeface="+mn-lt"/>
                <a:cs typeface="Arial"/>
              </a:rPr>
              <a:t>de</a:t>
            </a:r>
            <a:r>
              <a:rPr lang="pt-BR" b="1" spc="-55">
                <a:solidFill>
                  <a:srgbClr val="FF0000"/>
                </a:solidFill>
                <a:latin typeface="+mn-lt"/>
                <a:cs typeface="Arial"/>
              </a:rPr>
              <a:t> </a:t>
            </a:r>
            <a:r>
              <a:rPr lang="pt-BR" b="1">
                <a:solidFill>
                  <a:srgbClr val="FF0000"/>
                </a:solidFill>
                <a:latin typeface="+mn-lt"/>
                <a:cs typeface="Arial"/>
              </a:rPr>
              <a:t>aplicação</a:t>
            </a:r>
            <a:r>
              <a:rPr lang="pt-BR">
                <a:solidFill>
                  <a:schemeClr val="tx1"/>
                </a:solidFill>
                <a:latin typeface="+mn-lt"/>
                <a:cs typeface="Arial"/>
              </a:rPr>
              <a:t>,</a:t>
            </a:r>
            <a:r>
              <a:rPr lang="pt-BR" spc="-60">
                <a:solidFill>
                  <a:schemeClr val="tx1"/>
                </a:solidFill>
                <a:latin typeface="+mn-lt"/>
                <a:cs typeface="Arial"/>
              </a:rPr>
              <a:t> com</a:t>
            </a:r>
            <a:r>
              <a:rPr lang="pt-BR" spc="-45">
                <a:solidFill>
                  <a:schemeClr val="tx1"/>
                </a:solidFill>
                <a:latin typeface="+mn-lt"/>
                <a:cs typeface="Arial"/>
              </a:rPr>
              <a:t> </a:t>
            </a:r>
            <a:r>
              <a:rPr lang="pt-BR">
                <a:solidFill>
                  <a:schemeClr val="tx1"/>
                </a:solidFill>
                <a:latin typeface="+mn-lt"/>
                <a:cs typeface="Arial"/>
              </a:rPr>
              <a:t>exceção</a:t>
            </a:r>
            <a:r>
              <a:rPr lang="pt-BR" spc="-45">
                <a:solidFill>
                  <a:schemeClr val="tx1"/>
                </a:solidFill>
                <a:latin typeface="+mn-lt"/>
                <a:cs typeface="Arial"/>
              </a:rPr>
              <a:t> </a:t>
            </a:r>
            <a:r>
              <a:rPr lang="pt-BR" spc="-10">
                <a:solidFill>
                  <a:schemeClr val="tx1"/>
                </a:solidFill>
                <a:latin typeface="+mn-lt"/>
                <a:cs typeface="Arial"/>
              </a:rPr>
              <a:t>do(s):</a:t>
            </a:r>
          </a:p>
          <a:p>
            <a:pPr marL="65405" algn="just">
              <a:lnSpc>
                <a:spcPct val="100000"/>
              </a:lnSpc>
              <a:spcBef>
                <a:spcPts val="95"/>
              </a:spcBef>
            </a:pPr>
            <a:endParaRPr lang="pt-BR">
              <a:solidFill>
                <a:schemeClr val="tx1"/>
              </a:solidFill>
              <a:latin typeface="+mn-lt"/>
              <a:cs typeface="Arial"/>
            </a:endParaRPr>
          </a:p>
          <a:p>
            <a:pPr marL="267335" indent="-212090" algn="just">
              <a:lnSpc>
                <a:spcPct val="100000"/>
              </a:lnSpc>
              <a:spcBef>
                <a:spcPts val="105"/>
              </a:spcBef>
              <a:buAutoNum type="arabicPeriod"/>
              <a:tabLst>
                <a:tab pos="267335" algn="l"/>
              </a:tabLst>
            </a:pPr>
            <a:r>
              <a:rPr lang="pt-BR" sz="1600">
                <a:solidFill>
                  <a:schemeClr val="tx1"/>
                </a:solidFill>
                <a:latin typeface="+mn-lt"/>
                <a:cs typeface="Arial"/>
              </a:rPr>
              <a:t>Trio</a:t>
            </a:r>
            <a:r>
              <a:rPr lang="pt-BR" sz="1600" spc="-30">
                <a:solidFill>
                  <a:schemeClr val="tx1"/>
                </a:solidFill>
                <a:latin typeface="+mn-lt"/>
                <a:cs typeface="Arial"/>
              </a:rPr>
              <a:t> </a:t>
            </a:r>
            <a:r>
              <a:rPr lang="pt-BR" sz="1600">
                <a:solidFill>
                  <a:schemeClr val="tx1"/>
                </a:solidFill>
                <a:latin typeface="+mn-lt"/>
                <a:cs typeface="Arial"/>
              </a:rPr>
              <a:t>gestor</a:t>
            </a:r>
            <a:r>
              <a:rPr lang="pt-BR" sz="1600" spc="-10">
                <a:solidFill>
                  <a:schemeClr val="tx1"/>
                </a:solidFill>
                <a:latin typeface="+mn-lt"/>
                <a:cs typeface="Arial"/>
              </a:rPr>
              <a:t>;</a:t>
            </a:r>
            <a:endParaRPr lang="pt-BR" sz="1600">
              <a:solidFill>
                <a:schemeClr val="tx1"/>
              </a:solidFill>
              <a:latin typeface="+mn-lt"/>
              <a:cs typeface="Arial"/>
            </a:endParaRPr>
          </a:p>
          <a:p>
            <a:pPr marL="267335" marR="24130" indent="-212090" algn="just">
              <a:lnSpc>
                <a:spcPct val="103299"/>
              </a:lnSpc>
              <a:spcBef>
                <a:spcPts val="10"/>
              </a:spcBef>
              <a:buAutoNum type="arabicPeriod"/>
              <a:tabLst>
                <a:tab pos="268605" algn="l"/>
              </a:tabLst>
            </a:pPr>
            <a:r>
              <a:rPr lang="pt-BR" sz="1600">
                <a:solidFill>
                  <a:schemeClr val="tx1"/>
                </a:solidFill>
                <a:latin typeface="+mn-lt"/>
                <a:cs typeface="Arial"/>
              </a:rPr>
              <a:t>Funcionários</a:t>
            </a:r>
            <a:r>
              <a:rPr lang="pt-BR" sz="1600" spc="-25">
                <a:solidFill>
                  <a:schemeClr val="tx1"/>
                </a:solidFill>
                <a:latin typeface="+mn-lt"/>
                <a:cs typeface="Arial"/>
              </a:rPr>
              <a:t> </a:t>
            </a:r>
            <a:r>
              <a:rPr lang="pt-BR" sz="1600">
                <a:solidFill>
                  <a:schemeClr val="tx1"/>
                </a:solidFill>
                <a:latin typeface="+mn-lt"/>
                <a:cs typeface="Arial"/>
              </a:rPr>
              <a:t>responsáveis</a:t>
            </a:r>
            <a:r>
              <a:rPr lang="pt-BR" sz="1600" spc="-25">
                <a:solidFill>
                  <a:schemeClr val="tx1"/>
                </a:solidFill>
                <a:latin typeface="+mn-lt"/>
                <a:cs typeface="Arial"/>
              </a:rPr>
              <a:t> </a:t>
            </a:r>
            <a:r>
              <a:rPr lang="pt-BR" sz="1600">
                <a:solidFill>
                  <a:schemeClr val="tx1"/>
                </a:solidFill>
                <a:latin typeface="+mn-lt"/>
                <a:cs typeface="Arial"/>
              </a:rPr>
              <a:t>pela</a:t>
            </a:r>
            <a:r>
              <a:rPr lang="pt-BR" sz="1600" spc="-20">
                <a:solidFill>
                  <a:schemeClr val="tx1"/>
                </a:solidFill>
                <a:latin typeface="+mn-lt"/>
                <a:cs typeface="Arial"/>
              </a:rPr>
              <a:t> </a:t>
            </a:r>
            <a:r>
              <a:rPr lang="pt-BR" sz="1600">
                <a:solidFill>
                  <a:schemeClr val="tx1"/>
                </a:solidFill>
                <a:latin typeface="+mn-lt"/>
                <a:cs typeface="Arial"/>
              </a:rPr>
              <a:t>limpeza</a:t>
            </a:r>
            <a:r>
              <a:rPr lang="pt-BR" sz="1600" spc="-25">
                <a:solidFill>
                  <a:schemeClr val="tx1"/>
                </a:solidFill>
                <a:latin typeface="+mn-lt"/>
                <a:cs typeface="Arial"/>
              </a:rPr>
              <a:t> </a:t>
            </a:r>
            <a:r>
              <a:rPr lang="pt-BR" sz="1600">
                <a:solidFill>
                  <a:schemeClr val="tx1"/>
                </a:solidFill>
                <a:latin typeface="+mn-lt"/>
                <a:cs typeface="Arial"/>
              </a:rPr>
              <a:t>e</a:t>
            </a:r>
            <a:r>
              <a:rPr lang="pt-BR" sz="1600" spc="-20">
                <a:solidFill>
                  <a:schemeClr val="tx1"/>
                </a:solidFill>
                <a:latin typeface="+mn-lt"/>
                <a:cs typeface="Arial"/>
              </a:rPr>
              <a:t> </a:t>
            </a:r>
            <a:r>
              <a:rPr lang="pt-BR" sz="1600">
                <a:solidFill>
                  <a:schemeClr val="tx1"/>
                </a:solidFill>
                <a:latin typeface="+mn-lt"/>
                <a:cs typeface="Arial"/>
              </a:rPr>
              <a:t>merenda,</a:t>
            </a:r>
            <a:r>
              <a:rPr lang="pt-BR" sz="1600" spc="-40">
                <a:solidFill>
                  <a:schemeClr val="tx1"/>
                </a:solidFill>
                <a:latin typeface="+mn-lt"/>
                <a:cs typeface="Arial"/>
              </a:rPr>
              <a:t> </a:t>
            </a:r>
            <a:r>
              <a:rPr lang="pt-BR" sz="1600">
                <a:solidFill>
                  <a:schemeClr val="tx1"/>
                </a:solidFill>
                <a:latin typeface="+mn-lt"/>
                <a:cs typeface="Arial"/>
              </a:rPr>
              <a:t>desde</a:t>
            </a:r>
            <a:r>
              <a:rPr lang="pt-BR" sz="1600" spc="-35">
                <a:solidFill>
                  <a:schemeClr val="tx1"/>
                </a:solidFill>
                <a:latin typeface="+mn-lt"/>
                <a:cs typeface="Arial"/>
              </a:rPr>
              <a:t> </a:t>
            </a:r>
            <a:r>
              <a:rPr lang="pt-BR" sz="1600">
                <a:solidFill>
                  <a:schemeClr val="tx1"/>
                </a:solidFill>
                <a:latin typeface="+mn-lt"/>
                <a:cs typeface="Arial"/>
              </a:rPr>
              <a:t>que</a:t>
            </a:r>
            <a:r>
              <a:rPr lang="pt-BR" sz="1600" spc="-25">
                <a:solidFill>
                  <a:schemeClr val="tx1"/>
                </a:solidFill>
                <a:latin typeface="+mn-lt"/>
                <a:cs typeface="Arial"/>
              </a:rPr>
              <a:t> </a:t>
            </a:r>
            <a:r>
              <a:rPr lang="pt-BR" sz="1600">
                <a:solidFill>
                  <a:schemeClr val="tx1"/>
                </a:solidFill>
                <a:latin typeface="+mn-lt"/>
                <a:cs typeface="Arial"/>
              </a:rPr>
              <a:t>não</a:t>
            </a:r>
            <a:r>
              <a:rPr lang="pt-BR" sz="1600" spc="-20">
                <a:solidFill>
                  <a:schemeClr val="tx1"/>
                </a:solidFill>
                <a:latin typeface="+mn-lt"/>
                <a:cs typeface="Arial"/>
              </a:rPr>
              <a:t> </a:t>
            </a:r>
            <a:r>
              <a:rPr lang="pt-BR" sz="1600">
                <a:solidFill>
                  <a:schemeClr val="tx1"/>
                </a:solidFill>
                <a:latin typeface="+mn-lt"/>
                <a:cs typeface="Arial"/>
              </a:rPr>
              <a:t>acessem</a:t>
            </a:r>
            <a:r>
              <a:rPr lang="pt-BR" sz="1600" spc="-30">
                <a:solidFill>
                  <a:schemeClr val="tx1"/>
                </a:solidFill>
                <a:latin typeface="+mn-lt"/>
                <a:cs typeface="Arial"/>
              </a:rPr>
              <a:t> </a:t>
            </a:r>
            <a:r>
              <a:rPr lang="pt-BR" sz="1600">
                <a:solidFill>
                  <a:schemeClr val="tx1"/>
                </a:solidFill>
                <a:latin typeface="+mn-lt"/>
                <a:cs typeface="Arial"/>
              </a:rPr>
              <a:t>o</a:t>
            </a:r>
            <a:r>
              <a:rPr lang="pt-BR" sz="1600" spc="-25">
                <a:solidFill>
                  <a:schemeClr val="tx1"/>
                </a:solidFill>
                <a:latin typeface="+mn-lt"/>
                <a:cs typeface="Arial"/>
              </a:rPr>
              <a:t> </a:t>
            </a:r>
            <a:r>
              <a:rPr lang="pt-BR" sz="1600">
                <a:solidFill>
                  <a:schemeClr val="tx1"/>
                </a:solidFill>
                <a:latin typeface="+mn-lt"/>
                <a:cs typeface="Arial"/>
              </a:rPr>
              <a:t>local</a:t>
            </a:r>
            <a:r>
              <a:rPr lang="pt-BR" sz="1600" spc="-30">
                <a:solidFill>
                  <a:schemeClr val="tx1"/>
                </a:solidFill>
                <a:latin typeface="+mn-lt"/>
                <a:cs typeface="Arial"/>
              </a:rPr>
              <a:t> </a:t>
            </a:r>
            <a:r>
              <a:rPr lang="pt-BR" sz="1600">
                <a:solidFill>
                  <a:schemeClr val="tx1"/>
                </a:solidFill>
                <a:latin typeface="+mn-lt"/>
                <a:cs typeface="Arial"/>
              </a:rPr>
              <a:t>de</a:t>
            </a:r>
            <a:r>
              <a:rPr lang="pt-BR" sz="1600" spc="-20">
                <a:solidFill>
                  <a:schemeClr val="tx1"/>
                </a:solidFill>
                <a:latin typeface="+mn-lt"/>
                <a:cs typeface="Arial"/>
              </a:rPr>
              <a:t> </a:t>
            </a:r>
            <a:r>
              <a:rPr lang="pt-BR" sz="1600" spc="-10">
                <a:solidFill>
                  <a:schemeClr val="tx1"/>
                </a:solidFill>
                <a:latin typeface="+mn-lt"/>
                <a:cs typeface="Arial"/>
              </a:rPr>
              <a:t>aplicação </a:t>
            </a:r>
            <a:r>
              <a:rPr lang="pt-BR" sz="1600">
                <a:solidFill>
                  <a:schemeClr val="tx1"/>
                </a:solidFill>
                <a:latin typeface="+mn-lt"/>
                <a:cs typeface="Arial"/>
              </a:rPr>
              <a:t>das</a:t>
            </a:r>
            <a:r>
              <a:rPr lang="pt-BR" sz="1600" spc="-25">
                <a:solidFill>
                  <a:schemeClr val="tx1"/>
                </a:solidFill>
                <a:latin typeface="+mn-lt"/>
                <a:cs typeface="Arial"/>
              </a:rPr>
              <a:t> </a:t>
            </a:r>
            <a:r>
              <a:rPr lang="pt-BR" sz="1600" spc="-10">
                <a:solidFill>
                  <a:schemeClr val="tx1"/>
                </a:solidFill>
                <a:latin typeface="+mn-lt"/>
                <a:cs typeface="Arial"/>
              </a:rPr>
              <a:t>provas;</a:t>
            </a:r>
          </a:p>
          <a:p>
            <a:pPr marL="267335" marR="24130" indent="-212090" algn="just">
              <a:lnSpc>
                <a:spcPct val="103299"/>
              </a:lnSpc>
              <a:spcBef>
                <a:spcPts val="10"/>
              </a:spcBef>
              <a:buAutoNum type="arabicPeriod"/>
              <a:tabLst>
                <a:tab pos="268605" algn="l"/>
              </a:tabLst>
            </a:pPr>
            <a:r>
              <a:rPr lang="pt-BR" sz="1600" spc="-10">
                <a:solidFill>
                  <a:schemeClr val="tx1"/>
                </a:solidFill>
                <a:latin typeface="+mn-lt"/>
                <a:cs typeface="Arial"/>
              </a:rPr>
              <a:t>Demais</a:t>
            </a:r>
            <a:r>
              <a:rPr lang="pt-BR" sz="1600" spc="-50">
                <a:solidFill>
                  <a:schemeClr val="tx1"/>
                </a:solidFill>
                <a:latin typeface="+mn-lt"/>
                <a:cs typeface="Arial"/>
              </a:rPr>
              <a:t> </a:t>
            </a:r>
            <a:r>
              <a:rPr lang="pt-BR" sz="1600" spc="-10">
                <a:solidFill>
                  <a:schemeClr val="tx1"/>
                </a:solidFill>
                <a:latin typeface="+mn-lt"/>
                <a:cs typeface="Arial"/>
              </a:rPr>
              <a:t>funcionários</a:t>
            </a:r>
            <a:r>
              <a:rPr lang="pt-BR" sz="1600" spc="-35">
                <a:solidFill>
                  <a:schemeClr val="tx1"/>
                </a:solidFill>
                <a:latin typeface="+mn-lt"/>
                <a:cs typeface="Arial"/>
              </a:rPr>
              <a:t> </a:t>
            </a:r>
            <a:r>
              <a:rPr lang="pt-BR" sz="1600" spc="-10">
                <a:solidFill>
                  <a:schemeClr val="tx1"/>
                </a:solidFill>
                <a:latin typeface="+mn-lt"/>
                <a:cs typeface="Arial"/>
              </a:rPr>
              <a:t>responsáveis</a:t>
            </a:r>
            <a:r>
              <a:rPr lang="pt-BR" sz="1600" spc="-50">
                <a:solidFill>
                  <a:schemeClr val="tx1"/>
                </a:solidFill>
                <a:latin typeface="+mn-lt"/>
                <a:cs typeface="Arial"/>
              </a:rPr>
              <a:t> </a:t>
            </a:r>
            <a:r>
              <a:rPr lang="pt-BR" sz="1600">
                <a:solidFill>
                  <a:schemeClr val="tx1"/>
                </a:solidFill>
                <a:latin typeface="+mn-lt"/>
                <a:cs typeface="Arial"/>
              </a:rPr>
              <a:t>pela</a:t>
            </a:r>
            <a:r>
              <a:rPr lang="pt-BR" sz="1600" spc="-50">
                <a:solidFill>
                  <a:schemeClr val="tx1"/>
                </a:solidFill>
                <a:latin typeface="+mn-lt"/>
                <a:cs typeface="Arial"/>
              </a:rPr>
              <a:t> </a:t>
            </a:r>
            <a:r>
              <a:rPr lang="pt-BR" sz="1600" spc="-10">
                <a:solidFill>
                  <a:schemeClr val="tx1"/>
                </a:solidFill>
                <a:latin typeface="+mn-lt"/>
                <a:cs typeface="Arial"/>
              </a:rPr>
              <a:t>execução</a:t>
            </a:r>
            <a:r>
              <a:rPr lang="pt-BR" sz="1600" spc="-45">
                <a:solidFill>
                  <a:schemeClr val="tx1"/>
                </a:solidFill>
                <a:latin typeface="+mn-lt"/>
                <a:cs typeface="Arial"/>
              </a:rPr>
              <a:t> </a:t>
            </a:r>
            <a:r>
              <a:rPr lang="pt-BR" sz="1600">
                <a:solidFill>
                  <a:schemeClr val="tx1"/>
                </a:solidFill>
                <a:latin typeface="+mn-lt"/>
                <a:cs typeface="Arial"/>
              </a:rPr>
              <a:t>e</a:t>
            </a:r>
            <a:r>
              <a:rPr lang="pt-BR" sz="1600" spc="-50">
                <a:solidFill>
                  <a:schemeClr val="tx1"/>
                </a:solidFill>
                <a:latin typeface="+mn-lt"/>
                <a:cs typeface="Arial"/>
              </a:rPr>
              <a:t> </a:t>
            </a:r>
            <a:r>
              <a:rPr lang="pt-BR" sz="1600" spc="-10">
                <a:solidFill>
                  <a:schemeClr val="tx1"/>
                </a:solidFill>
                <a:latin typeface="+mn-lt"/>
                <a:cs typeface="Arial"/>
              </a:rPr>
              <a:t>padronização</a:t>
            </a:r>
            <a:r>
              <a:rPr lang="pt-BR" sz="1600" spc="-50">
                <a:solidFill>
                  <a:schemeClr val="tx1"/>
                </a:solidFill>
                <a:latin typeface="+mn-lt"/>
                <a:cs typeface="Arial"/>
              </a:rPr>
              <a:t> </a:t>
            </a:r>
            <a:r>
              <a:rPr lang="pt-BR" sz="1600">
                <a:solidFill>
                  <a:schemeClr val="tx1"/>
                </a:solidFill>
                <a:latin typeface="+mn-lt"/>
                <a:cs typeface="Arial"/>
              </a:rPr>
              <a:t>dos</a:t>
            </a:r>
            <a:r>
              <a:rPr lang="pt-BR" sz="1600" spc="-45">
                <a:solidFill>
                  <a:schemeClr val="tx1"/>
                </a:solidFill>
                <a:latin typeface="+mn-lt"/>
                <a:cs typeface="Arial"/>
              </a:rPr>
              <a:t> </a:t>
            </a:r>
            <a:r>
              <a:rPr lang="pt-BR" sz="1600" spc="-10">
                <a:solidFill>
                  <a:schemeClr val="tx1"/>
                </a:solidFill>
                <a:latin typeface="+mn-lt"/>
                <a:cs typeface="Arial"/>
              </a:rPr>
              <a:t>procedimentos,</a:t>
            </a:r>
            <a:r>
              <a:rPr lang="pt-BR" sz="1600" spc="-50">
                <a:solidFill>
                  <a:schemeClr val="tx1"/>
                </a:solidFill>
                <a:latin typeface="+mn-lt"/>
                <a:cs typeface="Arial"/>
              </a:rPr>
              <a:t> </a:t>
            </a:r>
            <a:r>
              <a:rPr lang="pt-BR" sz="1600">
                <a:solidFill>
                  <a:schemeClr val="tx1"/>
                </a:solidFill>
                <a:latin typeface="+mn-lt"/>
                <a:cs typeface="Arial"/>
              </a:rPr>
              <a:t>assim</a:t>
            </a:r>
            <a:r>
              <a:rPr lang="pt-BR" sz="1600" spc="-45">
                <a:solidFill>
                  <a:schemeClr val="tx1"/>
                </a:solidFill>
                <a:latin typeface="+mn-lt"/>
                <a:cs typeface="Arial"/>
              </a:rPr>
              <a:t> </a:t>
            </a:r>
            <a:r>
              <a:rPr lang="pt-BR" sz="1600" spc="-20">
                <a:solidFill>
                  <a:schemeClr val="tx1"/>
                </a:solidFill>
                <a:latin typeface="+mn-lt"/>
                <a:cs typeface="Arial"/>
              </a:rPr>
              <a:t>como 	</a:t>
            </a:r>
            <a:r>
              <a:rPr lang="pt-BR" sz="1600">
                <a:solidFill>
                  <a:schemeClr val="tx1"/>
                </a:solidFill>
                <a:latin typeface="+mn-lt"/>
                <a:cs typeface="Arial"/>
              </a:rPr>
              <a:t>para</a:t>
            </a:r>
            <a:r>
              <a:rPr lang="pt-BR" sz="1600" spc="55">
                <a:solidFill>
                  <a:schemeClr val="tx1"/>
                </a:solidFill>
                <a:latin typeface="+mn-lt"/>
                <a:cs typeface="Arial"/>
              </a:rPr>
              <a:t>  </a:t>
            </a:r>
            <a:r>
              <a:rPr lang="pt-BR" sz="1600">
                <a:solidFill>
                  <a:schemeClr val="tx1"/>
                </a:solidFill>
                <a:latin typeface="+mn-lt"/>
                <a:cs typeface="Arial"/>
              </a:rPr>
              <a:t>o</a:t>
            </a:r>
            <a:r>
              <a:rPr lang="pt-BR" sz="1600" spc="45">
                <a:solidFill>
                  <a:schemeClr val="tx1"/>
                </a:solidFill>
                <a:latin typeface="+mn-lt"/>
                <a:cs typeface="Arial"/>
              </a:rPr>
              <a:t>  </a:t>
            </a:r>
            <a:r>
              <a:rPr lang="pt-BR" sz="1600">
                <a:solidFill>
                  <a:schemeClr val="tx1"/>
                </a:solidFill>
                <a:latin typeface="+mn-lt"/>
                <a:cs typeface="Arial"/>
              </a:rPr>
              <a:t>atendimento</a:t>
            </a:r>
            <a:r>
              <a:rPr lang="pt-BR" sz="1600" spc="50">
                <a:solidFill>
                  <a:schemeClr val="tx1"/>
                </a:solidFill>
                <a:latin typeface="+mn-lt"/>
                <a:cs typeface="Arial"/>
              </a:rPr>
              <a:t>  </a:t>
            </a:r>
            <a:r>
              <a:rPr lang="pt-BR" sz="1600">
                <a:solidFill>
                  <a:schemeClr val="tx1"/>
                </a:solidFill>
                <a:latin typeface="+mn-lt"/>
                <a:cs typeface="Arial"/>
              </a:rPr>
              <a:t>de</a:t>
            </a:r>
            <a:r>
              <a:rPr lang="pt-BR" sz="1600" spc="50">
                <a:solidFill>
                  <a:schemeClr val="tx1"/>
                </a:solidFill>
                <a:latin typeface="+mn-lt"/>
                <a:cs typeface="Arial"/>
              </a:rPr>
              <a:t>  </a:t>
            </a:r>
            <a:r>
              <a:rPr lang="pt-BR" sz="1600">
                <a:solidFill>
                  <a:schemeClr val="tx1"/>
                </a:solidFill>
                <a:latin typeface="+mn-lt"/>
                <a:cs typeface="Arial"/>
              </a:rPr>
              <a:t>estudante</a:t>
            </a:r>
            <a:r>
              <a:rPr lang="pt-BR" sz="1600" spc="55">
                <a:solidFill>
                  <a:schemeClr val="tx1"/>
                </a:solidFill>
                <a:latin typeface="+mn-lt"/>
                <a:cs typeface="Arial"/>
              </a:rPr>
              <a:t>  </a:t>
            </a:r>
            <a:r>
              <a:rPr lang="pt-BR" sz="1600" spc="-10">
                <a:solidFill>
                  <a:schemeClr val="tx1"/>
                </a:solidFill>
                <a:latin typeface="+mn-lt"/>
                <a:cs typeface="Arial"/>
              </a:rPr>
              <a:t>público-</a:t>
            </a:r>
            <a:r>
              <a:rPr lang="pt-BR" sz="1600">
                <a:solidFill>
                  <a:schemeClr val="tx1"/>
                </a:solidFill>
                <a:latin typeface="+mn-lt"/>
                <a:cs typeface="Arial"/>
              </a:rPr>
              <a:t>alvo</a:t>
            </a:r>
            <a:r>
              <a:rPr lang="pt-BR" sz="1600" spc="50">
                <a:solidFill>
                  <a:schemeClr val="tx1"/>
                </a:solidFill>
                <a:latin typeface="+mn-lt"/>
                <a:cs typeface="Arial"/>
              </a:rPr>
              <a:t>  </a:t>
            </a:r>
            <a:r>
              <a:rPr lang="pt-BR" sz="1600">
                <a:solidFill>
                  <a:schemeClr val="tx1"/>
                </a:solidFill>
                <a:latin typeface="+mn-lt"/>
                <a:cs typeface="Arial"/>
              </a:rPr>
              <a:t>da</a:t>
            </a:r>
            <a:r>
              <a:rPr lang="pt-BR" sz="1600" spc="55">
                <a:solidFill>
                  <a:schemeClr val="tx1"/>
                </a:solidFill>
                <a:latin typeface="+mn-lt"/>
                <a:cs typeface="Arial"/>
              </a:rPr>
              <a:t>  </a:t>
            </a:r>
            <a:r>
              <a:rPr lang="pt-BR" sz="1600">
                <a:solidFill>
                  <a:schemeClr val="tx1"/>
                </a:solidFill>
                <a:latin typeface="+mn-lt"/>
                <a:cs typeface="Arial"/>
              </a:rPr>
              <a:t>educação</a:t>
            </a:r>
            <a:r>
              <a:rPr lang="pt-BR" sz="1600" spc="50">
                <a:solidFill>
                  <a:schemeClr val="tx1"/>
                </a:solidFill>
                <a:latin typeface="+mn-lt"/>
                <a:cs typeface="Arial"/>
              </a:rPr>
              <a:t>  </a:t>
            </a:r>
            <a:r>
              <a:rPr lang="pt-BR" sz="1600">
                <a:solidFill>
                  <a:schemeClr val="tx1"/>
                </a:solidFill>
                <a:latin typeface="+mn-lt"/>
                <a:cs typeface="Arial"/>
              </a:rPr>
              <a:t>especial;</a:t>
            </a:r>
          </a:p>
          <a:p>
            <a:pPr marL="267335" marR="24130" indent="-212090" algn="just">
              <a:lnSpc>
                <a:spcPct val="103299"/>
              </a:lnSpc>
              <a:spcBef>
                <a:spcPts val="10"/>
              </a:spcBef>
              <a:buAutoNum type="arabicPeriod"/>
              <a:tabLst>
                <a:tab pos="268605" algn="l"/>
              </a:tabLst>
            </a:pPr>
            <a:r>
              <a:rPr lang="pt-BR" sz="1600">
                <a:solidFill>
                  <a:schemeClr val="tx1"/>
                </a:solidFill>
                <a:latin typeface="+mn-lt"/>
                <a:cs typeface="Arial"/>
              </a:rPr>
              <a:t>Funcionários</a:t>
            </a:r>
            <a:r>
              <a:rPr lang="pt-BR" sz="1600" spc="229">
                <a:solidFill>
                  <a:schemeClr val="tx1"/>
                </a:solidFill>
                <a:latin typeface="+mn-lt"/>
                <a:cs typeface="Arial"/>
              </a:rPr>
              <a:t> </a:t>
            </a:r>
            <a:r>
              <a:rPr lang="pt-BR" sz="1600">
                <a:solidFill>
                  <a:schemeClr val="tx1"/>
                </a:solidFill>
                <a:latin typeface="+mn-lt"/>
                <a:cs typeface="Arial"/>
              </a:rPr>
              <a:t>da</a:t>
            </a:r>
            <a:r>
              <a:rPr lang="pt-BR" sz="1600" spc="220">
                <a:solidFill>
                  <a:schemeClr val="tx1"/>
                </a:solidFill>
                <a:latin typeface="+mn-lt"/>
                <a:cs typeface="Arial"/>
              </a:rPr>
              <a:t> </a:t>
            </a:r>
            <a:r>
              <a:rPr lang="pt-BR" sz="1600">
                <a:solidFill>
                  <a:schemeClr val="tx1"/>
                </a:solidFill>
                <a:latin typeface="+mn-lt"/>
                <a:cs typeface="Arial"/>
              </a:rPr>
              <a:t>secretaria</a:t>
            </a:r>
            <a:r>
              <a:rPr lang="pt-BR" sz="1600" spc="229">
                <a:solidFill>
                  <a:schemeClr val="tx1"/>
                </a:solidFill>
                <a:latin typeface="+mn-lt"/>
                <a:cs typeface="Arial"/>
              </a:rPr>
              <a:t> </a:t>
            </a:r>
            <a:r>
              <a:rPr lang="pt-BR" sz="1600">
                <a:solidFill>
                  <a:schemeClr val="tx1"/>
                </a:solidFill>
                <a:latin typeface="+mn-lt"/>
                <a:cs typeface="Arial"/>
              </a:rPr>
              <a:t>escolar,</a:t>
            </a:r>
            <a:r>
              <a:rPr lang="pt-BR" sz="1600" spc="229">
                <a:solidFill>
                  <a:schemeClr val="tx1"/>
                </a:solidFill>
                <a:latin typeface="+mn-lt"/>
                <a:cs typeface="Arial"/>
              </a:rPr>
              <a:t> </a:t>
            </a:r>
            <a:r>
              <a:rPr lang="pt-BR" sz="1600">
                <a:solidFill>
                  <a:schemeClr val="tx1"/>
                </a:solidFill>
                <a:latin typeface="+mn-lt"/>
                <a:cs typeface="Arial"/>
              </a:rPr>
              <a:t>desde</a:t>
            </a:r>
            <a:r>
              <a:rPr lang="pt-BR" sz="1600" spc="235">
                <a:solidFill>
                  <a:schemeClr val="tx1"/>
                </a:solidFill>
                <a:latin typeface="+mn-lt"/>
                <a:cs typeface="Arial"/>
              </a:rPr>
              <a:t> </a:t>
            </a:r>
            <a:r>
              <a:rPr lang="pt-BR" sz="1600">
                <a:solidFill>
                  <a:schemeClr val="tx1"/>
                </a:solidFill>
                <a:latin typeface="+mn-lt"/>
                <a:cs typeface="Arial"/>
              </a:rPr>
              <a:t>que</a:t>
            </a:r>
            <a:r>
              <a:rPr lang="pt-BR" sz="1600" spc="229">
                <a:solidFill>
                  <a:schemeClr val="tx1"/>
                </a:solidFill>
                <a:latin typeface="+mn-lt"/>
                <a:cs typeface="Arial"/>
              </a:rPr>
              <a:t> </a:t>
            </a:r>
            <a:r>
              <a:rPr lang="pt-BR" sz="1600">
                <a:solidFill>
                  <a:schemeClr val="tx1"/>
                </a:solidFill>
                <a:latin typeface="+mn-lt"/>
                <a:cs typeface="Arial"/>
              </a:rPr>
              <a:t>permaneçam</a:t>
            </a:r>
            <a:r>
              <a:rPr lang="pt-BR" sz="1600" spc="225">
                <a:solidFill>
                  <a:schemeClr val="tx1"/>
                </a:solidFill>
                <a:latin typeface="+mn-lt"/>
                <a:cs typeface="Arial"/>
              </a:rPr>
              <a:t> </a:t>
            </a:r>
            <a:r>
              <a:rPr lang="pt-BR" sz="1600">
                <a:solidFill>
                  <a:schemeClr val="tx1"/>
                </a:solidFill>
                <a:latin typeface="+mn-lt"/>
                <a:cs typeface="Arial"/>
              </a:rPr>
              <a:t>em</a:t>
            </a:r>
            <a:r>
              <a:rPr lang="pt-BR" sz="1600" spc="229">
                <a:solidFill>
                  <a:schemeClr val="tx1"/>
                </a:solidFill>
                <a:latin typeface="+mn-lt"/>
                <a:cs typeface="Arial"/>
              </a:rPr>
              <a:t> </a:t>
            </a:r>
            <a:r>
              <a:rPr lang="pt-BR" sz="1600">
                <a:solidFill>
                  <a:schemeClr val="tx1"/>
                </a:solidFill>
                <a:latin typeface="+mn-lt"/>
                <a:cs typeface="Arial"/>
              </a:rPr>
              <a:t>seus</a:t>
            </a:r>
            <a:r>
              <a:rPr lang="pt-BR" sz="1600" spc="229">
                <a:solidFill>
                  <a:schemeClr val="tx1"/>
                </a:solidFill>
                <a:latin typeface="+mn-lt"/>
                <a:cs typeface="Arial"/>
              </a:rPr>
              <a:t> </a:t>
            </a:r>
            <a:r>
              <a:rPr lang="pt-BR" sz="1600">
                <a:solidFill>
                  <a:schemeClr val="tx1"/>
                </a:solidFill>
                <a:latin typeface="+mn-lt"/>
                <a:cs typeface="Arial"/>
              </a:rPr>
              <a:t>locais</a:t>
            </a:r>
            <a:r>
              <a:rPr lang="pt-BR" sz="1600" spc="235">
                <a:solidFill>
                  <a:schemeClr val="tx1"/>
                </a:solidFill>
                <a:latin typeface="+mn-lt"/>
                <a:cs typeface="Arial"/>
              </a:rPr>
              <a:t> </a:t>
            </a:r>
            <a:r>
              <a:rPr lang="pt-BR" sz="1600">
                <a:solidFill>
                  <a:schemeClr val="tx1"/>
                </a:solidFill>
                <a:latin typeface="+mn-lt"/>
                <a:cs typeface="Arial"/>
              </a:rPr>
              <a:t>de</a:t>
            </a:r>
            <a:r>
              <a:rPr lang="pt-BR" sz="1600" spc="240">
                <a:solidFill>
                  <a:schemeClr val="tx1"/>
                </a:solidFill>
                <a:latin typeface="+mn-lt"/>
                <a:cs typeface="Arial"/>
              </a:rPr>
              <a:t> </a:t>
            </a:r>
            <a:r>
              <a:rPr lang="pt-BR" sz="1600">
                <a:solidFill>
                  <a:schemeClr val="tx1"/>
                </a:solidFill>
                <a:latin typeface="+mn-lt"/>
                <a:cs typeface="Arial"/>
              </a:rPr>
              <a:t>trabalho,</a:t>
            </a:r>
            <a:r>
              <a:rPr lang="pt-BR" sz="1600" spc="229">
                <a:solidFill>
                  <a:schemeClr val="tx1"/>
                </a:solidFill>
                <a:latin typeface="+mn-lt"/>
                <a:cs typeface="Arial"/>
              </a:rPr>
              <a:t> </a:t>
            </a:r>
            <a:r>
              <a:rPr lang="pt-BR" sz="1600" spc="-25">
                <a:solidFill>
                  <a:schemeClr val="tx1"/>
                </a:solidFill>
                <a:latin typeface="+mn-lt"/>
                <a:cs typeface="Arial"/>
              </a:rPr>
              <a:t>sem 	</a:t>
            </a:r>
            <a:r>
              <a:rPr lang="pt-BR" sz="1600">
                <a:solidFill>
                  <a:schemeClr val="tx1"/>
                </a:solidFill>
                <a:latin typeface="+mn-lt"/>
                <a:cs typeface="Arial"/>
              </a:rPr>
              <a:t>interferência</a:t>
            </a:r>
            <a:r>
              <a:rPr lang="pt-BR" sz="1600" spc="-45">
                <a:solidFill>
                  <a:schemeClr val="tx1"/>
                </a:solidFill>
                <a:latin typeface="+mn-lt"/>
                <a:cs typeface="Arial"/>
              </a:rPr>
              <a:t> </a:t>
            </a:r>
            <a:r>
              <a:rPr lang="pt-BR" sz="1600">
                <a:solidFill>
                  <a:schemeClr val="tx1"/>
                </a:solidFill>
                <a:latin typeface="+mn-lt"/>
                <a:cs typeface="Arial"/>
              </a:rPr>
              <a:t>às</a:t>
            </a:r>
            <a:r>
              <a:rPr lang="pt-BR" sz="1600" spc="-50">
                <a:solidFill>
                  <a:schemeClr val="tx1"/>
                </a:solidFill>
                <a:latin typeface="+mn-lt"/>
                <a:cs typeface="Arial"/>
              </a:rPr>
              <a:t> </a:t>
            </a:r>
            <a:r>
              <a:rPr lang="pt-BR" sz="1600">
                <a:solidFill>
                  <a:schemeClr val="tx1"/>
                </a:solidFill>
                <a:latin typeface="+mn-lt"/>
                <a:cs typeface="Arial"/>
              </a:rPr>
              <a:t>salas</a:t>
            </a:r>
            <a:r>
              <a:rPr lang="pt-BR" sz="1600" spc="-45">
                <a:solidFill>
                  <a:schemeClr val="tx1"/>
                </a:solidFill>
                <a:latin typeface="+mn-lt"/>
                <a:cs typeface="Arial"/>
              </a:rPr>
              <a:t> </a:t>
            </a:r>
            <a:r>
              <a:rPr lang="pt-BR" sz="1600">
                <a:solidFill>
                  <a:schemeClr val="tx1"/>
                </a:solidFill>
                <a:latin typeface="+mn-lt"/>
                <a:cs typeface="Arial"/>
              </a:rPr>
              <a:t>de</a:t>
            </a:r>
            <a:r>
              <a:rPr lang="pt-BR" sz="1600" spc="-50">
                <a:solidFill>
                  <a:schemeClr val="tx1"/>
                </a:solidFill>
                <a:latin typeface="+mn-lt"/>
                <a:cs typeface="Arial"/>
              </a:rPr>
              <a:t> </a:t>
            </a:r>
            <a:r>
              <a:rPr lang="pt-BR" sz="1600" spc="-10">
                <a:solidFill>
                  <a:schemeClr val="tx1"/>
                </a:solidFill>
                <a:latin typeface="+mn-lt"/>
                <a:cs typeface="Arial"/>
              </a:rPr>
              <a:t>aplicação;</a:t>
            </a:r>
            <a:endParaRPr lang="pt-BR" sz="1600">
              <a:solidFill>
                <a:schemeClr val="tx1"/>
              </a:solidFill>
              <a:latin typeface="+mn-lt"/>
              <a:cs typeface="Arial"/>
            </a:endParaRPr>
          </a:p>
          <a:p>
            <a:pPr marL="267335" marR="24130" indent="-212090" algn="just">
              <a:lnSpc>
                <a:spcPct val="103299"/>
              </a:lnSpc>
              <a:spcBef>
                <a:spcPts val="10"/>
              </a:spcBef>
              <a:buAutoNum type="arabicPeriod"/>
              <a:tabLst>
                <a:tab pos="268605" algn="l"/>
              </a:tabLst>
            </a:pPr>
            <a:r>
              <a:rPr lang="pt-BR" sz="1600" spc="-10">
                <a:solidFill>
                  <a:schemeClr val="tx1"/>
                </a:solidFill>
                <a:latin typeface="+mn-lt"/>
                <a:cs typeface="Arial"/>
              </a:rPr>
              <a:t>Aplicadores,</a:t>
            </a:r>
            <a:r>
              <a:rPr lang="pt-BR" sz="1600" spc="-55">
                <a:solidFill>
                  <a:schemeClr val="tx1"/>
                </a:solidFill>
                <a:latin typeface="+mn-lt"/>
                <a:cs typeface="Arial"/>
              </a:rPr>
              <a:t> </a:t>
            </a:r>
            <a:r>
              <a:rPr lang="pt-BR" sz="1600">
                <a:solidFill>
                  <a:schemeClr val="tx1"/>
                </a:solidFill>
                <a:latin typeface="+mn-lt"/>
                <a:cs typeface="Arial"/>
              </a:rPr>
              <a:t>em</a:t>
            </a:r>
            <a:r>
              <a:rPr lang="pt-BR" sz="1600" spc="-40">
                <a:solidFill>
                  <a:schemeClr val="tx1"/>
                </a:solidFill>
                <a:latin typeface="+mn-lt"/>
                <a:cs typeface="Arial"/>
              </a:rPr>
              <a:t> </a:t>
            </a:r>
            <a:r>
              <a:rPr lang="pt-BR" sz="1600">
                <a:solidFill>
                  <a:schemeClr val="tx1"/>
                </a:solidFill>
                <a:latin typeface="+mn-lt"/>
                <a:cs typeface="Arial"/>
              </a:rPr>
              <a:t>seu</a:t>
            </a:r>
            <a:r>
              <a:rPr lang="pt-BR" sz="1600" spc="-45">
                <a:solidFill>
                  <a:schemeClr val="tx1"/>
                </a:solidFill>
                <a:latin typeface="+mn-lt"/>
                <a:cs typeface="Arial"/>
              </a:rPr>
              <a:t> </a:t>
            </a:r>
            <a:r>
              <a:rPr lang="pt-BR" sz="1600">
                <a:solidFill>
                  <a:schemeClr val="tx1"/>
                </a:solidFill>
                <a:latin typeface="+mn-lt"/>
                <a:cs typeface="Arial"/>
              </a:rPr>
              <a:t>período</a:t>
            </a:r>
            <a:r>
              <a:rPr lang="pt-BR" sz="1600" spc="-50">
                <a:solidFill>
                  <a:schemeClr val="tx1"/>
                </a:solidFill>
                <a:latin typeface="+mn-lt"/>
                <a:cs typeface="Arial"/>
              </a:rPr>
              <a:t> </a:t>
            </a:r>
            <a:r>
              <a:rPr lang="pt-BR" sz="1600">
                <a:solidFill>
                  <a:schemeClr val="tx1"/>
                </a:solidFill>
                <a:latin typeface="+mn-lt"/>
                <a:cs typeface="Arial"/>
              </a:rPr>
              <a:t>de</a:t>
            </a:r>
            <a:r>
              <a:rPr lang="pt-BR" sz="1600" spc="-50">
                <a:solidFill>
                  <a:schemeClr val="tx1"/>
                </a:solidFill>
                <a:latin typeface="+mn-lt"/>
                <a:cs typeface="Arial"/>
              </a:rPr>
              <a:t> </a:t>
            </a:r>
            <a:r>
              <a:rPr lang="pt-BR" sz="1600">
                <a:solidFill>
                  <a:schemeClr val="tx1"/>
                </a:solidFill>
                <a:latin typeface="+mn-lt"/>
                <a:cs typeface="Arial"/>
              </a:rPr>
              <a:t>aplicação,</a:t>
            </a:r>
            <a:r>
              <a:rPr lang="pt-BR" sz="1600" spc="-45">
                <a:solidFill>
                  <a:schemeClr val="tx1"/>
                </a:solidFill>
                <a:latin typeface="+mn-lt"/>
                <a:cs typeface="Arial"/>
              </a:rPr>
              <a:t> </a:t>
            </a:r>
            <a:r>
              <a:rPr lang="pt-BR" sz="1600">
                <a:solidFill>
                  <a:schemeClr val="tx1"/>
                </a:solidFill>
                <a:latin typeface="+mn-lt"/>
                <a:cs typeface="Arial"/>
              </a:rPr>
              <a:t>conforme</a:t>
            </a:r>
            <a:r>
              <a:rPr lang="pt-BR" sz="1600" spc="-45">
                <a:solidFill>
                  <a:schemeClr val="tx1"/>
                </a:solidFill>
                <a:latin typeface="+mn-lt"/>
                <a:cs typeface="Arial"/>
              </a:rPr>
              <a:t> </a:t>
            </a:r>
            <a:r>
              <a:rPr lang="pt-BR" sz="1600">
                <a:solidFill>
                  <a:schemeClr val="tx1"/>
                </a:solidFill>
                <a:latin typeface="+mn-lt"/>
                <a:cs typeface="Arial"/>
              </a:rPr>
              <a:t>Plano</a:t>
            </a:r>
            <a:r>
              <a:rPr lang="pt-BR" sz="1600" spc="-50">
                <a:solidFill>
                  <a:schemeClr val="tx1"/>
                </a:solidFill>
                <a:latin typeface="+mn-lt"/>
                <a:cs typeface="Arial"/>
              </a:rPr>
              <a:t> </a:t>
            </a:r>
            <a:r>
              <a:rPr lang="pt-BR" sz="1600">
                <a:solidFill>
                  <a:schemeClr val="tx1"/>
                </a:solidFill>
                <a:latin typeface="+mn-lt"/>
                <a:cs typeface="Arial"/>
              </a:rPr>
              <a:t>de</a:t>
            </a:r>
            <a:r>
              <a:rPr lang="pt-BR" sz="1600" spc="-50">
                <a:solidFill>
                  <a:schemeClr val="tx1"/>
                </a:solidFill>
                <a:latin typeface="+mn-lt"/>
                <a:cs typeface="Arial"/>
              </a:rPr>
              <a:t> </a:t>
            </a:r>
            <a:r>
              <a:rPr lang="pt-BR" sz="1600">
                <a:solidFill>
                  <a:schemeClr val="tx1"/>
                </a:solidFill>
                <a:latin typeface="+mn-lt"/>
                <a:cs typeface="Arial"/>
              </a:rPr>
              <a:t>Aplicação;</a:t>
            </a:r>
            <a:r>
              <a:rPr lang="pt-BR" sz="1600" spc="-40">
                <a:solidFill>
                  <a:schemeClr val="tx1"/>
                </a:solidFill>
                <a:latin typeface="+mn-lt"/>
                <a:cs typeface="Arial"/>
              </a:rPr>
              <a:t> </a:t>
            </a:r>
          </a:p>
          <a:p>
            <a:pPr marL="267335" marR="24130" indent="-212090" algn="just">
              <a:lnSpc>
                <a:spcPct val="103299"/>
              </a:lnSpc>
              <a:spcBef>
                <a:spcPts val="10"/>
              </a:spcBef>
              <a:buAutoNum type="arabicPeriod"/>
              <a:tabLst>
                <a:tab pos="268605" algn="l"/>
              </a:tabLst>
            </a:pPr>
            <a:r>
              <a:rPr lang="pt-BR" sz="1600" spc="-45">
                <a:solidFill>
                  <a:schemeClr val="tx1"/>
                </a:solidFill>
                <a:latin typeface="+mn-lt"/>
                <a:cs typeface="Arial"/>
              </a:rPr>
              <a:t>F</a:t>
            </a:r>
            <a:r>
              <a:rPr lang="pt-BR" sz="1600">
                <a:solidFill>
                  <a:schemeClr val="tx1"/>
                </a:solidFill>
                <a:latin typeface="+mn-lt"/>
                <a:cs typeface="Arial"/>
              </a:rPr>
              <a:t>iscais</a:t>
            </a:r>
            <a:r>
              <a:rPr lang="pt-BR" sz="1600" spc="-40">
                <a:solidFill>
                  <a:schemeClr val="tx1"/>
                </a:solidFill>
                <a:latin typeface="+mn-lt"/>
                <a:cs typeface="Arial"/>
              </a:rPr>
              <a:t> </a:t>
            </a:r>
            <a:r>
              <a:rPr lang="pt-BR" sz="1600" spc="-10">
                <a:solidFill>
                  <a:schemeClr val="tx1"/>
                </a:solidFill>
                <a:latin typeface="+mn-lt"/>
                <a:cs typeface="Arial"/>
              </a:rPr>
              <a:t>externos;</a:t>
            </a:r>
          </a:p>
          <a:p>
            <a:pPr marL="267335" marR="24130" indent="-212090" algn="just">
              <a:lnSpc>
                <a:spcPct val="103299"/>
              </a:lnSpc>
              <a:spcBef>
                <a:spcPts val="10"/>
              </a:spcBef>
              <a:buAutoNum type="arabicPeriod"/>
              <a:tabLst>
                <a:tab pos="268605" algn="l"/>
              </a:tabLst>
            </a:pPr>
            <a:r>
              <a:rPr lang="pt-BR" sz="1600">
                <a:solidFill>
                  <a:schemeClr val="tx1"/>
                </a:solidFill>
                <a:latin typeface="+mn-lt"/>
                <a:cs typeface="Arial"/>
              </a:rPr>
              <a:t>Estudantes</a:t>
            </a:r>
            <a:r>
              <a:rPr lang="pt-BR" sz="1600" spc="-55">
                <a:solidFill>
                  <a:schemeClr val="tx1"/>
                </a:solidFill>
                <a:latin typeface="+mn-lt"/>
                <a:cs typeface="Arial"/>
              </a:rPr>
              <a:t> </a:t>
            </a:r>
            <a:r>
              <a:rPr lang="pt-BR" sz="1600">
                <a:solidFill>
                  <a:schemeClr val="tx1"/>
                </a:solidFill>
                <a:latin typeface="+mn-lt"/>
                <a:cs typeface="Arial"/>
              </a:rPr>
              <a:t>do</a:t>
            </a:r>
            <a:r>
              <a:rPr lang="pt-BR" sz="1600" spc="-40">
                <a:solidFill>
                  <a:schemeClr val="tx1"/>
                </a:solidFill>
                <a:latin typeface="+mn-lt"/>
                <a:cs typeface="Arial"/>
              </a:rPr>
              <a:t> E</a:t>
            </a:r>
            <a:r>
              <a:rPr lang="pt-BR" sz="1600">
                <a:solidFill>
                  <a:schemeClr val="tx1"/>
                </a:solidFill>
                <a:latin typeface="+mn-lt"/>
                <a:cs typeface="Arial"/>
              </a:rPr>
              <a:t>nsino</a:t>
            </a:r>
            <a:r>
              <a:rPr lang="pt-BR" sz="1600" spc="-45">
                <a:solidFill>
                  <a:schemeClr val="tx1"/>
                </a:solidFill>
                <a:latin typeface="+mn-lt"/>
                <a:cs typeface="Arial"/>
              </a:rPr>
              <a:t> M</a:t>
            </a:r>
            <a:r>
              <a:rPr lang="pt-BR" sz="1600">
                <a:solidFill>
                  <a:schemeClr val="tx1"/>
                </a:solidFill>
                <a:latin typeface="+mn-lt"/>
                <a:cs typeface="Arial"/>
              </a:rPr>
              <a:t>édio</a:t>
            </a:r>
            <a:r>
              <a:rPr lang="pt-BR" sz="1600" spc="-45">
                <a:solidFill>
                  <a:schemeClr val="tx1"/>
                </a:solidFill>
                <a:latin typeface="+mn-lt"/>
                <a:cs typeface="Arial"/>
              </a:rPr>
              <a:t> </a:t>
            </a:r>
            <a:r>
              <a:rPr lang="pt-BR" sz="1600" b="1">
                <a:solidFill>
                  <a:schemeClr val="tx1"/>
                </a:solidFill>
                <a:latin typeface="+mn-lt"/>
                <a:cs typeface="Arial"/>
              </a:rPr>
              <a:t>em</a:t>
            </a:r>
            <a:r>
              <a:rPr lang="pt-BR" sz="1600" b="1" spc="-40">
                <a:solidFill>
                  <a:schemeClr val="tx1"/>
                </a:solidFill>
                <a:latin typeface="+mn-lt"/>
                <a:cs typeface="Arial"/>
              </a:rPr>
              <a:t> </a:t>
            </a:r>
            <a:r>
              <a:rPr lang="pt-BR" sz="1600" b="1">
                <a:solidFill>
                  <a:schemeClr val="tx1"/>
                </a:solidFill>
                <a:latin typeface="+mn-lt"/>
                <a:cs typeface="Arial"/>
              </a:rPr>
              <a:t>prova</a:t>
            </a:r>
            <a:r>
              <a:rPr lang="pt-BR" sz="1600">
                <a:solidFill>
                  <a:schemeClr val="tx1"/>
                </a:solidFill>
                <a:latin typeface="+mn-lt"/>
                <a:cs typeface="Arial"/>
              </a:rPr>
              <a:t>,</a:t>
            </a:r>
            <a:r>
              <a:rPr lang="pt-BR" sz="1600" spc="-55">
                <a:solidFill>
                  <a:schemeClr val="tx1"/>
                </a:solidFill>
                <a:latin typeface="+mn-lt"/>
                <a:cs typeface="Arial"/>
              </a:rPr>
              <a:t> </a:t>
            </a:r>
            <a:r>
              <a:rPr lang="pt-BR" sz="1600">
                <a:solidFill>
                  <a:schemeClr val="tx1"/>
                </a:solidFill>
                <a:latin typeface="+mn-lt"/>
                <a:cs typeface="Arial"/>
              </a:rPr>
              <a:t>conforme</a:t>
            </a:r>
            <a:r>
              <a:rPr lang="pt-BR" sz="1600" spc="-40">
                <a:solidFill>
                  <a:schemeClr val="tx1"/>
                </a:solidFill>
                <a:latin typeface="+mn-lt"/>
                <a:cs typeface="Arial"/>
              </a:rPr>
              <a:t> </a:t>
            </a:r>
            <a:r>
              <a:rPr lang="pt-BR" sz="1600" spc="-10">
                <a:solidFill>
                  <a:schemeClr val="tx1"/>
                </a:solidFill>
                <a:latin typeface="+mn-lt"/>
                <a:cs typeface="Arial"/>
              </a:rPr>
              <a:t>cronograma</a:t>
            </a:r>
            <a:r>
              <a:rPr lang="pt-BR" sz="1600" spc="-50">
                <a:solidFill>
                  <a:schemeClr val="tx1"/>
                </a:solidFill>
                <a:latin typeface="+mn-lt"/>
                <a:cs typeface="Arial"/>
              </a:rPr>
              <a:t> </a:t>
            </a:r>
            <a:r>
              <a:rPr lang="pt-BR" sz="1600">
                <a:solidFill>
                  <a:schemeClr val="tx1"/>
                </a:solidFill>
                <a:latin typeface="+mn-lt"/>
                <a:cs typeface="Arial"/>
              </a:rPr>
              <a:t>de</a:t>
            </a:r>
            <a:r>
              <a:rPr lang="pt-BR" sz="1600" spc="-55">
                <a:solidFill>
                  <a:schemeClr val="tx1"/>
                </a:solidFill>
                <a:latin typeface="+mn-lt"/>
                <a:cs typeface="Arial"/>
              </a:rPr>
              <a:t> </a:t>
            </a:r>
            <a:r>
              <a:rPr lang="pt-BR" sz="1600" spc="-10">
                <a:solidFill>
                  <a:schemeClr val="tx1"/>
                </a:solidFill>
                <a:latin typeface="+mn-lt"/>
                <a:cs typeface="Arial"/>
              </a:rPr>
              <a:t>aplicação.</a:t>
            </a:r>
            <a:endParaRPr lang="pt-BR" sz="1600">
              <a:solidFill>
                <a:schemeClr val="tx1"/>
              </a:solidFill>
              <a:latin typeface="+mn-lt"/>
              <a:cs typeface="Arial"/>
            </a:endParaRPr>
          </a:p>
          <a:p>
            <a:pPr marL="267335" marR="24130" indent="-212090" algn="just">
              <a:lnSpc>
                <a:spcPct val="103299"/>
              </a:lnSpc>
              <a:spcBef>
                <a:spcPts val="10"/>
              </a:spcBef>
              <a:buAutoNum type="arabicPeriod"/>
              <a:tabLst>
                <a:tab pos="268605" algn="l"/>
              </a:tabLst>
            </a:pPr>
            <a:endParaRPr lang="pt-BR" sz="1500">
              <a:latin typeface="Arial"/>
              <a:cs typeface="Arial"/>
            </a:endParaRPr>
          </a:p>
        </p:txBody>
      </p:sp>
      <p:pic>
        <p:nvPicPr>
          <p:cNvPr id="5" name="Gráfico 4" descr="Proibido caminhar com preenchimento sólido">
            <a:extLst>
              <a:ext uri="{FF2B5EF4-FFF2-40B4-BE49-F238E27FC236}">
                <a16:creationId xmlns:a16="http://schemas.microsoft.com/office/drawing/2014/main" id="{BE345DEC-420D-42E4-8B19-B8C487F08D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1000" y="3867150"/>
            <a:ext cx="914400" cy="914400"/>
          </a:xfrm>
          <a:prstGeom prst="rect">
            <a:avLst/>
          </a:prstGeom>
        </p:spPr>
      </p:pic>
      <p:pic>
        <p:nvPicPr>
          <p:cNvPr id="6" name="Gráfico 5" descr="Proibido caminhar com preenchimento sólido">
            <a:extLst>
              <a:ext uri="{FF2B5EF4-FFF2-40B4-BE49-F238E27FC236}">
                <a16:creationId xmlns:a16="http://schemas.microsoft.com/office/drawing/2014/main" id="{A996F767-EDAD-46B9-9156-8460D499F9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6800" y="209550"/>
            <a:ext cx="762000" cy="533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087" y="905001"/>
            <a:ext cx="8751824" cy="321242"/>
          </a:xfrm>
          <a:prstGeom prst="rect">
            <a:avLst/>
          </a:prstGeom>
        </p:spPr>
        <p:txBody>
          <a:bodyPr vert="horz" wrap="square" lIns="0" tIns="13335" rIns="0" bIns="0" rtlCol="0">
            <a:spAutoFit/>
          </a:bodyPr>
          <a:lstStyle/>
          <a:p>
            <a:pPr marL="414655" algn="ctr">
              <a:lnSpc>
                <a:spcPct val="100000"/>
              </a:lnSpc>
              <a:spcBef>
                <a:spcPts val="105"/>
              </a:spcBef>
            </a:pPr>
            <a:r>
              <a:rPr lang="pt-BR" sz="2000" b="1" u="none">
                <a:solidFill>
                  <a:srgbClr val="2D57A6"/>
                </a:solidFill>
                <a:latin typeface="Calibri"/>
                <a:cs typeface="Calibri"/>
              </a:rPr>
              <a:t>Organização</a:t>
            </a:r>
            <a:r>
              <a:rPr lang="pt-BR" sz="2000" b="1" u="none" spc="-20">
                <a:solidFill>
                  <a:srgbClr val="2D57A6"/>
                </a:solidFill>
                <a:latin typeface="Calibri"/>
                <a:cs typeface="Calibri"/>
              </a:rPr>
              <a:t> </a:t>
            </a:r>
            <a:r>
              <a:rPr lang="pt-BR" sz="2000" b="1" u="none">
                <a:solidFill>
                  <a:srgbClr val="2D57A6"/>
                </a:solidFill>
                <a:latin typeface="Calibri"/>
                <a:cs typeface="Calibri"/>
              </a:rPr>
              <a:t>da</a:t>
            </a:r>
            <a:r>
              <a:rPr lang="pt-BR" sz="2000" b="1" u="none" spc="-15">
                <a:solidFill>
                  <a:srgbClr val="2D57A6"/>
                </a:solidFill>
                <a:latin typeface="Calibri"/>
                <a:cs typeface="Calibri"/>
              </a:rPr>
              <a:t> </a:t>
            </a:r>
            <a:r>
              <a:rPr lang="pt-BR" sz="2000" b="1" u="none">
                <a:solidFill>
                  <a:srgbClr val="2D57A6"/>
                </a:solidFill>
                <a:latin typeface="Calibri"/>
                <a:cs typeface="Calibri"/>
              </a:rPr>
              <a:t>escola</a:t>
            </a:r>
            <a:r>
              <a:rPr lang="pt-BR" sz="2000" b="1" u="none" spc="-30">
                <a:solidFill>
                  <a:srgbClr val="2D57A6"/>
                </a:solidFill>
                <a:latin typeface="Calibri"/>
                <a:cs typeface="Calibri"/>
              </a:rPr>
              <a:t> </a:t>
            </a:r>
            <a:r>
              <a:rPr lang="pt-BR" sz="2000" b="1" u="none">
                <a:solidFill>
                  <a:srgbClr val="2D57A6"/>
                </a:solidFill>
                <a:latin typeface="Calibri"/>
                <a:cs typeface="Calibri"/>
              </a:rPr>
              <a:t>nos</a:t>
            </a:r>
            <a:r>
              <a:rPr lang="pt-BR" sz="2000" b="1" u="none" spc="-15">
                <a:solidFill>
                  <a:srgbClr val="2D57A6"/>
                </a:solidFill>
                <a:latin typeface="Calibri"/>
                <a:cs typeface="Calibri"/>
              </a:rPr>
              <a:t> </a:t>
            </a:r>
            <a:r>
              <a:rPr lang="pt-BR" sz="2000" b="1" u="none">
                <a:solidFill>
                  <a:srgbClr val="2D57A6"/>
                </a:solidFill>
                <a:latin typeface="Calibri"/>
                <a:cs typeface="Calibri"/>
              </a:rPr>
              <a:t>dias</a:t>
            </a:r>
            <a:r>
              <a:rPr lang="pt-BR" sz="2000" b="1" u="none" spc="-20">
                <a:solidFill>
                  <a:srgbClr val="2D57A6"/>
                </a:solidFill>
                <a:latin typeface="Calibri"/>
                <a:cs typeface="Calibri"/>
              </a:rPr>
              <a:t> </a:t>
            </a:r>
            <a:r>
              <a:rPr lang="pt-BR" sz="2000" b="1" u="none">
                <a:solidFill>
                  <a:srgbClr val="2D57A6"/>
                </a:solidFill>
                <a:latin typeface="Calibri"/>
                <a:cs typeface="Calibri"/>
              </a:rPr>
              <a:t>de</a:t>
            </a:r>
            <a:r>
              <a:rPr lang="pt-BR" sz="2000" b="1" u="none" spc="-25">
                <a:solidFill>
                  <a:srgbClr val="2D57A6"/>
                </a:solidFill>
                <a:latin typeface="Calibri"/>
                <a:cs typeface="Calibri"/>
              </a:rPr>
              <a:t> </a:t>
            </a:r>
            <a:r>
              <a:rPr lang="pt-BR" sz="2000" b="1" u="none">
                <a:solidFill>
                  <a:srgbClr val="2D57A6"/>
                </a:solidFill>
                <a:latin typeface="Calibri"/>
                <a:cs typeface="Calibri"/>
              </a:rPr>
              <a:t>aplicação</a:t>
            </a:r>
            <a:r>
              <a:rPr lang="pt-BR" sz="2000" b="1" u="none" spc="-15">
                <a:solidFill>
                  <a:srgbClr val="2D57A6"/>
                </a:solidFill>
              </a:rPr>
              <a:t> - </a:t>
            </a:r>
            <a:r>
              <a:rPr lang="pt-BR" sz="2000" b="1" u="none">
                <a:solidFill>
                  <a:srgbClr val="2D57A6"/>
                </a:solidFill>
                <a:latin typeface="Calibri"/>
                <a:cs typeface="Calibri"/>
              </a:rPr>
              <a:t>Aulas</a:t>
            </a:r>
            <a:r>
              <a:rPr lang="pt-BR" sz="2000" b="1" u="none" spc="-15">
                <a:solidFill>
                  <a:srgbClr val="2D57A6"/>
                </a:solidFill>
                <a:latin typeface="Calibri"/>
                <a:cs typeface="Calibri"/>
              </a:rPr>
              <a:t> </a:t>
            </a:r>
            <a:r>
              <a:rPr lang="pt-BR" sz="2000" b="1" u="none" spc="-10">
                <a:solidFill>
                  <a:srgbClr val="2D57A6"/>
                </a:solidFill>
                <a:latin typeface="Calibri"/>
                <a:cs typeface="Calibri"/>
              </a:rPr>
              <a:t>remotas</a:t>
            </a:r>
            <a:endParaRPr lang="pt-BR" sz="2000">
              <a:latin typeface="Calibri"/>
              <a:cs typeface="Calibri"/>
            </a:endParaRPr>
          </a:p>
        </p:txBody>
      </p:sp>
      <p:sp>
        <p:nvSpPr>
          <p:cNvPr id="3" name="object 3"/>
          <p:cNvSpPr txBox="1"/>
          <p:nvPr/>
        </p:nvSpPr>
        <p:spPr>
          <a:xfrm>
            <a:off x="598423" y="1577466"/>
            <a:ext cx="8209915" cy="2485296"/>
          </a:xfrm>
          <a:prstGeom prst="rect">
            <a:avLst/>
          </a:prstGeom>
        </p:spPr>
        <p:txBody>
          <a:bodyPr vert="horz" wrap="square" lIns="0" tIns="12700" rIns="0" bIns="0" rtlCol="0">
            <a:spAutoFit/>
          </a:bodyPr>
          <a:lstStyle/>
          <a:p>
            <a:pPr marL="12700" algn="just">
              <a:lnSpc>
                <a:spcPct val="100000"/>
              </a:lnSpc>
              <a:spcBef>
                <a:spcPts val="100"/>
              </a:spcBef>
            </a:pPr>
            <a:r>
              <a:rPr lang="pt-BR" b="1">
                <a:solidFill>
                  <a:schemeClr val="tx1"/>
                </a:solidFill>
                <a:latin typeface="Calibri"/>
                <a:cs typeface="Calibri"/>
              </a:rPr>
              <a:t>§</a:t>
            </a:r>
            <a:r>
              <a:rPr lang="pt-BR" b="1" spc="235">
                <a:solidFill>
                  <a:schemeClr val="tx1"/>
                </a:solidFill>
                <a:latin typeface="Calibri"/>
                <a:cs typeface="Calibri"/>
              </a:rPr>
              <a:t> </a:t>
            </a:r>
            <a:r>
              <a:rPr lang="pt-BR" b="1">
                <a:solidFill>
                  <a:schemeClr val="tx1"/>
                </a:solidFill>
                <a:latin typeface="Calibri"/>
                <a:cs typeface="Calibri"/>
              </a:rPr>
              <a:t>4º</a:t>
            </a:r>
            <a:r>
              <a:rPr lang="pt-BR" spc="229">
                <a:solidFill>
                  <a:schemeClr val="tx1"/>
                </a:solidFill>
                <a:latin typeface="Calibri"/>
                <a:cs typeface="Calibri"/>
              </a:rPr>
              <a:t>,</a:t>
            </a:r>
            <a:r>
              <a:rPr lang="pt-BR" b="1">
                <a:solidFill>
                  <a:schemeClr val="tx1"/>
                </a:solidFill>
                <a:latin typeface="Calibri"/>
                <a:cs typeface="Calibri"/>
              </a:rPr>
              <a:t>Artigo</a:t>
            </a:r>
            <a:r>
              <a:rPr lang="pt-BR" b="1" spc="-30">
                <a:solidFill>
                  <a:schemeClr val="tx1"/>
                </a:solidFill>
                <a:latin typeface="Calibri"/>
                <a:cs typeface="Calibri"/>
              </a:rPr>
              <a:t> </a:t>
            </a:r>
            <a:r>
              <a:rPr lang="pt-BR" b="1">
                <a:solidFill>
                  <a:schemeClr val="tx1"/>
                </a:solidFill>
                <a:latin typeface="Calibri"/>
                <a:cs typeface="Calibri"/>
              </a:rPr>
              <a:t>17</a:t>
            </a:r>
            <a:r>
              <a:rPr lang="pt-BR" b="1" spc="-20">
                <a:solidFill>
                  <a:schemeClr val="tx1"/>
                </a:solidFill>
                <a:latin typeface="Calibri"/>
                <a:cs typeface="Calibri"/>
              </a:rPr>
              <a:t> </a:t>
            </a:r>
            <a:r>
              <a:rPr lang="pt-BR" b="1">
                <a:solidFill>
                  <a:schemeClr val="tx1"/>
                </a:solidFill>
                <a:latin typeface="Calibri"/>
                <a:cs typeface="Calibri"/>
              </a:rPr>
              <a:t>-</a:t>
            </a:r>
            <a:r>
              <a:rPr lang="pt-BR" b="1" spc="-25">
                <a:solidFill>
                  <a:schemeClr val="tx1"/>
                </a:solidFill>
                <a:latin typeface="Calibri"/>
                <a:cs typeface="Calibri"/>
              </a:rPr>
              <a:t> </a:t>
            </a:r>
            <a:r>
              <a:rPr lang="pt-BR" b="1">
                <a:solidFill>
                  <a:schemeClr val="tx1"/>
                </a:solidFill>
                <a:latin typeface="Calibri"/>
                <a:cs typeface="Calibri"/>
              </a:rPr>
              <a:t>Resolução</a:t>
            </a:r>
            <a:r>
              <a:rPr lang="pt-BR" b="1" spc="-30">
                <a:solidFill>
                  <a:schemeClr val="tx1"/>
                </a:solidFill>
                <a:latin typeface="Calibri"/>
                <a:cs typeface="Calibri"/>
              </a:rPr>
              <a:t> </a:t>
            </a:r>
            <a:r>
              <a:rPr lang="pt-BR" b="1">
                <a:solidFill>
                  <a:schemeClr val="tx1"/>
                </a:solidFill>
                <a:latin typeface="Calibri"/>
                <a:cs typeface="Calibri"/>
              </a:rPr>
              <a:t>SEDUC</a:t>
            </a:r>
            <a:r>
              <a:rPr lang="pt-BR" b="1" spc="-30">
                <a:solidFill>
                  <a:schemeClr val="tx1"/>
                </a:solidFill>
                <a:latin typeface="Calibri"/>
                <a:cs typeface="Calibri"/>
              </a:rPr>
              <a:t> </a:t>
            </a:r>
            <a:r>
              <a:rPr lang="pt-BR" b="1" spc="-10">
                <a:solidFill>
                  <a:schemeClr val="tx1"/>
                </a:solidFill>
                <a:latin typeface="Calibri"/>
                <a:cs typeface="Calibri"/>
              </a:rPr>
              <a:t>50/2024</a:t>
            </a:r>
            <a:r>
              <a:rPr lang="pt-BR" spc="-10">
                <a:solidFill>
                  <a:schemeClr val="tx1"/>
                </a:solidFill>
                <a:latin typeface="Calibri"/>
                <a:cs typeface="Calibri"/>
              </a:rPr>
              <a:t>:</a:t>
            </a:r>
            <a:endParaRPr lang="pt-BR">
              <a:solidFill>
                <a:schemeClr val="tx1"/>
              </a:solidFill>
              <a:latin typeface="Calibri"/>
              <a:cs typeface="Calibri"/>
            </a:endParaRPr>
          </a:p>
          <a:p>
            <a:pPr marL="12700" marR="5080" algn="just">
              <a:lnSpc>
                <a:spcPct val="100400"/>
              </a:lnSpc>
              <a:spcBef>
                <a:spcPts val="1955"/>
              </a:spcBef>
            </a:pPr>
            <a:r>
              <a:rPr lang="pt-BR">
                <a:solidFill>
                  <a:schemeClr val="tx1"/>
                </a:solidFill>
                <a:latin typeface="Calibri"/>
                <a:cs typeface="Calibri"/>
              </a:rPr>
              <a:t>Para</a:t>
            </a:r>
            <a:r>
              <a:rPr lang="pt-BR" spc="245">
                <a:solidFill>
                  <a:schemeClr val="tx1"/>
                </a:solidFill>
                <a:latin typeface="Calibri"/>
                <a:cs typeface="Calibri"/>
              </a:rPr>
              <a:t> </a:t>
            </a:r>
            <a:r>
              <a:rPr lang="pt-BR">
                <a:solidFill>
                  <a:schemeClr val="tx1"/>
                </a:solidFill>
                <a:latin typeface="Calibri"/>
                <a:cs typeface="Calibri"/>
              </a:rPr>
              <a:t>a</a:t>
            </a:r>
            <a:r>
              <a:rPr lang="pt-BR" spc="235">
                <a:solidFill>
                  <a:schemeClr val="tx1"/>
                </a:solidFill>
                <a:latin typeface="Calibri"/>
                <a:cs typeface="Calibri"/>
              </a:rPr>
              <a:t> </a:t>
            </a:r>
            <a:r>
              <a:rPr lang="pt-BR">
                <a:solidFill>
                  <a:schemeClr val="tx1"/>
                </a:solidFill>
                <a:latin typeface="Calibri"/>
                <a:cs typeface="Calibri"/>
              </a:rPr>
              <a:t>aplicação</a:t>
            </a:r>
            <a:r>
              <a:rPr lang="pt-BR" spc="225">
                <a:solidFill>
                  <a:schemeClr val="tx1"/>
                </a:solidFill>
                <a:latin typeface="Calibri"/>
                <a:cs typeface="Calibri"/>
              </a:rPr>
              <a:t> </a:t>
            </a:r>
            <a:r>
              <a:rPr lang="pt-BR">
                <a:solidFill>
                  <a:schemeClr val="tx1"/>
                </a:solidFill>
                <a:latin typeface="Calibri"/>
                <a:cs typeface="Calibri"/>
              </a:rPr>
              <a:t>do</a:t>
            </a:r>
            <a:r>
              <a:rPr lang="pt-BR" spc="240">
                <a:solidFill>
                  <a:schemeClr val="tx1"/>
                </a:solidFill>
                <a:latin typeface="Calibri"/>
                <a:cs typeface="Calibri"/>
              </a:rPr>
              <a:t> </a:t>
            </a:r>
            <a:r>
              <a:rPr lang="pt-BR">
                <a:solidFill>
                  <a:schemeClr val="tx1"/>
                </a:solidFill>
                <a:latin typeface="Calibri"/>
                <a:cs typeface="Calibri"/>
              </a:rPr>
              <a:t>Provão</a:t>
            </a:r>
            <a:r>
              <a:rPr lang="pt-BR" spc="229">
                <a:solidFill>
                  <a:schemeClr val="tx1"/>
                </a:solidFill>
                <a:latin typeface="Calibri"/>
                <a:cs typeface="Calibri"/>
              </a:rPr>
              <a:t> </a:t>
            </a:r>
            <a:r>
              <a:rPr lang="pt-BR">
                <a:solidFill>
                  <a:schemeClr val="tx1"/>
                </a:solidFill>
                <a:latin typeface="Calibri"/>
                <a:cs typeface="Calibri"/>
              </a:rPr>
              <a:t>Paulista</a:t>
            </a:r>
            <a:r>
              <a:rPr lang="pt-BR" spc="235">
                <a:solidFill>
                  <a:schemeClr val="tx1"/>
                </a:solidFill>
                <a:latin typeface="Calibri"/>
                <a:cs typeface="Calibri"/>
              </a:rPr>
              <a:t> </a:t>
            </a:r>
            <a:r>
              <a:rPr lang="pt-BR">
                <a:solidFill>
                  <a:schemeClr val="tx1"/>
                </a:solidFill>
                <a:latin typeface="Calibri"/>
                <a:cs typeface="Calibri"/>
              </a:rPr>
              <a:t>Seriado,</a:t>
            </a:r>
            <a:r>
              <a:rPr lang="pt-BR" spc="235">
                <a:solidFill>
                  <a:schemeClr val="tx1"/>
                </a:solidFill>
                <a:latin typeface="Calibri"/>
                <a:cs typeface="Calibri"/>
              </a:rPr>
              <a:t> </a:t>
            </a:r>
            <a:r>
              <a:rPr lang="pt-BR">
                <a:solidFill>
                  <a:schemeClr val="tx1"/>
                </a:solidFill>
                <a:latin typeface="Calibri"/>
                <a:cs typeface="Calibri"/>
              </a:rPr>
              <a:t>as</a:t>
            </a:r>
            <a:r>
              <a:rPr lang="pt-BR" spc="240">
                <a:solidFill>
                  <a:schemeClr val="tx1"/>
                </a:solidFill>
                <a:latin typeface="Calibri"/>
                <a:cs typeface="Calibri"/>
              </a:rPr>
              <a:t> </a:t>
            </a:r>
            <a:r>
              <a:rPr lang="pt-BR">
                <a:solidFill>
                  <a:schemeClr val="tx1"/>
                </a:solidFill>
                <a:latin typeface="Calibri"/>
                <a:cs typeface="Calibri"/>
              </a:rPr>
              <a:t>escolas</a:t>
            </a:r>
            <a:r>
              <a:rPr lang="pt-BR" spc="235">
                <a:solidFill>
                  <a:schemeClr val="tx1"/>
                </a:solidFill>
                <a:latin typeface="Calibri"/>
                <a:cs typeface="Calibri"/>
              </a:rPr>
              <a:t> </a:t>
            </a:r>
            <a:r>
              <a:rPr lang="pt-BR">
                <a:solidFill>
                  <a:schemeClr val="tx1"/>
                </a:solidFill>
                <a:latin typeface="Calibri"/>
                <a:cs typeface="Calibri"/>
              </a:rPr>
              <a:t>deverão</a:t>
            </a:r>
            <a:r>
              <a:rPr lang="pt-BR" spc="229">
                <a:solidFill>
                  <a:schemeClr val="tx1"/>
                </a:solidFill>
                <a:latin typeface="Calibri"/>
                <a:cs typeface="Calibri"/>
              </a:rPr>
              <a:t> </a:t>
            </a:r>
            <a:r>
              <a:rPr lang="pt-BR">
                <a:solidFill>
                  <a:schemeClr val="tx1"/>
                </a:solidFill>
                <a:latin typeface="Calibri"/>
                <a:cs typeface="Calibri"/>
              </a:rPr>
              <a:t>assegurar</a:t>
            </a:r>
            <a:r>
              <a:rPr lang="pt-BR" spc="245">
                <a:solidFill>
                  <a:schemeClr val="tx1"/>
                </a:solidFill>
                <a:latin typeface="Calibri"/>
                <a:cs typeface="Calibri"/>
              </a:rPr>
              <a:t> </a:t>
            </a:r>
            <a:r>
              <a:rPr lang="pt-BR" spc="-50">
                <a:solidFill>
                  <a:schemeClr val="tx1"/>
                </a:solidFill>
                <a:latin typeface="Calibri"/>
                <a:cs typeface="Calibri"/>
              </a:rPr>
              <a:t>o </a:t>
            </a:r>
            <a:r>
              <a:rPr lang="pt-BR">
                <a:solidFill>
                  <a:schemeClr val="tx1"/>
                </a:solidFill>
                <a:latin typeface="Calibri"/>
                <a:cs typeface="Calibri"/>
              </a:rPr>
              <a:t>cumprimento</a:t>
            </a:r>
            <a:r>
              <a:rPr lang="pt-BR" spc="215">
                <a:solidFill>
                  <a:schemeClr val="tx1"/>
                </a:solidFill>
                <a:latin typeface="Calibri"/>
                <a:cs typeface="Calibri"/>
              </a:rPr>
              <a:t> </a:t>
            </a:r>
            <a:r>
              <a:rPr lang="pt-BR">
                <a:solidFill>
                  <a:schemeClr val="tx1"/>
                </a:solidFill>
                <a:latin typeface="Calibri"/>
                <a:cs typeface="Calibri"/>
              </a:rPr>
              <a:t>dos</a:t>
            </a:r>
            <a:r>
              <a:rPr lang="pt-BR" spc="229">
                <a:solidFill>
                  <a:schemeClr val="tx1"/>
                </a:solidFill>
                <a:latin typeface="Calibri"/>
                <a:cs typeface="Calibri"/>
              </a:rPr>
              <a:t> </a:t>
            </a:r>
            <a:r>
              <a:rPr lang="pt-BR">
                <a:solidFill>
                  <a:schemeClr val="tx1"/>
                </a:solidFill>
                <a:latin typeface="Calibri"/>
                <a:cs typeface="Calibri"/>
              </a:rPr>
              <a:t>dias</a:t>
            </a:r>
            <a:r>
              <a:rPr lang="pt-BR" spc="225">
                <a:solidFill>
                  <a:schemeClr val="tx1"/>
                </a:solidFill>
                <a:latin typeface="Calibri"/>
                <a:cs typeface="Calibri"/>
              </a:rPr>
              <a:t> </a:t>
            </a:r>
            <a:r>
              <a:rPr lang="pt-BR">
                <a:solidFill>
                  <a:schemeClr val="tx1"/>
                </a:solidFill>
                <a:latin typeface="Calibri"/>
                <a:cs typeface="Calibri"/>
              </a:rPr>
              <a:t>letivos</a:t>
            </a:r>
            <a:r>
              <a:rPr lang="pt-BR" spc="220">
                <a:solidFill>
                  <a:schemeClr val="tx1"/>
                </a:solidFill>
                <a:latin typeface="Calibri"/>
                <a:cs typeface="Calibri"/>
              </a:rPr>
              <a:t> </a:t>
            </a:r>
            <a:r>
              <a:rPr lang="pt-BR">
                <a:solidFill>
                  <a:schemeClr val="tx1"/>
                </a:solidFill>
                <a:latin typeface="Calibri"/>
                <a:cs typeface="Calibri"/>
              </a:rPr>
              <a:t>estabelecidos</a:t>
            </a:r>
            <a:r>
              <a:rPr lang="pt-BR" spc="220">
                <a:solidFill>
                  <a:schemeClr val="tx1"/>
                </a:solidFill>
                <a:latin typeface="Calibri"/>
                <a:cs typeface="Calibri"/>
              </a:rPr>
              <a:t> </a:t>
            </a:r>
            <a:r>
              <a:rPr lang="pt-BR">
                <a:solidFill>
                  <a:schemeClr val="tx1"/>
                </a:solidFill>
                <a:latin typeface="Calibri"/>
                <a:cs typeface="Calibri"/>
              </a:rPr>
              <a:t>em</a:t>
            </a:r>
            <a:r>
              <a:rPr lang="pt-BR" spc="229">
                <a:solidFill>
                  <a:schemeClr val="tx1"/>
                </a:solidFill>
                <a:latin typeface="Calibri"/>
                <a:cs typeface="Calibri"/>
              </a:rPr>
              <a:t> </a:t>
            </a:r>
            <a:r>
              <a:rPr lang="pt-BR">
                <a:solidFill>
                  <a:schemeClr val="tx1"/>
                </a:solidFill>
                <a:latin typeface="Calibri"/>
                <a:cs typeface="Calibri"/>
              </a:rPr>
              <a:t>calendário</a:t>
            </a:r>
            <a:r>
              <a:rPr lang="pt-BR" spc="215">
                <a:solidFill>
                  <a:schemeClr val="tx1"/>
                </a:solidFill>
                <a:latin typeface="Calibri"/>
                <a:cs typeface="Calibri"/>
              </a:rPr>
              <a:t> </a:t>
            </a:r>
            <a:r>
              <a:rPr lang="pt-BR">
                <a:solidFill>
                  <a:schemeClr val="tx1"/>
                </a:solidFill>
                <a:latin typeface="Calibri"/>
                <a:cs typeface="Calibri"/>
              </a:rPr>
              <a:t>escolar,</a:t>
            </a:r>
            <a:r>
              <a:rPr lang="pt-BR" spc="220">
                <a:solidFill>
                  <a:schemeClr val="tx1"/>
                </a:solidFill>
                <a:latin typeface="Calibri"/>
                <a:cs typeface="Calibri"/>
              </a:rPr>
              <a:t> </a:t>
            </a:r>
            <a:r>
              <a:rPr lang="pt-BR">
                <a:solidFill>
                  <a:schemeClr val="tx1"/>
                </a:solidFill>
                <a:latin typeface="Calibri"/>
                <a:cs typeface="Calibri"/>
              </a:rPr>
              <a:t>procedendo</a:t>
            </a:r>
            <a:r>
              <a:rPr lang="pt-BR" spc="220">
                <a:solidFill>
                  <a:schemeClr val="tx1"/>
                </a:solidFill>
                <a:latin typeface="Calibri"/>
                <a:cs typeface="Calibri"/>
              </a:rPr>
              <a:t> </a:t>
            </a:r>
            <a:r>
              <a:rPr lang="pt-BR">
                <a:solidFill>
                  <a:schemeClr val="tx1"/>
                </a:solidFill>
                <a:latin typeface="Calibri"/>
                <a:cs typeface="Calibri"/>
              </a:rPr>
              <a:t>à</a:t>
            </a:r>
            <a:r>
              <a:rPr lang="pt-BR" spc="229">
                <a:solidFill>
                  <a:schemeClr val="tx1"/>
                </a:solidFill>
                <a:latin typeface="Calibri"/>
                <a:cs typeface="Calibri"/>
              </a:rPr>
              <a:t> </a:t>
            </a:r>
            <a:r>
              <a:rPr lang="pt-BR">
                <a:solidFill>
                  <a:schemeClr val="tx1"/>
                </a:solidFill>
                <a:latin typeface="Calibri"/>
                <a:cs typeface="Calibri"/>
              </a:rPr>
              <a:t>reposição</a:t>
            </a:r>
            <a:r>
              <a:rPr lang="pt-BR" spc="215">
                <a:solidFill>
                  <a:schemeClr val="tx1"/>
                </a:solidFill>
                <a:latin typeface="Calibri"/>
                <a:cs typeface="Calibri"/>
              </a:rPr>
              <a:t> </a:t>
            </a:r>
            <a:r>
              <a:rPr lang="pt-BR" spc="-25">
                <a:solidFill>
                  <a:schemeClr val="tx1"/>
                </a:solidFill>
                <a:latin typeface="Calibri"/>
                <a:cs typeface="Calibri"/>
              </a:rPr>
              <a:t>do </a:t>
            </a:r>
            <a:r>
              <a:rPr lang="pt-BR">
                <a:solidFill>
                  <a:schemeClr val="tx1"/>
                </a:solidFill>
                <a:latin typeface="Calibri"/>
                <a:cs typeface="Calibri"/>
              </a:rPr>
              <a:t>período</a:t>
            </a:r>
            <a:r>
              <a:rPr lang="pt-BR" spc="-20">
                <a:solidFill>
                  <a:schemeClr val="tx1"/>
                </a:solidFill>
                <a:latin typeface="Calibri"/>
                <a:cs typeface="Calibri"/>
              </a:rPr>
              <a:t> </a:t>
            </a:r>
            <a:r>
              <a:rPr lang="pt-BR">
                <a:solidFill>
                  <a:schemeClr val="tx1"/>
                </a:solidFill>
                <a:latin typeface="Calibri"/>
                <a:cs typeface="Calibri"/>
              </a:rPr>
              <a:t>na</a:t>
            </a:r>
            <a:r>
              <a:rPr lang="pt-BR" spc="-25">
                <a:solidFill>
                  <a:schemeClr val="tx1"/>
                </a:solidFill>
                <a:latin typeface="Calibri"/>
                <a:cs typeface="Calibri"/>
              </a:rPr>
              <a:t> </a:t>
            </a:r>
            <a:r>
              <a:rPr lang="pt-BR">
                <a:solidFill>
                  <a:schemeClr val="tx1"/>
                </a:solidFill>
                <a:latin typeface="Calibri"/>
                <a:cs typeface="Calibri"/>
              </a:rPr>
              <a:t>eventualidade</a:t>
            </a:r>
            <a:r>
              <a:rPr lang="pt-BR" spc="-30">
                <a:solidFill>
                  <a:schemeClr val="tx1"/>
                </a:solidFill>
                <a:latin typeface="Calibri"/>
                <a:cs typeface="Calibri"/>
              </a:rPr>
              <a:t> </a:t>
            </a:r>
            <a:r>
              <a:rPr lang="pt-BR">
                <a:solidFill>
                  <a:schemeClr val="tx1"/>
                </a:solidFill>
                <a:latin typeface="Calibri"/>
                <a:cs typeface="Calibri"/>
              </a:rPr>
              <a:t>de</a:t>
            </a:r>
            <a:r>
              <a:rPr lang="pt-BR" spc="-30">
                <a:solidFill>
                  <a:schemeClr val="tx1"/>
                </a:solidFill>
                <a:latin typeface="Calibri"/>
                <a:cs typeface="Calibri"/>
              </a:rPr>
              <a:t> </a:t>
            </a:r>
            <a:r>
              <a:rPr lang="pt-BR">
                <a:solidFill>
                  <a:schemeClr val="tx1"/>
                </a:solidFill>
                <a:latin typeface="Calibri"/>
                <a:cs typeface="Calibri"/>
              </a:rPr>
              <a:t>não</a:t>
            </a:r>
            <a:r>
              <a:rPr lang="pt-BR" spc="-30">
                <a:solidFill>
                  <a:schemeClr val="tx1"/>
                </a:solidFill>
                <a:latin typeface="Calibri"/>
                <a:cs typeface="Calibri"/>
              </a:rPr>
              <a:t> </a:t>
            </a:r>
            <a:r>
              <a:rPr lang="pt-BR">
                <a:solidFill>
                  <a:schemeClr val="tx1"/>
                </a:solidFill>
                <a:latin typeface="Calibri"/>
                <a:cs typeface="Calibri"/>
              </a:rPr>
              <a:t>cumprimento</a:t>
            </a:r>
            <a:r>
              <a:rPr lang="pt-BR" spc="-25">
                <a:solidFill>
                  <a:schemeClr val="tx1"/>
                </a:solidFill>
                <a:latin typeface="Calibri"/>
                <a:cs typeface="Calibri"/>
              </a:rPr>
              <a:t> </a:t>
            </a:r>
            <a:r>
              <a:rPr lang="pt-BR">
                <a:solidFill>
                  <a:schemeClr val="tx1"/>
                </a:solidFill>
                <a:latin typeface="Calibri"/>
                <a:cs typeface="Calibri"/>
              </a:rPr>
              <a:t>dos</a:t>
            </a:r>
            <a:r>
              <a:rPr lang="pt-BR" spc="-20">
                <a:solidFill>
                  <a:schemeClr val="tx1"/>
                </a:solidFill>
                <a:latin typeface="Calibri"/>
                <a:cs typeface="Calibri"/>
              </a:rPr>
              <a:t> </a:t>
            </a:r>
            <a:r>
              <a:rPr lang="pt-BR" b="1">
                <a:solidFill>
                  <a:schemeClr val="tx1"/>
                </a:solidFill>
                <a:latin typeface="Calibri"/>
                <a:cs typeface="Calibri"/>
              </a:rPr>
              <a:t>200</a:t>
            </a:r>
            <a:r>
              <a:rPr lang="pt-BR" b="1" spc="-35">
                <a:solidFill>
                  <a:schemeClr val="tx1"/>
                </a:solidFill>
                <a:latin typeface="Calibri"/>
                <a:cs typeface="Calibri"/>
              </a:rPr>
              <a:t> </a:t>
            </a:r>
            <a:r>
              <a:rPr lang="pt-BR" b="1">
                <a:solidFill>
                  <a:schemeClr val="tx1"/>
                </a:solidFill>
                <a:latin typeface="Calibri"/>
                <a:cs typeface="Calibri"/>
              </a:rPr>
              <a:t>dias</a:t>
            </a:r>
            <a:r>
              <a:rPr lang="pt-BR" b="1" spc="-30">
                <a:solidFill>
                  <a:schemeClr val="tx1"/>
                </a:solidFill>
                <a:latin typeface="Calibri"/>
                <a:cs typeface="Calibri"/>
              </a:rPr>
              <a:t> </a:t>
            </a:r>
            <a:r>
              <a:rPr lang="pt-BR" b="1">
                <a:solidFill>
                  <a:schemeClr val="tx1"/>
                </a:solidFill>
                <a:latin typeface="Calibri"/>
                <a:cs typeface="Calibri"/>
              </a:rPr>
              <a:t>letivos</a:t>
            </a:r>
            <a:r>
              <a:rPr lang="pt-BR">
                <a:solidFill>
                  <a:schemeClr val="tx1"/>
                </a:solidFill>
                <a:latin typeface="Calibri"/>
                <a:cs typeface="Calibri"/>
              </a:rPr>
              <a:t>,</a:t>
            </a:r>
            <a:r>
              <a:rPr lang="pt-BR" spc="-25">
                <a:solidFill>
                  <a:schemeClr val="tx1"/>
                </a:solidFill>
                <a:latin typeface="Calibri"/>
                <a:cs typeface="Calibri"/>
              </a:rPr>
              <a:t> </a:t>
            </a:r>
            <a:r>
              <a:rPr lang="pt-BR" spc="-10">
                <a:solidFill>
                  <a:schemeClr val="tx1"/>
                </a:solidFill>
                <a:latin typeface="Calibri"/>
                <a:cs typeface="Calibri"/>
              </a:rPr>
              <a:t>conforme</a:t>
            </a:r>
            <a:r>
              <a:rPr lang="pt-BR" spc="-30">
                <a:solidFill>
                  <a:schemeClr val="tx1"/>
                </a:solidFill>
                <a:latin typeface="Calibri"/>
                <a:cs typeface="Calibri"/>
              </a:rPr>
              <a:t> </a:t>
            </a:r>
            <a:r>
              <a:rPr lang="pt-BR">
                <a:solidFill>
                  <a:schemeClr val="tx1"/>
                </a:solidFill>
                <a:latin typeface="Calibri"/>
                <a:cs typeface="Calibri"/>
              </a:rPr>
              <a:t>exige</a:t>
            </a:r>
            <a:r>
              <a:rPr lang="pt-BR" spc="-25">
                <a:solidFill>
                  <a:schemeClr val="tx1"/>
                </a:solidFill>
                <a:latin typeface="Calibri"/>
                <a:cs typeface="Calibri"/>
              </a:rPr>
              <a:t> </a:t>
            </a:r>
            <a:r>
              <a:rPr lang="pt-BR">
                <a:solidFill>
                  <a:schemeClr val="tx1"/>
                </a:solidFill>
                <a:latin typeface="Calibri"/>
                <a:cs typeface="Calibri"/>
              </a:rPr>
              <a:t>a</a:t>
            </a:r>
            <a:r>
              <a:rPr lang="pt-BR" spc="-30">
                <a:solidFill>
                  <a:schemeClr val="tx1"/>
                </a:solidFill>
                <a:latin typeface="Calibri"/>
                <a:cs typeface="Calibri"/>
              </a:rPr>
              <a:t> </a:t>
            </a:r>
            <a:r>
              <a:rPr lang="pt-BR">
                <a:solidFill>
                  <a:schemeClr val="tx1"/>
                </a:solidFill>
                <a:latin typeface="Calibri"/>
                <a:cs typeface="Calibri"/>
              </a:rPr>
              <a:t>Lei</a:t>
            </a:r>
            <a:r>
              <a:rPr lang="pt-BR" spc="-30">
                <a:solidFill>
                  <a:schemeClr val="tx1"/>
                </a:solidFill>
                <a:latin typeface="Calibri"/>
                <a:cs typeface="Calibri"/>
              </a:rPr>
              <a:t> </a:t>
            </a:r>
            <a:r>
              <a:rPr lang="pt-BR">
                <a:solidFill>
                  <a:schemeClr val="tx1"/>
                </a:solidFill>
                <a:latin typeface="Calibri"/>
                <a:cs typeface="Calibri"/>
              </a:rPr>
              <a:t>no</a:t>
            </a:r>
            <a:r>
              <a:rPr lang="pt-BR" spc="-30">
                <a:solidFill>
                  <a:schemeClr val="tx1"/>
                </a:solidFill>
                <a:latin typeface="Calibri"/>
                <a:cs typeface="Calibri"/>
              </a:rPr>
              <a:t> </a:t>
            </a:r>
            <a:r>
              <a:rPr lang="pt-BR" spc="-10">
                <a:solidFill>
                  <a:schemeClr val="tx1"/>
                </a:solidFill>
                <a:latin typeface="Calibri"/>
                <a:cs typeface="Calibri"/>
              </a:rPr>
              <a:t>9.394, </a:t>
            </a:r>
            <a:r>
              <a:rPr lang="pt-BR">
                <a:solidFill>
                  <a:schemeClr val="tx1"/>
                </a:solidFill>
                <a:latin typeface="Calibri"/>
                <a:cs typeface="Calibri"/>
              </a:rPr>
              <a:t>de</a:t>
            </a:r>
            <a:r>
              <a:rPr lang="pt-BR" spc="50">
                <a:solidFill>
                  <a:schemeClr val="tx1"/>
                </a:solidFill>
                <a:latin typeface="Calibri"/>
                <a:cs typeface="Calibri"/>
              </a:rPr>
              <a:t> </a:t>
            </a:r>
            <a:r>
              <a:rPr lang="pt-BR">
                <a:solidFill>
                  <a:schemeClr val="tx1"/>
                </a:solidFill>
                <a:latin typeface="Calibri"/>
                <a:cs typeface="Calibri"/>
              </a:rPr>
              <a:t>20</a:t>
            </a:r>
            <a:r>
              <a:rPr lang="pt-BR" spc="55">
                <a:solidFill>
                  <a:schemeClr val="tx1"/>
                </a:solidFill>
                <a:latin typeface="Calibri"/>
                <a:cs typeface="Calibri"/>
              </a:rPr>
              <a:t> </a:t>
            </a:r>
            <a:r>
              <a:rPr lang="pt-BR">
                <a:solidFill>
                  <a:schemeClr val="tx1"/>
                </a:solidFill>
                <a:latin typeface="Calibri"/>
                <a:cs typeface="Calibri"/>
              </a:rPr>
              <a:t>de</a:t>
            </a:r>
            <a:r>
              <a:rPr lang="pt-BR" spc="50">
                <a:solidFill>
                  <a:schemeClr val="tx1"/>
                </a:solidFill>
                <a:latin typeface="Calibri"/>
                <a:cs typeface="Calibri"/>
              </a:rPr>
              <a:t> </a:t>
            </a:r>
            <a:r>
              <a:rPr lang="pt-BR">
                <a:solidFill>
                  <a:schemeClr val="tx1"/>
                </a:solidFill>
                <a:latin typeface="Calibri"/>
                <a:cs typeface="Calibri"/>
              </a:rPr>
              <a:t>dezembro</a:t>
            </a:r>
            <a:r>
              <a:rPr lang="pt-BR" spc="45">
                <a:solidFill>
                  <a:schemeClr val="tx1"/>
                </a:solidFill>
                <a:latin typeface="Calibri"/>
                <a:cs typeface="Calibri"/>
              </a:rPr>
              <a:t> </a:t>
            </a:r>
            <a:r>
              <a:rPr lang="pt-BR">
                <a:solidFill>
                  <a:schemeClr val="tx1"/>
                </a:solidFill>
                <a:latin typeface="Calibri"/>
                <a:cs typeface="Calibri"/>
              </a:rPr>
              <a:t>de</a:t>
            </a:r>
            <a:r>
              <a:rPr lang="pt-BR" spc="60">
                <a:solidFill>
                  <a:schemeClr val="tx1"/>
                </a:solidFill>
                <a:latin typeface="Calibri"/>
                <a:cs typeface="Calibri"/>
              </a:rPr>
              <a:t> </a:t>
            </a:r>
            <a:r>
              <a:rPr lang="pt-BR">
                <a:solidFill>
                  <a:schemeClr val="tx1"/>
                </a:solidFill>
                <a:latin typeface="Calibri"/>
                <a:cs typeface="Calibri"/>
              </a:rPr>
              <a:t>1996</a:t>
            </a:r>
            <a:r>
              <a:rPr lang="pt-BR" spc="85">
                <a:solidFill>
                  <a:schemeClr val="tx1"/>
                </a:solidFill>
                <a:latin typeface="Calibri"/>
                <a:cs typeface="Calibri"/>
              </a:rPr>
              <a:t> </a:t>
            </a:r>
            <a:r>
              <a:rPr lang="pt-BR">
                <a:solidFill>
                  <a:schemeClr val="tx1"/>
                </a:solidFill>
                <a:latin typeface="Calibri"/>
                <a:cs typeface="Calibri"/>
              </a:rPr>
              <a:t>–</a:t>
            </a:r>
            <a:r>
              <a:rPr lang="pt-BR" spc="50">
                <a:solidFill>
                  <a:schemeClr val="tx1"/>
                </a:solidFill>
                <a:latin typeface="Calibri"/>
                <a:cs typeface="Calibri"/>
              </a:rPr>
              <a:t> </a:t>
            </a:r>
            <a:r>
              <a:rPr lang="pt-BR">
                <a:solidFill>
                  <a:schemeClr val="tx1"/>
                </a:solidFill>
                <a:latin typeface="Calibri"/>
                <a:cs typeface="Calibri"/>
              </a:rPr>
              <a:t>Lei</a:t>
            </a:r>
            <a:r>
              <a:rPr lang="pt-BR" spc="50">
                <a:solidFill>
                  <a:schemeClr val="tx1"/>
                </a:solidFill>
                <a:latin typeface="Calibri"/>
                <a:cs typeface="Calibri"/>
              </a:rPr>
              <a:t> </a:t>
            </a:r>
            <a:r>
              <a:rPr lang="pt-BR">
                <a:solidFill>
                  <a:schemeClr val="tx1"/>
                </a:solidFill>
                <a:latin typeface="Calibri"/>
                <a:cs typeface="Calibri"/>
              </a:rPr>
              <a:t>de</a:t>
            </a:r>
            <a:r>
              <a:rPr lang="pt-BR" spc="60">
                <a:solidFill>
                  <a:schemeClr val="tx1"/>
                </a:solidFill>
                <a:latin typeface="Calibri"/>
                <a:cs typeface="Calibri"/>
              </a:rPr>
              <a:t> </a:t>
            </a:r>
            <a:r>
              <a:rPr lang="pt-BR">
                <a:solidFill>
                  <a:schemeClr val="tx1"/>
                </a:solidFill>
                <a:latin typeface="Calibri"/>
                <a:cs typeface="Calibri"/>
              </a:rPr>
              <a:t>Diretrizes</a:t>
            </a:r>
            <a:r>
              <a:rPr lang="pt-BR" spc="55">
                <a:solidFill>
                  <a:schemeClr val="tx1"/>
                </a:solidFill>
                <a:latin typeface="Calibri"/>
                <a:cs typeface="Calibri"/>
              </a:rPr>
              <a:t> </a:t>
            </a:r>
            <a:r>
              <a:rPr lang="pt-BR">
                <a:solidFill>
                  <a:schemeClr val="tx1"/>
                </a:solidFill>
                <a:latin typeface="Calibri"/>
                <a:cs typeface="Calibri"/>
              </a:rPr>
              <a:t>e</a:t>
            </a:r>
            <a:r>
              <a:rPr lang="pt-BR" spc="60">
                <a:solidFill>
                  <a:schemeClr val="tx1"/>
                </a:solidFill>
                <a:latin typeface="Calibri"/>
                <a:cs typeface="Calibri"/>
              </a:rPr>
              <a:t> </a:t>
            </a:r>
            <a:r>
              <a:rPr lang="pt-BR">
                <a:solidFill>
                  <a:schemeClr val="tx1"/>
                </a:solidFill>
                <a:latin typeface="Calibri"/>
                <a:cs typeface="Calibri"/>
              </a:rPr>
              <a:t>Bases</a:t>
            </a:r>
            <a:r>
              <a:rPr lang="pt-BR" spc="55">
                <a:solidFill>
                  <a:schemeClr val="tx1"/>
                </a:solidFill>
                <a:latin typeface="Calibri"/>
                <a:cs typeface="Calibri"/>
              </a:rPr>
              <a:t> </a:t>
            </a:r>
            <a:r>
              <a:rPr lang="pt-BR">
                <a:solidFill>
                  <a:schemeClr val="tx1"/>
                </a:solidFill>
                <a:latin typeface="Calibri"/>
                <a:cs typeface="Calibri"/>
              </a:rPr>
              <a:t>da</a:t>
            </a:r>
            <a:r>
              <a:rPr lang="pt-BR" spc="55">
                <a:solidFill>
                  <a:schemeClr val="tx1"/>
                </a:solidFill>
                <a:latin typeface="Calibri"/>
                <a:cs typeface="Calibri"/>
              </a:rPr>
              <a:t> </a:t>
            </a:r>
            <a:r>
              <a:rPr lang="pt-BR">
                <a:solidFill>
                  <a:schemeClr val="tx1"/>
                </a:solidFill>
                <a:latin typeface="Calibri"/>
                <a:cs typeface="Calibri"/>
              </a:rPr>
              <a:t>Educação</a:t>
            </a:r>
            <a:r>
              <a:rPr lang="pt-BR" spc="50">
                <a:solidFill>
                  <a:schemeClr val="tx1"/>
                </a:solidFill>
                <a:latin typeface="Calibri"/>
                <a:cs typeface="Calibri"/>
              </a:rPr>
              <a:t> </a:t>
            </a:r>
            <a:r>
              <a:rPr lang="pt-BR">
                <a:solidFill>
                  <a:schemeClr val="tx1"/>
                </a:solidFill>
                <a:latin typeface="Calibri"/>
                <a:cs typeface="Calibri"/>
              </a:rPr>
              <a:t>Nacional,</a:t>
            </a:r>
            <a:r>
              <a:rPr lang="pt-BR" spc="45">
                <a:solidFill>
                  <a:schemeClr val="tx1"/>
                </a:solidFill>
                <a:latin typeface="Calibri"/>
                <a:cs typeface="Calibri"/>
              </a:rPr>
              <a:t> </a:t>
            </a:r>
            <a:r>
              <a:rPr lang="pt-BR">
                <a:solidFill>
                  <a:schemeClr val="tx1"/>
                </a:solidFill>
                <a:latin typeface="Calibri"/>
                <a:cs typeface="Calibri"/>
              </a:rPr>
              <a:t>conforme</a:t>
            </a:r>
            <a:r>
              <a:rPr lang="pt-BR" spc="45">
                <a:solidFill>
                  <a:schemeClr val="tx1"/>
                </a:solidFill>
                <a:latin typeface="Calibri"/>
                <a:cs typeface="Calibri"/>
              </a:rPr>
              <a:t> </a:t>
            </a:r>
            <a:r>
              <a:rPr lang="pt-BR">
                <a:solidFill>
                  <a:schemeClr val="tx1"/>
                </a:solidFill>
                <a:latin typeface="Calibri"/>
                <a:cs typeface="Calibri"/>
              </a:rPr>
              <a:t>Plano</a:t>
            </a:r>
            <a:r>
              <a:rPr lang="pt-BR" spc="50">
                <a:solidFill>
                  <a:schemeClr val="tx1"/>
                </a:solidFill>
                <a:latin typeface="Calibri"/>
                <a:cs typeface="Calibri"/>
              </a:rPr>
              <a:t> </a:t>
            </a:r>
            <a:r>
              <a:rPr lang="pt-BR" spc="-25">
                <a:solidFill>
                  <a:schemeClr val="tx1"/>
                </a:solidFill>
                <a:latin typeface="Calibri"/>
                <a:cs typeface="Calibri"/>
              </a:rPr>
              <a:t>de </a:t>
            </a:r>
            <a:r>
              <a:rPr lang="pt-BR">
                <a:solidFill>
                  <a:schemeClr val="tx1"/>
                </a:solidFill>
                <a:latin typeface="Calibri"/>
                <a:cs typeface="Calibri"/>
              </a:rPr>
              <a:t>Trabalho</a:t>
            </a:r>
            <a:r>
              <a:rPr lang="pt-BR" spc="65">
                <a:solidFill>
                  <a:schemeClr val="tx1"/>
                </a:solidFill>
                <a:latin typeface="Calibri"/>
                <a:cs typeface="Calibri"/>
              </a:rPr>
              <a:t> </a:t>
            </a:r>
            <a:r>
              <a:rPr lang="pt-BR">
                <a:solidFill>
                  <a:schemeClr val="tx1"/>
                </a:solidFill>
                <a:latin typeface="Calibri"/>
                <a:cs typeface="Calibri"/>
              </a:rPr>
              <a:t>proposto</a:t>
            </a:r>
            <a:r>
              <a:rPr lang="pt-BR" spc="80">
                <a:solidFill>
                  <a:schemeClr val="tx1"/>
                </a:solidFill>
                <a:latin typeface="Calibri"/>
                <a:cs typeface="Calibri"/>
              </a:rPr>
              <a:t> </a:t>
            </a:r>
            <a:r>
              <a:rPr lang="pt-BR">
                <a:solidFill>
                  <a:schemeClr val="tx1"/>
                </a:solidFill>
                <a:latin typeface="Calibri"/>
                <a:cs typeface="Calibri"/>
              </a:rPr>
              <a:t>pelo</a:t>
            </a:r>
            <a:r>
              <a:rPr lang="pt-BR" spc="75">
                <a:solidFill>
                  <a:schemeClr val="tx1"/>
                </a:solidFill>
                <a:latin typeface="Calibri"/>
                <a:cs typeface="Calibri"/>
              </a:rPr>
              <a:t> </a:t>
            </a:r>
            <a:r>
              <a:rPr lang="pt-BR">
                <a:solidFill>
                  <a:schemeClr val="tx1"/>
                </a:solidFill>
                <a:latin typeface="Calibri"/>
                <a:cs typeface="Calibri"/>
              </a:rPr>
              <a:t>Diretor</a:t>
            </a:r>
            <a:r>
              <a:rPr lang="pt-BR" spc="80">
                <a:solidFill>
                  <a:schemeClr val="tx1"/>
                </a:solidFill>
                <a:latin typeface="Calibri"/>
                <a:cs typeface="Calibri"/>
              </a:rPr>
              <a:t> </a:t>
            </a:r>
            <a:r>
              <a:rPr lang="pt-BR">
                <a:solidFill>
                  <a:schemeClr val="tx1"/>
                </a:solidFill>
                <a:latin typeface="Calibri"/>
                <a:cs typeface="Calibri"/>
              </a:rPr>
              <a:t>de</a:t>
            </a:r>
            <a:r>
              <a:rPr lang="pt-BR" spc="80">
                <a:solidFill>
                  <a:schemeClr val="tx1"/>
                </a:solidFill>
                <a:latin typeface="Calibri"/>
                <a:cs typeface="Calibri"/>
              </a:rPr>
              <a:t> </a:t>
            </a:r>
            <a:r>
              <a:rPr lang="pt-BR">
                <a:solidFill>
                  <a:schemeClr val="tx1"/>
                </a:solidFill>
                <a:latin typeface="Calibri"/>
                <a:cs typeface="Calibri"/>
              </a:rPr>
              <a:t>Escola,</a:t>
            </a:r>
            <a:r>
              <a:rPr lang="pt-BR" spc="85">
                <a:solidFill>
                  <a:schemeClr val="tx1"/>
                </a:solidFill>
                <a:latin typeface="Calibri"/>
                <a:cs typeface="Calibri"/>
              </a:rPr>
              <a:t> </a:t>
            </a:r>
            <a:r>
              <a:rPr lang="pt-BR">
                <a:solidFill>
                  <a:schemeClr val="tx1"/>
                </a:solidFill>
                <a:latin typeface="Calibri"/>
                <a:cs typeface="Calibri"/>
              </a:rPr>
              <a:t>com</a:t>
            </a:r>
            <a:r>
              <a:rPr lang="pt-BR" spc="70">
                <a:solidFill>
                  <a:schemeClr val="tx1"/>
                </a:solidFill>
                <a:latin typeface="Calibri"/>
                <a:cs typeface="Calibri"/>
              </a:rPr>
              <a:t> </a:t>
            </a:r>
            <a:r>
              <a:rPr lang="pt-BR">
                <a:solidFill>
                  <a:schemeClr val="tx1"/>
                </a:solidFill>
                <a:latin typeface="Calibri"/>
                <a:cs typeface="Calibri"/>
              </a:rPr>
              <a:t>a</a:t>
            </a:r>
            <a:r>
              <a:rPr lang="pt-BR" spc="75">
                <a:solidFill>
                  <a:schemeClr val="tx1"/>
                </a:solidFill>
                <a:latin typeface="Calibri"/>
                <a:cs typeface="Calibri"/>
              </a:rPr>
              <a:t> </a:t>
            </a:r>
            <a:r>
              <a:rPr lang="pt-BR">
                <a:solidFill>
                  <a:schemeClr val="tx1"/>
                </a:solidFill>
                <a:latin typeface="Calibri"/>
                <a:cs typeface="Calibri"/>
              </a:rPr>
              <a:t>possibilidade</a:t>
            </a:r>
            <a:r>
              <a:rPr lang="pt-BR" spc="70">
                <a:solidFill>
                  <a:schemeClr val="tx1"/>
                </a:solidFill>
                <a:latin typeface="Calibri"/>
                <a:cs typeface="Calibri"/>
              </a:rPr>
              <a:t> </a:t>
            </a:r>
            <a:r>
              <a:rPr lang="pt-BR">
                <a:solidFill>
                  <a:schemeClr val="tx1"/>
                </a:solidFill>
                <a:latin typeface="Calibri"/>
                <a:cs typeface="Calibri"/>
              </a:rPr>
              <a:t>de</a:t>
            </a:r>
            <a:r>
              <a:rPr lang="pt-BR" spc="80">
                <a:solidFill>
                  <a:schemeClr val="tx1"/>
                </a:solidFill>
                <a:latin typeface="Calibri"/>
                <a:cs typeface="Calibri"/>
              </a:rPr>
              <a:t> </a:t>
            </a:r>
            <a:r>
              <a:rPr lang="pt-BR" spc="-10">
                <a:solidFill>
                  <a:schemeClr val="tx1"/>
                </a:solidFill>
                <a:latin typeface="Calibri"/>
                <a:cs typeface="Calibri"/>
              </a:rPr>
              <a:t>valer-</a:t>
            </a:r>
            <a:r>
              <a:rPr lang="pt-BR">
                <a:solidFill>
                  <a:schemeClr val="tx1"/>
                </a:solidFill>
                <a:latin typeface="Calibri"/>
                <a:cs typeface="Calibri"/>
              </a:rPr>
              <a:t>se</a:t>
            </a:r>
            <a:r>
              <a:rPr lang="pt-BR" spc="70">
                <a:solidFill>
                  <a:schemeClr val="tx1"/>
                </a:solidFill>
                <a:latin typeface="Calibri"/>
                <a:cs typeface="Calibri"/>
              </a:rPr>
              <a:t> </a:t>
            </a:r>
            <a:r>
              <a:rPr lang="pt-BR">
                <a:solidFill>
                  <a:schemeClr val="tx1"/>
                </a:solidFill>
                <a:latin typeface="Calibri"/>
                <a:cs typeface="Calibri"/>
              </a:rPr>
              <a:t>do</a:t>
            </a:r>
            <a:r>
              <a:rPr lang="pt-BR" spc="80">
                <a:solidFill>
                  <a:schemeClr val="tx1"/>
                </a:solidFill>
                <a:latin typeface="Calibri"/>
                <a:cs typeface="Calibri"/>
              </a:rPr>
              <a:t> </a:t>
            </a:r>
            <a:r>
              <a:rPr lang="pt-BR">
                <a:solidFill>
                  <a:schemeClr val="tx1"/>
                </a:solidFill>
                <a:latin typeface="Calibri"/>
                <a:cs typeface="Calibri"/>
              </a:rPr>
              <a:t>disposto</a:t>
            </a:r>
            <a:r>
              <a:rPr lang="pt-BR" spc="80">
                <a:solidFill>
                  <a:schemeClr val="tx1"/>
                </a:solidFill>
                <a:latin typeface="Calibri"/>
                <a:cs typeface="Calibri"/>
              </a:rPr>
              <a:t> </a:t>
            </a:r>
            <a:r>
              <a:rPr lang="pt-BR">
                <a:solidFill>
                  <a:schemeClr val="tx1"/>
                </a:solidFill>
                <a:latin typeface="Calibri"/>
                <a:cs typeface="Calibri"/>
              </a:rPr>
              <a:t>no</a:t>
            </a:r>
            <a:r>
              <a:rPr lang="pt-BR" spc="85">
                <a:solidFill>
                  <a:schemeClr val="tx1"/>
                </a:solidFill>
                <a:latin typeface="Calibri"/>
                <a:cs typeface="Calibri"/>
              </a:rPr>
              <a:t> </a:t>
            </a:r>
            <a:r>
              <a:rPr lang="pt-BR" b="1" spc="-10">
                <a:solidFill>
                  <a:schemeClr val="tx2"/>
                </a:solidFill>
                <a:latin typeface="Calibri"/>
                <a:cs typeface="Calibri"/>
              </a:rPr>
              <a:t>Parecer </a:t>
            </a:r>
            <a:r>
              <a:rPr lang="pt-BR" b="1">
                <a:solidFill>
                  <a:schemeClr val="tx2"/>
                </a:solidFill>
                <a:latin typeface="Calibri"/>
                <a:cs typeface="Calibri"/>
              </a:rPr>
              <a:t>CEE/SP</a:t>
            </a:r>
            <a:r>
              <a:rPr lang="pt-BR" b="1" spc="-35">
                <a:solidFill>
                  <a:schemeClr val="tx2"/>
                </a:solidFill>
                <a:latin typeface="Calibri"/>
                <a:cs typeface="Calibri"/>
              </a:rPr>
              <a:t> </a:t>
            </a:r>
            <a:r>
              <a:rPr lang="pt-BR" b="1">
                <a:solidFill>
                  <a:schemeClr val="tx2"/>
                </a:solidFill>
                <a:latin typeface="Calibri"/>
                <a:cs typeface="Calibri"/>
              </a:rPr>
              <a:t>no</a:t>
            </a:r>
            <a:r>
              <a:rPr lang="pt-BR" b="1" spc="-15">
                <a:solidFill>
                  <a:schemeClr val="tx2"/>
                </a:solidFill>
                <a:latin typeface="Calibri"/>
                <a:cs typeface="Calibri"/>
              </a:rPr>
              <a:t> </a:t>
            </a:r>
            <a:r>
              <a:rPr lang="pt-BR" b="1">
                <a:solidFill>
                  <a:schemeClr val="tx2"/>
                </a:solidFill>
                <a:latin typeface="Calibri"/>
                <a:cs typeface="Calibri"/>
              </a:rPr>
              <a:t>535,</a:t>
            </a:r>
            <a:r>
              <a:rPr lang="pt-BR" b="1" spc="-30">
                <a:solidFill>
                  <a:schemeClr val="tx2"/>
                </a:solidFill>
                <a:latin typeface="Calibri"/>
                <a:cs typeface="Calibri"/>
              </a:rPr>
              <a:t> </a:t>
            </a:r>
            <a:r>
              <a:rPr lang="pt-BR" b="1">
                <a:solidFill>
                  <a:schemeClr val="tx2"/>
                </a:solidFill>
                <a:latin typeface="Calibri"/>
                <a:cs typeface="Calibri"/>
              </a:rPr>
              <a:t>de</a:t>
            </a:r>
            <a:r>
              <a:rPr lang="pt-BR" b="1" spc="-25">
                <a:solidFill>
                  <a:schemeClr val="tx2"/>
                </a:solidFill>
                <a:latin typeface="Calibri"/>
                <a:cs typeface="Calibri"/>
              </a:rPr>
              <a:t> </a:t>
            </a:r>
            <a:r>
              <a:rPr lang="pt-BR" b="1">
                <a:solidFill>
                  <a:schemeClr val="tx2"/>
                </a:solidFill>
                <a:latin typeface="Calibri"/>
                <a:cs typeface="Calibri"/>
              </a:rPr>
              <a:t>11</a:t>
            </a:r>
            <a:r>
              <a:rPr lang="pt-BR" b="1" spc="-35">
                <a:solidFill>
                  <a:schemeClr val="tx2"/>
                </a:solidFill>
                <a:latin typeface="Calibri"/>
                <a:cs typeface="Calibri"/>
              </a:rPr>
              <a:t> </a:t>
            </a:r>
            <a:r>
              <a:rPr lang="pt-BR" b="1">
                <a:solidFill>
                  <a:schemeClr val="tx2"/>
                </a:solidFill>
                <a:latin typeface="Calibri"/>
                <a:cs typeface="Calibri"/>
              </a:rPr>
              <a:t>de</a:t>
            </a:r>
            <a:r>
              <a:rPr lang="pt-BR" b="1" spc="-30">
                <a:solidFill>
                  <a:schemeClr val="tx2"/>
                </a:solidFill>
                <a:latin typeface="Calibri"/>
                <a:cs typeface="Calibri"/>
              </a:rPr>
              <a:t> </a:t>
            </a:r>
            <a:r>
              <a:rPr lang="pt-BR" b="1">
                <a:solidFill>
                  <a:schemeClr val="tx2"/>
                </a:solidFill>
                <a:latin typeface="Calibri"/>
                <a:cs typeface="Calibri"/>
              </a:rPr>
              <a:t>outubro</a:t>
            </a:r>
            <a:r>
              <a:rPr lang="pt-BR" b="1" spc="-30">
                <a:solidFill>
                  <a:schemeClr val="tx2"/>
                </a:solidFill>
                <a:latin typeface="Calibri"/>
                <a:cs typeface="Calibri"/>
              </a:rPr>
              <a:t> </a:t>
            </a:r>
            <a:r>
              <a:rPr lang="pt-BR" b="1">
                <a:solidFill>
                  <a:schemeClr val="tx2"/>
                </a:solidFill>
                <a:latin typeface="Calibri"/>
                <a:cs typeface="Calibri"/>
              </a:rPr>
              <a:t>de</a:t>
            </a:r>
            <a:r>
              <a:rPr lang="pt-BR" b="1" spc="-10">
                <a:solidFill>
                  <a:schemeClr val="tx2"/>
                </a:solidFill>
                <a:latin typeface="Calibri"/>
                <a:cs typeface="Calibri"/>
              </a:rPr>
              <a:t> 2023.</a:t>
            </a:r>
            <a:endParaRPr lang="pt-BR" b="1">
              <a:solidFill>
                <a:schemeClr val="tx2"/>
              </a:solidFill>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85750"/>
            <a:ext cx="8947911" cy="629018"/>
          </a:xfrm>
          <a:prstGeom prst="rect">
            <a:avLst/>
          </a:prstGeom>
        </p:spPr>
        <p:txBody>
          <a:bodyPr vert="horz" wrap="square" lIns="0" tIns="13335" rIns="0" bIns="0" rtlCol="0">
            <a:spAutoFit/>
          </a:bodyPr>
          <a:lstStyle/>
          <a:p>
            <a:pPr marL="541020" algn="ctr">
              <a:spcBef>
                <a:spcPts val="105"/>
              </a:spcBef>
            </a:pPr>
            <a:r>
              <a:rPr lang="pt-BR" sz="2000" b="1">
                <a:solidFill>
                  <a:schemeClr val="accent1"/>
                </a:solidFill>
                <a:uFill>
                  <a:solidFill>
                    <a:srgbClr val="0000FF"/>
                  </a:solidFill>
                </a:uFill>
                <a:hlinkClick r:id="rId2">
                  <a:extLst>
                    <a:ext uri="{A12FA001-AC4F-418D-AE19-62706E023703}">
                      <ahyp:hlinkClr xmlns:ahyp="http://schemas.microsoft.com/office/drawing/2018/hyperlinkcolor" val="tx"/>
                    </a:ext>
                  </a:extLst>
                </a:hlinkClick>
              </a:rPr>
              <a:t>Parecer</a:t>
            </a:r>
            <a:r>
              <a:rPr lang="pt-BR" sz="2000" b="1" spc="-30">
                <a:solidFill>
                  <a:schemeClr val="accent1"/>
                </a:solidFill>
                <a:uFill>
                  <a:solidFill>
                    <a:srgbClr val="0000FF"/>
                  </a:solidFill>
                </a:uFill>
                <a:latin typeface="Calibri"/>
                <a:cs typeface="Calibri"/>
              </a:rPr>
              <a:t> </a:t>
            </a:r>
            <a:r>
              <a:rPr lang="pt-BR" sz="2000" b="1">
                <a:solidFill>
                  <a:schemeClr val="accent1"/>
                </a:solidFill>
                <a:uFill>
                  <a:solidFill>
                    <a:srgbClr val="0000FF"/>
                  </a:solidFill>
                </a:uFill>
                <a:hlinkClick r:id="rId2">
                  <a:extLst>
                    <a:ext uri="{A12FA001-AC4F-418D-AE19-62706E023703}">
                      <ahyp:hlinkClr xmlns:ahyp="http://schemas.microsoft.com/office/drawing/2018/hyperlinkcolor" val="tx"/>
                    </a:ext>
                  </a:extLst>
                </a:hlinkClick>
              </a:rPr>
              <a:t>CEE</a:t>
            </a:r>
            <a:r>
              <a:rPr lang="pt-BR" sz="2000" b="1" spc="-35">
                <a:solidFill>
                  <a:schemeClr val="accent1"/>
                </a:solidFill>
                <a:uFill>
                  <a:solidFill>
                    <a:srgbClr val="0000FF"/>
                  </a:solidFill>
                </a:uFill>
                <a:latin typeface="Calibri"/>
                <a:cs typeface="Calibri"/>
              </a:rPr>
              <a:t> </a:t>
            </a:r>
            <a:r>
              <a:rPr lang="pt-BR" sz="2000" b="1">
                <a:solidFill>
                  <a:schemeClr val="accent1"/>
                </a:solidFill>
                <a:uFill>
                  <a:solidFill>
                    <a:srgbClr val="0000FF"/>
                  </a:solidFill>
                </a:uFill>
              </a:rPr>
              <a:t>Nº</a:t>
            </a:r>
            <a:r>
              <a:rPr lang="pt-BR" sz="2000" b="1" spc="-25">
                <a:solidFill>
                  <a:schemeClr val="accent1"/>
                </a:solidFill>
                <a:uFill>
                  <a:solidFill>
                    <a:srgbClr val="0000FF"/>
                  </a:solidFill>
                </a:uFill>
                <a:latin typeface="Calibri"/>
                <a:cs typeface="Calibri"/>
              </a:rPr>
              <a:t> </a:t>
            </a:r>
            <a:r>
              <a:rPr lang="pt-BR" sz="2000" b="1" spc="-10">
                <a:solidFill>
                  <a:schemeClr val="accent1"/>
                </a:solidFill>
                <a:uFill>
                  <a:solidFill>
                    <a:srgbClr val="0000FF"/>
                  </a:solidFill>
                </a:uFill>
                <a:latin typeface="Calibri"/>
                <a:cs typeface="Calibri"/>
                <a:hlinkClick r:id="rId2">
                  <a:extLst>
                    <a:ext uri="{A12FA001-AC4F-418D-AE19-62706E023703}">
                      <ahyp:hlinkClr xmlns:ahyp="http://schemas.microsoft.com/office/drawing/2018/hyperlinkcolor" val="tx"/>
                    </a:ext>
                  </a:extLst>
                </a:hlinkClick>
              </a:rPr>
              <a:t>535/2023:</a:t>
            </a:r>
            <a:r>
              <a:rPr lang="pt-BR" sz="2000" b="1" spc="-10">
                <a:solidFill>
                  <a:schemeClr val="accent1"/>
                </a:solidFill>
                <a:uFill>
                  <a:solidFill>
                    <a:srgbClr val="0000FF"/>
                  </a:solidFill>
                </a:uFill>
                <a:latin typeface="Calibri"/>
                <a:cs typeface="Calibri"/>
              </a:rPr>
              <a:t>  AULAS REMOTAS</a:t>
            </a:r>
            <a:br>
              <a:rPr lang="pt-BR" sz="2000" b="1" u="none" spc="-10">
                <a:solidFill>
                  <a:schemeClr val="accent1"/>
                </a:solidFill>
                <a:uFill>
                  <a:solidFill>
                    <a:srgbClr val="0000FF"/>
                  </a:solidFill>
                </a:uFill>
                <a:latin typeface="Calibri"/>
                <a:cs typeface="Calibri"/>
              </a:rPr>
            </a:br>
            <a:endParaRPr sz="2000" u="none">
              <a:solidFill>
                <a:schemeClr val="accent1"/>
              </a:solidFill>
              <a:latin typeface="Calibri"/>
              <a:cs typeface="Calibri"/>
            </a:endParaRPr>
          </a:p>
        </p:txBody>
      </p:sp>
      <p:sp>
        <p:nvSpPr>
          <p:cNvPr id="3" name="object 3"/>
          <p:cNvSpPr txBox="1"/>
          <p:nvPr/>
        </p:nvSpPr>
        <p:spPr>
          <a:xfrm>
            <a:off x="152400" y="606993"/>
            <a:ext cx="8610600" cy="5893023"/>
          </a:xfrm>
          <a:prstGeom prst="rect">
            <a:avLst/>
          </a:prstGeom>
        </p:spPr>
        <p:txBody>
          <a:bodyPr vert="horz" wrap="square" lIns="0" tIns="46355" rIns="0" bIns="0" rtlCol="0">
            <a:spAutoFit/>
          </a:bodyPr>
          <a:lstStyle/>
          <a:p>
            <a:pPr marL="18415" marR="8890" indent="-6350" algn="just">
              <a:lnSpc>
                <a:spcPct val="105300"/>
              </a:lnSpc>
              <a:spcBef>
                <a:spcPts val="120"/>
              </a:spcBef>
            </a:pPr>
            <a:endParaRPr lang="pt-BR" sz="2000" b="1" u="sng" spc="-10" dirty="0">
              <a:solidFill>
                <a:srgbClr val="0000FF"/>
              </a:solidFill>
              <a:uFill>
                <a:solidFill>
                  <a:srgbClr val="0000FF"/>
                </a:solidFill>
              </a:uFill>
              <a:latin typeface="Calibri"/>
              <a:cs typeface="Calibri"/>
            </a:endParaRPr>
          </a:p>
          <a:p>
            <a:pPr marL="18415" marR="8890" indent="-6350" algn="just">
              <a:lnSpc>
                <a:spcPct val="105300"/>
              </a:lnSpc>
              <a:spcBef>
                <a:spcPts val="120"/>
              </a:spcBef>
            </a:pPr>
            <a:r>
              <a:rPr lang="pt-BR" dirty="0">
                <a:latin typeface="Calibri"/>
                <a:cs typeface="Calibri"/>
              </a:rPr>
              <a:t>Para</a:t>
            </a:r>
            <a:r>
              <a:rPr lang="pt-BR" spc="5" dirty="0">
                <a:latin typeface="Calibri"/>
                <a:cs typeface="Calibri"/>
              </a:rPr>
              <a:t> </a:t>
            </a:r>
            <a:r>
              <a:rPr lang="pt-BR" dirty="0">
                <a:latin typeface="Calibri"/>
                <a:cs typeface="Calibri"/>
              </a:rPr>
              <a:t>a</a:t>
            </a:r>
            <a:r>
              <a:rPr lang="pt-BR" spc="5" dirty="0">
                <a:latin typeface="Calibri"/>
                <a:cs typeface="Calibri"/>
              </a:rPr>
              <a:t> </a:t>
            </a:r>
            <a:r>
              <a:rPr lang="pt-BR" dirty="0">
                <a:latin typeface="Calibri"/>
                <a:cs typeface="Calibri"/>
              </a:rPr>
              <a:t>garantia</a:t>
            </a:r>
            <a:r>
              <a:rPr lang="pt-BR" spc="10" dirty="0">
                <a:latin typeface="Calibri"/>
                <a:cs typeface="Calibri"/>
              </a:rPr>
              <a:t> </a:t>
            </a:r>
            <a:r>
              <a:rPr lang="pt-BR" dirty="0">
                <a:latin typeface="Calibri"/>
                <a:cs typeface="Calibri"/>
              </a:rPr>
              <a:t>do</a:t>
            </a:r>
            <a:r>
              <a:rPr lang="pt-BR" spc="10" dirty="0">
                <a:latin typeface="Calibri"/>
                <a:cs typeface="Calibri"/>
              </a:rPr>
              <a:t> </a:t>
            </a:r>
            <a:r>
              <a:rPr lang="pt-BR" dirty="0">
                <a:latin typeface="Calibri"/>
                <a:cs typeface="Calibri"/>
              </a:rPr>
              <a:t>dia</a:t>
            </a:r>
            <a:r>
              <a:rPr lang="pt-BR" spc="5" dirty="0">
                <a:latin typeface="Calibri"/>
                <a:cs typeface="Calibri"/>
              </a:rPr>
              <a:t> </a:t>
            </a:r>
            <a:r>
              <a:rPr lang="pt-BR" dirty="0">
                <a:latin typeface="Calibri"/>
                <a:cs typeface="Calibri"/>
              </a:rPr>
              <a:t>letivo</a:t>
            </a:r>
            <a:r>
              <a:rPr lang="pt-BR" spc="5" dirty="0">
                <a:latin typeface="Calibri"/>
                <a:cs typeface="Calibri"/>
              </a:rPr>
              <a:t> </a:t>
            </a:r>
            <a:r>
              <a:rPr lang="pt-BR" dirty="0">
                <a:latin typeface="Calibri"/>
                <a:cs typeface="Calibri"/>
              </a:rPr>
              <a:t>e</a:t>
            </a:r>
            <a:r>
              <a:rPr lang="pt-BR" spc="15" dirty="0">
                <a:latin typeface="Calibri"/>
                <a:cs typeface="Calibri"/>
              </a:rPr>
              <a:t> </a:t>
            </a:r>
            <a:r>
              <a:rPr lang="pt-BR" dirty="0">
                <a:latin typeface="Calibri"/>
                <a:cs typeface="Calibri"/>
              </a:rPr>
              <a:t>do</a:t>
            </a:r>
            <a:r>
              <a:rPr lang="pt-BR" spc="5" dirty="0">
                <a:latin typeface="Calibri"/>
                <a:cs typeface="Calibri"/>
              </a:rPr>
              <a:t> </a:t>
            </a:r>
            <a:r>
              <a:rPr lang="pt-BR" dirty="0">
                <a:latin typeface="Calibri"/>
                <a:cs typeface="Calibri"/>
              </a:rPr>
              <a:t>efetivo</a:t>
            </a:r>
            <a:r>
              <a:rPr lang="pt-BR" spc="5" dirty="0">
                <a:latin typeface="Calibri"/>
                <a:cs typeface="Calibri"/>
              </a:rPr>
              <a:t> </a:t>
            </a:r>
            <a:r>
              <a:rPr lang="pt-BR" dirty="0">
                <a:latin typeface="Calibri"/>
                <a:cs typeface="Calibri"/>
              </a:rPr>
              <a:t>trabalho</a:t>
            </a:r>
            <a:r>
              <a:rPr lang="pt-BR" spc="10" dirty="0">
                <a:latin typeface="Calibri"/>
                <a:cs typeface="Calibri"/>
              </a:rPr>
              <a:t> </a:t>
            </a:r>
            <a:r>
              <a:rPr lang="pt-BR" dirty="0">
                <a:latin typeface="Calibri"/>
                <a:cs typeface="Calibri"/>
              </a:rPr>
              <a:t>escolar</a:t>
            </a:r>
            <a:r>
              <a:rPr lang="pt-BR" spc="50" dirty="0">
                <a:latin typeface="Calibri"/>
                <a:cs typeface="Calibri"/>
              </a:rPr>
              <a:t> </a:t>
            </a:r>
            <a:r>
              <a:rPr lang="pt-BR" dirty="0">
                <a:latin typeface="Calibri"/>
                <a:cs typeface="Calibri"/>
              </a:rPr>
              <a:t>nas</a:t>
            </a:r>
            <a:r>
              <a:rPr lang="pt-BR" spc="10" dirty="0">
                <a:latin typeface="Calibri"/>
                <a:cs typeface="Calibri"/>
              </a:rPr>
              <a:t> </a:t>
            </a:r>
            <a:r>
              <a:rPr lang="pt-BR" dirty="0">
                <a:latin typeface="Calibri"/>
                <a:cs typeface="Calibri"/>
              </a:rPr>
              <a:t>turmas</a:t>
            </a:r>
            <a:r>
              <a:rPr lang="pt-BR" spc="10" dirty="0">
                <a:latin typeface="Calibri"/>
                <a:cs typeface="Calibri"/>
              </a:rPr>
              <a:t> </a:t>
            </a:r>
            <a:r>
              <a:rPr lang="pt-BR" dirty="0">
                <a:latin typeface="Calibri"/>
                <a:cs typeface="Calibri"/>
              </a:rPr>
              <a:t>que</a:t>
            </a:r>
            <a:r>
              <a:rPr lang="pt-BR" spc="15" dirty="0">
                <a:latin typeface="Calibri"/>
                <a:cs typeface="Calibri"/>
              </a:rPr>
              <a:t> </a:t>
            </a:r>
            <a:r>
              <a:rPr lang="pt-BR" spc="-25" dirty="0">
                <a:latin typeface="Calibri"/>
                <a:cs typeface="Calibri"/>
              </a:rPr>
              <a:t>não </a:t>
            </a:r>
            <a:r>
              <a:rPr lang="pt-BR" dirty="0">
                <a:latin typeface="Calibri"/>
                <a:cs typeface="Calibri"/>
              </a:rPr>
              <a:t>estejam</a:t>
            </a:r>
            <a:r>
              <a:rPr lang="pt-BR" spc="90" dirty="0">
                <a:latin typeface="Calibri"/>
                <a:cs typeface="Calibri"/>
              </a:rPr>
              <a:t> </a:t>
            </a:r>
            <a:r>
              <a:rPr lang="pt-BR" dirty="0">
                <a:latin typeface="Calibri"/>
                <a:cs typeface="Calibri"/>
              </a:rPr>
              <a:t>envolvidas</a:t>
            </a:r>
            <a:r>
              <a:rPr lang="pt-BR" spc="95" dirty="0">
                <a:latin typeface="Calibri"/>
                <a:cs typeface="Calibri"/>
              </a:rPr>
              <a:t> </a:t>
            </a:r>
            <a:r>
              <a:rPr lang="pt-BR" dirty="0">
                <a:latin typeface="Calibri"/>
                <a:cs typeface="Calibri"/>
              </a:rPr>
              <a:t>no</a:t>
            </a:r>
            <a:r>
              <a:rPr lang="pt-BR" spc="90" dirty="0">
                <a:latin typeface="Calibri"/>
                <a:cs typeface="Calibri"/>
              </a:rPr>
              <a:t> </a:t>
            </a:r>
            <a:r>
              <a:rPr lang="pt-BR" dirty="0">
                <a:latin typeface="Calibri"/>
                <a:cs typeface="Calibri"/>
              </a:rPr>
              <a:t>processo</a:t>
            </a:r>
            <a:r>
              <a:rPr lang="pt-BR" spc="90" dirty="0">
                <a:latin typeface="Calibri"/>
                <a:cs typeface="Calibri"/>
              </a:rPr>
              <a:t> </a:t>
            </a:r>
            <a:r>
              <a:rPr lang="pt-BR" dirty="0">
                <a:latin typeface="Calibri"/>
                <a:cs typeface="Calibri"/>
              </a:rPr>
              <a:t>de</a:t>
            </a:r>
            <a:r>
              <a:rPr lang="pt-BR" spc="100" dirty="0">
                <a:latin typeface="Calibri"/>
                <a:cs typeface="Calibri"/>
              </a:rPr>
              <a:t> </a:t>
            </a:r>
            <a:r>
              <a:rPr lang="pt-BR" dirty="0">
                <a:latin typeface="Calibri"/>
                <a:cs typeface="Calibri"/>
              </a:rPr>
              <a:t>aplicação</a:t>
            </a:r>
            <a:r>
              <a:rPr lang="pt-BR" spc="90" dirty="0">
                <a:latin typeface="Calibri"/>
                <a:cs typeface="Calibri"/>
              </a:rPr>
              <a:t> </a:t>
            </a:r>
            <a:r>
              <a:rPr lang="pt-BR" dirty="0">
                <a:latin typeface="Calibri"/>
                <a:cs typeface="Calibri"/>
              </a:rPr>
              <a:t>do</a:t>
            </a:r>
            <a:r>
              <a:rPr lang="pt-BR" spc="100" dirty="0">
                <a:latin typeface="Calibri"/>
                <a:cs typeface="Calibri"/>
              </a:rPr>
              <a:t> </a:t>
            </a:r>
            <a:r>
              <a:rPr lang="pt-BR" dirty="0">
                <a:latin typeface="Calibri"/>
                <a:cs typeface="Calibri"/>
              </a:rPr>
              <a:t>Provão</a:t>
            </a:r>
            <a:r>
              <a:rPr lang="pt-BR" spc="105" dirty="0">
                <a:latin typeface="Calibri"/>
                <a:cs typeface="Calibri"/>
              </a:rPr>
              <a:t> </a:t>
            </a:r>
            <a:r>
              <a:rPr lang="pt-BR" dirty="0">
                <a:latin typeface="Calibri"/>
                <a:cs typeface="Calibri"/>
              </a:rPr>
              <a:t>Paulista</a:t>
            </a:r>
            <a:r>
              <a:rPr lang="pt-BR" spc="95" dirty="0">
                <a:latin typeface="Calibri"/>
                <a:cs typeface="Calibri"/>
              </a:rPr>
              <a:t> </a:t>
            </a:r>
            <a:r>
              <a:rPr lang="pt-BR" dirty="0">
                <a:latin typeface="Calibri"/>
                <a:cs typeface="Calibri"/>
              </a:rPr>
              <a:t>Seriado,</a:t>
            </a:r>
            <a:r>
              <a:rPr lang="pt-BR" spc="100" dirty="0">
                <a:latin typeface="Calibri"/>
                <a:cs typeface="Calibri"/>
              </a:rPr>
              <a:t> </a:t>
            </a:r>
            <a:r>
              <a:rPr lang="pt-BR" spc="-25" dirty="0">
                <a:latin typeface="Calibri"/>
                <a:cs typeface="Calibri"/>
              </a:rPr>
              <a:t>as </a:t>
            </a:r>
            <a:r>
              <a:rPr lang="pt-BR" dirty="0">
                <a:latin typeface="Calibri"/>
                <a:cs typeface="Calibri"/>
              </a:rPr>
              <a:t>aulas</a:t>
            </a:r>
            <a:r>
              <a:rPr lang="pt-BR" spc="-15" dirty="0">
                <a:latin typeface="Calibri"/>
                <a:cs typeface="Calibri"/>
              </a:rPr>
              <a:t> </a:t>
            </a:r>
            <a:r>
              <a:rPr lang="pt-BR" dirty="0">
                <a:latin typeface="Calibri"/>
                <a:cs typeface="Calibri"/>
              </a:rPr>
              <a:t>deverão</a:t>
            </a:r>
            <a:r>
              <a:rPr lang="pt-BR" spc="-10" dirty="0">
                <a:latin typeface="Calibri"/>
                <a:cs typeface="Calibri"/>
              </a:rPr>
              <a:t> </a:t>
            </a:r>
            <a:r>
              <a:rPr lang="pt-BR" dirty="0">
                <a:latin typeface="Calibri"/>
                <a:cs typeface="Calibri"/>
              </a:rPr>
              <a:t>ser</a:t>
            </a:r>
            <a:r>
              <a:rPr lang="pt-BR" spc="-15" dirty="0">
                <a:latin typeface="Calibri"/>
                <a:cs typeface="Calibri"/>
              </a:rPr>
              <a:t> </a:t>
            </a:r>
            <a:r>
              <a:rPr lang="pt-BR" dirty="0">
                <a:latin typeface="Calibri"/>
                <a:cs typeface="Calibri"/>
              </a:rPr>
              <a:t>realizadas</a:t>
            </a:r>
            <a:r>
              <a:rPr lang="pt-BR" spc="-10" dirty="0">
                <a:latin typeface="Calibri"/>
                <a:cs typeface="Calibri"/>
              </a:rPr>
              <a:t> </a:t>
            </a:r>
            <a:r>
              <a:rPr lang="pt-BR" dirty="0">
                <a:latin typeface="Calibri"/>
                <a:cs typeface="Calibri"/>
              </a:rPr>
              <a:t>de</a:t>
            </a:r>
            <a:r>
              <a:rPr lang="pt-BR" spc="-20" dirty="0">
                <a:latin typeface="Calibri"/>
                <a:cs typeface="Calibri"/>
              </a:rPr>
              <a:t> </a:t>
            </a:r>
            <a:r>
              <a:rPr lang="pt-BR" b="1" dirty="0">
                <a:latin typeface="Calibri"/>
                <a:cs typeface="Calibri"/>
              </a:rPr>
              <a:t>forma</a:t>
            </a:r>
            <a:r>
              <a:rPr lang="pt-BR" b="1" spc="-10" dirty="0">
                <a:latin typeface="Calibri"/>
                <a:cs typeface="Calibri"/>
              </a:rPr>
              <a:t> remota,</a:t>
            </a:r>
            <a:r>
              <a:rPr lang="pt-BR" spc="-45" dirty="0">
                <a:latin typeface="Calibri"/>
                <a:cs typeface="Calibri"/>
              </a:rPr>
              <a:t> </a:t>
            </a:r>
            <a:r>
              <a:rPr lang="pt-BR" spc="-10" dirty="0">
                <a:latin typeface="Calibri"/>
                <a:cs typeface="Calibri"/>
              </a:rPr>
              <a:t>para</a:t>
            </a:r>
            <a:r>
              <a:rPr lang="pt-BR" spc="-160" dirty="0">
                <a:latin typeface="Calibri"/>
                <a:cs typeface="Calibri"/>
              </a:rPr>
              <a:t> </a:t>
            </a:r>
            <a:r>
              <a:rPr lang="pt-BR" spc="-10" dirty="0">
                <a:latin typeface="Calibri"/>
                <a:cs typeface="Calibri"/>
              </a:rPr>
              <a:t>tanto, a escola deverá organizar o plano considerando:</a:t>
            </a:r>
          </a:p>
          <a:p>
            <a:pPr marL="18415" marR="8890" indent="-6350" algn="just">
              <a:lnSpc>
                <a:spcPct val="105300"/>
              </a:lnSpc>
              <a:spcBef>
                <a:spcPts val="120"/>
              </a:spcBef>
            </a:pPr>
            <a:endParaRPr lang="pt-BR" dirty="0">
              <a:latin typeface="Calibri"/>
              <a:cs typeface="Calibri"/>
            </a:endParaRPr>
          </a:p>
          <a:p>
            <a:pPr marL="12700">
              <a:lnSpc>
                <a:spcPct val="100000"/>
              </a:lnSpc>
              <a:tabLst>
                <a:tab pos="354965" algn="l"/>
                <a:tab pos="2044064" algn="l"/>
                <a:tab pos="3843020" algn="l"/>
                <a:tab pos="5191760" algn="l"/>
              </a:tabLst>
            </a:pPr>
            <a:r>
              <a:rPr lang="pt-BR" sz="1600" b="1" spc="-10" dirty="0">
                <a:solidFill>
                  <a:schemeClr val="tx2"/>
                </a:solidFill>
                <a:latin typeface="Calibri"/>
                <a:cs typeface="Calibri"/>
              </a:rPr>
              <a:t>a. </a:t>
            </a:r>
            <a:r>
              <a:rPr lang="pt-BR" sz="1600" spc="-10" dirty="0">
                <a:latin typeface="Calibri"/>
                <a:cs typeface="Calibri"/>
              </a:rPr>
              <a:t>Levantamento </a:t>
            </a:r>
            <a:r>
              <a:rPr lang="pt-BR" sz="1600" dirty="0">
                <a:latin typeface="Calibri"/>
                <a:cs typeface="Calibri"/>
              </a:rPr>
              <a:t>dos</a:t>
            </a:r>
            <a:r>
              <a:rPr lang="pt-BR" sz="1600" spc="45" dirty="0">
                <a:latin typeface="Calibri"/>
                <a:cs typeface="Calibri"/>
              </a:rPr>
              <a:t>  </a:t>
            </a:r>
            <a:r>
              <a:rPr lang="pt-BR" sz="1600" spc="-10" dirty="0">
                <a:latin typeface="Calibri"/>
                <a:cs typeface="Calibri"/>
              </a:rPr>
              <a:t>professores </a:t>
            </a:r>
            <a:r>
              <a:rPr lang="pt-BR" sz="1600" dirty="0">
                <a:latin typeface="Calibri"/>
                <a:cs typeface="Calibri"/>
              </a:rPr>
              <a:t>que</a:t>
            </a:r>
            <a:r>
              <a:rPr lang="pt-BR" sz="1600" spc="310" dirty="0">
                <a:latin typeface="Calibri"/>
                <a:cs typeface="Calibri"/>
              </a:rPr>
              <a:t> </a:t>
            </a:r>
            <a:r>
              <a:rPr lang="pt-BR" sz="1600" spc="-10" dirty="0">
                <a:latin typeface="Calibri"/>
                <a:cs typeface="Calibri"/>
              </a:rPr>
              <a:t>atuarão </a:t>
            </a:r>
            <a:r>
              <a:rPr lang="pt-BR" sz="1600" dirty="0">
                <a:latin typeface="Calibri"/>
                <a:cs typeface="Calibri"/>
              </a:rPr>
              <a:t>como</a:t>
            </a:r>
            <a:r>
              <a:rPr lang="pt-BR" sz="1600" spc="-70" dirty="0">
                <a:latin typeface="Calibri"/>
                <a:cs typeface="Calibri"/>
              </a:rPr>
              <a:t> </a:t>
            </a:r>
            <a:r>
              <a:rPr lang="pt-BR" sz="1600" spc="-10" dirty="0">
                <a:latin typeface="Calibri"/>
                <a:cs typeface="Calibri"/>
              </a:rPr>
              <a:t>aplicadores;</a:t>
            </a:r>
          </a:p>
          <a:p>
            <a:pPr marL="12700">
              <a:lnSpc>
                <a:spcPct val="100000"/>
              </a:lnSpc>
              <a:tabLst>
                <a:tab pos="354965" algn="l"/>
                <a:tab pos="2044064" algn="l"/>
                <a:tab pos="3843020" algn="l"/>
                <a:tab pos="5191760" algn="l"/>
              </a:tabLst>
            </a:pPr>
            <a:r>
              <a:rPr lang="pt-BR" sz="1600" b="1" spc="-10" dirty="0">
                <a:solidFill>
                  <a:schemeClr val="tx2"/>
                </a:solidFill>
                <a:latin typeface="Calibri"/>
                <a:cs typeface="Calibri"/>
              </a:rPr>
              <a:t>b. </a:t>
            </a:r>
            <a:r>
              <a:rPr lang="pt-BR" sz="1600" spc="-10" dirty="0">
                <a:latin typeface="Calibri"/>
                <a:cs typeface="Calibri"/>
              </a:rPr>
              <a:t>Levantamento</a:t>
            </a:r>
            <a:r>
              <a:rPr lang="pt-BR" sz="1600" spc="-35" dirty="0">
                <a:latin typeface="Calibri"/>
                <a:cs typeface="Calibri"/>
              </a:rPr>
              <a:t> </a:t>
            </a:r>
            <a:r>
              <a:rPr lang="pt-BR" sz="1600" dirty="0">
                <a:latin typeface="Calibri"/>
                <a:cs typeface="Calibri"/>
              </a:rPr>
              <a:t>dos</a:t>
            </a:r>
            <a:r>
              <a:rPr lang="pt-BR" sz="1600" spc="-30" dirty="0">
                <a:latin typeface="Calibri"/>
                <a:cs typeface="Calibri"/>
              </a:rPr>
              <a:t> </a:t>
            </a:r>
            <a:r>
              <a:rPr lang="pt-BR" sz="1600" dirty="0">
                <a:latin typeface="Calibri"/>
                <a:cs typeface="Calibri"/>
              </a:rPr>
              <a:t>professores</a:t>
            </a:r>
            <a:r>
              <a:rPr lang="pt-BR" sz="1600" spc="-25" dirty="0">
                <a:latin typeface="Calibri"/>
                <a:cs typeface="Calibri"/>
              </a:rPr>
              <a:t> </a:t>
            </a:r>
            <a:r>
              <a:rPr lang="pt-BR" sz="1600" dirty="0">
                <a:latin typeface="Calibri"/>
                <a:cs typeface="Calibri"/>
              </a:rPr>
              <a:t>que</a:t>
            </a:r>
            <a:r>
              <a:rPr lang="pt-BR" sz="1600" spc="-10" dirty="0">
                <a:latin typeface="Calibri"/>
                <a:cs typeface="Calibri"/>
              </a:rPr>
              <a:t> </a:t>
            </a:r>
            <a:r>
              <a:rPr lang="pt-BR" sz="1600" b="1" u="sng" dirty="0">
                <a:uFill>
                  <a:solidFill>
                    <a:srgbClr val="000000"/>
                  </a:solidFill>
                </a:uFill>
                <a:latin typeface="Calibri"/>
                <a:cs typeface="Calibri"/>
              </a:rPr>
              <a:t>não</a:t>
            </a:r>
            <a:r>
              <a:rPr lang="pt-BR" sz="1600" b="1" u="sng" spc="-35" dirty="0">
                <a:uFill>
                  <a:solidFill>
                    <a:srgbClr val="000000"/>
                  </a:solidFill>
                </a:uFill>
                <a:latin typeface="Calibri"/>
                <a:cs typeface="Calibri"/>
              </a:rPr>
              <a:t> </a:t>
            </a:r>
            <a:r>
              <a:rPr lang="pt-BR" sz="1600" u="none" dirty="0">
                <a:latin typeface="Calibri"/>
                <a:cs typeface="Calibri"/>
              </a:rPr>
              <a:t>atuarão</a:t>
            </a:r>
            <a:r>
              <a:rPr lang="pt-BR" sz="1600" u="none" spc="-35" dirty="0">
                <a:latin typeface="Calibri"/>
                <a:cs typeface="Calibri"/>
              </a:rPr>
              <a:t> </a:t>
            </a:r>
            <a:r>
              <a:rPr lang="pt-BR" sz="1600" u="none" dirty="0">
                <a:latin typeface="Calibri"/>
                <a:cs typeface="Calibri"/>
              </a:rPr>
              <a:t>como</a:t>
            </a:r>
            <a:r>
              <a:rPr lang="pt-BR" sz="1600" u="none" spc="-30" dirty="0">
                <a:latin typeface="Calibri"/>
                <a:cs typeface="Calibri"/>
              </a:rPr>
              <a:t> </a:t>
            </a:r>
            <a:r>
              <a:rPr lang="pt-BR" sz="1600" u="none" spc="-10" dirty="0">
                <a:latin typeface="Calibri"/>
                <a:cs typeface="Calibri"/>
              </a:rPr>
              <a:t>aplicadores;</a:t>
            </a:r>
          </a:p>
          <a:p>
            <a:pPr marL="12700">
              <a:lnSpc>
                <a:spcPct val="100000"/>
              </a:lnSpc>
              <a:tabLst>
                <a:tab pos="354965" algn="l"/>
                <a:tab pos="2044064" algn="l"/>
                <a:tab pos="3843020" algn="l"/>
                <a:tab pos="5191760" algn="l"/>
              </a:tabLst>
            </a:pPr>
            <a:r>
              <a:rPr lang="pt-BR" sz="1600" b="1" dirty="0">
                <a:solidFill>
                  <a:schemeClr val="tx2"/>
                </a:solidFill>
                <a:latin typeface="Calibri"/>
                <a:cs typeface="Calibri"/>
              </a:rPr>
              <a:t>c. </a:t>
            </a:r>
            <a:r>
              <a:rPr lang="pt-BR" sz="1600" dirty="0">
                <a:latin typeface="Calibri"/>
                <a:cs typeface="Calibri"/>
              </a:rPr>
              <a:t>Turmas</a:t>
            </a:r>
            <a:r>
              <a:rPr lang="pt-BR" sz="1600" spc="-45" dirty="0">
                <a:latin typeface="Calibri"/>
                <a:cs typeface="Calibri"/>
              </a:rPr>
              <a:t> </a:t>
            </a:r>
            <a:r>
              <a:rPr lang="pt-BR" sz="1600" dirty="0">
                <a:latin typeface="Calibri"/>
                <a:cs typeface="Calibri"/>
              </a:rPr>
              <a:t>que</a:t>
            </a:r>
            <a:r>
              <a:rPr lang="pt-BR" sz="1600" spc="-45" dirty="0">
                <a:latin typeface="Calibri"/>
                <a:cs typeface="Calibri"/>
              </a:rPr>
              <a:t> </a:t>
            </a:r>
            <a:r>
              <a:rPr lang="pt-BR" sz="1600" dirty="0">
                <a:latin typeface="Calibri"/>
                <a:cs typeface="Calibri"/>
              </a:rPr>
              <a:t>estarão</a:t>
            </a:r>
            <a:r>
              <a:rPr lang="pt-BR" sz="1600" spc="-45" dirty="0">
                <a:latin typeface="Calibri"/>
                <a:cs typeface="Calibri"/>
              </a:rPr>
              <a:t> </a:t>
            </a:r>
            <a:r>
              <a:rPr lang="pt-BR" sz="1600" dirty="0">
                <a:latin typeface="Calibri"/>
                <a:cs typeface="Calibri"/>
              </a:rPr>
              <a:t>em</a:t>
            </a:r>
            <a:r>
              <a:rPr lang="pt-BR" sz="1600" spc="-25" dirty="0">
                <a:latin typeface="Calibri"/>
                <a:cs typeface="Calibri"/>
              </a:rPr>
              <a:t> </a:t>
            </a:r>
            <a:r>
              <a:rPr lang="pt-BR" sz="1600" dirty="0">
                <a:latin typeface="Calibri"/>
                <a:cs typeface="Calibri"/>
              </a:rPr>
              <a:t>atividades</a:t>
            </a:r>
            <a:r>
              <a:rPr lang="pt-BR" sz="1600" spc="-40" dirty="0">
                <a:latin typeface="Calibri"/>
                <a:cs typeface="Calibri"/>
              </a:rPr>
              <a:t> </a:t>
            </a:r>
            <a:r>
              <a:rPr lang="pt-BR" sz="1600" dirty="0">
                <a:latin typeface="Calibri"/>
                <a:cs typeface="Calibri"/>
              </a:rPr>
              <a:t>remotas;</a:t>
            </a:r>
            <a:r>
              <a:rPr lang="pt-BR" sz="1600" spc="-45" dirty="0">
                <a:latin typeface="Calibri"/>
                <a:cs typeface="Calibri"/>
              </a:rPr>
              <a:t> </a:t>
            </a:r>
            <a:endParaRPr lang="pt-BR" sz="1600" spc="-50" dirty="0">
              <a:latin typeface="Calibri"/>
              <a:cs typeface="Calibri"/>
            </a:endParaRPr>
          </a:p>
          <a:p>
            <a:pPr marL="12700">
              <a:lnSpc>
                <a:spcPct val="100000"/>
              </a:lnSpc>
              <a:tabLst>
                <a:tab pos="354965" algn="l"/>
                <a:tab pos="2044064" algn="l"/>
                <a:tab pos="3843020" algn="l"/>
                <a:tab pos="5191760" algn="l"/>
              </a:tabLst>
            </a:pPr>
            <a:r>
              <a:rPr lang="pt-BR" sz="1600" b="1" spc="-10" dirty="0">
                <a:solidFill>
                  <a:schemeClr val="tx2"/>
                </a:solidFill>
                <a:latin typeface="Calibri"/>
                <a:cs typeface="Calibri"/>
              </a:rPr>
              <a:t>d</a:t>
            </a:r>
            <a:r>
              <a:rPr lang="pt-BR" sz="1600" spc="-10" dirty="0">
                <a:latin typeface="Calibri"/>
                <a:cs typeface="Calibri"/>
              </a:rPr>
              <a:t>. Comunicação</a:t>
            </a:r>
            <a:r>
              <a:rPr lang="pt-BR" sz="1600" spc="-20" dirty="0">
                <a:latin typeface="Calibri"/>
                <a:cs typeface="Calibri"/>
              </a:rPr>
              <a:t> ao</a:t>
            </a:r>
            <a:r>
              <a:rPr lang="pt-BR" sz="1600" dirty="0">
                <a:latin typeface="Calibri"/>
                <a:cs typeface="Calibri"/>
              </a:rPr>
              <a:t>s</a:t>
            </a:r>
            <a:r>
              <a:rPr lang="pt-BR" sz="1600" spc="-10" dirty="0">
                <a:latin typeface="Calibri"/>
                <a:cs typeface="Calibri"/>
              </a:rPr>
              <a:t> familiares</a:t>
            </a:r>
            <a:r>
              <a:rPr lang="pt-BR" spc="-10" dirty="0">
                <a:latin typeface="Calibri"/>
                <a:cs typeface="Calibri"/>
              </a:rPr>
              <a:t>.</a:t>
            </a:r>
          </a:p>
          <a:p>
            <a:pPr marL="12700">
              <a:lnSpc>
                <a:spcPct val="100000"/>
              </a:lnSpc>
              <a:tabLst>
                <a:tab pos="354965" algn="l"/>
                <a:tab pos="2044064" algn="l"/>
                <a:tab pos="3843020" algn="l"/>
                <a:tab pos="5191760" algn="l"/>
              </a:tabLst>
            </a:pPr>
            <a:endParaRPr lang="pt-BR" spc="-10" dirty="0">
              <a:latin typeface="Calibri"/>
              <a:cs typeface="Calibri"/>
            </a:endParaRPr>
          </a:p>
          <a:p>
            <a:pPr marL="12700">
              <a:lnSpc>
                <a:spcPct val="100000"/>
              </a:lnSpc>
              <a:tabLst>
                <a:tab pos="354965" algn="l"/>
                <a:tab pos="2044064" algn="l"/>
                <a:tab pos="3843020" algn="l"/>
                <a:tab pos="5191760" algn="l"/>
              </a:tabLst>
            </a:pPr>
            <a:r>
              <a:rPr lang="pt-BR" spc="-10" dirty="0">
                <a:latin typeface="Calibri"/>
                <a:cs typeface="Calibri"/>
              </a:rPr>
              <a:t>OBS: * Código para atribuir frequência ao professor é O13;</a:t>
            </a:r>
          </a:p>
          <a:p>
            <a:pPr marL="12700">
              <a:lnSpc>
                <a:spcPct val="100000"/>
              </a:lnSpc>
              <a:tabLst>
                <a:tab pos="354965" algn="l"/>
                <a:tab pos="2044064" algn="l"/>
                <a:tab pos="3843020" algn="l"/>
                <a:tab pos="5191760" algn="l"/>
              </a:tabLst>
            </a:pPr>
            <a:r>
              <a:rPr lang="pt-BR" spc="-10" dirty="0">
                <a:latin typeface="Calibri"/>
                <a:cs typeface="Calibri"/>
              </a:rPr>
              <a:t>         * O professor deverá testar o Centro de Mídias anteriormente;</a:t>
            </a:r>
          </a:p>
          <a:p>
            <a:pPr marL="12700">
              <a:lnSpc>
                <a:spcPct val="100000"/>
              </a:lnSpc>
              <a:tabLst>
                <a:tab pos="354965" algn="l"/>
                <a:tab pos="2044064" algn="l"/>
                <a:tab pos="3843020" algn="l"/>
                <a:tab pos="5191760" algn="l"/>
              </a:tabLst>
            </a:pPr>
            <a:r>
              <a:rPr lang="pt-BR" spc="-10" dirty="0">
                <a:latin typeface="Calibri"/>
                <a:cs typeface="Calibri"/>
              </a:rPr>
              <a:t>         *  Poderá bloquear no término da aula deverá bloquear o chat:</a:t>
            </a:r>
          </a:p>
          <a:p>
            <a:pPr marL="12700">
              <a:lnSpc>
                <a:spcPct val="100000"/>
              </a:lnSpc>
              <a:tabLst>
                <a:tab pos="354965" algn="l"/>
                <a:tab pos="2044064" algn="l"/>
                <a:tab pos="3843020" algn="l"/>
                <a:tab pos="5191760" algn="l"/>
              </a:tabLst>
            </a:pPr>
            <a:endParaRPr lang="pt-BR" spc="-10" dirty="0">
              <a:latin typeface="Calibri"/>
              <a:cs typeface="Calibri"/>
            </a:endParaRPr>
          </a:p>
          <a:p>
            <a:pPr marL="12700">
              <a:lnSpc>
                <a:spcPct val="100000"/>
              </a:lnSpc>
              <a:tabLst>
                <a:tab pos="354965" algn="l"/>
                <a:tab pos="2044064" algn="l"/>
                <a:tab pos="3843020" algn="l"/>
                <a:tab pos="5191760" algn="l"/>
              </a:tabLst>
            </a:pPr>
            <a:endParaRPr lang="pt-BR" spc="-10" dirty="0">
              <a:latin typeface="Calibri"/>
              <a:cs typeface="Calibri"/>
            </a:endParaRPr>
          </a:p>
          <a:p>
            <a:pPr marL="12700">
              <a:lnSpc>
                <a:spcPct val="100000"/>
              </a:lnSpc>
              <a:tabLst>
                <a:tab pos="354965" algn="l"/>
                <a:tab pos="2044064" algn="l"/>
                <a:tab pos="3843020" algn="l"/>
                <a:tab pos="5191760" algn="l"/>
              </a:tabLst>
            </a:pPr>
            <a:endParaRPr lang="pt-BR" spc="-10" dirty="0">
              <a:latin typeface="Calibri"/>
              <a:cs typeface="Calibri"/>
            </a:endParaRPr>
          </a:p>
          <a:p>
            <a:pPr marL="12700">
              <a:lnSpc>
                <a:spcPct val="100000"/>
              </a:lnSpc>
              <a:tabLst>
                <a:tab pos="354965" algn="l"/>
                <a:tab pos="2044064" algn="l"/>
                <a:tab pos="3843020" algn="l"/>
                <a:tab pos="5191760" algn="l"/>
              </a:tabLst>
            </a:pPr>
            <a:endParaRPr lang="pt-BR" spc="-10" dirty="0">
              <a:latin typeface="Calibri"/>
              <a:cs typeface="Calibri"/>
            </a:endParaRPr>
          </a:p>
          <a:p>
            <a:pPr marL="12700">
              <a:lnSpc>
                <a:spcPct val="100000"/>
              </a:lnSpc>
              <a:tabLst>
                <a:tab pos="354965" algn="l"/>
                <a:tab pos="2044064" algn="l"/>
                <a:tab pos="3843020" algn="l"/>
                <a:tab pos="5191760" algn="l"/>
              </a:tabLst>
            </a:pPr>
            <a:endParaRPr lang="pt-BR" spc="-10" dirty="0">
              <a:latin typeface="Calibri"/>
              <a:cs typeface="Calibri"/>
            </a:endParaRPr>
          </a:p>
          <a:p>
            <a:pPr marL="12700">
              <a:lnSpc>
                <a:spcPct val="100000"/>
              </a:lnSpc>
              <a:tabLst>
                <a:tab pos="354965" algn="l"/>
                <a:tab pos="2044064" algn="l"/>
                <a:tab pos="3843020" algn="l"/>
                <a:tab pos="5191760" algn="l"/>
              </a:tabLst>
            </a:pPr>
            <a:endParaRPr lang="pt-BR" dirty="0">
              <a:latin typeface="Calibri"/>
              <a:cs typeface="Calibri"/>
            </a:endParaRPr>
          </a:p>
          <a:p>
            <a:pPr marL="18415" marR="5080" indent="-6350" algn="just">
              <a:lnSpc>
                <a:spcPct val="105000"/>
              </a:lnSpc>
              <a:spcBef>
                <a:spcPts val="2075"/>
              </a:spcBef>
            </a:pPr>
            <a:endParaRPr lang="pt-BR" sz="18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TotalTime>
  <Words>5061</Words>
  <Application>Microsoft Office PowerPoint</Application>
  <PresentationFormat>Apresentação na tela (16:9)</PresentationFormat>
  <Paragraphs>275</Paragraphs>
  <Slides>35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35</vt:i4>
      </vt:variant>
    </vt:vector>
  </HeadingPairs>
  <TitlesOfParts>
    <vt:vector size="40" baseType="lpstr">
      <vt:lpstr>Arial</vt:lpstr>
      <vt:lpstr>Calibri</vt:lpstr>
      <vt:lpstr>Garamond</vt:lpstr>
      <vt:lpstr>Times New Roman</vt:lpstr>
      <vt:lpstr>Office Theme</vt:lpstr>
      <vt:lpstr>Apresentação do PowerPoint</vt:lpstr>
      <vt:lpstr>FUNDAMENTAÇÃO LEGAL</vt:lpstr>
      <vt:lpstr>Apresentação do PowerPoint</vt:lpstr>
      <vt:lpstr>Apresentação do PowerPoint</vt:lpstr>
      <vt:lpstr>Tempo de realização das provas</vt:lpstr>
      <vt:lpstr>Apresentação do PowerPoint</vt:lpstr>
      <vt:lpstr>Organização da escola nos dias de aplicação</vt:lpstr>
      <vt:lpstr>Organização da escola nos dias de aplicação - Aulas remotas</vt:lpstr>
      <vt:lpstr>Parecer CEE Nº 535/2023:  AULAS REMOTAS </vt:lpstr>
      <vt:lpstr>Apresentação do PowerPoint</vt:lpstr>
      <vt:lpstr>Apresentação do PowerPoint</vt:lpstr>
      <vt:lpstr>Documentos de identificação para realizar o Provão Paulista Seriado:</vt:lpstr>
      <vt:lpstr>Identificação e lista de presença</vt:lpstr>
      <vt:lpstr>Orientações aos aplicadores</vt:lpstr>
      <vt:lpstr>Prova reserva </vt:lpstr>
      <vt:lpstr>Apresentação do PowerPoint</vt:lpstr>
      <vt:lpstr>Apresentação do PowerPoint</vt:lpstr>
      <vt:lpstr>Utilização de cadernos reserva</vt:lpstr>
      <vt:lpstr>Plano de aplicação</vt:lpstr>
      <vt:lpstr>Estudante trabalhador - Atestado de participação</vt:lpstr>
      <vt:lpstr>Candidata lactante</vt:lpstr>
      <vt:lpstr>Candidato (a) com Nome social</vt:lpstr>
      <vt:lpstr>Estudantes elegíveis aos serviços da Educação Especial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Patricia Martins Seabra</dc:creator>
  <cp:lastModifiedBy>Patricia Martins Seabra</cp:lastModifiedBy>
  <cp:revision>1</cp:revision>
  <cp:lastPrinted>2024-10-10T18:12:13Z</cp:lastPrinted>
  <dcterms:created xsi:type="dcterms:W3CDTF">2024-10-04T17:30:06Z</dcterms:created>
  <dcterms:modified xsi:type="dcterms:W3CDTF">2024-10-18T01:12:11Z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2024-10-04T00:00:00Z</vt:filetime>
  </property>
  <property fmtid="{D5CDD505-2E9C-101B-9397-08002B2CF9AE}" pid="3" name="Creator">
    <vt:lpwstr>Microsoft® Word para Microsoft 365</vt:lpwstr>
  </property>
  <property fmtid="{D5CDD505-2E9C-101B-9397-08002B2CF9AE}" pid="4" name="LastSaved">
    <vt:filetime>2024-10-04T00:00:00Z</vt:filetime>
  </property>
  <property fmtid="{D5CDD505-2E9C-101B-9397-08002B2CF9AE}" pid="5" name="Producer">
    <vt:lpwstr>Microsoft® Word para Microsoft 365</vt:lpwstr>
  </property>
</Properties>
</file>