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59" r:id="rId8"/>
    <p:sldId id="261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EFF3-FEFB-4506-987D-B744CA944F69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1CE-0E82-4902-B190-7E785BFA8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31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EFF3-FEFB-4506-987D-B744CA944F69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1CE-0E82-4902-B190-7E785BFA8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46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EFF3-FEFB-4506-987D-B744CA944F69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1CE-0E82-4902-B190-7E785BFA8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7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EFF3-FEFB-4506-987D-B744CA944F69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1CE-0E82-4902-B190-7E785BFA8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70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EFF3-FEFB-4506-987D-B744CA944F69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1CE-0E82-4902-B190-7E785BFA8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4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EFF3-FEFB-4506-987D-B744CA944F69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1CE-0E82-4902-B190-7E785BFA8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3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EFF3-FEFB-4506-987D-B744CA944F69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1CE-0E82-4902-B190-7E785BFA8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42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EFF3-FEFB-4506-987D-B744CA944F69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1CE-0E82-4902-B190-7E785BFA8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35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EFF3-FEFB-4506-987D-B744CA944F69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1CE-0E82-4902-B190-7E785BFA8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0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EFF3-FEFB-4506-987D-B744CA944F69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1CE-0E82-4902-B190-7E785BFA8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95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EFF3-FEFB-4506-987D-B744CA944F69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1CE-0E82-4902-B190-7E785BFA8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20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EFF3-FEFB-4506-987D-B744CA944F69}" type="datetimeFigureOut">
              <a:rPr lang="pt-BR" smtClean="0"/>
              <a:t>23/05/2024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E91CE-0E82-4902-B190-7E785BFA8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94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esantoandre.educacao.sp.gov.br/programa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333980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568952" cy="1752600"/>
          </a:xfrm>
        </p:spPr>
        <p:txBody>
          <a:bodyPr>
            <a:normAutofit fontScale="77500" lnSpcReduction="20000"/>
          </a:bodyPr>
          <a:lstStyle/>
          <a:p>
            <a:r>
              <a:rPr lang="pt-BR" sz="2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  <a:p>
            <a:r>
              <a:rPr lang="pt-BR" sz="2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Reunião de Trabalho 		</a:t>
            </a:r>
          </a:p>
          <a:p>
            <a:r>
              <a:rPr lang="pt-BR" sz="2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Conselho de Escola-Plano de Ação</a:t>
            </a:r>
          </a:p>
          <a:p>
            <a:pPr algn="l"/>
            <a:r>
              <a:rPr lang="pt-BR" sz="2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Março/2024 -DER- Santo André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9"/>
            <a:ext cx="9144000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3780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43" y="5473596"/>
            <a:ext cx="8048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6"/>
            <a:ext cx="16954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77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u="sng" dirty="0"/>
              <a:t>Conselho de Escola-Plano de 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Plano de Ação do Conselho de Escola em parceria com a Gestão Escolar: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Tem o objetivo de apoiar a Gestão Escolar. Quando elaborado em parceria com o Grêmio Estudantil e a APM. Colabora para o fortalecimento dos objetivos e metas presentes na Proposta Pedagógica da escola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01208"/>
            <a:ext cx="8048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39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5721499"/>
          </a:xfrm>
        </p:spPr>
        <p:txBody>
          <a:bodyPr>
            <a:normAutofit/>
          </a:bodyPr>
          <a:lstStyle/>
          <a:p>
            <a:pPr algn="just"/>
            <a:r>
              <a:rPr lang="pt-BR" u="sng" dirty="0"/>
              <a:t>O Plano de Ação Anual do Conselho de Escola</a:t>
            </a:r>
            <a:r>
              <a:rPr lang="pt-BR" dirty="0"/>
              <a:t> é um documento que irá sistematizar as ações do Conselho do Escola e apoiar a Gestão Escolar, na dimensão Pedagógica, de Convivência, Tecnologia, de Processos e de Infraestrutura e deve ser pensado e planejado pelo coletivo (todos os segmentos que compõem o Conselho de Escola) com foco nas demandas e nos objetivos e metas presentes na Proposta Pedagógica.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8048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09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pt-BR" sz="2400" b="1" u="sng" dirty="0"/>
              <a:t>As Ações- </a:t>
            </a:r>
            <a:r>
              <a:rPr lang="pt-BR" sz="2400" dirty="0"/>
              <a:t>devem seguir fluxo de realização :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000" dirty="0"/>
              <a:t>O que iremos realizar em nossa escola? –AÇÃO</a:t>
            </a:r>
          </a:p>
          <a:p>
            <a:endParaRPr lang="pt-BR" sz="2000" dirty="0"/>
          </a:p>
          <a:p>
            <a:r>
              <a:rPr lang="pt-BR" sz="2000" dirty="0"/>
              <a:t>Para quê? ao que se deseja obter e/ou alcançar- OBJETIVOS </a:t>
            </a:r>
          </a:p>
          <a:p>
            <a:endParaRPr lang="pt-BR" sz="2000" dirty="0"/>
          </a:p>
          <a:p>
            <a:r>
              <a:rPr lang="pt-BR" sz="2000" dirty="0"/>
              <a:t>Onde iremos realizar? -LOCAL DA AÇÃO </a:t>
            </a:r>
          </a:p>
          <a:p>
            <a:endParaRPr lang="pt-BR" sz="2000" dirty="0"/>
          </a:p>
          <a:p>
            <a:r>
              <a:rPr lang="pt-BR" sz="2000" dirty="0"/>
              <a:t>Quem serão os envolvidos? -PESSOAS/SEGMENTOS </a:t>
            </a:r>
          </a:p>
          <a:p>
            <a:endParaRPr lang="pt-BR" sz="2000" dirty="0"/>
          </a:p>
          <a:p>
            <a:r>
              <a:rPr lang="pt-BR" sz="2000" dirty="0"/>
              <a:t>Qual o período? -PRAZOS </a:t>
            </a:r>
          </a:p>
          <a:p>
            <a:endParaRPr lang="pt-BR" sz="2000" dirty="0"/>
          </a:p>
          <a:p>
            <a:r>
              <a:rPr lang="pt-BR" sz="2000" dirty="0"/>
              <a:t>Como vamos realizar? Iniciativas para atingir a finalidade -METODOLOGIA 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Qual o resultado da Ação?- PRODUTO FINAL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87166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69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Um plano de ação quando planejado precisa da articulação e envolvimento de todos os representantes do Conselho de Escola e da Equipe Gestora.</a:t>
            </a:r>
          </a:p>
          <a:p>
            <a:r>
              <a:rPr lang="pt-BR" dirty="0"/>
              <a:t>O plano de ação será elaborado de acordo com a realidade local onde a Unidade Escolar está inserida com foco nos objetivos e metas presentes na Proposta Pedagógica.</a:t>
            </a:r>
          </a:p>
          <a:p>
            <a:r>
              <a:rPr lang="pt-BR" dirty="0"/>
              <a:t>O plano de ação necessita de acompanhamento e avaliação sistematicamente, para que quando necessário sejam realizados ajustes que atendam os novos desafios e rumos.</a:t>
            </a:r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733256"/>
            <a:ext cx="16954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18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678091"/>
          </a:xfrm>
        </p:spPr>
        <p:txBody>
          <a:bodyPr/>
          <a:lstStyle/>
          <a:p>
            <a:r>
              <a:rPr lang="pt-BR" b="1" dirty="0"/>
              <a:t>Itens contemplados no Plano de Ação:</a:t>
            </a:r>
          </a:p>
          <a:p>
            <a:endParaRPr lang="pt-BR" b="1" dirty="0"/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217671"/>
              </p:ext>
            </p:extLst>
          </p:nvPr>
        </p:nvGraphicFramePr>
        <p:xfrm>
          <a:off x="611560" y="1268760"/>
          <a:ext cx="7210467" cy="11887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Problema/desafio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metas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Recursos</a:t>
                      </a:r>
                    </a:p>
                    <a:p>
                      <a:r>
                        <a:rPr lang="pt-BR" dirty="0"/>
                        <a:t>Materiais e humanos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respon</a:t>
                      </a:r>
                      <a:r>
                        <a:rPr lang="pt-BR" dirty="0"/>
                        <a:t>-</a:t>
                      </a:r>
                    </a:p>
                    <a:p>
                      <a:r>
                        <a:rPr lang="pt-BR" dirty="0"/>
                        <a:t>sáveis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avaliação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539552" y="2780928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u="sng" dirty="0"/>
              <a:t>Cabe ao Diretor de Escola /Escolar Articulador do Conselho de Escola:</a:t>
            </a:r>
          </a:p>
          <a:p>
            <a:r>
              <a:rPr lang="pt-BR" sz="2000" dirty="0"/>
              <a:t>• Promover articulação entre Conselho de Escola, Grêmio Estudantil e Associação de Pais e Mestres – APM em apoio a Gestão Escolar;</a:t>
            </a:r>
          </a:p>
          <a:p>
            <a:r>
              <a:rPr lang="pt-BR" sz="2000" dirty="0"/>
              <a:t>• Participar das formações da Diretoria de Ensino para compartilhar e ofertar formações aos representantes do Conselho de Escola;</a:t>
            </a:r>
          </a:p>
          <a:p>
            <a:r>
              <a:rPr lang="pt-BR" sz="2000" dirty="0"/>
              <a:t>• Incentivar e promover ações formativas que abordem a atuação do Conselho de Escola quanto as deliberações e consultas de competência do colegiado;</a:t>
            </a:r>
          </a:p>
          <a:p>
            <a:r>
              <a:rPr lang="pt-BR" sz="2000" dirty="0"/>
              <a:t>• Manter os registros do Conselho de Escola no Livro Ata do Conselho de Escola atualizados, bem como </a:t>
            </a:r>
            <a:r>
              <a:rPr lang="pt-BR" sz="2000" b="1" u="sng" dirty="0"/>
              <a:t>a inserção e atualização dos dados referentes ao Conselho de Escola no SGCE.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04664"/>
            <a:ext cx="7985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84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b="1" u="sng" dirty="0"/>
              <a:t>Referências:</a:t>
            </a:r>
            <a:br>
              <a:rPr lang="pt-BR" b="1" u="sng" dirty="0"/>
            </a:b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Calendário p/ Constituição/Composição do Conselho de Escola/2024</a:t>
            </a:r>
          </a:p>
          <a:p>
            <a:r>
              <a:rPr lang="pt-BR" sz="2400" dirty="0"/>
              <a:t>Documento Orientador-janeiro/2024</a:t>
            </a:r>
          </a:p>
          <a:p>
            <a:r>
              <a:rPr lang="pt-BR" sz="2400" dirty="0"/>
              <a:t>Normativos e Subsídios do Conselho de Escola</a:t>
            </a:r>
          </a:p>
          <a:p>
            <a:r>
              <a:rPr lang="pt-BR" sz="2400" dirty="0"/>
              <a:t>Live- CMSP- Conselho de Escola/2024</a:t>
            </a:r>
          </a:p>
          <a:p>
            <a:r>
              <a:rPr lang="pt-BR" sz="2400" dirty="0"/>
              <a:t>Live -CMSP-Conselho de Escola-Plano de Ação/2024</a:t>
            </a:r>
          </a:p>
          <a:p>
            <a:r>
              <a:rPr lang="pt-BR" sz="2400" dirty="0"/>
              <a:t>Resolução SEDUC nº 19, de 8-3-2022</a:t>
            </a:r>
          </a:p>
          <a:p>
            <a:pPr lvl="0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Orientações para elaboração Plano de Ação 2024</a:t>
            </a:r>
          </a:p>
          <a:p>
            <a:r>
              <a:rPr lang="pt-BR" sz="2400" dirty="0">
                <a:hlinkClick r:id="rId2"/>
              </a:rPr>
              <a:t>http://desantoandre.educacao.sp.gov.br/programas/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 conselho-escolar/</a:t>
            </a:r>
          </a:p>
          <a:p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1248"/>
            <a:ext cx="16954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74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2200" b="1" u="sng" dirty="0">
                <a:latin typeface="Verdana"/>
                <a:ea typeface="Verdana"/>
                <a:cs typeface="Verdana"/>
                <a:sym typeface="Verdana"/>
              </a:rPr>
            </a:br>
            <a:r>
              <a:rPr lang="pt-BR" sz="2200" b="1" u="sng" dirty="0">
                <a:latin typeface="Verdana"/>
                <a:ea typeface="Verdana"/>
                <a:cs typeface="Verdana"/>
                <a:sym typeface="Verdana"/>
              </a:rPr>
              <a:t>DIRETORIA DE ENSINO DA REGIÃO DE </a:t>
            </a:r>
            <a:br>
              <a:rPr lang="pt-BR" sz="2200" b="1" u="sng" dirty="0">
                <a:latin typeface="Verdana"/>
                <a:ea typeface="Verdana"/>
                <a:cs typeface="Verdana"/>
                <a:sym typeface="Verdana"/>
              </a:rPr>
            </a:br>
            <a:r>
              <a:rPr lang="pt-BR" sz="2200" b="1" u="sng" dirty="0">
                <a:latin typeface="Verdana"/>
                <a:ea typeface="Verdana"/>
                <a:cs typeface="Verdana"/>
                <a:sym typeface="Verdana"/>
              </a:rPr>
              <a:t>SANTO ANDRÉ</a:t>
            </a:r>
            <a:br>
              <a:rPr lang="pt-BR" b="1" u="sng" dirty="0">
                <a:latin typeface="Verdana"/>
                <a:ea typeface="Verdana"/>
                <a:cs typeface="Verdana"/>
                <a:sym typeface="Verdana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Dirigente Regional de Ensino: Ariane Aparecida </a:t>
            </a:r>
            <a:r>
              <a:rPr lang="pt-BR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Butrico</a:t>
            </a:r>
            <a:endParaRPr lang="pt-BR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Equipe Regional de Apoio a Gestão Democrática:</a:t>
            </a:r>
          </a:p>
          <a:p>
            <a:pPr algn="ctr"/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Supervisores de Ensino:</a:t>
            </a:r>
          </a:p>
          <a:p>
            <a:pPr marL="0" indent="0" algn="ctr">
              <a:buNone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Daniela Masutti Ferreira </a:t>
            </a:r>
          </a:p>
          <a:p>
            <a:pPr marL="0" indent="0" algn="ctr">
              <a:buNone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Edson Carlos </a:t>
            </a:r>
            <a:r>
              <a:rPr lang="pt-B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Thenório</a:t>
            </a:r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5"/>
            <a:endParaRPr lang="pt-B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5"/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Apoio-PEC- Acompanhamento/Grêmio</a:t>
            </a:r>
          </a:p>
          <a:p>
            <a:pPr marL="2286000" lvl="5" indent="0">
              <a:buNone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Solange P. Bailão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511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79" y="5157192"/>
            <a:ext cx="7985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73216"/>
            <a:ext cx="16954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905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574</Words>
  <Application>Microsoft Office PowerPoint</Application>
  <PresentationFormat>Apresentação na tela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Tema do Office</vt:lpstr>
      <vt:lpstr>Apresentação do PowerPoint</vt:lpstr>
      <vt:lpstr>Conselho de Escola-Plano de Ação</vt:lpstr>
      <vt:lpstr>Apresentação do PowerPoint</vt:lpstr>
      <vt:lpstr>Apresentação do PowerPoint</vt:lpstr>
      <vt:lpstr>Apresentação do PowerPoint</vt:lpstr>
      <vt:lpstr>Apresentação do PowerPoint</vt:lpstr>
      <vt:lpstr> Referências: </vt:lpstr>
      <vt:lpstr> DIRETORIA DE ENSINO DA REGIÃO DE  SANTO ANDRÉ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Sibila</dc:creator>
  <cp:lastModifiedBy>Daniela Masutti Ferreira Carnevali</cp:lastModifiedBy>
  <cp:revision>13</cp:revision>
  <dcterms:created xsi:type="dcterms:W3CDTF">2024-05-19T19:57:20Z</dcterms:created>
  <dcterms:modified xsi:type="dcterms:W3CDTF">2024-05-23T13:59:41Z</dcterms:modified>
</cp:coreProperties>
</file>