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624E2C-9956-0491-F700-45DA39EA2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9537AD-5C78-DE95-E7F5-42EEA6FA5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2D5365-A4F2-2D54-BCDF-ECAAC78C9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0925B3-9445-AD04-15B5-D350313D2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472E87-9F8D-C917-0AE1-C41E452C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70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7218-C2F7-34E4-C312-B517DB01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6953A2-5465-031C-6FA4-9D77F9C23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71A06D-46B3-E0B0-1CE8-D2C41DABE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D08967-F319-2A44-530E-789B5D448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6FCDA1-A51E-19B2-5CFF-D274FF81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7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CA9033-1FBA-A879-69F0-2F0E25D74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953BE9-88E1-6613-F8BF-C4A6FCF68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B8F429-0D6F-8BAA-6E68-8D652A596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7686D9-FFC1-3040-97B0-8F4BFB5A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60D3F6-6146-7AAD-091B-C1926FB4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27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1F10B-8BB3-105A-12A9-B3F87F939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427A5E-F479-92C9-9F84-59515F281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B1AAE3-A3EE-A718-60F4-13AA1DBE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E26EC3-CED7-10F9-EB5E-EE0A9D72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2C7410-08E4-1EDD-91BB-F7DDA6A7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99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A27E1-52F4-E206-B2A6-475BE0400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EF0F6B-AEBC-2666-842E-C3441F752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22AD29-6027-EF98-9D20-B831F192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7F2B9F-890F-D57C-73A1-76611DCC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840EB9-29FD-0FA4-F599-1BE534C3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14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83635-6EB0-896A-B986-F598EA32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761B19-BEFD-983A-22B0-A5FCAA5E3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82E954F-6922-D62C-B657-2410A080C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A60FF7-FD1F-DF3E-B2F4-ED2999AF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A1374A-D2A1-C5E2-AB16-52AE8742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07A875-E4F6-D7CC-04E5-36C3BABC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00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DF43B-EFE6-D6E4-A288-F4848BBB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BBF54A-1645-8D5F-30BE-6E7CCFF0F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879815-D209-F90F-3E68-FF0C5BF0B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F359C6B-AB74-27A4-F857-8EDB73ADC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B4353EB-5218-F083-31B7-78ABD135E7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A0F5844-A594-3E3F-E5EA-EB6AC058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00A5BE2-DE7B-4A28-9B26-ED03217F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483E8D-907B-6C28-D8A9-794090D5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03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BDEAC-EA2A-4ED4-E23B-43A92AD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EA1838B-BCDD-06F9-D4B9-898D75AD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65C4F2-C910-E718-5DC1-02CDABCE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FA636EB-2ECE-0110-3778-F438FAC59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97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3CECBA7-9C95-82E0-A975-F110A70D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84D030-6BCB-2B24-E268-3761B06B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1773CB-4040-F286-FA93-79C544A2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3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7BE95-CF33-3FA0-9C0D-7EE6177B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36C92-7D81-97E0-90B2-543BDA1F5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E23156-FA64-4EB2-73C5-D5FBF5051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B9DB6C-020F-247B-8BD3-8E88D6F5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BA6E3B-BE9A-6318-BE59-DC8762CE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7BA41F-1FA8-74F9-3BC9-24000EAF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02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B9D4C-0971-2A3D-AAB1-271B77B0A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F14E285-A413-66F8-05AB-602788E17A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913261-7E17-3E47-6A97-57408C415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2572B4-6540-9277-4D5B-B6A6116AE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F6D765-A215-4BEB-2ABF-12A0F4B4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4DC8CB-6AC0-CAC1-6AFC-202C6EF0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8DC1848-3446-EC16-E316-F652B69E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2173D5-F88D-1C0F-4DBE-151FB11E0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CA67E2-8821-52CD-053E-E00FDD0CE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A8B1-033F-4DD6-8FDB-12F1EA926851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C5F88B-3518-3774-001E-FA46BF5FE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FC4E9C-5C78-C62F-46F7-6DF5E7295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0C5E-6997-4F3D-A5C7-4CDC394D8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59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Interface gráfica do usuário&#10;&#10;Descrição gerada automaticamente">
            <a:extLst>
              <a:ext uri="{FF2B5EF4-FFF2-40B4-BE49-F238E27FC236}">
                <a16:creationId xmlns:a16="http://schemas.microsoft.com/office/drawing/2014/main" id="{FDE8C9A0-1AA7-3D37-91A5-076C65EEC7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1" b="3999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82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m 2" descr="Mulher sentada com celular na mão&#10;&#10;Descrição gerada automaticamente com confiança baixa">
            <a:extLst>
              <a:ext uri="{FF2B5EF4-FFF2-40B4-BE49-F238E27FC236}">
                <a16:creationId xmlns:a16="http://schemas.microsoft.com/office/drawing/2014/main" id="{4A39EADD-6DE0-CE1D-6956-4AD960FF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12" y="643466"/>
            <a:ext cx="5566833" cy="5566833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61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E9E5B2BB-C69A-2885-94C8-46A190B733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9" b="3470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8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CEF4474C-8A68-D47E-17A0-AD0CC53DD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12" y="643466"/>
            <a:ext cx="5566833" cy="5566833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2991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DE FATIMA RICO ABADE LIMA</dc:creator>
  <cp:lastModifiedBy>PAULO HENRIQUE DE SOUZA</cp:lastModifiedBy>
  <cp:revision>2</cp:revision>
  <dcterms:created xsi:type="dcterms:W3CDTF">2024-04-19T19:13:56Z</dcterms:created>
  <dcterms:modified xsi:type="dcterms:W3CDTF">2024-04-26T13:52:44Z</dcterms:modified>
</cp:coreProperties>
</file>