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11"/>
    <p:restoredTop sz="96327"/>
  </p:normalViewPr>
  <p:slideViewPr>
    <p:cSldViewPr snapToGrid="0">
      <p:cViewPr>
        <p:scale>
          <a:sx n="100" d="100"/>
          <a:sy n="100" d="100"/>
        </p:scale>
        <p:origin x="84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>
            <a:extLst>
              <a:ext uri="{FF2B5EF4-FFF2-40B4-BE49-F238E27FC236}">
                <a16:creationId xmlns:a16="http://schemas.microsoft.com/office/drawing/2014/main" id="{EC4CDF7D-CE14-F324-E21A-E4D1B1D3EA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BEA03A5B-0605-9422-3F3E-E3FCB5D478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92010" y="4892704"/>
            <a:ext cx="4334717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606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709CC232-D3EB-DEAC-D4F6-2814567339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710505"/>
            <a:ext cx="12192001" cy="145732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2B7AE131-185A-030B-C14D-5CF5052BF56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609539" y="112733"/>
            <a:ext cx="432149" cy="202979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25C437E4-EF22-216D-8064-91BED8FE712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50312" y="112733"/>
            <a:ext cx="1876817" cy="88669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FAB54B22-B4C7-0C49-DC75-62B597EF4A5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434" y="6712268"/>
            <a:ext cx="12192001" cy="14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81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>
            <a:extLst>
              <a:ext uri="{FF2B5EF4-FFF2-40B4-BE49-F238E27FC236}">
                <a16:creationId xmlns:a16="http://schemas.microsoft.com/office/drawing/2014/main" id="{97E04D0E-1DE7-52B5-4BE5-15B5AA82B0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01440" y="2641601"/>
            <a:ext cx="4403990" cy="933806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ECAD9FBC-7448-E582-3020-FF62976BEC9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434" y="6712268"/>
            <a:ext cx="12192001" cy="14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823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406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">
            <a:extLst>
              <a:ext uri="{FF2B5EF4-FFF2-40B4-BE49-F238E27FC236}">
                <a16:creationId xmlns:a16="http://schemas.microsoft.com/office/drawing/2014/main" id="{B8D3994E-2F48-AC7A-CB89-89DE77EB8EAA}"/>
              </a:ext>
            </a:extLst>
          </p:cNvPr>
          <p:cNvSpPr txBox="1">
            <a:spLocks/>
          </p:cNvSpPr>
          <p:nvPr/>
        </p:nvSpPr>
        <p:spPr>
          <a:xfrm>
            <a:off x="7728559" y="5019805"/>
            <a:ext cx="3532341" cy="767219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Acesso à SED</a:t>
            </a:r>
          </a:p>
          <a:p>
            <a:pPr>
              <a:lnSpc>
                <a:spcPct val="150000"/>
              </a:lnSpc>
            </a:pPr>
            <a:r>
              <a:rPr lang="pt-BR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Data: 24/01/2024</a:t>
            </a:r>
          </a:p>
          <a:p>
            <a:pPr>
              <a:lnSpc>
                <a:spcPct val="150000"/>
              </a:lnSpc>
            </a:pPr>
            <a:r>
              <a:rPr lang="pt-BR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V1</a:t>
            </a:r>
          </a:p>
        </p:txBody>
      </p:sp>
    </p:spTree>
    <p:extLst>
      <p:ext uri="{BB962C8B-B14F-4D97-AF65-F5344CB8AC3E}">
        <p14:creationId xmlns:p14="http://schemas.microsoft.com/office/powerpoint/2010/main" val="3541278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B771E6D0-B7E8-702E-373E-4727E482B2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757" y="424675"/>
            <a:ext cx="9384486" cy="4481854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6B72D0B2-4229-7A92-CCA3-E389AF1DC110}"/>
              </a:ext>
            </a:extLst>
          </p:cNvPr>
          <p:cNvSpPr/>
          <p:nvPr/>
        </p:nvSpPr>
        <p:spPr>
          <a:xfrm>
            <a:off x="10000478" y="2674229"/>
            <a:ext cx="535296" cy="171498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: Angulado 9">
            <a:extLst>
              <a:ext uri="{FF2B5EF4-FFF2-40B4-BE49-F238E27FC236}">
                <a16:creationId xmlns:a16="http://schemas.microsoft.com/office/drawing/2014/main" id="{25050647-E3A7-2EAB-3737-F5ECB6FDE9CC}"/>
              </a:ext>
            </a:extLst>
          </p:cNvPr>
          <p:cNvCxnSpPr>
            <a:cxnSpLocks/>
            <a:stCxn id="6" idx="3"/>
            <a:endCxn id="15" idx="3"/>
          </p:cNvCxnSpPr>
          <p:nvPr/>
        </p:nvCxnSpPr>
        <p:spPr>
          <a:xfrm>
            <a:off x="10535774" y="2759978"/>
            <a:ext cx="252469" cy="2658469"/>
          </a:xfrm>
          <a:prstGeom prst="bentConnector3">
            <a:avLst>
              <a:gd name="adj1" fmla="val 323458"/>
            </a:avLst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7A78FEAE-0B0B-B7A8-887D-2429FF362676}"/>
              </a:ext>
            </a:extLst>
          </p:cNvPr>
          <p:cNvSpPr txBox="1"/>
          <p:nvPr/>
        </p:nvSpPr>
        <p:spPr>
          <a:xfrm>
            <a:off x="1403757" y="5095281"/>
            <a:ext cx="9384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Para realizar o primeiro acesso à SED, o candidato deverá clicar no botão [Esqueci a senha]</a:t>
            </a:r>
          </a:p>
        </p:txBody>
      </p:sp>
    </p:spTree>
    <p:extLst>
      <p:ext uri="{BB962C8B-B14F-4D97-AF65-F5344CB8AC3E}">
        <p14:creationId xmlns:p14="http://schemas.microsoft.com/office/powerpoint/2010/main" val="2347594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B4759B40-79EE-2B6D-3898-C37B41B35E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757" y="419779"/>
            <a:ext cx="9384486" cy="4506315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6B72D0B2-4229-7A92-CCA3-E389AF1DC110}"/>
              </a:ext>
            </a:extLst>
          </p:cNvPr>
          <p:cNvSpPr/>
          <p:nvPr/>
        </p:nvSpPr>
        <p:spPr>
          <a:xfrm>
            <a:off x="1551963" y="3028425"/>
            <a:ext cx="9076888" cy="125835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: Angulado 9">
            <a:extLst>
              <a:ext uri="{FF2B5EF4-FFF2-40B4-BE49-F238E27FC236}">
                <a16:creationId xmlns:a16="http://schemas.microsoft.com/office/drawing/2014/main" id="{25050647-E3A7-2EAB-3737-F5ECB6FDE9CC}"/>
              </a:ext>
            </a:extLst>
          </p:cNvPr>
          <p:cNvCxnSpPr>
            <a:cxnSpLocks/>
            <a:stCxn id="6" idx="3"/>
            <a:endCxn id="15" idx="3"/>
          </p:cNvCxnSpPr>
          <p:nvPr/>
        </p:nvCxnSpPr>
        <p:spPr>
          <a:xfrm>
            <a:off x="10628851" y="3091343"/>
            <a:ext cx="159392" cy="2327104"/>
          </a:xfrm>
          <a:prstGeom prst="bentConnector3">
            <a:avLst>
              <a:gd name="adj1" fmla="val 243420"/>
            </a:avLst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7A78FEAE-0B0B-B7A8-887D-2429FF362676}"/>
              </a:ext>
            </a:extLst>
          </p:cNvPr>
          <p:cNvSpPr txBox="1"/>
          <p:nvPr/>
        </p:nvSpPr>
        <p:spPr>
          <a:xfrm>
            <a:off x="1403757" y="5095281"/>
            <a:ext cx="9384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 tela seguinte, selecionar dentre as opções a [Candidato Banco de Talentos/ </a:t>
            </a:r>
            <a:r>
              <a:rPr lang="pt-BR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Vunesp</a:t>
            </a:r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4149741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A49AABA2-EC1F-537B-7E48-86744B9819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756" y="426052"/>
            <a:ext cx="9384485" cy="4484405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6B72D0B2-4229-7A92-CCA3-E389AF1DC110}"/>
              </a:ext>
            </a:extLst>
          </p:cNvPr>
          <p:cNvSpPr/>
          <p:nvPr/>
        </p:nvSpPr>
        <p:spPr>
          <a:xfrm>
            <a:off x="1518407" y="3187815"/>
            <a:ext cx="9177556" cy="1015069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: Angulado 9">
            <a:extLst>
              <a:ext uri="{FF2B5EF4-FFF2-40B4-BE49-F238E27FC236}">
                <a16:creationId xmlns:a16="http://schemas.microsoft.com/office/drawing/2014/main" id="{25050647-E3A7-2EAB-3737-F5ECB6FDE9CC}"/>
              </a:ext>
            </a:extLst>
          </p:cNvPr>
          <p:cNvCxnSpPr>
            <a:cxnSpLocks/>
            <a:stCxn id="6" idx="3"/>
            <a:endCxn id="15" idx="3"/>
          </p:cNvCxnSpPr>
          <p:nvPr/>
        </p:nvCxnSpPr>
        <p:spPr>
          <a:xfrm>
            <a:off x="10695963" y="3695350"/>
            <a:ext cx="92280" cy="1584597"/>
          </a:xfrm>
          <a:prstGeom prst="bentConnector3">
            <a:avLst>
              <a:gd name="adj1" fmla="val 347724"/>
            </a:avLst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7A78FEAE-0B0B-B7A8-887D-2429FF362676}"/>
              </a:ext>
            </a:extLst>
          </p:cNvPr>
          <p:cNvSpPr txBox="1"/>
          <p:nvPr/>
        </p:nvSpPr>
        <p:spPr>
          <a:xfrm>
            <a:off x="1403757" y="5095281"/>
            <a:ext cx="9384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Após a seleção do tipo de solicitante, informar o CPF e clicar em [Enviar]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40FFEC5C-7F89-3F59-08B9-A4F1E047907E}"/>
              </a:ext>
            </a:extLst>
          </p:cNvPr>
          <p:cNvSpPr/>
          <p:nvPr/>
        </p:nvSpPr>
        <p:spPr>
          <a:xfrm>
            <a:off x="1619073" y="3727450"/>
            <a:ext cx="647877" cy="269788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3" name="Conector: Angulado 12">
            <a:extLst>
              <a:ext uri="{FF2B5EF4-FFF2-40B4-BE49-F238E27FC236}">
                <a16:creationId xmlns:a16="http://schemas.microsoft.com/office/drawing/2014/main" id="{B4BE38FB-EF0D-2648-87DD-7D35A6D0E955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2266950" y="3862344"/>
            <a:ext cx="7127670" cy="1232937"/>
          </a:xfrm>
          <a:prstGeom prst="bentConnector3">
            <a:avLst>
              <a:gd name="adj1" fmla="val 99926"/>
            </a:avLst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1567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Interface gráfica do usuário, Texto, Site&#10;&#10;Descrição gerada automaticamente">
            <a:extLst>
              <a:ext uri="{FF2B5EF4-FFF2-40B4-BE49-F238E27FC236}">
                <a16:creationId xmlns:a16="http://schemas.microsoft.com/office/drawing/2014/main" id="{78A1C3CD-BDB3-F917-D187-414182C858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165" y="930877"/>
            <a:ext cx="10169666" cy="3650648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8D9E2DBD-1CBA-21C6-C39E-2BADFE648587}"/>
              </a:ext>
            </a:extLst>
          </p:cNvPr>
          <p:cNvSpPr txBox="1"/>
          <p:nvPr/>
        </p:nvSpPr>
        <p:spPr>
          <a:xfrm>
            <a:off x="1403757" y="5095281"/>
            <a:ext cx="9384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Será enviado um e-mail com o login e uma senha provisória ao e-mail cadastrado.</a:t>
            </a:r>
          </a:p>
        </p:txBody>
      </p:sp>
    </p:spTree>
    <p:extLst>
      <p:ext uri="{BB962C8B-B14F-4D97-AF65-F5344CB8AC3E}">
        <p14:creationId xmlns:p14="http://schemas.microsoft.com/office/powerpoint/2010/main" val="3582743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2048CA6E-79FE-BF7D-AF35-0F458ED105B9}"/>
              </a:ext>
            </a:extLst>
          </p:cNvPr>
          <p:cNvSpPr txBox="1">
            <a:spLocks/>
          </p:cNvSpPr>
          <p:nvPr/>
        </p:nvSpPr>
        <p:spPr>
          <a:xfrm>
            <a:off x="4574087" y="4794337"/>
            <a:ext cx="3043825" cy="275573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OBRIGADO</a:t>
            </a:r>
          </a:p>
        </p:txBody>
      </p:sp>
    </p:spTree>
    <p:extLst>
      <p:ext uri="{BB962C8B-B14F-4D97-AF65-F5344CB8AC3E}">
        <p14:creationId xmlns:p14="http://schemas.microsoft.com/office/powerpoint/2010/main" val="26118227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76</Words>
  <Application>Microsoft Office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Verdana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Rocha</dc:creator>
  <cp:lastModifiedBy>Alvaro Da Silva Pereira Neto</cp:lastModifiedBy>
  <cp:revision>5</cp:revision>
  <dcterms:created xsi:type="dcterms:W3CDTF">2023-03-16T21:20:46Z</dcterms:created>
  <dcterms:modified xsi:type="dcterms:W3CDTF">2024-01-24T21:13:18Z</dcterms:modified>
</cp:coreProperties>
</file>