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rgbClr val="0F333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0F333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63524" cy="18845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0F333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180" cy="12950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0F333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48127" y="6363050"/>
            <a:ext cx="3058379" cy="3998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078" y="198739"/>
            <a:ext cx="9432290" cy="59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rgbClr val="0F333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9637" y="2471737"/>
            <a:ext cx="10372725" cy="3054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297766"/>
              <a:ext cx="12191999" cy="3560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3793" cy="68562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35500" y="5745076"/>
              <a:ext cx="4956499" cy="111292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82475" y="454454"/>
            <a:ext cx="10086340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50" spc="90" dirty="0"/>
              <a:t>Educação</a:t>
            </a:r>
            <a:r>
              <a:rPr sz="4050" spc="-350" dirty="0"/>
              <a:t> </a:t>
            </a:r>
            <a:r>
              <a:rPr sz="4050" dirty="0"/>
              <a:t>Proﬁssional</a:t>
            </a:r>
            <a:r>
              <a:rPr sz="4050" spc="-345" dirty="0"/>
              <a:t> </a:t>
            </a:r>
            <a:r>
              <a:rPr sz="4050" spc="125" dirty="0"/>
              <a:t>no</a:t>
            </a:r>
            <a:r>
              <a:rPr sz="4050" spc="-345" dirty="0"/>
              <a:t> </a:t>
            </a:r>
            <a:r>
              <a:rPr sz="4050" spc="65" dirty="0"/>
              <a:t>Ensino</a:t>
            </a:r>
            <a:r>
              <a:rPr sz="4050" spc="-345" dirty="0"/>
              <a:t> </a:t>
            </a:r>
            <a:r>
              <a:rPr sz="4050" spc="130" dirty="0"/>
              <a:t>Médio</a:t>
            </a:r>
            <a:endParaRPr sz="4050"/>
          </a:p>
        </p:txBody>
      </p:sp>
      <p:sp>
        <p:nvSpPr>
          <p:cNvPr id="7" name="object 7"/>
          <p:cNvSpPr txBox="1"/>
          <p:nvPr/>
        </p:nvSpPr>
        <p:spPr>
          <a:xfrm>
            <a:off x="482475" y="1519187"/>
            <a:ext cx="108121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2400" i="1" spc="75">
                <a:latin typeface="Verdana"/>
                <a:cs typeface="Verdana"/>
              </a:rPr>
              <a:t>                   Educação</a:t>
            </a:r>
            <a:r>
              <a:rPr sz="2400" i="1" spc="-125" dirty="0">
                <a:latin typeface="Verdana"/>
                <a:cs typeface="Verdana"/>
              </a:rPr>
              <a:t> </a:t>
            </a:r>
            <a:r>
              <a:rPr sz="2400" i="1" dirty="0" err="1">
                <a:latin typeface="Verdana"/>
                <a:cs typeface="Verdana"/>
              </a:rPr>
              <a:t>Proﬁssional</a:t>
            </a:r>
            <a:r>
              <a:rPr sz="2400" i="1" spc="-120" dirty="0">
                <a:latin typeface="Verdana"/>
                <a:cs typeface="Verdana"/>
              </a:rPr>
              <a:t> </a:t>
            </a:r>
            <a:r>
              <a:rPr lang="pt-BR" sz="2400" i="1" spc="-120" dirty="0">
                <a:latin typeface="Verdana"/>
                <a:cs typeface="Verdana"/>
              </a:rPr>
              <a:t>Paulista </a:t>
            </a:r>
            <a:r>
              <a:rPr sz="2400" i="1" spc="110" dirty="0" err="1">
                <a:latin typeface="Verdana"/>
                <a:cs typeface="Verdana"/>
              </a:rPr>
              <a:t>em</a:t>
            </a:r>
            <a:r>
              <a:rPr sz="2400" i="1" spc="-120" dirty="0">
                <a:latin typeface="Verdana"/>
                <a:cs typeface="Verdana"/>
              </a:rPr>
              <a:t> </a:t>
            </a:r>
            <a:r>
              <a:rPr sz="2400" i="1" spc="-20" dirty="0">
                <a:latin typeface="Verdana"/>
                <a:cs typeface="Verdana"/>
              </a:rPr>
              <a:t>2024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63524" cy="18845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0977" y="358605"/>
            <a:ext cx="9486265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spc="-40" dirty="0" err="1"/>
              <a:t>Cursos</a:t>
            </a:r>
            <a:r>
              <a:rPr sz="4100" spc="-340" dirty="0"/>
              <a:t> </a:t>
            </a:r>
            <a:r>
              <a:rPr lang="pt-BR" sz="4100" spc="-340" dirty="0"/>
              <a:t>Técnicos </a:t>
            </a:r>
            <a:r>
              <a:rPr sz="4100" spc="-335" dirty="0"/>
              <a:t> </a:t>
            </a:r>
            <a:r>
              <a:rPr sz="4100" spc="190" dirty="0"/>
              <a:t>em</a:t>
            </a:r>
            <a:r>
              <a:rPr sz="4100" spc="-340" dirty="0"/>
              <a:t> </a:t>
            </a:r>
            <a:r>
              <a:rPr sz="4100" spc="-20" dirty="0"/>
              <a:t>2024</a:t>
            </a:r>
            <a:endParaRPr sz="4100" dirty="0"/>
          </a:p>
        </p:txBody>
      </p:sp>
      <p:grpSp>
        <p:nvGrpSpPr>
          <p:cNvPr id="4" name="object 4"/>
          <p:cNvGrpSpPr/>
          <p:nvPr/>
        </p:nvGrpSpPr>
        <p:grpSpPr>
          <a:xfrm>
            <a:off x="487281" y="2115111"/>
            <a:ext cx="714375" cy="714375"/>
            <a:chOff x="487281" y="2115111"/>
            <a:chExt cx="714375" cy="714375"/>
          </a:xfrm>
        </p:grpSpPr>
        <p:sp>
          <p:nvSpPr>
            <p:cNvPr id="5" name="object 5"/>
            <p:cNvSpPr/>
            <p:nvPr/>
          </p:nvSpPr>
          <p:spPr>
            <a:xfrm>
              <a:off x="487281" y="2115111"/>
              <a:ext cx="714375" cy="714375"/>
            </a:xfrm>
            <a:custGeom>
              <a:avLst/>
              <a:gdLst/>
              <a:ahLst/>
              <a:cxnLst/>
              <a:rect l="l" t="t" r="r" b="b"/>
              <a:pathLst>
                <a:path w="714375" h="714375">
                  <a:moveTo>
                    <a:pt x="357097" y="714195"/>
                  </a:moveTo>
                  <a:lnTo>
                    <a:pt x="308641" y="710936"/>
                  </a:lnTo>
                  <a:lnTo>
                    <a:pt x="262167" y="701440"/>
                  </a:lnTo>
                  <a:lnTo>
                    <a:pt x="218099" y="686133"/>
                  </a:lnTo>
                  <a:lnTo>
                    <a:pt x="176863" y="665441"/>
                  </a:lnTo>
                  <a:lnTo>
                    <a:pt x="138886" y="639790"/>
                  </a:lnTo>
                  <a:lnTo>
                    <a:pt x="104591" y="609604"/>
                  </a:lnTo>
                  <a:lnTo>
                    <a:pt x="74405" y="575309"/>
                  </a:lnTo>
                  <a:lnTo>
                    <a:pt x="48754" y="537332"/>
                  </a:lnTo>
                  <a:lnTo>
                    <a:pt x="28062" y="496096"/>
                  </a:lnTo>
                  <a:lnTo>
                    <a:pt x="12755" y="452028"/>
                  </a:lnTo>
                  <a:lnTo>
                    <a:pt x="3259" y="405554"/>
                  </a:lnTo>
                  <a:lnTo>
                    <a:pt x="0" y="357097"/>
                  </a:lnTo>
                  <a:lnTo>
                    <a:pt x="3259" y="308641"/>
                  </a:lnTo>
                  <a:lnTo>
                    <a:pt x="12755" y="262167"/>
                  </a:lnTo>
                  <a:lnTo>
                    <a:pt x="28062" y="218099"/>
                  </a:lnTo>
                  <a:lnTo>
                    <a:pt x="48754" y="176863"/>
                  </a:lnTo>
                  <a:lnTo>
                    <a:pt x="74405" y="138886"/>
                  </a:lnTo>
                  <a:lnTo>
                    <a:pt x="104591" y="104591"/>
                  </a:lnTo>
                  <a:lnTo>
                    <a:pt x="138886" y="74405"/>
                  </a:lnTo>
                  <a:lnTo>
                    <a:pt x="176863" y="48754"/>
                  </a:lnTo>
                  <a:lnTo>
                    <a:pt x="218099" y="28062"/>
                  </a:lnTo>
                  <a:lnTo>
                    <a:pt x="262167" y="12755"/>
                  </a:lnTo>
                  <a:lnTo>
                    <a:pt x="308641" y="3259"/>
                  </a:lnTo>
                  <a:lnTo>
                    <a:pt x="357097" y="0"/>
                  </a:lnTo>
                  <a:lnTo>
                    <a:pt x="404036" y="3096"/>
                  </a:lnTo>
                  <a:lnTo>
                    <a:pt x="449773" y="12234"/>
                  </a:lnTo>
                  <a:lnTo>
                    <a:pt x="493753" y="27182"/>
                  </a:lnTo>
                  <a:lnTo>
                    <a:pt x="535422" y="47711"/>
                  </a:lnTo>
                  <a:lnTo>
                    <a:pt x="574224" y="73590"/>
                  </a:lnTo>
                  <a:lnTo>
                    <a:pt x="609604" y="104591"/>
                  </a:lnTo>
                  <a:lnTo>
                    <a:pt x="640605" y="139971"/>
                  </a:lnTo>
                  <a:lnTo>
                    <a:pt x="666484" y="178773"/>
                  </a:lnTo>
                  <a:lnTo>
                    <a:pt x="687013" y="220442"/>
                  </a:lnTo>
                  <a:lnTo>
                    <a:pt x="701961" y="264422"/>
                  </a:lnTo>
                  <a:lnTo>
                    <a:pt x="711099" y="310159"/>
                  </a:lnTo>
                  <a:lnTo>
                    <a:pt x="714195" y="357097"/>
                  </a:lnTo>
                  <a:lnTo>
                    <a:pt x="710936" y="405554"/>
                  </a:lnTo>
                  <a:lnTo>
                    <a:pt x="701440" y="452028"/>
                  </a:lnTo>
                  <a:lnTo>
                    <a:pt x="686133" y="496096"/>
                  </a:lnTo>
                  <a:lnTo>
                    <a:pt x="665441" y="537332"/>
                  </a:lnTo>
                  <a:lnTo>
                    <a:pt x="639790" y="575309"/>
                  </a:lnTo>
                  <a:lnTo>
                    <a:pt x="609604" y="609604"/>
                  </a:lnTo>
                  <a:lnTo>
                    <a:pt x="575309" y="639790"/>
                  </a:lnTo>
                  <a:lnTo>
                    <a:pt x="537332" y="665441"/>
                  </a:lnTo>
                  <a:lnTo>
                    <a:pt x="496096" y="686133"/>
                  </a:lnTo>
                  <a:lnTo>
                    <a:pt x="452028" y="701440"/>
                  </a:lnTo>
                  <a:lnTo>
                    <a:pt x="405554" y="710936"/>
                  </a:lnTo>
                  <a:lnTo>
                    <a:pt x="357097" y="714195"/>
                  </a:lnTo>
                  <a:close/>
                </a:path>
              </a:pathLst>
            </a:custGeom>
            <a:solidFill>
              <a:srgbClr val="EE2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4434" y="2317374"/>
              <a:ext cx="361859" cy="31424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359539" y="2331899"/>
            <a:ext cx="16903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 err="1">
                <a:solidFill>
                  <a:srgbClr val="0F3331"/>
                </a:solidFill>
                <a:latin typeface="Verdana"/>
                <a:cs typeface="Verdana"/>
              </a:rPr>
              <a:t>Administração</a:t>
            </a:r>
            <a:r>
              <a:rPr lang="pt-BR" sz="1800" spc="-10" dirty="0">
                <a:solidFill>
                  <a:srgbClr val="0F3331"/>
                </a:solidFill>
                <a:latin typeface="Verdana"/>
                <a:cs typeface="Verdana"/>
              </a:rPr>
              <a:t> </a:t>
            </a:r>
            <a:endParaRPr sz="1800" dirty="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87281" y="3305438"/>
            <a:ext cx="714375" cy="714375"/>
            <a:chOff x="487281" y="3305438"/>
            <a:chExt cx="714375" cy="714375"/>
          </a:xfrm>
        </p:grpSpPr>
        <p:sp>
          <p:nvSpPr>
            <p:cNvPr id="9" name="object 9"/>
            <p:cNvSpPr/>
            <p:nvPr/>
          </p:nvSpPr>
          <p:spPr>
            <a:xfrm>
              <a:off x="487281" y="3305438"/>
              <a:ext cx="714375" cy="714375"/>
            </a:xfrm>
            <a:custGeom>
              <a:avLst/>
              <a:gdLst/>
              <a:ahLst/>
              <a:cxnLst/>
              <a:rect l="l" t="t" r="r" b="b"/>
              <a:pathLst>
                <a:path w="714375" h="714375">
                  <a:moveTo>
                    <a:pt x="357097" y="714195"/>
                  </a:moveTo>
                  <a:lnTo>
                    <a:pt x="308641" y="710936"/>
                  </a:lnTo>
                  <a:lnTo>
                    <a:pt x="262167" y="701440"/>
                  </a:lnTo>
                  <a:lnTo>
                    <a:pt x="218099" y="686133"/>
                  </a:lnTo>
                  <a:lnTo>
                    <a:pt x="176863" y="665441"/>
                  </a:lnTo>
                  <a:lnTo>
                    <a:pt x="138886" y="639790"/>
                  </a:lnTo>
                  <a:lnTo>
                    <a:pt x="104591" y="609604"/>
                  </a:lnTo>
                  <a:lnTo>
                    <a:pt x="74405" y="575309"/>
                  </a:lnTo>
                  <a:lnTo>
                    <a:pt x="48754" y="537332"/>
                  </a:lnTo>
                  <a:lnTo>
                    <a:pt x="28062" y="496096"/>
                  </a:lnTo>
                  <a:lnTo>
                    <a:pt x="12755" y="452028"/>
                  </a:lnTo>
                  <a:lnTo>
                    <a:pt x="3259" y="405554"/>
                  </a:lnTo>
                  <a:lnTo>
                    <a:pt x="0" y="357097"/>
                  </a:lnTo>
                  <a:lnTo>
                    <a:pt x="3259" y="308641"/>
                  </a:lnTo>
                  <a:lnTo>
                    <a:pt x="12755" y="262167"/>
                  </a:lnTo>
                  <a:lnTo>
                    <a:pt x="28062" y="218099"/>
                  </a:lnTo>
                  <a:lnTo>
                    <a:pt x="48754" y="176863"/>
                  </a:lnTo>
                  <a:lnTo>
                    <a:pt x="74405" y="138886"/>
                  </a:lnTo>
                  <a:lnTo>
                    <a:pt x="104591" y="104591"/>
                  </a:lnTo>
                  <a:lnTo>
                    <a:pt x="138886" y="74405"/>
                  </a:lnTo>
                  <a:lnTo>
                    <a:pt x="176863" y="48754"/>
                  </a:lnTo>
                  <a:lnTo>
                    <a:pt x="218099" y="28062"/>
                  </a:lnTo>
                  <a:lnTo>
                    <a:pt x="262167" y="12755"/>
                  </a:lnTo>
                  <a:lnTo>
                    <a:pt x="308641" y="3259"/>
                  </a:lnTo>
                  <a:lnTo>
                    <a:pt x="357097" y="0"/>
                  </a:lnTo>
                  <a:lnTo>
                    <a:pt x="404036" y="3096"/>
                  </a:lnTo>
                  <a:lnTo>
                    <a:pt x="449773" y="12234"/>
                  </a:lnTo>
                  <a:lnTo>
                    <a:pt x="493753" y="27182"/>
                  </a:lnTo>
                  <a:lnTo>
                    <a:pt x="535422" y="47711"/>
                  </a:lnTo>
                  <a:lnTo>
                    <a:pt x="574224" y="73591"/>
                  </a:lnTo>
                  <a:lnTo>
                    <a:pt x="609604" y="104591"/>
                  </a:lnTo>
                  <a:lnTo>
                    <a:pt x="640605" y="139971"/>
                  </a:lnTo>
                  <a:lnTo>
                    <a:pt x="666484" y="178773"/>
                  </a:lnTo>
                  <a:lnTo>
                    <a:pt x="687013" y="220442"/>
                  </a:lnTo>
                  <a:lnTo>
                    <a:pt x="701961" y="264422"/>
                  </a:lnTo>
                  <a:lnTo>
                    <a:pt x="711099" y="310159"/>
                  </a:lnTo>
                  <a:lnTo>
                    <a:pt x="714195" y="357097"/>
                  </a:lnTo>
                  <a:lnTo>
                    <a:pt x="710936" y="405554"/>
                  </a:lnTo>
                  <a:lnTo>
                    <a:pt x="701440" y="452028"/>
                  </a:lnTo>
                  <a:lnTo>
                    <a:pt x="686133" y="496096"/>
                  </a:lnTo>
                  <a:lnTo>
                    <a:pt x="665441" y="537332"/>
                  </a:lnTo>
                  <a:lnTo>
                    <a:pt x="639790" y="575309"/>
                  </a:lnTo>
                  <a:lnTo>
                    <a:pt x="609604" y="609604"/>
                  </a:lnTo>
                  <a:lnTo>
                    <a:pt x="575309" y="639790"/>
                  </a:lnTo>
                  <a:lnTo>
                    <a:pt x="537332" y="665441"/>
                  </a:lnTo>
                  <a:lnTo>
                    <a:pt x="496096" y="686133"/>
                  </a:lnTo>
                  <a:lnTo>
                    <a:pt x="452028" y="701440"/>
                  </a:lnTo>
                  <a:lnTo>
                    <a:pt x="405554" y="710936"/>
                  </a:lnTo>
                  <a:lnTo>
                    <a:pt x="357097" y="714195"/>
                  </a:lnTo>
                  <a:close/>
                </a:path>
              </a:pathLst>
            </a:custGeom>
            <a:solidFill>
              <a:srgbClr val="EE2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9544" y="3536994"/>
              <a:ext cx="314245" cy="25711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379231" y="3514121"/>
            <a:ext cx="866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F3331"/>
                </a:solidFill>
                <a:latin typeface="Verdana"/>
                <a:cs typeface="Verdana"/>
              </a:rPr>
              <a:t>Vendas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87281" y="4495765"/>
            <a:ext cx="714375" cy="714375"/>
            <a:chOff x="487281" y="4495765"/>
            <a:chExt cx="714375" cy="714375"/>
          </a:xfrm>
        </p:grpSpPr>
        <p:sp>
          <p:nvSpPr>
            <p:cNvPr id="13" name="object 13"/>
            <p:cNvSpPr/>
            <p:nvPr/>
          </p:nvSpPr>
          <p:spPr>
            <a:xfrm>
              <a:off x="487281" y="4495765"/>
              <a:ext cx="714375" cy="714375"/>
            </a:xfrm>
            <a:custGeom>
              <a:avLst/>
              <a:gdLst/>
              <a:ahLst/>
              <a:cxnLst/>
              <a:rect l="l" t="t" r="r" b="b"/>
              <a:pathLst>
                <a:path w="714375" h="714375">
                  <a:moveTo>
                    <a:pt x="357097" y="714195"/>
                  </a:moveTo>
                  <a:lnTo>
                    <a:pt x="308641" y="710936"/>
                  </a:lnTo>
                  <a:lnTo>
                    <a:pt x="262167" y="701440"/>
                  </a:lnTo>
                  <a:lnTo>
                    <a:pt x="218099" y="686133"/>
                  </a:lnTo>
                  <a:lnTo>
                    <a:pt x="176863" y="665441"/>
                  </a:lnTo>
                  <a:lnTo>
                    <a:pt x="138886" y="639790"/>
                  </a:lnTo>
                  <a:lnTo>
                    <a:pt x="104591" y="609604"/>
                  </a:lnTo>
                  <a:lnTo>
                    <a:pt x="74405" y="575309"/>
                  </a:lnTo>
                  <a:lnTo>
                    <a:pt x="48754" y="537332"/>
                  </a:lnTo>
                  <a:lnTo>
                    <a:pt x="28062" y="496096"/>
                  </a:lnTo>
                  <a:lnTo>
                    <a:pt x="12755" y="452028"/>
                  </a:lnTo>
                  <a:lnTo>
                    <a:pt x="3259" y="405554"/>
                  </a:lnTo>
                  <a:lnTo>
                    <a:pt x="0" y="357097"/>
                  </a:lnTo>
                  <a:lnTo>
                    <a:pt x="3259" y="308641"/>
                  </a:lnTo>
                  <a:lnTo>
                    <a:pt x="12755" y="262167"/>
                  </a:lnTo>
                  <a:lnTo>
                    <a:pt x="28062" y="218099"/>
                  </a:lnTo>
                  <a:lnTo>
                    <a:pt x="48754" y="176863"/>
                  </a:lnTo>
                  <a:lnTo>
                    <a:pt x="74405" y="138886"/>
                  </a:lnTo>
                  <a:lnTo>
                    <a:pt x="104591" y="104591"/>
                  </a:lnTo>
                  <a:lnTo>
                    <a:pt x="138886" y="74405"/>
                  </a:lnTo>
                  <a:lnTo>
                    <a:pt x="176863" y="48754"/>
                  </a:lnTo>
                  <a:lnTo>
                    <a:pt x="218099" y="28062"/>
                  </a:lnTo>
                  <a:lnTo>
                    <a:pt x="262167" y="12755"/>
                  </a:lnTo>
                  <a:lnTo>
                    <a:pt x="308641" y="3259"/>
                  </a:lnTo>
                  <a:lnTo>
                    <a:pt x="357097" y="0"/>
                  </a:lnTo>
                  <a:lnTo>
                    <a:pt x="404036" y="3096"/>
                  </a:lnTo>
                  <a:lnTo>
                    <a:pt x="449773" y="12234"/>
                  </a:lnTo>
                  <a:lnTo>
                    <a:pt x="493753" y="27182"/>
                  </a:lnTo>
                  <a:lnTo>
                    <a:pt x="535422" y="47711"/>
                  </a:lnTo>
                  <a:lnTo>
                    <a:pt x="574224" y="73590"/>
                  </a:lnTo>
                  <a:lnTo>
                    <a:pt x="609604" y="104591"/>
                  </a:lnTo>
                  <a:lnTo>
                    <a:pt x="640605" y="139971"/>
                  </a:lnTo>
                  <a:lnTo>
                    <a:pt x="666484" y="178773"/>
                  </a:lnTo>
                  <a:lnTo>
                    <a:pt x="687013" y="220442"/>
                  </a:lnTo>
                  <a:lnTo>
                    <a:pt x="701961" y="264422"/>
                  </a:lnTo>
                  <a:lnTo>
                    <a:pt x="711099" y="310159"/>
                  </a:lnTo>
                  <a:lnTo>
                    <a:pt x="714195" y="357097"/>
                  </a:lnTo>
                  <a:lnTo>
                    <a:pt x="710936" y="405554"/>
                  </a:lnTo>
                  <a:lnTo>
                    <a:pt x="701440" y="452028"/>
                  </a:lnTo>
                  <a:lnTo>
                    <a:pt x="686133" y="496096"/>
                  </a:lnTo>
                  <a:lnTo>
                    <a:pt x="665441" y="537332"/>
                  </a:lnTo>
                  <a:lnTo>
                    <a:pt x="639790" y="575309"/>
                  </a:lnTo>
                  <a:lnTo>
                    <a:pt x="609604" y="609604"/>
                  </a:lnTo>
                  <a:lnTo>
                    <a:pt x="575309" y="639790"/>
                  </a:lnTo>
                  <a:lnTo>
                    <a:pt x="537332" y="665441"/>
                  </a:lnTo>
                  <a:lnTo>
                    <a:pt x="496096" y="686133"/>
                  </a:lnTo>
                  <a:lnTo>
                    <a:pt x="452028" y="701440"/>
                  </a:lnTo>
                  <a:lnTo>
                    <a:pt x="405554" y="710936"/>
                  </a:lnTo>
                  <a:lnTo>
                    <a:pt x="357097" y="714195"/>
                  </a:lnTo>
                  <a:close/>
                </a:path>
              </a:pathLst>
            </a:custGeom>
            <a:solidFill>
              <a:srgbClr val="EE2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1175" y="4689659"/>
              <a:ext cx="333291" cy="333291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379231" y="4704448"/>
            <a:ext cx="1049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F3331"/>
                </a:solidFill>
                <a:latin typeface="Verdana"/>
                <a:cs typeface="Verdana"/>
              </a:rPr>
              <a:t>Logística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295829" y="2115111"/>
            <a:ext cx="714375" cy="714375"/>
            <a:chOff x="8295829" y="2115111"/>
            <a:chExt cx="714375" cy="714375"/>
          </a:xfrm>
        </p:grpSpPr>
        <p:sp>
          <p:nvSpPr>
            <p:cNvPr id="33" name="object 33"/>
            <p:cNvSpPr/>
            <p:nvPr/>
          </p:nvSpPr>
          <p:spPr>
            <a:xfrm>
              <a:off x="8295829" y="2115111"/>
              <a:ext cx="714375" cy="714375"/>
            </a:xfrm>
            <a:custGeom>
              <a:avLst/>
              <a:gdLst/>
              <a:ahLst/>
              <a:cxnLst/>
              <a:rect l="l" t="t" r="r" b="b"/>
              <a:pathLst>
                <a:path w="714375" h="714375">
                  <a:moveTo>
                    <a:pt x="357098" y="714195"/>
                  </a:moveTo>
                  <a:lnTo>
                    <a:pt x="308642" y="710936"/>
                  </a:lnTo>
                  <a:lnTo>
                    <a:pt x="262167" y="701440"/>
                  </a:lnTo>
                  <a:lnTo>
                    <a:pt x="218099" y="686133"/>
                  </a:lnTo>
                  <a:lnTo>
                    <a:pt x="176863" y="665441"/>
                  </a:lnTo>
                  <a:lnTo>
                    <a:pt x="138886" y="639790"/>
                  </a:lnTo>
                  <a:lnTo>
                    <a:pt x="104591" y="609604"/>
                  </a:lnTo>
                  <a:lnTo>
                    <a:pt x="74405" y="575309"/>
                  </a:lnTo>
                  <a:lnTo>
                    <a:pt x="48754" y="537332"/>
                  </a:lnTo>
                  <a:lnTo>
                    <a:pt x="28062" y="496096"/>
                  </a:lnTo>
                  <a:lnTo>
                    <a:pt x="12755" y="452028"/>
                  </a:lnTo>
                  <a:lnTo>
                    <a:pt x="3259" y="405554"/>
                  </a:lnTo>
                  <a:lnTo>
                    <a:pt x="0" y="357097"/>
                  </a:lnTo>
                  <a:lnTo>
                    <a:pt x="3259" y="308641"/>
                  </a:lnTo>
                  <a:lnTo>
                    <a:pt x="12755" y="262167"/>
                  </a:lnTo>
                  <a:lnTo>
                    <a:pt x="28062" y="218099"/>
                  </a:lnTo>
                  <a:lnTo>
                    <a:pt x="48754" y="176863"/>
                  </a:lnTo>
                  <a:lnTo>
                    <a:pt x="74405" y="138886"/>
                  </a:lnTo>
                  <a:lnTo>
                    <a:pt x="104591" y="104591"/>
                  </a:lnTo>
                  <a:lnTo>
                    <a:pt x="138886" y="74405"/>
                  </a:lnTo>
                  <a:lnTo>
                    <a:pt x="176863" y="48754"/>
                  </a:lnTo>
                  <a:lnTo>
                    <a:pt x="218099" y="28062"/>
                  </a:lnTo>
                  <a:lnTo>
                    <a:pt x="262167" y="12755"/>
                  </a:lnTo>
                  <a:lnTo>
                    <a:pt x="308642" y="3259"/>
                  </a:lnTo>
                  <a:lnTo>
                    <a:pt x="357098" y="0"/>
                  </a:lnTo>
                  <a:lnTo>
                    <a:pt x="404036" y="3096"/>
                  </a:lnTo>
                  <a:lnTo>
                    <a:pt x="449773" y="12234"/>
                  </a:lnTo>
                  <a:lnTo>
                    <a:pt x="493753" y="27182"/>
                  </a:lnTo>
                  <a:lnTo>
                    <a:pt x="535422" y="47711"/>
                  </a:lnTo>
                  <a:lnTo>
                    <a:pt x="574224" y="73590"/>
                  </a:lnTo>
                  <a:lnTo>
                    <a:pt x="609604" y="104591"/>
                  </a:lnTo>
                  <a:lnTo>
                    <a:pt x="640605" y="139971"/>
                  </a:lnTo>
                  <a:lnTo>
                    <a:pt x="666484" y="178773"/>
                  </a:lnTo>
                  <a:lnTo>
                    <a:pt x="687013" y="220442"/>
                  </a:lnTo>
                  <a:lnTo>
                    <a:pt x="701961" y="264422"/>
                  </a:lnTo>
                  <a:lnTo>
                    <a:pt x="711099" y="310159"/>
                  </a:lnTo>
                  <a:lnTo>
                    <a:pt x="714195" y="357097"/>
                  </a:lnTo>
                  <a:lnTo>
                    <a:pt x="710936" y="405554"/>
                  </a:lnTo>
                  <a:lnTo>
                    <a:pt x="701440" y="452028"/>
                  </a:lnTo>
                  <a:lnTo>
                    <a:pt x="686133" y="496096"/>
                  </a:lnTo>
                  <a:lnTo>
                    <a:pt x="665441" y="537332"/>
                  </a:lnTo>
                  <a:lnTo>
                    <a:pt x="639790" y="575309"/>
                  </a:lnTo>
                  <a:lnTo>
                    <a:pt x="609604" y="609604"/>
                  </a:lnTo>
                  <a:lnTo>
                    <a:pt x="575310" y="639790"/>
                  </a:lnTo>
                  <a:lnTo>
                    <a:pt x="537332" y="665441"/>
                  </a:lnTo>
                  <a:lnTo>
                    <a:pt x="496096" y="686133"/>
                  </a:lnTo>
                  <a:lnTo>
                    <a:pt x="452029" y="701440"/>
                  </a:lnTo>
                  <a:lnTo>
                    <a:pt x="405554" y="710936"/>
                  </a:lnTo>
                  <a:lnTo>
                    <a:pt x="357098" y="714195"/>
                  </a:lnTo>
                  <a:close/>
                </a:path>
              </a:pathLst>
            </a:custGeom>
            <a:solidFill>
              <a:srgbClr val="EE2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19016" y="2288081"/>
              <a:ext cx="276156" cy="371381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9187777" y="2162319"/>
            <a:ext cx="2385060" cy="640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000"/>
              </a:lnSpc>
              <a:spcBef>
                <a:spcPts val="100"/>
              </a:spcBef>
            </a:pPr>
            <a:r>
              <a:rPr sz="1800" dirty="0">
                <a:solidFill>
                  <a:srgbClr val="0F3331"/>
                </a:solidFill>
                <a:latin typeface="Verdana"/>
                <a:cs typeface="Verdana"/>
              </a:rPr>
              <a:t>Desenvolvimento</a:t>
            </a:r>
            <a:r>
              <a:rPr sz="1800" spc="-45" dirty="0">
                <a:solidFill>
                  <a:srgbClr val="0F3331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0F3331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0F3331"/>
                </a:solidFill>
                <a:latin typeface="Verdana"/>
                <a:cs typeface="Verdana"/>
              </a:rPr>
              <a:t>Sistemas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248" y="65737"/>
            <a:ext cx="11617503" cy="6353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100"/>
              </a:spcBef>
            </a:pPr>
            <a:r>
              <a:rPr lang="pt-BR" sz="3600" dirty="0"/>
              <a:t>                      CURSOS E ESCOLAS</a:t>
            </a:r>
            <a:br>
              <a:rPr lang="pt-BR" sz="3600" dirty="0"/>
            </a:br>
            <a:br>
              <a:rPr lang="pt-BR" sz="3600" dirty="0"/>
            </a:br>
            <a:r>
              <a:rPr lang="pt-BR" sz="1600" b="1" i="1" dirty="0"/>
              <a:t>1- CURSO ADMINISTRAÇÃO</a:t>
            </a:r>
            <a:br>
              <a:rPr lang="pt-BR" sz="1600" b="1" i="1" dirty="0"/>
            </a:br>
            <a:r>
              <a:rPr lang="pt-BR" sz="1600" dirty="0"/>
              <a:t>EE Alfredo Inácio Trindade</a:t>
            </a:r>
            <a:br>
              <a:rPr lang="pt-BR" sz="1600" dirty="0"/>
            </a:br>
            <a:r>
              <a:rPr lang="pt-BR" sz="1600" dirty="0"/>
              <a:t>EE Arnaldo Barreto</a:t>
            </a:r>
            <a:br>
              <a:rPr lang="pt-BR" sz="1600" dirty="0"/>
            </a:br>
            <a:r>
              <a:rPr lang="pt-BR" sz="1600" dirty="0"/>
              <a:t>EE Prof. José do Amaral Mello</a:t>
            </a:r>
            <a:br>
              <a:rPr lang="pt-BR" sz="1600" dirty="0"/>
            </a:br>
            <a:r>
              <a:rPr lang="pt-BR" sz="1600" dirty="0"/>
              <a:t>EE Silva Jardim</a:t>
            </a:r>
            <a:br>
              <a:rPr lang="pt-BR" sz="1600" dirty="0"/>
            </a:br>
            <a:r>
              <a:rPr lang="pt-BR" sz="1600" dirty="0"/>
              <a:t>EE Prof. Victor dos Santos Cunha</a:t>
            </a:r>
            <a:br>
              <a:rPr lang="pt-BR" sz="1600" dirty="0"/>
            </a:br>
            <a:br>
              <a:rPr lang="pt-BR" sz="1600" b="1" i="1" dirty="0"/>
            </a:br>
            <a:r>
              <a:rPr lang="pt-BR" sz="1600" b="1" i="1" dirty="0"/>
              <a:t>2- CURSO DESENVOLVIMENTO DE SISTEMAS</a:t>
            </a:r>
            <a:br>
              <a:rPr lang="pt-BR" sz="1600" b="1" i="1" dirty="0"/>
            </a:br>
            <a:r>
              <a:rPr lang="pt-BR" sz="1600" dirty="0"/>
              <a:t>EE Pedro de Moraes Victor</a:t>
            </a:r>
            <a:br>
              <a:rPr lang="pt-BR" sz="1600" dirty="0"/>
            </a:br>
            <a:r>
              <a:rPr lang="pt-BR" sz="1600" dirty="0"/>
              <a:t>EE Silva Jardim</a:t>
            </a:r>
            <a:br>
              <a:rPr lang="pt-BR" sz="1600" dirty="0"/>
            </a:br>
            <a:br>
              <a:rPr lang="pt-BR" sz="1600" dirty="0"/>
            </a:br>
            <a:r>
              <a:rPr lang="pt-BR" sz="1600" b="1" i="1" dirty="0"/>
              <a:t>3- CURSO LOGÍSTICA</a:t>
            </a:r>
            <a:br>
              <a:rPr lang="pt-BR" sz="1600" b="1" i="1" dirty="0"/>
            </a:br>
            <a:r>
              <a:rPr lang="pt-BR" sz="1600" dirty="0"/>
              <a:t>EE Alfredo Inácio Trindade</a:t>
            </a:r>
            <a:br>
              <a:rPr lang="pt-BR" sz="1600" dirty="0"/>
            </a:br>
            <a:br>
              <a:rPr lang="pt-BR" sz="1600" dirty="0"/>
            </a:br>
            <a:r>
              <a:rPr lang="pt-BR" sz="1600" b="1" i="1" dirty="0"/>
              <a:t>4- CURSO VENDAS</a:t>
            </a:r>
            <a:br>
              <a:rPr lang="pt-BR" sz="1600" b="1" i="1" dirty="0"/>
            </a:br>
            <a:r>
              <a:rPr lang="pt-BR" sz="1600" dirty="0"/>
              <a:t>EE Pedro de Moraes Victor</a:t>
            </a:r>
            <a:br>
              <a:rPr lang="pt-BR" sz="1600" dirty="0"/>
            </a:br>
            <a:r>
              <a:rPr lang="pt-BR" sz="1600" dirty="0"/>
              <a:t>EE Victor dos Santos Cunha</a:t>
            </a:r>
            <a:br>
              <a:rPr lang="pt-BR" sz="1600" b="1" i="1" dirty="0"/>
            </a:br>
            <a:br>
              <a:rPr lang="pt-BR" sz="1600" b="1" i="1" dirty="0"/>
            </a:br>
            <a:br>
              <a:rPr lang="pt-BR" sz="1600" b="1" i="1" dirty="0"/>
            </a:b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6553200" y="2438400"/>
            <a:ext cx="4954905" cy="86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893CB-62ED-7AFA-E01D-C4CD396F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75" y="177299"/>
            <a:ext cx="9432290" cy="1154162"/>
          </a:xfrm>
        </p:spPr>
        <p:txBody>
          <a:bodyPr/>
          <a:lstStyle/>
          <a:p>
            <a:r>
              <a:rPr lang="pt-BR" dirty="0"/>
              <a:t>         </a:t>
            </a:r>
            <a:r>
              <a:rPr lang="pt-BR" dirty="0">
                <a:solidFill>
                  <a:srgbClr val="FF0000"/>
                </a:solidFill>
              </a:rPr>
              <a:t>ATRIBUIÇÃO DE AULAS 2024     ITINERÁRIOS FORMATIVOS TÉCNICOS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E36246-DB47-8570-8926-16C497D71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492990"/>
          </a:xfrm>
        </p:spPr>
        <p:txBody>
          <a:bodyPr/>
          <a:lstStyle/>
          <a:p>
            <a:endParaRPr lang="pt-BR" dirty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LEGISLAÇÃO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Resolução SEDUC 47, de 1-11-2023</a:t>
            </a:r>
          </a:p>
          <a:p>
            <a:r>
              <a:rPr lang="pt-BR" dirty="0"/>
              <a:t>Portaria CGRH 13, de 08-11-2023</a:t>
            </a:r>
          </a:p>
          <a:p>
            <a:r>
              <a:rPr lang="pt-BR" dirty="0"/>
              <a:t>Indicação CEE 213/2021</a:t>
            </a: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9E2644-34A6-35AA-F120-0BEE37758AC0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492990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ATENÇÃO</a:t>
            </a:r>
          </a:p>
          <a:p>
            <a:r>
              <a:rPr lang="pt-BR" dirty="0">
                <a:solidFill>
                  <a:srgbClr val="FF0000"/>
                </a:solidFill>
              </a:rPr>
              <a:t>PROFESSOR/ PROFESSORA!!!!!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/>
              <a:t>Docentes </a:t>
            </a:r>
            <a:r>
              <a:rPr lang="pt-BR" b="1" i="1" dirty="0">
                <a:solidFill>
                  <a:srgbClr val="FF0000"/>
                </a:solidFill>
              </a:rPr>
              <a:t>Titulares de Cargo e Categoria F </a:t>
            </a:r>
            <a:r>
              <a:rPr lang="pt-BR" dirty="0"/>
              <a:t>interessados em lecionar para os componentes curriculares dos Itinerários Formativos Técnicos </a:t>
            </a:r>
            <a:r>
              <a:rPr lang="pt-BR" b="1" i="1" dirty="0">
                <a:solidFill>
                  <a:srgbClr val="FF0000"/>
                </a:solidFill>
              </a:rPr>
              <a:t>e que tenham formação acadêmica na(s) área(s)</a:t>
            </a:r>
            <a:r>
              <a:rPr lang="pt-BR" dirty="0"/>
              <a:t>, </a:t>
            </a:r>
            <a:r>
              <a:rPr lang="pt-BR" b="1" i="1" dirty="0">
                <a:solidFill>
                  <a:srgbClr val="FF0000"/>
                </a:solidFill>
              </a:rPr>
              <a:t>no ato da sua inscrição para Atribuição Inicial de Aulas 2024 na SED , MANIFESTAR INTERESSE EM “ENSINO TÉCNICO PROFISSIONAL”.</a:t>
            </a:r>
          </a:p>
        </p:txBody>
      </p:sp>
    </p:spTree>
    <p:extLst>
      <p:ext uri="{BB962C8B-B14F-4D97-AF65-F5344CB8AC3E}">
        <p14:creationId xmlns:p14="http://schemas.microsoft.com/office/powerpoint/2010/main" val="334191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188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Calibri</vt:lpstr>
      <vt:lpstr>Verdana</vt:lpstr>
      <vt:lpstr>Office Theme</vt:lpstr>
      <vt:lpstr>Educação Proﬁssional no Ensino Médio</vt:lpstr>
      <vt:lpstr>Cursos Técnicos  em 2024</vt:lpstr>
      <vt:lpstr>                      CURSOS E ESCOLAS  1- CURSO ADMINISTRAÇÃO EE Alfredo Inácio Trindade EE Arnaldo Barreto EE Prof. José do Amaral Mello EE Silva Jardim EE Prof. Victor dos Santos Cunha  2- CURSO DESENVOLVIMENTO DE SISTEMAS EE Pedro de Moraes Victor EE Silva Jardim  3- CURSO LOGÍSTICA EE Alfredo Inácio Trindade  4- CURSO VENDAS EE Pedro de Moraes Victor EE Victor dos Santos Cunha   </vt:lpstr>
      <vt:lpstr>         ATRIBUIÇÃO DE AULAS 2024     ITINERÁRIOS FORMATIVOS TÉCNICOS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Relação Final escolas_27_6_23.pptx</dc:title>
  <dc:creator>Cristiane Batista Dos Santos</dc:creator>
  <cp:lastModifiedBy>Samantha Malange Onorato</cp:lastModifiedBy>
  <cp:revision>11</cp:revision>
  <dcterms:created xsi:type="dcterms:W3CDTF">2023-11-10T14:25:40Z</dcterms:created>
  <dcterms:modified xsi:type="dcterms:W3CDTF">2023-11-21T19:52:15Z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