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8" r:id="rId4"/>
  </p:sldMasterIdLst>
  <p:notesMasterIdLst>
    <p:notesMasterId r:id="rId17"/>
  </p:notesMasterIdLst>
  <p:sldIdLst>
    <p:sldId id="256" r:id="rId5"/>
    <p:sldId id="295" r:id="rId6"/>
    <p:sldId id="300" r:id="rId7"/>
    <p:sldId id="428" r:id="rId8"/>
    <p:sldId id="271" r:id="rId9"/>
    <p:sldId id="272" r:id="rId10"/>
    <p:sldId id="268" r:id="rId11"/>
    <p:sldId id="270" r:id="rId12"/>
    <p:sldId id="269" r:id="rId13"/>
    <p:sldId id="273" r:id="rId14"/>
    <p:sldId id="302" r:id="rId15"/>
    <p:sldId id="278" r:id="rId16"/>
  </p:sldIdLst>
  <p:sldSz cx="12192000" cy="6858000"/>
  <p:notesSz cx="12192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C432"/>
    <a:srgbClr val="ECE152"/>
    <a:srgbClr val="644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4660"/>
  </p:normalViewPr>
  <p:slideViewPr>
    <p:cSldViewPr snapToGrid="0">
      <p:cViewPr varScale="1">
        <p:scale>
          <a:sx n="62" d="100"/>
          <a:sy n="62" d="100"/>
        </p:scale>
        <p:origin x="832" y="5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A0C64A5-1DEB-472C-8D43-4EAC0ACEF0FA}"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D59ACD3D-2712-490D-B419-8256BDFD6A19}">
      <dgm:prSet/>
      <dgm:spPr/>
      <dgm:t>
        <a:bodyPr/>
        <a:lstStyle/>
        <a:p>
          <a:r>
            <a:rPr lang="pt-BR" dirty="0"/>
            <a:t>Na atribuição das SR e/ou Itinerância, o docente com habilitação específica na área da deficiência, TGD/TEA, altas habilidades/superdotação terá prioridade;</a:t>
          </a:r>
          <a:endParaRPr lang="en-US" dirty="0"/>
        </a:p>
      </dgm:t>
    </dgm:pt>
    <dgm:pt modelId="{EBAD4DD8-3FCE-4546-B628-58F82A488F8D}" type="parTrans" cxnId="{14F42E12-B960-4B97-9B05-6B2DB5E30B64}">
      <dgm:prSet/>
      <dgm:spPr/>
      <dgm:t>
        <a:bodyPr/>
        <a:lstStyle/>
        <a:p>
          <a:endParaRPr lang="en-US"/>
        </a:p>
      </dgm:t>
    </dgm:pt>
    <dgm:pt modelId="{2D7E97CE-C474-42FD-A890-3C2E6DF9D361}" type="sibTrans" cxnId="{14F42E12-B960-4B97-9B05-6B2DB5E30B64}">
      <dgm:prSet/>
      <dgm:spPr/>
      <dgm:t>
        <a:bodyPr/>
        <a:lstStyle/>
        <a:p>
          <a:endParaRPr lang="en-US"/>
        </a:p>
      </dgm:t>
    </dgm:pt>
    <dgm:pt modelId="{3ABE53A2-C09D-4EF1-82AE-8814925D6498}">
      <dgm:prSet/>
      <dgm:spPr/>
      <dgm:t>
        <a:bodyPr/>
        <a:lstStyle/>
        <a:p>
          <a:r>
            <a:rPr lang="pt-BR" dirty="0"/>
            <a:t>Para atribuição do Ensino Colaborativo, o professor deverá apresentar as mesmas habilitações e qualificações da Indicação CEE 213/2021. </a:t>
          </a:r>
          <a:endParaRPr lang="en-US" dirty="0"/>
        </a:p>
      </dgm:t>
    </dgm:pt>
    <dgm:pt modelId="{F6197722-DF26-4820-8383-00DC206AF57F}" type="parTrans" cxnId="{00B2F831-EB14-41A9-86AE-7C08F6FD1E2A}">
      <dgm:prSet/>
      <dgm:spPr/>
      <dgm:t>
        <a:bodyPr/>
        <a:lstStyle/>
        <a:p>
          <a:endParaRPr lang="en-US"/>
        </a:p>
      </dgm:t>
    </dgm:pt>
    <dgm:pt modelId="{520779E8-C247-485F-B4EB-9579A0313EE1}" type="sibTrans" cxnId="{00B2F831-EB14-41A9-86AE-7C08F6FD1E2A}">
      <dgm:prSet/>
      <dgm:spPr/>
      <dgm:t>
        <a:bodyPr/>
        <a:lstStyle/>
        <a:p>
          <a:endParaRPr lang="en-US"/>
        </a:p>
      </dgm:t>
    </dgm:pt>
    <dgm:pt modelId="{01204349-2F80-4063-8B8D-9A77CB1E9E92}" type="pres">
      <dgm:prSet presAssocID="{3A0C64A5-1DEB-472C-8D43-4EAC0ACEF0FA}" presName="hierChild1" presStyleCnt="0">
        <dgm:presLayoutVars>
          <dgm:chPref val="1"/>
          <dgm:dir/>
          <dgm:animOne val="branch"/>
          <dgm:animLvl val="lvl"/>
          <dgm:resizeHandles/>
        </dgm:presLayoutVars>
      </dgm:prSet>
      <dgm:spPr/>
    </dgm:pt>
    <dgm:pt modelId="{3B7EB796-292C-402C-B931-0D8CCCBCB17D}" type="pres">
      <dgm:prSet presAssocID="{D59ACD3D-2712-490D-B419-8256BDFD6A19}" presName="hierRoot1" presStyleCnt="0"/>
      <dgm:spPr/>
    </dgm:pt>
    <dgm:pt modelId="{7603580B-B4D2-4E45-83B7-4AE113BE9619}" type="pres">
      <dgm:prSet presAssocID="{D59ACD3D-2712-490D-B419-8256BDFD6A19}" presName="composite" presStyleCnt="0"/>
      <dgm:spPr/>
    </dgm:pt>
    <dgm:pt modelId="{1A26BF16-15AE-4B34-A734-2E83E1EC7D78}" type="pres">
      <dgm:prSet presAssocID="{D59ACD3D-2712-490D-B419-8256BDFD6A19}" presName="background" presStyleLbl="node0" presStyleIdx="0" presStyleCnt="2"/>
      <dgm:spPr/>
    </dgm:pt>
    <dgm:pt modelId="{C4472F66-9803-4325-B4B4-F2B428B440B8}" type="pres">
      <dgm:prSet presAssocID="{D59ACD3D-2712-490D-B419-8256BDFD6A19}" presName="text" presStyleLbl="fgAcc0" presStyleIdx="0" presStyleCnt="2" custLinFactNeighborX="4743" custLinFactNeighborY="-23761">
        <dgm:presLayoutVars>
          <dgm:chPref val="3"/>
        </dgm:presLayoutVars>
      </dgm:prSet>
      <dgm:spPr/>
    </dgm:pt>
    <dgm:pt modelId="{CBE85E87-C686-4A31-9AB1-A50FB6991153}" type="pres">
      <dgm:prSet presAssocID="{D59ACD3D-2712-490D-B419-8256BDFD6A19}" presName="hierChild2" presStyleCnt="0"/>
      <dgm:spPr/>
    </dgm:pt>
    <dgm:pt modelId="{4BEC935C-3051-46A6-B043-3866A2BBA764}" type="pres">
      <dgm:prSet presAssocID="{3ABE53A2-C09D-4EF1-82AE-8814925D6498}" presName="hierRoot1" presStyleCnt="0"/>
      <dgm:spPr/>
    </dgm:pt>
    <dgm:pt modelId="{CDECF1E3-8A1F-43AC-AC2E-AEE583BF304F}" type="pres">
      <dgm:prSet presAssocID="{3ABE53A2-C09D-4EF1-82AE-8814925D6498}" presName="composite" presStyleCnt="0"/>
      <dgm:spPr/>
    </dgm:pt>
    <dgm:pt modelId="{4423900A-E5A9-4193-8F90-57428B93B5B7}" type="pres">
      <dgm:prSet presAssocID="{3ABE53A2-C09D-4EF1-82AE-8814925D6498}" presName="background" presStyleLbl="node0" presStyleIdx="1" presStyleCnt="2"/>
      <dgm:spPr/>
    </dgm:pt>
    <dgm:pt modelId="{F8EA5995-034E-46F8-8467-9A8B4D771B8F}" type="pres">
      <dgm:prSet presAssocID="{3ABE53A2-C09D-4EF1-82AE-8814925D6498}" presName="text" presStyleLbl="fgAcc0" presStyleIdx="1" presStyleCnt="2">
        <dgm:presLayoutVars>
          <dgm:chPref val="3"/>
        </dgm:presLayoutVars>
      </dgm:prSet>
      <dgm:spPr/>
    </dgm:pt>
    <dgm:pt modelId="{E2154453-B419-43AB-A801-6D0D88561F72}" type="pres">
      <dgm:prSet presAssocID="{3ABE53A2-C09D-4EF1-82AE-8814925D6498}" presName="hierChild2" presStyleCnt="0"/>
      <dgm:spPr/>
    </dgm:pt>
  </dgm:ptLst>
  <dgm:cxnLst>
    <dgm:cxn modelId="{14F42E12-B960-4B97-9B05-6B2DB5E30B64}" srcId="{3A0C64A5-1DEB-472C-8D43-4EAC0ACEF0FA}" destId="{D59ACD3D-2712-490D-B419-8256BDFD6A19}" srcOrd="0" destOrd="0" parTransId="{EBAD4DD8-3FCE-4546-B628-58F82A488F8D}" sibTransId="{2D7E97CE-C474-42FD-A890-3C2E6DF9D361}"/>
    <dgm:cxn modelId="{00B2F831-EB14-41A9-86AE-7C08F6FD1E2A}" srcId="{3A0C64A5-1DEB-472C-8D43-4EAC0ACEF0FA}" destId="{3ABE53A2-C09D-4EF1-82AE-8814925D6498}" srcOrd="1" destOrd="0" parTransId="{F6197722-DF26-4820-8383-00DC206AF57F}" sibTransId="{520779E8-C247-485F-B4EB-9579A0313EE1}"/>
    <dgm:cxn modelId="{388C6436-51DF-4A95-B988-0D007C6AA85C}" type="presOf" srcId="{3ABE53A2-C09D-4EF1-82AE-8814925D6498}" destId="{F8EA5995-034E-46F8-8467-9A8B4D771B8F}" srcOrd="0" destOrd="0" presId="urn:microsoft.com/office/officeart/2005/8/layout/hierarchy1"/>
    <dgm:cxn modelId="{B0DA7760-E1F6-48B9-8559-4A8F6D32A589}" type="presOf" srcId="{D59ACD3D-2712-490D-B419-8256BDFD6A19}" destId="{C4472F66-9803-4325-B4B4-F2B428B440B8}" srcOrd="0" destOrd="0" presId="urn:microsoft.com/office/officeart/2005/8/layout/hierarchy1"/>
    <dgm:cxn modelId="{CDCB3FCA-EA2E-4DB2-8E2C-63509F656E96}" type="presOf" srcId="{3A0C64A5-1DEB-472C-8D43-4EAC0ACEF0FA}" destId="{01204349-2F80-4063-8B8D-9A77CB1E9E92}" srcOrd="0" destOrd="0" presId="urn:microsoft.com/office/officeart/2005/8/layout/hierarchy1"/>
    <dgm:cxn modelId="{2DBBB604-82A7-410D-AB4C-3ABA916E0514}" type="presParOf" srcId="{01204349-2F80-4063-8B8D-9A77CB1E9E92}" destId="{3B7EB796-292C-402C-B931-0D8CCCBCB17D}" srcOrd="0" destOrd="0" presId="urn:microsoft.com/office/officeart/2005/8/layout/hierarchy1"/>
    <dgm:cxn modelId="{E713C2EE-0976-42A4-BA99-F7683A9EE8A1}" type="presParOf" srcId="{3B7EB796-292C-402C-B931-0D8CCCBCB17D}" destId="{7603580B-B4D2-4E45-83B7-4AE113BE9619}" srcOrd="0" destOrd="0" presId="urn:microsoft.com/office/officeart/2005/8/layout/hierarchy1"/>
    <dgm:cxn modelId="{8CD4DE8B-EABC-45C7-B381-707F1FF57B87}" type="presParOf" srcId="{7603580B-B4D2-4E45-83B7-4AE113BE9619}" destId="{1A26BF16-15AE-4B34-A734-2E83E1EC7D78}" srcOrd="0" destOrd="0" presId="urn:microsoft.com/office/officeart/2005/8/layout/hierarchy1"/>
    <dgm:cxn modelId="{EB2861E4-F966-48B7-9259-B3248A5D32CB}" type="presParOf" srcId="{7603580B-B4D2-4E45-83B7-4AE113BE9619}" destId="{C4472F66-9803-4325-B4B4-F2B428B440B8}" srcOrd="1" destOrd="0" presId="urn:microsoft.com/office/officeart/2005/8/layout/hierarchy1"/>
    <dgm:cxn modelId="{5C87D989-AB92-4506-B5B9-FFEB4C656749}" type="presParOf" srcId="{3B7EB796-292C-402C-B931-0D8CCCBCB17D}" destId="{CBE85E87-C686-4A31-9AB1-A50FB6991153}" srcOrd="1" destOrd="0" presId="urn:microsoft.com/office/officeart/2005/8/layout/hierarchy1"/>
    <dgm:cxn modelId="{E9932E0F-3C82-4768-B03F-8F07779C066B}" type="presParOf" srcId="{01204349-2F80-4063-8B8D-9A77CB1E9E92}" destId="{4BEC935C-3051-46A6-B043-3866A2BBA764}" srcOrd="1" destOrd="0" presId="urn:microsoft.com/office/officeart/2005/8/layout/hierarchy1"/>
    <dgm:cxn modelId="{329CE22D-80CA-4BAA-955D-4DE9B7A9EA95}" type="presParOf" srcId="{4BEC935C-3051-46A6-B043-3866A2BBA764}" destId="{CDECF1E3-8A1F-43AC-AC2E-AEE583BF304F}" srcOrd="0" destOrd="0" presId="urn:microsoft.com/office/officeart/2005/8/layout/hierarchy1"/>
    <dgm:cxn modelId="{A44FDA8E-2BE8-418F-BBA2-383A67A1C5FC}" type="presParOf" srcId="{CDECF1E3-8A1F-43AC-AC2E-AEE583BF304F}" destId="{4423900A-E5A9-4193-8F90-57428B93B5B7}" srcOrd="0" destOrd="0" presId="urn:microsoft.com/office/officeart/2005/8/layout/hierarchy1"/>
    <dgm:cxn modelId="{3991883B-81C1-4289-A6EC-64BC2A5B2DCA}" type="presParOf" srcId="{CDECF1E3-8A1F-43AC-AC2E-AEE583BF304F}" destId="{F8EA5995-034E-46F8-8467-9A8B4D771B8F}" srcOrd="1" destOrd="0" presId="urn:microsoft.com/office/officeart/2005/8/layout/hierarchy1"/>
    <dgm:cxn modelId="{040D85F9-2474-4336-8B69-F66BBF111F68}" type="presParOf" srcId="{4BEC935C-3051-46A6-B043-3866A2BBA764}" destId="{E2154453-B419-43AB-A801-6D0D88561F7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22431A-5BFE-4559-8BF5-B01FCD1C660E}"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C1BC912E-2D64-4352-9B69-E2105BC7D79A}">
      <dgm:prSet/>
      <dgm:spPr/>
      <dgm:t>
        <a:bodyPr/>
        <a:lstStyle/>
        <a:p>
          <a:r>
            <a:rPr lang="pt-BR" dirty="0"/>
            <a:t>Regras:</a:t>
          </a:r>
          <a:endParaRPr lang="en-US" dirty="0"/>
        </a:p>
      </dgm:t>
    </dgm:pt>
    <dgm:pt modelId="{BDC3EFFE-8251-42FF-A865-F71FA79DF4BC}" type="parTrans" cxnId="{C82844C6-B950-4078-A9EC-5A617318822B}">
      <dgm:prSet/>
      <dgm:spPr/>
      <dgm:t>
        <a:bodyPr/>
        <a:lstStyle/>
        <a:p>
          <a:endParaRPr lang="en-US"/>
        </a:p>
      </dgm:t>
    </dgm:pt>
    <dgm:pt modelId="{1D0170D7-C0B8-4CC6-9087-C21B1881CC0A}" type="sibTrans" cxnId="{C82844C6-B950-4078-A9EC-5A617318822B}">
      <dgm:prSet/>
      <dgm:spPr/>
      <dgm:t>
        <a:bodyPr/>
        <a:lstStyle/>
        <a:p>
          <a:endParaRPr lang="en-US" dirty="0"/>
        </a:p>
      </dgm:t>
    </dgm:pt>
    <dgm:pt modelId="{D6DBF8E8-E915-4B31-81AE-F61ECC27A77F}">
      <dgm:prSet/>
      <dgm:spPr/>
      <dgm:t>
        <a:bodyPr/>
        <a:lstStyle/>
        <a:p>
          <a:r>
            <a:rPr lang="pt-BR" dirty="0"/>
            <a:t>1- considerar a área da deficiência, TGD/TEA ou de altas habilidades/superdotação;</a:t>
          </a:r>
          <a:endParaRPr lang="en-US" dirty="0"/>
        </a:p>
      </dgm:t>
    </dgm:pt>
    <dgm:pt modelId="{023AD21A-892D-4524-9B88-5A4471F42362}" type="parTrans" cxnId="{DB64C375-99B3-4565-8D3C-453DD4595733}">
      <dgm:prSet/>
      <dgm:spPr/>
      <dgm:t>
        <a:bodyPr/>
        <a:lstStyle/>
        <a:p>
          <a:endParaRPr lang="en-US"/>
        </a:p>
      </dgm:t>
    </dgm:pt>
    <dgm:pt modelId="{14B68514-7A5C-4734-8C3F-01DB6B88DE5C}" type="sibTrans" cxnId="{DB64C375-99B3-4565-8D3C-453DD4595733}">
      <dgm:prSet/>
      <dgm:spPr/>
      <dgm:t>
        <a:bodyPr/>
        <a:lstStyle/>
        <a:p>
          <a:endParaRPr lang="en-US" dirty="0"/>
        </a:p>
      </dgm:t>
    </dgm:pt>
    <dgm:pt modelId="{E5398368-B1DB-40F9-9125-1E40F6257AD5}">
      <dgm:prSet/>
      <dgm:spPr/>
      <dgm:t>
        <a:bodyPr/>
        <a:lstStyle/>
        <a:p>
          <a:r>
            <a:rPr lang="pt-BR" dirty="0"/>
            <a:t>2- duas aulas semanais e oito mensais para cada estudante;</a:t>
          </a:r>
          <a:endParaRPr lang="en-US" dirty="0"/>
        </a:p>
      </dgm:t>
    </dgm:pt>
    <dgm:pt modelId="{277C701A-43CD-4438-BA5B-C343FEBE280F}" type="parTrans" cxnId="{650F2BFE-8615-4D65-B1D5-8404FE5821F4}">
      <dgm:prSet/>
      <dgm:spPr/>
      <dgm:t>
        <a:bodyPr/>
        <a:lstStyle/>
        <a:p>
          <a:endParaRPr lang="en-US"/>
        </a:p>
      </dgm:t>
    </dgm:pt>
    <dgm:pt modelId="{6E8F299E-E426-4FE9-B5B7-0C3091EA3F80}" type="sibTrans" cxnId="{650F2BFE-8615-4D65-B1D5-8404FE5821F4}">
      <dgm:prSet/>
      <dgm:spPr/>
      <dgm:t>
        <a:bodyPr/>
        <a:lstStyle/>
        <a:p>
          <a:endParaRPr lang="en-US" dirty="0"/>
        </a:p>
      </dgm:t>
    </dgm:pt>
    <dgm:pt modelId="{82FD0D85-79C5-45EE-80EB-46EAC13BCE24}">
      <dgm:prSet/>
      <dgm:spPr/>
      <dgm:t>
        <a:bodyPr/>
        <a:lstStyle/>
        <a:p>
          <a:r>
            <a:rPr lang="pt-BR" dirty="0"/>
            <a:t>O atendimento em dupla  será realizado por interesse do estudante ou por necessidade de interação social e a sociabilidade;</a:t>
          </a:r>
          <a:endParaRPr lang="en-US" dirty="0"/>
        </a:p>
      </dgm:t>
    </dgm:pt>
    <dgm:pt modelId="{69640CA8-B7A2-46ED-8E6C-C379C74A0764}" type="parTrans" cxnId="{1A36A1ED-1FDE-438A-ADC0-EACD2442ED79}">
      <dgm:prSet/>
      <dgm:spPr/>
      <dgm:t>
        <a:bodyPr/>
        <a:lstStyle/>
        <a:p>
          <a:endParaRPr lang="en-US"/>
        </a:p>
      </dgm:t>
    </dgm:pt>
    <dgm:pt modelId="{7C49B4B1-7E8A-4F5B-A71B-6B21E1842920}" type="sibTrans" cxnId="{1A36A1ED-1FDE-438A-ADC0-EACD2442ED79}">
      <dgm:prSet/>
      <dgm:spPr/>
      <dgm:t>
        <a:bodyPr/>
        <a:lstStyle/>
        <a:p>
          <a:endParaRPr lang="en-US" dirty="0"/>
        </a:p>
      </dgm:t>
    </dgm:pt>
    <dgm:pt modelId="{BBA02851-2302-4255-A084-09D31A9D8E36}">
      <dgm:prSet/>
      <dgm:spPr/>
      <dgm:t>
        <a:bodyPr/>
        <a:lstStyle/>
        <a:p>
          <a:r>
            <a:rPr lang="pt-BR" dirty="0"/>
            <a:t>O aumento de duas aulas semanais para quatro aulas será feito somente com autorização da equipe de educação especial da DE. </a:t>
          </a:r>
          <a:endParaRPr lang="en-US" dirty="0"/>
        </a:p>
      </dgm:t>
    </dgm:pt>
    <dgm:pt modelId="{589692D4-4B92-4711-9619-C502A0811768}" type="parTrans" cxnId="{FD806A68-6D3F-468F-8A07-8FEFEFC42091}">
      <dgm:prSet/>
      <dgm:spPr/>
      <dgm:t>
        <a:bodyPr/>
        <a:lstStyle/>
        <a:p>
          <a:endParaRPr lang="en-US"/>
        </a:p>
      </dgm:t>
    </dgm:pt>
    <dgm:pt modelId="{4496506D-DA30-4FEC-9F59-3BFA5C7EF959}" type="sibTrans" cxnId="{FD806A68-6D3F-468F-8A07-8FEFEFC42091}">
      <dgm:prSet/>
      <dgm:spPr/>
      <dgm:t>
        <a:bodyPr/>
        <a:lstStyle/>
        <a:p>
          <a:endParaRPr lang="en-US" dirty="0"/>
        </a:p>
      </dgm:t>
    </dgm:pt>
    <dgm:pt modelId="{678F14CC-CDC5-4F98-B2AF-9EF320F79A82}">
      <dgm:prSet/>
      <dgm:spPr/>
      <dgm:t>
        <a:bodyPr/>
        <a:lstStyle/>
        <a:p>
          <a:r>
            <a:rPr lang="pt-BR" dirty="0"/>
            <a:t>A atribuição de aulas deve seguir as habilitações/qualificações da Indicação CEE 213/2021. </a:t>
          </a:r>
          <a:endParaRPr lang="en-US" dirty="0"/>
        </a:p>
      </dgm:t>
    </dgm:pt>
    <dgm:pt modelId="{471577EB-B7EE-423D-889C-C0AE05B4E7F0}" type="parTrans" cxnId="{A408DF62-C3FB-4F5D-B233-CFE810BC8005}">
      <dgm:prSet/>
      <dgm:spPr/>
      <dgm:t>
        <a:bodyPr/>
        <a:lstStyle/>
        <a:p>
          <a:endParaRPr lang="en-US"/>
        </a:p>
      </dgm:t>
    </dgm:pt>
    <dgm:pt modelId="{BF31E96C-DB92-4B39-A95E-B2DFE4FB858D}" type="sibTrans" cxnId="{A408DF62-C3FB-4F5D-B233-CFE810BC8005}">
      <dgm:prSet/>
      <dgm:spPr/>
      <dgm:t>
        <a:bodyPr/>
        <a:lstStyle/>
        <a:p>
          <a:endParaRPr lang="en-US"/>
        </a:p>
      </dgm:t>
    </dgm:pt>
    <dgm:pt modelId="{17C1D856-DB55-455C-8D8A-CAB7998223FA}" type="pres">
      <dgm:prSet presAssocID="{1422431A-5BFE-4559-8BF5-B01FCD1C660E}" presName="Name0" presStyleCnt="0">
        <dgm:presLayoutVars>
          <dgm:dir/>
          <dgm:resizeHandles val="exact"/>
        </dgm:presLayoutVars>
      </dgm:prSet>
      <dgm:spPr/>
    </dgm:pt>
    <dgm:pt modelId="{DBA7F9BC-B888-443F-BFAF-C5316B71BE30}" type="pres">
      <dgm:prSet presAssocID="{C1BC912E-2D64-4352-9B69-E2105BC7D79A}" presName="node" presStyleLbl="node1" presStyleIdx="0" presStyleCnt="6">
        <dgm:presLayoutVars>
          <dgm:bulletEnabled val="1"/>
        </dgm:presLayoutVars>
      </dgm:prSet>
      <dgm:spPr/>
    </dgm:pt>
    <dgm:pt modelId="{3E8273F8-E2CE-4EC4-88E3-8863DA1C41F6}" type="pres">
      <dgm:prSet presAssocID="{1D0170D7-C0B8-4CC6-9087-C21B1881CC0A}" presName="sibTrans" presStyleLbl="sibTrans1D1" presStyleIdx="0" presStyleCnt="5"/>
      <dgm:spPr/>
    </dgm:pt>
    <dgm:pt modelId="{281C06D4-2204-4CEF-9BC1-28216014ED47}" type="pres">
      <dgm:prSet presAssocID="{1D0170D7-C0B8-4CC6-9087-C21B1881CC0A}" presName="connectorText" presStyleLbl="sibTrans1D1" presStyleIdx="0" presStyleCnt="5"/>
      <dgm:spPr/>
    </dgm:pt>
    <dgm:pt modelId="{9C56CDBC-0B47-41EF-95DB-497AE8028970}" type="pres">
      <dgm:prSet presAssocID="{D6DBF8E8-E915-4B31-81AE-F61ECC27A77F}" presName="node" presStyleLbl="node1" presStyleIdx="1" presStyleCnt="6">
        <dgm:presLayoutVars>
          <dgm:bulletEnabled val="1"/>
        </dgm:presLayoutVars>
      </dgm:prSet>
      <dgm:spPr/>
    </dgm:pt>
    <dgm:pt modelId="{8FDA4D42-038C-4A34-8C0F-0E9376EAA310}" type="pres">
      <dgm:prSet presAssocID="{14B68514-7A5C-4734-8C3F-01DB6B88DE5C}" presName="sibTrans" presStyleLbl="sibTrans1D1" presStyleIdx="1" presStyleCnt="5"/>
      <dgm:spPr/>
    </dgm:pt>
    <dgm:pt modelId="{B4B6A870-86CF-4E98-9578-9A9EA685CC97}" type="pres">
      <dgm:prSet presAssocID="{14B68514-7A5C-4734-8C3F-01DB6B88DE5C}" presName="connectorText" presStyleLbl="sibTrans1D1" presStyleIdx="1" presStyleCnt="5"/>
      <dgm:spPr/>
    </dgm:pt>
    <dgm:pt modelId="{2796746B-C498-4939-964F-010C0FE93CB8}" type="pres">
      <dgm:prSet presAssocID="{E5398368-B1DB-40F9-9125-1E40F6257AD5}" presName="node" presStyleLbl="node1" presStyleIdx="2" presStyleCnt="6">
        <dgm:presLayoutVars>
          <dgm:bulletEnabled val="1"/>
        </dgm:presLayoutVars>
      </dgm:prSet>
      <dgm:spPr/>
    </dgm:pt>
    <dgm:pt modelId="{DDA7713F-6D35-4219-AE08-FBBCA1104AD6}" type="pres">
      <dgm:prSet presAssocID="{6E8F299E-E426-4FE9-B5B7-0C3091EA3F80}" presName="sibTrans" presStyleLbl="sibTrans1D1" presStyleIdx="2" presStyleCnt="5"/>
      <dgm:spPr/>
    </dgm:pt>
    <dgm:pt modelId="{1B136490-DDC4-41FF-B84D-C9BE2659C6FC}" type="pres">
      <dgm:prSet presAssocID="{6E8F299E-E426-4FE9-B5B7-0C3091EA3F80}" presName="connectorText" presStyleLbl="sibTrans1D1" presStyleIdx="2" presStyleCnt="5"/>
      <dgm:spPr/>
    </dgm:pt>
    <dgm:pt modelId="{FBC5A1C9-273D-442D-A1C9-81A0BDBBE62D}" type="pres">
      <dgm:prSet presAssocID="{82FD0D85-79C5-45EE-80EB-46EAC13BCE24}" presName="node" presStyleLbl="node1" presStyleIdx="3" presStyleCnt="6">
        <dgm:presLayoutVars>
          <dgm:bulletEnabled val="1"/>
        </dgm:presLayoutVars>
      </dgm:prSet>
      <dgm:spPr/>
    </dgm:pt>
    <dgm:pt modelId="{0642E380-B6F0-4689-A076-B030794BD453}" type="pres">
      <dgm:prSet presAssocID="{7C49B4B1-7E8A-4F5B-A71B-6B21E1842920}" presName="sibTrans" presStyleLbl="sibTrans1D1" presStyleIdx="3" presStyleCnt="5"/>
      <dgm:spPr/>
    </dgm:pt>
    <dgm:pt modelId="{E96B1AA3-EA3E-4790-BA9A-C783D27A41A3}" type="pres">
      <dgm:prSet presAssocID="{7C49B4B1-7E8A-4F5B-A71B-6B21E1842920}" presName="connectorText" presStyleLbl="sibTrans1D1" presStyleIdx="3" presStyleCnt="5"/>
      <dgm:spPr/>
    </dgm:pt>
    <dgm:pt modelId="{E2D0CD1E-744F-4F5F-8445-30711D9E50E9}" type="pres">
      <dgm:prSet presAssocID="{BBA02851-2302-4255-A084-09D31A9D8E36}" presName="node" presStyleLbl="node1" presStyleIdx="4" presStyleCnt="6">
        <dgm:presLayoutVars>
          <dgm:bulletEnabled val="1"/>
        </dgm:presLayoutVars>
      </dgm:prSet>
      <dgm:spPr/>
    </dgm:pt>
    <dgm:pt modelId="{ABD16619-00BD-4F8B-BE15-8A104322929F}" type="pres">
      <dgm:prSet presAssocID="{4496506D-DA30-4FEC-9F59-3BFA5C7EF959}" presName="sibTrans" presStyleLbl="sibTrans1D1" presStyleIdx="4" presStyleCnt="5"/>
      <dgm:spPr/>
    </dgm:pt>
    <dgm:pt modelId="{775030B2-844E-41AE-A5A8-7D26E2730CF3}" type="pres">
      <dgm:prSet presAssocID="{4496506D-DA30-4FEC-9F59-3BFA5C7EF959}" presName="connectorText" presStyleLbl="sibTrans1D1" presStyleIdx="4" presStyleCnt="5"/>
      <dgm:spPr/>
    </dgm:pt>
    <dgm:pt modelId="{71ECD813-AB8A-43CC-8BF0-5121388E1C48}" type="pres">
      <dgm:prSet presAssocID="{678F14CC-CDC5-4F98-B2AF-9EF320F79A82}" presName="node" presStyleLbl="node1" presStyleIdx="5" presStyleCnt="6">
        <dgm:presLayoutVars>
          <dgm:bulletEnabled val="1"/>
        </dgm:presLayoutVars>
      </dgm:prSet>
      <dgm:spPr/>
    </dgm:pt>
  </dgm:ptLst>
  <dgm:cxnLst>
    <dgm:cxn modelId="{E9050803-A47F-45B0-9C68-E34C131B531B}" type="presOf" srcId="{14B68514-7A5C-4734-8C3F-01DB6B88DE5C}" destId="{B4B6A870-86CF-4E98-9578-9A9EA685CC97}" srcOrd="1" destOrd="0" presId="urn:microsoft.com/office/officeart/2016/7/layout/RepeatingBendingProcessNew"/>
    <dgm:cxn modelId="{A3F46112-3234-4C06-A05C-9B51968B1375}" type="presOf" srcId="{1D0170D7-C0B8-4CC6-9087-C21B1881CC0A}" destId="{3E8273F8-E2CE-4EC4-88E3-8863DA1C41F6}" srcOrd="0" destOrd="0" presId="urn:microsoft.com/office/officeart/2016/7/layout/RepeatingBendingProcessNew"/>
    <dgm:cxn modelId="{D6321F16-8EEF-4C35-B9BE-68D9FBE58610}" type="presOf" srcId="{7C49B4B1-7E8A-4F5B-A71B-6B21E1842920}" destId="{E96B1AA3-EA3E-4790-BA9A-C783D27A41A3}" srcOrd="1" destOrd="0" presId="urn:microsoft.com/office/officeart/2016/7/layout/RepeatingBendingProcessNew"/>
    <dgm:cxn modelId="{0BCFA929-52A1-43C5-B61A-0C81F1C5AB7A}" type="presOf" srcId="{14B68514-7A5C-4734-8C3F-01DB6B88DE5C}" destId="{8FDA4D42-038C-4A34-8C0F-0E9376EAA310}" srcOrd="0" destOrd="0" presId="urn:microsoft.com/office/officeart/2016/7/layout/RepeatingBendingProcessNew"/>
    <dgm:cxn modelId="{A408DF62-C3FB-4F5D-B233-CFE810BC8005}" srcId="{1422431A-5BFE-4559-8BF5-B01FCD1C660E}" destId="{678F14CC-CDC5-4F98-B2AF-9EF320F79A82}" srcOrd="5" destOrd="0" parTransId="{471577EB-B7EE-423D-889C-C0AE05B4E7F0}" sibTransId="{BF31E96C-DB92-4B39-A95E-B2DFE4FB858D}"/>
    <dgm:cxn modelId="{FD806A68-6D3F-468F-8A07-8FEFEFC42091}" srcId="{1422431A-5BFE-4559-8BF5-B01FCD1C660E}" destId="{BBA02851-2302-4255-A084-09D31A9D8E36}" srcOrd="4" destOrd="0" parTransId="{589692D4-4B92-4711-9619-C502A0811768}" sibTransId="{4496506D-DA30-4FEC-9F59-3BFA5C7EF959}"/>
    <dgm:cxn modelId="{DB64C375-99B3-4565-8D3C-453DD4595733}" srcId="{1422431A-5BFE-4559-8BF5-B01FCD1C660E}" destId="{D6DBF8E8-E915-4B31-81AE-F61ECC27A77F}" srcOrd="1" destOrd="0" parTransId="{023AD21A-892D-4524-9B88-5A4471F42362}" sibTransId="{14B68514-7A5C-4734-8C3F-01DB6B88DE5C}"/>
    <dgm:cxn modelId="{DE41F489-D386-4E52-A28C-6610C00C2BE5}" type="presOf" srcId="{C1BC912E-2D64-4352-9B69-E2105BC7D79A}" destId="{DBA7F9BC-B888-443F-BFAF-C5316B71BE30}" srcOrd="0" destOrd="0" presId="urn:microsoft.com/office/officeart/2016/7/layout/RepeatingBendingProcessNew"/>
    <dgm:cxn modelId="{39CDB591-47D1-4A38-9D47-8EE0891F7002}" type="presOf" srcId="{D6DBF8E8-E915-4B31-81AE-F61ECC27A77F}" destId="{9C56CDBC-0B47-41EF-95DB-497AE8028970}" srcOrd="0" destOrd="0" presId="urn:microsoft.com/office/officeart/2016/7/layout/RepeatingBendingProcessNew"/>
    <dgm:cxn modelId="{2D827C9B-D76F-4711-BF9E-6A14E2261FEE}" type="presOf" srcId="{1422431A-5BFE-4559-8BF5-B01FCD1C660E}" destId="{17C1D856-DB55-455C-8D8A-CAB7998223FA}" srcOrd="0" destOrd="0" presId="urn:microsoft.com/office/officeart/2016/7/layout/RepeatingBendingProcessNew"/>
    <dgm:cxn modelId="{6673EB9B-7C72-4AA0-A391-52B618E8B8EC}" type="presOf" srcId="{E5398368-B1DB-40F9-9125-1E40F6257AD5}" destId="{2796746B-C498-4939-964F-010C0FE93CB8}" srcOrd="0" destOrd="0" presId="urn:microsoft.com/office/officeart/2016/7/layout/RepeatingBendingProcessNew"/>
    <dgm:cxn modelId="{36B561A8-BD82-4888-9B73-B4848649468B}" type="presOf" srcId="{6E8F299E-E426-4FE9-B5B7-0C3091EA3F80}" destId="{DDA7713F-6D35-4219-AE08-FBBCA1104AD6}" srcOrd="0" destOrd="0" presId="urn:microsoft.com/office/officeart/2016/7/layout/RepeatingBendingProcessNew"/>
    <dgm:cxn modelId="{6CD46CAF-E485-478E-A51B-0EC6B8B61C7E}" type="presOf" srcId="{82FD0D85-79C5-45EE-80EB-46EAC13BCE24}" destId="{FBC5A1C9-273D-442D-A1C9-81A0BDBBE62D}" srcOrd="0" destOrd="0" presId="urn:microsoft.com/office/officeart/2016/7/layout/RepeatingBendingProcessNew"/>
    <dgm:cxn modelId="{AE6DD3B1-959F-406F-92B9-8740D79351E1}" type="presOf" srcId="{4496506D-DA30-4FEC-9F59-3BFA5C7EF959}" destId="{ABD16619-00BD-4F8B-BE15-8A104322929F}" srcOrd="0" destOrd="0" presId="urn:microsoft.com/office/officeart/2016/7/layout/RepeatingBendingProcessNew"/>
    <dgm:cxn modelId="{FDBBFFB6-9DBF-4724-BB96-986BCAC0C127}" type="presOf" srcId="{4496506D-DA30-4FEC-9F59-3BFA5C7EF959}" destId="{775030B2-844E-41AE-A5A8-7D26E2730CF3}" srcOrd="1" destOrd="0" presId="urn:microsoft.com/office/officeart/2016/7/layout/RepeatingBendingProcessNew"/>
    <dgm:cxn modelId="{C82844C6-B950-4078-A9EC-5A617318822B}" srcId="{1422431A-5BFE-4559-8BF5-B01FCD1C660E}" destId="{C1BC912E-2D64-4352-9B69-E2105BC7D79A}" srcOrd="0" destOrd="0" parTransId="{BDC3EFFE-8251-42FF-A865-F71FA79DF4BC}" sibTransId="{1D0170D7-C0B8-4CC6-9087-C21B1881CC0A}"/>
    <dgm:cxn modelId="{8551D8D6-0104-4E2F-9697-B3B57BB2CE1A}" type="presOf" srcId="{1D0170D7-C0B8-4CC6-9087-C21B1881CC0A}" destId="{281C06D4-2204-4CEF-9BC1-28216014ED47}" srcOrd="1" destOrd="0" presId="urn:microsoft.com/office/officeart/2016/7/layout/RepeatingBendingProcessNew"/>
    <dgm:cxn modelId="{387391D9-AE24-49AF-BF7B-826333F1A266}" type="presOf" srcId="{678F14CC-CDC5-4F98-B2AF-9EF320F79A82}" destId="{71ECD813-AB8A-43CC-8BF0-5121388E1C48}" srcOrd="0" destOrd="0" presId="urn:microsoft.com/office/officeart/2016/7/layout/RepeatingBendingProcessNew"/>
    <dgm:cxn modelId="{8A63E4D9-52A9-4377-A805-E9D7387E47BD}" type="presOf" srcId="{7C49B4B1-7E8A-4F5B-A71B-6B21E1842920}" destId="{0642E380-B6F0-4689-A076-B030794BD453}" srcOrd="0" destOrd="0" presId="urn:microsoft.com/office/officeart/2016/7/layout/RepeatingBendingProcessNew"/>
    <dgm:cxn modelId="{58D227E1-FEEB-4D59-AB9E-0966FBB0787C}" type="presOf" srcId="{6E8F299E-E426-4FE9-B5B7-0C3091EA3F80}" destId="{1B136490-DDC4-41FF-B84D-C9BE2659C6FC}" srcOrd="1" destOrd="0" presId="urn:microsoft.com/office/officeart/2016/7/layout/RepeatingBendingProcessNew"/>
    <dgm:cxn modelId="{1A36A1ED-1FDE-438A-ADC0-EACD2442ED79}" srcId="{1422431A-5BFE-4559-8BF5-B01FCD1C660E}" destId="{82FD0D85-79C5-45EE-80EB-46EAC13BCE24}" srcOrd="3" destOrd="0" parTransId="{69640CA8-B7A2-46ED-8E6C-C379C74A0764}" sibTransId="{7C49B4B1-7E8A-4F5B-A71B-6B21E1842920}"/>
    <dgm:cxn modelId="{F1D53CF9-EBB7-4E0E-B1BA-21ED18C7A04B}" type="presOf" srcId="{BBA02851-2302-4255-A084-09D31A9D8E36}" destId="{E2D0CD1E-744F-4F5F-8445-30711D9E50E9}" srcOrd="0" destOrd="0" presId="urn:microsoft.com/office/officeart/2016/7/layout/RepeatingBendingProcessNew"/>
    <dgm:cxn modelId="{650F2BFE-8615-4D65-B1D5-8404FE5821F4}" srcId="{1422431A-5BFE-4559-8BF5-B01FCD1C660E}" destId="{E5398368-B1DB-40F9-9125-1E40F6257AD5}" srcOrd="2" destOrd="0" parTransId="{277C701A-43CD-4438-BA5B-C343FEBE280F}" sibTransId="{6E8F299E-E426-4FE9-B5B7-0C3091EA3F80}"/>
    <dgm:cxn modelId="{50575F04-0EA4-4B4D-ABC9-A3016B59910C}" type="presParOf" srcId="{17C1D856-DB55-455C-8D8A-CAB7998223FA}" destId="{DBA7F9BC-B888-443F-BFAF-C5316B71BE30}" srcOrd="0" destOrd="0" presId="urn:microsoft.com/office/officeart/2016/7/layout/RepeatingBendingProcessNew"/>
    <dgm:cxn modelId="{D53BB1D0-37A7-41D1-B317-DADDFE730F96}" type="presParOf" srcId="{17C1D856-DB55-455C-8D8A-CAB7998223FA}" destId="{3E8273F8-E2CE-4EC4-88E3-8863DA1C41F6}" srcOrd="1" destOrd="0" presId="urn:microsoft.com/office/officeart/2016/7/layout/RepeatingBendingProcessNew"/>
    <dgm:cxn modelId="{53D7A42A-A01D-4597-AF55-933FE588F33C}" type="presParOf" srcId="{3E8273F8-E2CE-4EC4-88E3-8863DA1C41F6}" destId="{281C06D4-2204-4CEF-9BC1-28216014ED47}" srcOrd="0" destOrd="0" presId="urn:microsoft.com/office/officeart/2016/7/layout/RepeatingBendingProcessNew"/>
    <dgm:cxn modelId="{8A6EF9BA-B565-4CB9-8126-F32E27FBA5A1}" type="presParOf" srcId="{17C1D856-DB55-455C-8D8A-CAB7998223FA}" destId="{9C56CDBC-0B47-41EF-95DB-497AE8028970}" srcOrd="2" destOrd="0" presId="urn:microsoft.com/office/officeart/2016/7/layout/RepeatingBendingProcessNew"/>
    <dgm:cxn modelId="{BC149D6A-C7F9-405D-85B6-E4457C623DCC}" type="presParOf" srcId="{17C1D856-DB55-455C-8D8A-CAB7998223FA}" destId="{8FDA4D42-038C-4A34-8C0F-0E9376EAA310}" srcOrd="3" destOrd="0" presId="urn:microsoft.com/office/officeart/2016/7/layout/RepeatingBendingProcessNew"/>
    <dgm:cxn modelId="{E1AF1F11-7C8B-4F3E-A991-630012371FC6}" type="presParOf" srcId="{8FDA4D42-038C-4A34-8C0F-0E9376EAA310}" destId="{B4B6A870-86CF-4E98-9578-9A9EA685CC97}" srcOrd="0" destOrd="0" presId="urn:microsoft.com/office/officeart/2016/7/layout/RepeatingBendingProcessNew"/>
    <dgm:cxn modelId="{A57A4E6C-5CE9-4D5D-B82E-FFFFFF6567FD}" type="presParOf" srcId="{17C1D856-DB55-455C-8D8A-CAB7998223FA}" destId="{2796746B-C498-4939-964F-010C0FE93CB8}" srcOrd="4" destOrd="0" presId="urn:microsoft.com/office/officeart/2016/7/layout/RepeatingBendingProcessNew"/>
    <dgm:cxn modelId="{53C31A77-D6E2-46CA-9A30-CDB3C66CA007}" type="presParOf" srcId="{17C1D856-DB55-455C-8D8A-CAB7998223FA}" destId="{DDA7713F-6D35-4219-AE08-FBBCA1104AD6}" srcOrd="5" destOrd="0" presId="urn:microsoft.com/office/officeart/2016/7/layout/RepeatingBendingProcessNew"/>
    <dgm:cxn modelId="{FDD42736-68E5-45E9-A869-5C5E27D1B242}" type="presParOf" srcId="{DDA7713F-6D35-4219-AE08-FBBCA1104AD6}" destId="{1B136490-DDC4-41FF-B84D-C9BE2659C6FC}" srcOrd="0" destOrd="0" presId="urn:microsoft.com/office/officeart/2016/7/layout/RepeatingBendingProcessNew"/>
    <dgm:cxn modelId="{5B8DC592-A41A-4C5B-8686-21A5F3A8E2C5}" type="presParOf" srcId="{17C1D856-DB55-455C-8D8A-CAB7998223FA}" destId="{FBC5A1C9-273D-442D-A1C9-81A0BDBBE62D}" srcOrd="6" destOrd="0" presId="urn:microsoft.com/office/officeart/2016/7/layout/RepeatingBendingProcessNew"/>
    <dgm:cxn modelId="{832CD869-A569-4497-B2D6-9175D8454FEB}" type="presParOf" srcId="{17C1D856-DB55-455C-8D8A-CAB7998223FA}" destId="{0642E380-B6F0-4689-A076-B030794BD453}" srcOrd="7" destOrd="0" presId="urn:microsoft.com/office/officeart/2016/7/layout/RepeatingBendingProcessNew"/>
    <dgm:cxn modelId="{C92B74D9-06E5-44D4-8DDE-5F804740E20E}" type="presParOf" srcId="{0642E380-B6F0-4689-A076-B030794BD453}" destId="{E96B1AA3-EA3E-4790-BA9A-C783D27A41A3}" srcOrd="0" destOrd="0" presId="urn:microsoft.com/office/officeart/2016/7/layout/RepeatingBendingProcessNew"/>
    <dgm:cxn modelId="{4A184ED6-7BA1-4687-B182-55DB6F859C7B}" type="presParOf" srcId="{17C1D856-DB55-455C-8D8A-CAB7998223FA}" destId="{E2D0CD1E-744F-4F5F-8445-30711D9E50E9}" srcOrd="8" destOrd="0" presId="urn:microsoft.com/office/officeart/2016/7/layout/RepeatingBendingProcessNew"/>
    <dgm:cxn modelId="{47A0A5A8-67C0-491C-BB58-4C33F698B3C6}" type="presParOf" srcId="{17C1D856-DB55-455C-8D8A-CAB7998223FA}" destId="{ABD16619-00BD-4F8B-BE15-8A104322929F}" srcOrd="9" destOrd="0" presId="urn:microsoft.com/office/officeart/2016/7/layout/RepeatingBendingProcessNew"/>
    <dgm:cxn modelId="{C7C01A99-393D-4731-A49E-046764FC2E28}" type="presParOf" srcId="{ABD16619-00BD-4F8B-BE15-8A104322929F}" destId="{775030B2-844E-41AE-A5A8-7D26E2730CF3}" srcOrd="0" destOrd="0" presId="urn:microsoft.com/office/officeart/2016/7/layout/RepeatingBendingProcessNew"/>
    <dgm:cxn modelId="{3558B77E-40D9-467F-9352-1BF5CCDE69FB}" type="presParOf" srcId="{17C1D856-DB55-455C-8D8A-CAB7998223FA}" destId="{71ECD813-AB8A-43CC-8BF0-5121388E1C48}"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DEC73C-5FDA-4D54-A6BC-06972C9EA62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48AF706-BF4C-49FA-979F-3425919A61C7}">
      <dgm:prSet/>
      <dgm:spPr/>
      <dgm:t>
        <a:bodyPr/>
        <a:lstStyle/>
        <a:p>
          <a:r>
            <a:rPr lang="pt-BR" dirty="0"/>
            <a:t>O atendimento em SR/Itinerância não pode comprometer o acesso aos componentes curriculares;</a:t>
          </a:r>
          <a:endParaRPr lang="en-US" dirty="0"/>
        </a:p>
      </dgm:t>
    </dgm:pt>
    <dgm:pt modelId="{9534FB72-37AC-487B-B41D-A6234CB70642}" type="parTrans" cxnId="{D169F79F-A6A8-40B7-B957-7F78D26DB306}">
      <dgm:prSet/>
      <dgm:spPr/>
      <dgm:t>
        <a:bodyPr/>
        <a:lstStyle/>
        <a:p>
          <a:endParaRPr lang="en-US"/>
        </a:p>
      </dgm:t>
    </dgm:pt>
    <dgm:pt modelId="{D5788827-B4D4-4C0B-BAD3-D1CD3BFE80FA}" type="sibTrans" cxnId="{D169F79F-A6A8-40B7-B957-7F78D26DB306}">
      <dgm:prSet/>
      <dgm:spPr/>
      <dgm:t>
        <a:bodyPr/>
        <a:lstStyle/>
        <a:p>
          <a:endParaRPr lang="en-US"/>
        </a:p>
      </dgm:t>
    </dgm:pt>
    <dgm:pt modelId="{33B0A6E8-112B-4E3C-822D-EEA0EFF052B9}">
      <dgm:prSet/>
      <dgm:spPr/>
      <dgm:t>
        <a:bodyPr/>
        <a:lstStyle/>
        <a:p>
          <a:r>
            <a:rPr lang="pt-BR" dirty="0"/>
            <a:t>A equipe gestora deverá elaborar um plano de trabalho específico indicando os momentos que serão utilizados na SR/Itinerância, assegurando que o AEE não tenha caráter substitutivo aos componentes curriculares; </a:t>
          </a:r>
          <a:endParaRPr lang="en-US" dirty="0"/>
        </a:p>
      </dgm:t>
    </dgm:pt>
    <dgm:pt modelId="{7DFE10F3-01B5-4417-A33E-657F1512738B}" type="parTrans" cxnId="{BED63E70-89A6-470C-AF04-6E0D7DD1FF22}">
      <dgm:prSet/>
      <dgm:spPr/>
      <dgm:t>
        <a:bodyPr/>
        <a:lstStyle/>
        <a:p>
          <a:endParaRPr lang="en-US"/>
        </a:p>
      </dgm:t>
    </dgm:pt>
    <dgm:pt modelId="{FE265561-8290-437F-B217-3F5C7B74522B}" type="sibTrans" cxnId="{BED63E70-89A6-470C-AF04-6E0D7DD1FF22}">
      <dgm:prSet/>
      <dgm:spPr/>
      <dgm:t>
        <a:bodyPr/>
        <a:lstStyle/>
        <a:p>
          <a:endParaRPr lang="en-US"/>
        </a:p>
      </dgm:t>
    </dgm:pt>
    <dgm:pt modelId="{7AE81935-9694-46FA-A1B4-208A802C3F2B}" type="pres">
      <dgm:prSet presAssocID="{52DEC73C-5FDA-4D54-A6BC-06972C9EA626}" presName="root" presStyleCnt="0">
        <dgm:presLayoutVars>
          <dgm:dir/>
          <dgm:resizeHandles val="exact"/>
        </dgm:presLayoutVars>
      </dgm:prSet>
      <dgm:spPr/>
    </dgm:pt>
    <dgm:pt modelId="{4B6E0833-8CFE-4A4F-9FEA-C7BFCF5AB6B3}" type="pres">
      <dgm:prSet presAssocID="{F48AF706-BF4C-49FA-979F-3425919A61C7}" presName="compNode" presStyleCnt="0"/>
      <dgm:spPr/>
    </dgm:pt>
    <dgm:pt modelId="{CA3A0CD7-2701-48E2-BE7F-3D4C86778780}" type="pres">
      <dgm:prSet presAssocID="{F48AF706-BF4C-49FA-979F-3425919A61C7}" presName="bgRect" presStyleLbl="bgShp" presStyleIdx="0" presStyleCnt="2"/>
      <dgm:spPr/>
    </dgm:pt>
    <dgm:pt modelId="{7AAE3752-0347-41C1-A334-ED5615D7E255}" type="pres">
      <dgm:prSet presAssocID="{F48AF706-BF4C-49FA-979F-3425919A61C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iz"/>
        </a:ext>
      </dgm:extLst>
    </dgm:pt>
    <dgm:pt modelId="{171686A3-55E3-490B-97C0-781C59FA81A3}" type="pres">
      <dgm:prSet presAssocID="{F48AF706-BF4C-49FA-979F-3425919A61C7}" presName="spaceRect" presStyleCnt="0"/>
      <dgm:spPr/>
    </dgm:pt>
    <dgm:pt modelId="{887B7B6B-D8C5-4F83-ABCB-9A2C46786CF0}" type="pres">
      <dgm:prSet presAssocID="{F48AF706-BF4C-49FA-979F-3425919A61C7}" presName="parTx" presStyleLbl="revTx" presStyleIdx="0" presStyleCnt="2">
        <dgm:presLayoutVars>
          <dgm:chMax val="0"/>
          <dgm:chPref val="0"/>
        </dgm:presLayoutVars>
      </dgm:prSet>
      <dgm:spPr/>
    </dgm:pt>
    <dgm:pt modelId="{58D44F72-1995-4159-A818-CDF83A57DE5A}" type="pres">
      <dgm:prSet presAssocID="{D5788827-B4D4-4C0B-BAD3-D1CD3BFE80FA}" presName="sibTrans" presStyleCnt="0"/>
      <dgm:spPr/>
    </dgm:pt>
    <dgm:pt modelId="{8A66585F-422B-436A-9F20-918388F7555A}" type="pres">
      <dgm:prSet presAssocID="{33B0A6E8-112B-4E3C-822D-EEA0EFF052B9}" presName="compNode" presStyleCnt="0"/>
      <dgm:spPr/>
    </dgm:pt>
    <dgm:pt modelId="{EF6C8430-5A45-45C6-A8B9-6952D558FEE2}" type="pres">
      <dgm:prSet presAssocID="{33B0A6E8-112B-4E3C-822D-EEA0EFF052B9}" presName="bgRect" presStyleLbl="bgShp" presStyleIdx="1" presStyleCnt="2"/>
      <dgm:spPr/>
    </dgm:pt>
    <dgm:pt modelId="{447DFED1-4ACD-427A-AFB4-AF792D53F5F1}" type="pres">
      <dgm:prSet presAssocID="{33B0A6E8-112B-4E3C-822D-EEA0EFF052B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pitão"/>
        </a:ext>
      </dgm:extLst>
    </dgm:pt>
    <dgm:pt modelId="{FD07CD7F-C3E7-466D-BE76-338D1F09ABA1}" type="pres">
      <dgm:prSet presAssocID="{33B0A6E8-112B-4E3C-822D-EEA0EFF052B9}" presName="spaceRect" presStyleCnt="0"/>
      <dgm:spPr/>
    </dgm:pt>
    <dgm:pt modelId="{AD819F0B-A4E6-4C6C-9A0A-04347510E16F}" type="pres">
      <dgm:prSet presAssocID="{33B0A6E8-112B-4E3C-822D-EEA0EFF052B9}" presName="parTx" presStyleLbl="revTx" presStyleIdx="1" presStyleCnt="2">
        <dgm:presLayoutVars>
          <dgm:chMax val="0"/>
          <dgm:chPref val="0"/>
        </dgm:presLayoutVars>
      </dgm:prSet>
      <dgm:spPr/>
    </dgm:pt>
  </dgm:ptLst>
  <dgm:cxnLst>
    <dgm:cxn modelId="{89DF305B-BF98-4FD5-8D2D-A9662B54B438}" type="presOf" srcId="{F48AF706-BF4C-49FA-979F-3425919A61C7}" destId="{887B7B6B-D8C5-4F83-ABCB-9A2C46786CF0}" srcOrd="0" destOrd="0" presId="urn:microsoft.com/office/officeart/2018/2/layout/IconVerticalSolidList"/>
    <dgm:cxn modelId="{BED63E70-89A6-470C-AF04-6E0D7DD1FF22}" srcId="{52DEC73C-5FDA-4D54-A6BC-06972C9EA626}" destId="{33B0A6E8-112B-4E3C-822D-EEA0EFF052B9}" srcOrd="1" destOrd="0" parTransId="{7DFE10F3-01B5-4417-A33E-657F1512738B}" sibTransId="{FE265561-8290-437F-B217-3F5C7B74522B}"/>
    <dgm:cxn modelId="{6000018A-7B4B-438E-BD26-77FD7DC50582}" type="presOf" srcId="{52DEC73C-5FDA-4D54-A6BC-06972C9EA626}" destId="{7AE81935-9694-46FA-A1B4-208A802C3F2B}" srcOrd="0" destOrd="0" presId="urn:microsoft.com/office/officeart/2018/2/layout/IconVerticalSolidList"/>
    <dgm:cxn modelId="{D169F79F-A6A8-40B7-B957-7F78D26DB306}" srcId="{52DEC73C-5FDA-4D54-A6BC-06972C9EA626}" destId="{F48AF706-BF4C-49FA-979F-3425919A61C7}" srcOrd="0" destOrd="0" parTransId="{9534FB72-37AC-487B-B41D-A6234CB70642}" sibTransId="{D5788827-B4D4-4C0B-BAD3-D1CD3BFE80FA}"/>
    <dgm:cxn modelId="{6DEDBBAC-82A3-4DF4-9C86-666AC292CEEE}" type="presOf" srcId="{33B0A6E8-112B-4E3C-822D-EEA0EFF052B9}" destId="{AD819F0B-A4E6-4C6C-9A0A-04347510E16F}" srcOrd="0" destOrd="0" presId="urn:microsoft.com/office/officeart/2018/2/layout/IconVerticalSolidList"/>
    <dgm:cxn modelId="{86FE23AE-DE15-4DE6-9347-DFA269FF3899}" type="presParOf" srcId="{7AE81935-9694-46FA-A1B4-208A802C3F2B}" destId="{4B6E0833-8CFE-4A4F-9FEA-C7BFCF5AB6B3}" srcOrd="0" destOrd="0" presId="urn:microsoft.com/office/officeart/2018/2/layout/IconVerticalSolidList"/>
    <dgm:cxn modelId="{E678FED4-0C63-42CB-B1E3-96311E7BA435}" type="presParOf" srcId="{4B6E0833-8CFE-4A4F-9FEA-C7BFCF5AB6B3}" destId="{CA3A0CD7-2701-48E2-BE7F-3D4C86778780}" srcOrd="0" destOrd="0" presId="urn:microsoft.com/office/officeart/2018/2/layout/IconVerticalSolidList"/>
    <dgm:cxn modelId="{F43B782F-6647-4CC4-BBE8-42628E27BE75}" type="presParOf" srcId="{4B6E0833-8CFE-4A4F-9FEA-C7BFCF5AB6B3}" destId="{7AAE3752-0347-41C1-A334-ED5615D7E255}" srcOrd="1" destOrd="0" presId="urn:microsoft.com/office/officeart/2018/2/layout/IconVerticalSolidList"/>
    <dgm:cxn modelId="{B29E348B-FA99-430D-92AD-3C8A334C8316}" type="presParOf" srcId="{4B6E0833-8CFE-4A4F-9FEA-C7BFCF5AB6B3}" destId="{171686A3-55E3-490B-97C0-781C59FA81A3}" srcOrd="2" destOrd="0" presId="urn:microsoft.com/office/officeart/2018/2/layout/IconVerticalSolidList"/>
    <dgm:cxn modelId="{58CC3340-084A-43E0-874D-F4BBFBD235D6}" type="presParOf" srcId="{4B6E0833-8CFE-4A4F-9FEA-C7BFCF5AB6B3}" destId="{887B7B6B-D8C5-4F83-ABCB-9A2C46786CF0}" srcOrd="3" destOrd="0" presId="urn:microsoft.com/office/officeart/2018/2/layout/IconVerticalSolidList"/>
    <dgm:cxn modelId="{0542F3A4-4E44-4539-8D77-956396E561D8}" type="presParOf" srcId="{7AE81935-9694-46FA-A1B4-208A802C3F2B}" destId="{58D44F72-1995-4159-A818-CDF83A57DE5A}" srcOrd="1" destOrd="0" presId="urn:microsoft.com/office/officeart/2018/2/layout/IconVerticalSolidList"/>
    <dgm:cxn modelId="{E915364A-9890-4E26-988E-968F30684A79}" type="presParOf" srcId="{7AE81935-9694-46FA-A1B4-208A802C3F2B}" destId="{8A66585F-422B-436A-9F20-918388F7555A}" srcOrd="2" destOrd="0" presId="urn:microsoft.com/office/officeart/2018/2/layout/IconVerticalSolidList"/>
    <dgm:cxn modelId="{A3B15ABA-1E42-4C1C-A0E5-3D868A1EBD11}" type="presParOf" srcId="{8A66585F-422B-436A-9F20-918388F7555A}" destId="{EF6C8430-5A45-45C6-A8B9-6952D558FEE2}" srcOrd="0" destOrd="0" presId="urn:microsoft.com/office/officeart/2018/2/layout/IconVerticalSolidList"/>
    <dgm:cxn modelId="{1303CDC9-7D46-4BB7-AC71-EE2F7F06B28D}" type="presParOf" srcId="{8A66585F-422B-436A-9F20-918388F7555A}" destId="{447DFED1-4ACD-427A-AFB4-AF792D53F5F1}" srcOrd="1" destOrd="0" presId="urn:microsoft.com/office/officeart/2018/2/layout/IconVerticalSolidList"/>
    <dgm:cxn modelId="{69453EE7-5D9B-40AF-A56A-A66A0C4C07E4}" type="presParOf" srcId="{8A66585F-422B-436A-9F20-918388F7555A}" destId="{FD07CD7F-C3E7-466D-BE76-338D1F09ABA1}" srcOrd="2" destOrd="0" presId="urn:microsoft.com/office/officeart/2018/2/layout/IconVerticalSolidList"/>
    <dgm:cxn modelId="{A3D4EEBF-0336-4525-BB4F-BE769E08BB5E}" type="presParOf" srcId="{8A66585F-422B-436A-9F20-918388F7555A}" destId="{AD819F0B-A4E6-4C6C-9A0A-04347510E16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26BF16-15AE-4B34-A734-2E83E1EC7D78}">
      <dsp:nvSpPr>
        <dsp:cNvPr id="0" name=""/>
        <dsp:cNvSpPr/>
      </dsp:nvSpPr>
      <dsp:spPr>
        <a:xfrm>
          <a:off x="339795" y="-457350"/>
          <a:ext cx="4332795" cy="2751325"/>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472F66-9803-4325-B4B4-F2B428B440B8}">
      <dsp:nvSpPr>
        <dsp:cNvPr id="0" name=""/>
        <dsp:cNvSpPr/>
      </dsp:nvSpPr>
      <dsp:spPr>
        <a:xfrm>
          <a:off x="821217" y="0"/>
          <a:ext cx="4332795" cy="2751325"/>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Na atribuição das SR e/ou Itinerância, o docente com habilitação específica na área da deficiência, TGD/TEA, altas habilidades/superdotação terá prioridade;</a:t>
          </a:r>
          <a:endParaRPr lang="en-US" sz="2400" kern="1200" dirty="0"/>
        </a:p>
      </dsp:txBody>
      <dsp:txXfrm>
        <a:off x="901801" y="80584"/>
        <a:ext cx="4171627" cy="2590157"/>
      </dsp:txXfrm>
    </dsp:sp>
    <dsp:sp modelId="{4423900A-E5A9-4193-8F90-57428B93B5B7}">
      <dsp:nvSpPr>
        <dsp:cNvPr id="0" name=""/>
        <dsp:cNvSpPr/>
      </dsp:nvSpPr>
      <dsp:spPr>
        <a:xfrm>
          <a:off x="5429930" y="612"/>
          <a:ext cx="4332795" cy="2751325"/>
        </a:xfrm>
        <a:prstGeom prst="roundRect">
          <a:avLst>
            <a:gd name="adj" fmla="val 10000"/>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EA5995-034E-46F8-8467-9A8B4D771B8F}">
      <dsp:nvSpPr>
        <dsp:cNvPr id="0" name=""/>
        <dsp:cNvSpPr/>
      </dsp:nvSpPr>
      <dsp:spPr>
        <a:xfrm>
          <a:off x="5911352" y="457963"/>
          <a:ext cx="4332795" cy="2751325"/>
        </a:xfrm>
        <a:prstGeom prst="roundRect">
          <a:avLst>
            <a:gd name="adj" fmla="val 10000"/>
          </a:avLst>
        </a:prstGeom>
        <a:solidFill>
          <a:schemeClr val="lt2">
            <a:alpha val="9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Para atribuição do Ensino Colaborativo, o professor deverá apresentar as mesmas habilitações e qualificações da Indicação CEE 213/2021. </a:t>
          </a:r>
          <a:endParaRPr lang="en-US" sz="2400" kern="1200" dirty="0"/>
        </a:p>
      </dsp:txBody>
      <dsp:txXfrm>
        <a:off x="5991936" y="538547"/>
        <a:ext cx="4171627" cy="2590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273F8-E2CE-4EC4-88E3-8863DA1C41F6}">
      <dsp:nvSpPr>
        <dsp:cNvPr id="0" name=""/>
        <dsp:cNvSpPr/>
      </dsp:nvSpPr>
      <dsp:spPr>
        <a:xfrm>
          <a:off x="2614981" y="709129"/>
          <a:ext cx="546965" cy="91440"/>
        </a:xfrm>
        <a:custGeom>
          <a:avLst/>
          <a:gdLst/>
          <a:ahLst/>
          <a:cxnLst/>
          <a:rect l="0" t="0" r="0" b="0"/>
          <a:pathLst>
            <a:path>
              <a:moveTo>
                <a:pt x="0" y="45720"/>
              </a:moveTo>
              <a:lnTo>
                <a:pt x="546965" y="45720"/>
              </a:lnTo>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874024" y="751961"/>
        <a:ext cx="28878" cy="5775"/>
      </dsp:txXfrm>
    </dsp:sp>
    <dsp:sp modelId="{DBA7F9BC-B888-443F-BFAF-C5316B71BE30}">
      <dsp:nvSpPr>
        <dsp:cNvPr id="0" name=""/>
        <dsp:cNvSpPr/>
      </dsp:nvSpPr>
      <dsp:spPr>
        <a:xfrm>
          <a:off x="105624" y="1502"/>
          <a:ext cx="2511156" cy="150669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049" tIns="129161" rIns="123049" bIns="129161" numCol="1" spcCol="1270" anchor="ctr" anchorCtr="0">
          <a:noAutofit/>
        </a:bodyPr>
        <a:lstStyle/>
        <a:p>
          <a:pPr marL="0" lvl="0" indent="0" algn="ctr" defTabSz="577850">
            <a:lnSpc>
              <a:spcPct val="90000"/>
            </a:lnSpc>
            <a:spcBef>
              <a:spcPct val="0"/>
            </a:spcBef>
            <a:spcAft>
              <a:spcPct val="35000"/>
            </a:spcAft>
            <a:buNone/>
          </a:pPr>
          <a:r>
            <a:rPr lang="pt-BR" sz="1300" kern="1200" dirty="0"/>
            <a:t>Regras:</a:t>
          </a:r>
          <a:endParaRPr lang="en-US" sz="1300" kern="1200" dirty="0"/>
        </a:p>
      </dsp:txBody>
      <dsp:txXfrm>
        <a:off x="105624" y="1502"/>
        <a:ext cx="2511156" cy="1506693"/>
      </dsp:txXfrm>
    </dsp:sp>
    <dsp:sp modelId="{8FDA4D42-038C-4A34-8C0F-0E9376EAA310}">
      <dsp:nvSpPr>
        <dsp:cNvPr id="0" name=""/>
        <dsp:cNvSpPr/>
      </dsp:nvSpPr>
      <dsp:spPr>
        <a:xfrm>
          <a:off x="1361202" y="1506396"/>
          <a:ext cx="3088722" cy="546965"/>
        </a:xfrm>
        <a:custGeom>
          <a:avLst/>
          <a:gdLst/>
          <a:ahLst/>
          <a:cxnLst/>
          <a:rect l="0" t="0" r="0" b="0"/>
          <a:pathLst>
            <a:path>
              <a:moveTo>
                <a:pt x="3088722" y="0"/>
              </a:moveTo>
              <a:lnTo>
                <a:pt x="3088722" y="290582"/>
              </a:lnTo>
              <a:lnTo>
                <a:pt x="0" y="290582"/>
              </a:lnTo>
              <a:lnTo>
                <a:pt x="0" y="546965"/>
              </a:lnTo>
            </a:path>
          </a:pathLst>
        </a:custGeom>
        <a:noFill/>
        <a:ln w="9525"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827007" y="1776991"/>
        <a:ext cx="157112" cy="5775"/>
      </dsp:txXfrm>
    </dsp:sp>
    <dsp:sp modelId="{9C56CDBC-0B47-41EF-95DB-497AE8028970}">
      <dsp:nvSpPr>
        <dsp:cNvPr id="0" name=""/>
        <dsp:cNvSpPr/>
      </dsp:nvSpPr>
      <dsp:spPr>
        <a:xfrm>
          <a:off x="3194346" y="1502"/>
          <a:ext cx="2511156" cy="1506693"/>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049" tIns="129161" rIns="123049" bIns="129161" numCol="1" spcCol="1270" anchor="ctr" anchorCtr="0">
          <a:noAutofit/>
        </a:bodyPr>
        <a:lstStyle/>
        <a:p>
          <a:pPr marL="0" lvl="0" indent="0" algn="ctr" defTabSz="577850">
            <a:lnSpc>
              <a:spcPct val="90000"/>
            </a:lnSpc>
            <a:spcBef>
              <a:spcPct val="0"/>
            </a:spcBef>
            <a:spcAft>
              <a:spcPct val="35000"/>
            </a:spcAft>
            <a:buNone/>
          </a:pPr>
          <a:r>
            <a:rPr lang="pt-BR" sz="1300" kern="1200" dirty="0"/>
            <a:t>1- considerar a área da deficiência, TGD/TEA ou de altas habilidades/superdotação;</a:t>
          </a:r>
          <a:endParaRPr lang="en-US" sz="1300" kern="1200" dirty="0"/>
        </a:p>
      </dsp:txBody>
      <dsp:txXfrm>
        <a:off x="3194346" y="1502"/>
        <a:ext cx="2511156" cy="1506693"/>
      </dsp:txXfrm>
    </dsp:sp>
    <dsp:sp modelId="{DDA7713F-6D35-4219-AE08-FBBCA1104AD6}">
      <dsp:nvSpPr>
        <dsp:cNvPr id="0" name=""/>
        <dsp:cNvSpPr/>
      </dsp:nvSpPr>
      <dsp:spPr>
        <a:xfrm>
          <a:off x="2614981" y="2793389"/>
          <a:ext cx="546965" cy="91440"/>
        </a:xfrm>
        <a:custGeom>
          <a:avLst/>
          <a:gdLst/>
          <a:ahLst/>
          <a:cxnLst/>
          <a:rect l="0" t="0" r="0" b="0"/>
          <a:pathLst>
            <a:path>
              <a:moveTo>
                <a:pt x="0" y="45720"/>
              </a:moveTo>
              <a:lnTo>
                <a:pt x="546965" y="45720"/>
              </a:lnTo>
            </a:path>
          </a:pathLst>
        </a:custGeom>
        <a:noFill/>
        <a:ln w="9525" cap="rnd"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874024" y="2836221"/>
        <a:ext cx="28878" cy="5775"/>
      </dsp:txXfrm>
    </dsp:sp>
    <dsp:sp modelId="{2796746B-C498-4939-964F-010C0FE93CB8}">
      <dsp:nvSpPr>
        <dsp:cNvPr id="0" name=""/>
        <dsp:cNvSpPr/>
      </dsp:nvSpPr>
      <dsp:spPr>
        <a:xfrm>
          <a:off x="105624" y="2085762"/>
          <a:ext cx="2511156" cy="1506693"/>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049" tIns="129161" rIns="123049" bIns="129161" numCol="1" spcCol="1270" anchor="ctr" anchorCtr="0">
          <a:noAutofit/>
        </a:bodyPr>
        <a:lstStyle/>
        <a:p>
          <a:pPr marL="0" lvl="0" indent="0" algn="ctr" defTabSz="577850">
            <a:lnSpc>
              <a:spcPct val="90000"/>
            </a:lnSpc>
            <a:spcBef>
              <a:spcPct val="0"/>
            </a:spcBef>
            <a:spcAft>
              <a:spcPct val="35000"/>
            </a:spcAft>
            <a:buNone/>
          </a:pPr>
          <a:r>
            <a:rPr lang="pt-BR" sz="1300" kern="1200" dirty="0"/>
            <a:t>2- duas aulas semanais e oito mensais para cada estudante;</a:t>
          </a:r>
          <a:endParaRPr lang="en-US" sz="1300" kern="1200" dirty="0"/>
        </a:p>
      </dsp:txBody>
      <dsp:txXfrm>
        <a:off x="105624" y="2085762"/>
        <a:ext cx="2511156" cy="1506693"/>
      </dsp:txXfrm>
    </dsp:sp>
    <dsp:sp modelId="{0642E380-B6F0-4689-A076-B030794BD453}">
      <dsp:nvSpPr>
        <dsp:cNvPr id="0" name=""/>
        <dsp:cNvSpPr/>
      </dsp:nvSpPr>
      <dsp:spPr>
        <a:xfrm>
          <a:off x="1361202" y="3590656"/>
          <a:ext cx="3088722" cy="546965"/>
        </a:xfrm>
        <a:custGeom>
          <a:avLst/>
          <a:gdLst/>
          <a:ahLst/>
          <a:cxnLst/>
          <a:rect l="0" t="0" r="0" b="0"/>
          <a:pathLst>
            <a:path>
              <a:moveTo>
                <a:pt x="3088722" y="0"/>
              </a:moveTo>
              <a:lnTo>
                <a:pt x="3088722" y="290582"/>
              </a:lnTo>
              <a:lnTo>
                <a:pt x="0" y="290582"/>
              </a:lnTo>
              <a:lnTo>
                <a:pt x="0" y="546965"/>
              </a:lnTo>
            </a:path>
          </a:pathLst>
        </a:custGeom>
        <a:noFill/>
        <a:ln w="9525"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827007" y="3861251"/>
        <a:ext cx="157112" cy="5775"/>
      </dsp:txXfrm>
    </dsp:sp>
    <dsp:sp modelId="{FBC5A1C9-273D-442D-A1C9-81A0BDBBE62D}">
      <dsp:nvSpPr>
        <dsp:cNvPr id="0" name=""/>
        <dsp:cNvSpPr/>
      </dsp:nvSpPr>
      <dsp:spPr>
        <a:xfrm>
          <a:off x="3194346" y="2085762"/>
          <a:ext cx="2511156" cy="1506693"/>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049" tIns="129161" rIns="123049" bIns="129161" numCol="1" spcCol="1270" anchor="ctr" anchorCtr="0">
          <a:noAutofit/>
        </a:bodyPr>
        <a:lstStyle/>
        <a:p>
          <a:pPr marL="0" lvl="0" indent="0" algn="ctr" defTabSz="577850">
            <a:lnSpc>
              <a:spcPct val="90000"/>
            </a:lnSpc>
            <a:spcBef>
              <a:spcPct val="0"/>
            </a:spcBef>
            <a:spcAft>
              <a:spcPct val="35000"/>
            </a:spcAft>
            <a:buNone/>
          </a:pPr>
          <a:r>
            <a:rPr lang="pt-BR" sz="1300" kern="1200" dirty="0"/>
            <a:t>O atendimento em dupla  será realizado por interesse do estudante ou por necessidade de interação social e a sociabilidade;</a:t>
          </a:r>
          <a:endParaRPr lang="en-US" sz="1300" kern="1200" dirty="0"/>
        </a:p>
      </dsp:txBody>
      <dsp:txXfrm>
        <a:off x="3194346" y="2085762"/>
        <a:ext cx="2511156" cy="1506693"/>
      </dsp:txXfrm>
    </dsp:sp>
    <dsp:sp modelId="{ABD16619-00BD-4F8B-BE15-8A104322929F}">
      <dsp:nvSpPr>
        <dsp:cNvPr id="0" name=""/>
        <dsp:cNvSpPr/>
      </dsp:nvSpPr>
      <dsp:spPr>
        <a:xfrm>
          <a:off x="2614981" y="4877649"/>
          <a:ext cx="546965" cy="91440"/>
        </a:xfrm>
        <a:custGeom>
          <a:avLst/>
          <a:gdLst/>
          <a:ahLst/>
          <a:cxnLst/>
          <a:rect l="0" t="0" r="0" b="0"/>
          <a:pathLst>
            <a:path>
              <a:moveTo>
                <a:pt x="0" y="45720"/>
              </a:moveTo>
              <a:lnTo>
                <a:pt x="546965" y="45720"/>
              </a:lnTo>
            </a:path>
          </a:pathLst>
        </a:custGeom>
        <a:noFill/>
        <a:ln w="9525" cap="rnd"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874024" y="4920481"/>
        <a:ext cx="28878" cy="5775"/>
      </dsp:txXfrm>
    </dsp:sp>
    <dsp:sp modelId="{E2D0CD1E-744F-4F5F-8445-30711D9E50E9}">
      <dsp:nvSpPr>
        <dsp:cNvPr id="0" name=""/>
        <dsp:cNvSpPr/>
      </dsp:nvSpPr>
      <dsp:spPr>
        <a:xfrm>
          <a:off x="105624" y="4170022"/>
          <a:ext cx="2511156" cy="1506693"/>
        </a:xfrm>
        <a:prstGeom prst="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049" tIns="129161" rIns="123049" bIns="129161" numCol="1" spcCol="1270" anchor="ctr" anchorCtr="0">
          <a:noAutofit/>
        </a:bodyPr>
        <a:lstStyle/>
        <a:p>
          <a:pPr marL="0" lvl="0" indent="0" algn="ctr" defTabSz="577850">
            <a:lnSpc>
              <a:spcPct val="90000"/>
            </a:lnSpc>
            <a:spcBef>
              <a:spcPct val="0"/>
            </a:spcBef>
            <a:spcAft>
              <a:spcPct val="35000"/>
            </a:spcAft>
            <a:buNone/>
          </a:pPr>
          <a:r>
            <a:rPr lang="pt-BR" sz="1300" kern="1200" dirty="0"/>
            <a:t>O aumento de duas aulas semanais para quatro aulas será feito somente com autorização da equipe de educação especial da DE. </a:t>
          </a:r>
          <a:endParaRPr lang="en-US" sz="1300" kern="1200" dirty="0"/>
        </a:p>
      </dsp:txBody>
      <dsp:txXfrm>
        <a:off x="105624" y="4170022"/>
        <a:ext cx="2511156" cy="1506693"/>
      </dsp:txXfrm>
    </dsp:sp>
    <dsp:sp modelId="{71ECD813-AB8A-43CC-8BF0-5121388E1C48}">
      <dsp:nvSpPr>
        <dsp:cNvPr id="0" name=""/>
        <dsp:cNvSpPr/>
      </dsp:nvSpPr>
      <dsp:spPr>
        <a:xfrm>
          <a:off x="3194346" y="4170022"/>
          <a:ext cx="2511156" cy="150669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049" tIns="129161" rIns="123049" bIns="129161" numCol="1" spcCol="1270" anchor="ctr" anchorCtr="0">
          <a:noAutofit/>
        </a:bodyPr>
        <a:lstStyle/>
        <a:p>
          <a:pPr marL="0" lvl="0" indent="0" algn="ctr" defTabSz="577850">
            <a:lnSpc>
              <a:spcPct val="90000"/>
            </a:lnSpc>
            <a:spcBef>
              <a:spcPct val="0"/>
            </a:spcBef>
            <a:spcAft>
              <a:spcPct val="35000"/>
            </a:spcAft>
            <a:buNone/>
          </a:pPr>
          <a:r>
            <a:rPr lang="pt-BR" sz="1300" kern="1200" dirty="0"/>
            <a:t>A atribuição de aulas deve seguir as habilitações/qualificações da Indicação CEE 213/2021. </a:t>
          </a:r>
          <a:endParaRPr lang="en-US" sz="1300" kern="1200" dirty="0"/>
        </a:p>
      </dsp:txBody>
      <dsp:txXfrm>
        <a:off x="3194346" y="4170022"/>
        <a:ext cx="2511156" cy="15066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A0CD7-2701-48E2-BE7F-3D4C86778780}">
      <dsp:nvSpPr>
        <dsp:cNvPr id="0" name=""/>
        <dsp:cNvSpPr/>
      </dsp:nvSpPr>
      <dsp:spPr>
        <a:xfrm>
          <a:off x="0" y="795575"/>
          <a:ext cx="10515600" cy="146875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AE3752-0347-41C1-A334-ED5615D7E255}">
      <dsp:nvSpPr>
        <dsp:cNvPr id="0" name=""/>
        <dsp:cNvSpPr/>
      </dsp:nvSpPr>
      <dsp:spPr>
        <a:xfrm>
          <a:off x="444298" y="1126045"/>
          <a:ext cx="807815" cy="8078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87B7B6B-D8C5-4F83-ABCB-9A2C46786CF0}">
      <dsp:nvSpPr>
        <dsp:cNvPr id="0" name=""/>
        <dsp:cNvSpPr/>
      </dsp:nvSpPr>
      <dsp:spPr>
        <a:xfrm>
          <a:off x="1696412" y="795575"/>
          <a:ext cx="8819187" cy="1468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443" tIns="155443" rIns="155443" bIns="155443" numCol="1" spcCol="1270" anchor="ctr" anchorCtr="0">
          <a:noAutofit/>
        </a:bodyPr>
        <a:lstStyle/>
        <a:p>
          <a:pPr marL="0" lvl="0" indent="0" algn="l" defTabSz="889000">
            <a:lnSpc>
              <a:spcPct val="90000"/>
            </a:lnSpc>
            <a:spcBef>
              <a:spcPct val="0"/>
            </a:spcBef>
            <a:spcAft>
              <a:spcPct val="35000"/>
            </a:spcAft>
            <a:buNone/>
          </a:pPr>
          <a:r>
            <a:rPr lang="pt-BR" sz="2000" kern="1200" dirty="0"/>
            <a:t>O atendimento em SR/Itinerância não pode comprometer o acesso aos componentes curriculares;</a:t>
          </a:r>
          <a:endParaRPr lang="en-US" sz="2000" kern="1200" dirty="0"/>
        </a:p>
      </dsp:txBody>
      <dsp:txXfrm>
        <a:off x="1696412" y="795575"/>
        <a:ext cx="8819187" cy="1468755"/>
      </dsp:txXfrm>
    </dsp:sp>
    <dsp:sp modelId="{EF6C8430-5A45-45C6-A8B9-6952D558FEE2}">
      <dsp:nvSpPr>
        <dsp:cNvPr id="0" name=""/>
        <dsp:cNvSpPr/>
      </dsp:nvSpPr>
      <dsp:spPr>
        <a:xfrm>
          <a:off x="0" y="2631519"/>
          <a:ext cx="10515600" cy="146875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7DFED1-4ACD-427A-AFB4-AF792D53F5F1}">
      <dsp:nvSpPr>
        <dsp:cNvPr id="0" name=""/>
        <dsp:cNvSpPr/>
      </dsp:nvSpPr>
      <dsp:spPr>
        <a:xfrm>
          <a:off x="444298" y="2961989"/>
          <a:ext cx="807815" cy="8078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D819F0B-A4E6-4C6C-9A0A-04347510E16F}">
      <dsp:nvSpPr>
        <dsp:cNvPr id="0" name=""/>
        <dsp:cNvSpPr/>
      </dsp:nvSpPr>
      <dsp:spPr>
        <a:xfrm>
          <a:off x="1696412" y="2631519"/>
          <a:ext cx="8819187" cy="1468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443" tIns="155443" rIns="155443" bIns="155443" numCol="1" spcCol="1270" anchor="ctr" anchorCtr="0">
          <a:noAutofit/>
        </a:bodyPr>
        <a:lstStyle/>
        <a:p>
          <a:pPr marL="0" lvl="0" indent="0" algn="l" defTabSz="889000">
            <a:lnSpc>
              <a:spcPct val="90000"/>
            </a:lnSpc>
            <a:spcBef>
              <a:spcPct val="0"/>
            </a:spcBef>
            <a:spcAft>
              <a:spcPct val="35000"/>
            </a:spcAft>
            <a:buNone/>
          </a:pPr>
          <a:r>
            <a:rPr lang="pt-BR" sz="2000" kern="1200" dirty="0"/>
            <a:t>A equipe gestora deverá elaborar um plano de trabalho específico indicando os momentos que serão utilizados na SR/Itinerância, assegurando que o AEE não tenha caráter substitutivo aos componentes curriculares; </a:t>
          </a:r>
          <a:endParaRPr lang="en-US" sz="2000" kern="1200" dirty="0"/>
        </a:p>
      </dsp:txBody>
      <dsp:txXfrm>
        <a:off x="1696412" y="2631519"/>
        <a:ext cx="8819187" cy="146875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E5D78E43-F253-4A19-BA9C-6866E0E87057}" type="datetimeFigureOut">
              <a:rPr lang="pt-BR" smtClean="0"/>
              <a:t>12/09/2023</a:t>
            </a:fld>
            <a:endParaRPr lang="pt-BR" dirty="0"/>
          </a:p>
        </p:txBody>
      </p:sp>
      <p:sp>
        <p:nvSpPr>
          <p:cNvPr id="4" name="Espaço Reservado para Imagem de Slide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D5D1B804-6CD9-48F0-AC0A-65FC611FDDD4}" type="slidenum">
              <a:rPr lang="pt-BR" smtClean="0"/>
              <a:t>‹nº›</a:t>
            </a:fld>
            <a:endParaRPr lang="pt-BR" dirty="0"/>
          </a:p>
        </p:txBody>
      </p:sp>
    </p:spTree>
    <p:extLst>
      <p:ext uri="{BB962C8B-B14F-4D97-AF65-F5344CB8AC3E}">
        <p14:creationId xmlns:p14="http://schemas.microsoft.com/office/powerpoint/2010/main" val="3426263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pt-BR"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1443521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pt-BR"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3465201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pt-BR"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pt-BR" smtClean="0"/>
              <a:t>‹nº›</a:t>
            </a:fld>
            <a:endParaRPr lang="pt-BR"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5137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pt-B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1252836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pt-BR"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pt-BR" smtClean="0"/>
              <a:t>‹nº›</a:t>
            </a:fld>
            <a:endParaRPr lang="pt-BR"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92658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pt-B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1903728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pt-B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293516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pt-B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2235686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extLst>
      <p:ext uri="{BB962C8B-B14F-4D97-AF65-F5344CB8AC3E}">
        <p14:creationId xmlns:p14="http://schemas.microsoft.com/office/powerpoint/2010/main" val="2515665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extLst>
      <p:ext uri="{BB962C8B-B14F-4D97-AF65-F5344CB8AC3E}">
        <p14:creationId xmlns:p14="http://schemas.microsoft.com/office/powerpoint/2010/main" val="160153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pt-B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277662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pt-BR"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227823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pt-BR"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3833322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8" name="Footer Placeholder 7"/>
          <p:cNvSpPr>
            <a:spLocks noGrp="1"/>
          </p:cNvSpPr>
          <p:nvPr>
            <p:ph type="ftr" sz="quarter" idx="11"/>
          </p:nvPr>
        </p:nvSpPr>
        <p:spPr/>
        <p:txBody>
          <a:bodyPr/>
          <a:lstStyle/>
          <a:p>
            <a:endParaRPr lang="pt-BR"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164149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4" name="Footer Placeholder 3"/>
          <p:cNvSpPr>
            <a:spLocks noGrp="1"/>
          </p:cNvSpPr>
          <p:nvPr>
            <p:ph type="ftr" sz="quarter" idx="11"/>
          </p:nvPr>
        </p:nvSpPr>
        <p:spPr/>
        <p:txBody>
          <a:bodyPr/>
          <a:lstStyle/>
          <a:p>
            <a:endParaRPr lang="pt-BR"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3600973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3" name="Footer Placeholder 2"/>
          <p:cNvSpPr>
            <a:spLocks noGrp="1"/>
          </p:cNvSpPr>
          <p:nvPr>
            <p:ph type="ftr" sz="quarter" idx="11"/>
          </p:nvPr>
        </p:nvSpPr>
        <p:spPr/>
        <p:txBody>
          <a:bodyPr/>
          <a:lstStyle/>
          <a:p>
            <a:endParaRPr lang="pt-BR"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3519457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pt-BR"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556778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1D8BD707-D9CF-40AE-B4C6-C98DA3205C09}"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pt-B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pt-BR" smtClean="0"/>
              <a:t>‹nº›</a:t>
            </a:fld>
            <a:endParaRPr lang="pt-BR" dirty="0"/>
          </a:p>
        </p:txBody>
      </p:sp>
    </p:spTree>
    <p:extLst>
      <p:ext uri="{BB962C8B-B14F-4D97-AF65-F5344CB8AC3E}">
        <p14:creationId xmlns:p14="http://schemas.microsoft.com/office/powerpoint/2010/main" val="1139180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t>9/12/2023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pt-BR" smtClean="0"/>
              <a:t>‹nº›</a:t>
            </a:fld>
            <a:endParaRPr lang="pt-BR" dirty="0"/>
          </a:p>
        </p:txBody>
      </p:sp>
    </p:spTree>
    <p:extLst>
      <p:ext uri="{BB962C8B-B14F-4D97-AF65-F5344CB8AC3E}">
        <p14:creationId xmlns:p14="http://schemas.microsoft.com/office/powerpoint/2010/main" val="339269277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286" y="16497"/>
            <a:ext cx="12128499" cy="4127499"/>
          </a:xfrm>
          <a:prstGeom prst="rect">
            <a:avLst/>
          </a:prstGeom>
        </p:spPr>
      </p:pic>
      <p:pic>
        <p:nvPicPr>
          <p:cNvPr id="3" name="object 3"/>
          <p:cNvPicPr/>
          <p:nvPr/>
        </p:nvPicPr>
        <p:blipFill>
          <a:blip r:embed="rId3" cstate="print"/>
          <a:stretch>
            <a:fillRect/>
          </a:stretch>
        </p:blipFill>
        <p:spPr>
          <a:xfrm>
            <a:off x="1687438" y="4897752"/>
            <a:ext cx="4375526" cy="9301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D7D81-EF3C-1682-4832-D677708FFFFA}"/>
              </a:ext>
            </a:extLst>
          </p:cNvPr>
          <p:cNvSpPr>
            <a:spLocks noGrp="1"/>
          </p:cNvSpPr>
          <p:nvPr>
            <p:ph type="title"/>
          </p:nvPr>
        </p:nvSpPr>
        <p:spPr>
          <a:xfrm>
            <a:off x="838200" y="365125"/>
            <a:ext cx="10515600" cy="1325563"/>
          </a:xfrm>
        </p:spPr>
        <p:txBody>
          <a:bodyPr>
            <a:normAutofit/>
          </a:bodyPr>
          <a:lstStyle/>
          <a:p>
            <a:pPr algn="ctr"/>
            <a:r>
              <a:rPr lang="pt-BR" dirty="0"/>
              <a:t>ATENDIMENTO DO AEE NA PEI</a:t>
            </a:r>
          </a:p>
        </p:txBody>
      </p:sp>
      <p:graphicFrame>
        <p:nvGraphicFramePr>
          <p:cNvPr id="5" name="Espaço Reservado para Conteúdo 2">
            <a:extLst>
              <a:ext uri="{FF2B5EF4-FFF2-40B4-BE49-F238E27FC236}">
                <a16:creationId xmlns:a16="http://schemas.microsoft.com/office/drawing/2014/main" id="{723C5E77-E533-24D0-69E0-9117C4E7828C}"/>
              </a:ext>
            </a:extLst>
          </p:cNvPr>
          <p:cNvGraphicFramePr>
            <a:graphicFrameLocks noGrp="1"/>
          </p:cNvGraphicFramePr>
          <p:nvPr>
            <p:ph idx="1"/>
            <p:extLst>
              <p:ext uri="{D42A27DB-BD31-4B8C-83A1-F6EECF244321}">
                <p14:modId xmlns:p14="http://schemas.microsoft.com/office/powerpoint/2010/main" val="2494485689"/>
              </p:ext>
            </p:extLst>
          </p:nvPr>
        </p:nvGraphicFramePr>
        <p:xfrm>
          <a:off x="838200" y="1825625"/>
          <a:ext cx="10515600" cy="4895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ta: para a Direita 2">
            <a:extLst>
              <a:ext uri="{FF2B5EF4-FFF2-40B4-BE49-F238E27FC236}">
                <a16:creationId xmlns:a16="http://schemas.microsoft.com/office/drawing/2014/main" id="{E0BDC035-E6AD-EC08-B31A-955D7A94D43F}"/>
              </a:ext>
            </a:extLst>
          </p:cNvPr>
          <p:cNvSpPr/>
          <p:nvPr/>
        </p:nvSpPr>
        <p:spPr>
          <a:xfrm>
            <a:off x="1305017" y="1438183"/>
            <a:ext cx="2396971" cy="9765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11</a:t>
            </a:r>
          </a:p>
        </p:txBody>
      </p:sp>
    </p:spTree>
    <p:extLst>
      <p:ext uri="{BB962C8B-B14F-4D97-AF65-F5344CB8AC3E}">
        <p14:creationId xmlns:p14="http://schemas.microsoft.com/office/powerpoint/2010/main" val="462632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89A499-23AA-F805-7719-21CF355DACC1}"/>
              </a:ext>
            </a:extLst>
          </p:cNvPr>
          <p:cNvSpPr>
            <a:spLocks noGrp="1"/>
          </p:cNvSpPr>
          <p:nvPr>
            <p:ph type="title"/>
          </p:nvPr>
        </p:nvSpPr>
        <p:spPr>
          <a:xfrm>
            <a:off x="1905000" y="838200"/>
            <a:ext cx="8474964" cy="461665"/>
          </a:xfrm>
          <a:solidFill>
            <a:schemeClr val="accent4">
              <a:lumMod val="60000"/>
              <a:lumOff val="40000"/>
            </a:schemeClr>
          </a:solidFill>
        </p:spPr>
        <p:txBody>
          <a:bodyPr>
            <a:normAutofit fontScale="90000"/>
          </a:bodyPr>
          <a:lstStyle/>
          <a:p>
            <a:r>
              <a:rPr lang="pt-BR" dirty="0"/>
              <a:t>          PROJETO ENSINO COLABORATIVO</a:t>
            </a:r>
          </a:p>
        </p:txBody>
      </p:sp>
      <p:sp>
        <p:nvSpPr>
          <p:cNvPr id="3" name="Espaço Reservado para Conteúdo 2">
            <a:extLst>
              <a:ext uri="{FF2B5EF4-FFF2-40B4-BE49-F238E27FC236}">
                <a16:creationId xmlns:a16="http://schemas.microsoft.com/office/drawing/2014/main" id="{3F81A55B-FDA6-EEF1-629D-1FE3D7473669}"/>
              </a:ext>
            </a:extLst>
          </p:cNvPr>
          <p:cNvSpPr>
            <a:spLocks noGrp="1"/>
          </p:cNvSpPr>
          <p:nvPr>
            <p:ph idx="1"/>
          </p:nvPr>
        </p:nvSpPr>
        <p:spPr>
          <a:xfrm>
            <a:off x="838200" y="1676400"/>
            <a:ext cx="9941878" cy="2618198"/>
          </a:xfrm>
        </p:spPr>
        <p:txBody>
          <a:bodyPr>
            <a:noAutofit/>
          </a:bodyPr>
          <a:lstStyle/>
          <a:p>
            <a:r>
              <a:rPr lang="pt-BR" sz="2800" dirty="0"/>
              <a:t>Terá direito ao Projeto Ensino Colaborativo as escolas em que haja matrícula de estudantes elegível aos serviços de Educação Especial. </a:t>
            </a:r>
          </a:p>
          <a:p>
            <a:r>
              <a:rPr lang="pt-BR" sz="2800" dirty="0"/>
              <a:t>O docente cumprirá a jornada no turno em que os alunos elegíveis estão matriculados:</a:t>
            </a:r>
          </a:p>
          <a:p>
            <a:pPr marL="0" indent="0">
              <a:buNone/>
            </a:pPr>
            <a:endParaRPr lang="pt-BR" sz="2800" dirty="0"/>
          </a:p>
          <a:p>
            <a:r>
              <a:rPr lang="pt-BR" sz="2800" dirty="0"/>
              <a:t>Até 10 alunos no turno – 09 h/a</a:t>
            </a:r>
          </a:p>
          <a:p>
            <a:r>
              <a:rPr lang="pt-BR" sz="2800" dirty="0"/>
              <a:t>De 11 a 20 alunos no turno – 19 h/a</a:t>
            </a:r>
          </a:p>
          <a:p>
            <a:r>
              <a:rPr lang="pt-BR" sz="2800" dirty="0"/>
              <a:t>De 21 a 30 alunos no turno – 24 h/a</a:t>
            </a:r>
          </a:p>
          <a:p>
            <a:r>
              <a:rPr lang="pt-BR" sz="2800" dirty="0"/>
              <a:t>De 31 a 40 aluno no turno – 32 h/a</a:t>
            </a:r>
          </a:p>
          <a:p>
            <a:pPr marL="0" indent="0">
              <a:buNone/>
            </a:pPr>
            <a:endParaRPr lang="pt-BR" sz="2800" dirty="0">
              <a:highlight>
                <a:srgbClr val="FFFF00"/>
              </a:highlight>
            </a:endParaRPr>
          </a:p>
          <a:p>
            <a:endParaRPr lang="pt-BR" sz="2800" dirty="0"/>
          </a:p>
          <a:p>
            <a:pPr marL="0" indent="0">
              <a:buNone/>
            </a:pPr>
            <a:endParaRPr lang="pt-BR" sz="2800" dirty="0">
              <a:highlight>
                <a:srgbClr val="FFFF00"/>
              </a:highlight>
            </a:endParaRPr>
          </a:p>
          <a:p>
            <a:endParaRPr lang="pt-BR" sz="2800" dirty="0"/>
          </a:p>
        </p:txBody>
      </p:sp>
      <p:sp>
        <p:nvSpPr>
          <p:cNvPr id="4" name="Seta: para a Esquerda 3">
            <a:extLst>
              <a:ext uri="{FF2B5EF4-FFF2-40B4-BE49-F238E27FC236}">
                <a16:creationId xmlns:a16="http://schemas.microsoft.com/office/drawing/2014/main" id="{F458A8DA-3ECC-E0E5-B943-F86FAFAB667D}"/>
              </a:ext>
            </a:extLst>
          </p:cNvPr>
          <p:cNvSpPr/>
          <p:nvPr/>
        </p:nvSpPr>
        <p:spPr>
          <a:xfrm>
            <a:off x="7963270" y="4208016"/>
            <a:ext cx="2379215" cy="11984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12</a:t>
            </a:r>
          </a:p>
        </p:txBody>
      </p:sp>
    </p:spTree>
    <p:extLst>
      <p:ext uri="{BB962C8B-B14F-4D97-AF65-F5344CB8AC3E}">
        <p14:creationId xmlns:p14="http://schemas.microsoft.com/office/powerpoint/2010/main" val="950017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6710171"/>
            <a:ext cx="12191999" cy="142875"/>
          </a:xfrm>
          <a:prstGeom prst="rect">
            <a:avLst/>
          </a:prstGeom>
        </p:spPr>
      </p:pic>
      <p:pic>
        <p:nvPicPr>
          <p:cNvPr id="3" name="object 3"/>
          <p:cNvPicPr/>
          <p:nvPr/>
        </p:nvPicPr>
        <p:blipFill>
          <a:blip r:embed="rId3" cstate="print"/>
          <a:stretch>
            <a:fillRect/>
          </a:stretch>
        </p:blipFill>
        <p:spPr>
          <a:xfrm>
            <a:off x="3910746" y="2636091"/>
            <a:ext cx="4374415" cy="930134"/>
          </a:xfrm>
          <a:prstGeom prst="rect">
            <a:avLst/>
          </a:prstGeom>
        </p:spPr>
      </p:pic>
      <p:sp>
        <p:nvSpPr>
          <p:cNvPr id="4" name="object 4"/>
          <p:cNvSpPr txBox="1"/>
          <p:nvPr/>
        </p:nvSpPr>
        <p:spPr>
          <a:xfrm>
            <a:off x="5455411" y="4760722"/>
            <a:ext cx="1282700" cy="269240"/>
          </a:xfrm>
          <a:prstGeom prst="rect">
            <a:avLst/>
          </a:prstGeom>
        </p:spPr>
        <p:txBody>
          <a:bodyPr vert="horz" wrap="square" lIns="0" tIns="12065" rIns="0" bIns="0" rtlCol="0">
            <a:spAutoFit/>
          </a:bodyPr>
          <a:lstStyle/>
          <a:p>
            <a:pPr marL="12700">
              <a:lnSpc>
                <a:spcPct val="100000"/>
              </a:lnSpc>
              <a:spcBef>
                <a:spcPts val="95"/>
              </a:spcBef>
            </a:pPr>
            <a:r>
              <a:rPr sz="1600" b="1" spc="-10" dirty="0">
                <a:latin typeface="Verdana"/>
                <a:cs typeface="Verdana"/>
              </a:rPr>
              <a:t>OBRIGADO</a:t>
            </a:r>
            <a:endParaRPr sz="1600" dirty="0">
              <a:latin typeface="Verdana"/>
              <a:cs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B652DB5D-BB59-273D-0CFC-F798F165F29A}"/>
              </a:ext>
            </a:extLst>
          </p:cNvPr>
          <p:cNvPicPr>
            <a:picLocks noChangeAspect="1"/>
          </p:cNvPicPr>
          <p:nvPr/>
        </p:nvPicPr>
        <p:blipFill>
          <a:blip r:embed="rId2"/>
          <a:stretch>
            <a:fillRect/>
          </a:stretch>
        </p:blipFill>
        <p:spPr>
          <a:xfrm>
            <a:off x="609600" y="495300"/>
            <a:ext cx="10430932" cy="5867400"/>
          </a:xfrm>
          <a:prstGeom prst="rect">
            <a:avLst/>
          </a:prstGeom>
        </p:spPr>
      </p:pic>
    </p:spTree>
    <p:extLst>
      <p:ext uri="{BB962C8B-B14F-4D97-AF65-F5344CB8AC3E}">
        <p14:creationId xmlns:p14="http://schemas.microsoft.com/office/powerpoint/2010/main" val="2666834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uxograma: Processo Alternativo 4">
            <a:extLst>
              <a:ext uri="{FF2B5EF4-FFF2-40B4-BE49-F238E27FC236}">
                <a16:creationId xmlns:a16="http://schemas.microsoft.com/office/drawing/2014/main" id="{7C60B4CC-90B8-A02C-E8E1-03CDDB02DF8F}"/>
              </a:ext>
            </a:extLst>
          </p:cNvPr>
          <p:cNvSpPr/>
          <p:nvPr/>
        </p:nvSpPr>
        <p:spPr>
          <a:xfrm>
            <a:off x="2285999" y="1143000"/>
            <a:ext cx="8388849" cy="4723544"/>
          </a:xfrm>
          <a:prstGeom prst="flowChartAlternateProcess">
            <a:avLst/>
          </a:prstGeom>
          <a:effectLst>
            <a:innerShdw blurRad="63500" dist="50800" dir="8100000">
              <a:prstClr val="black">
                <a:alpha val="50000"/>
              </a:prstClr>
            </a:innerShdw>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pt-BR" dirty="0"/>
          </a:p>
        </p:txBody>
      </p:sp>
      <p:sp>
        <p:nvSpPr>
          <p:cNvPr id="4" name="CaixaDeTexto 3">
            <a:extLst>
              <a:ext uri="{FF2B5EF4-FFF2-40B4-BE49-F238E27FC236}">
                <a16:creationId xmlns:a16="http://schemas.microsoft.com/office/drawing/2014/main" id="{D8AC6B1A-3DC9-2099-AB26-AB961004155F}"/>
              </a:ext>
            </a:extLst>
          </p:cNvPr>
          <p:cNvSpPr txBox="1"/>
          <p:nvPr/>
        </p:nvSpPr>
        <p:spPr>
          <a:xfrm>
            <a:off x="3048000" y="2732659"/>
            <a:ext cx="7391400" cy="707886"/>
          </a:xfrm>
          <a:prstGeom prst="rect">
            <a:avLst/>
          </a:prstGeom>
          <a:noFill/>
        </p:spPr>
        <p:txBody>
          <a:bodyPr wrap="square" rtlCol="0">
            <a:spAutoFit/>
          </a:bodyPr>
          <a:lstStyle/>
          <a:p>
            <a:r>
              <a:rPr lang="pt-BR" sz="4000" dirty="0">
                <a:latin typeface="Aharoni" panose="02010803020104030203" pitchFamily="2" charset="-79"/>
                <a:cs typeface="Aharoni" panose="02010803020104030203" pitchFamily="2" charset="-79"/>
              </a:rPr>
              <a:t>    ATRIBUIÇÃO DE AULAS </a:t>
            </a:r>
          </a:p>
        </p:txBody>
      </p:sp>
    </p:spTree>
    <p:extLst>
      <p:ext uri="{BB962C8B-B14F-4D97-AF65-F5344CB8AC3E}">
        <p14:creationId xmlns:p14="http://schemas.microsoft.com/office/powerpoint/2010/main" val="1963479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AAAD23-8400-F4C5-7054-A8E866714291}"/>
              </a:ext>
            </a:extLst>
          </p:cNvPr>
          <p:cNvSpPr>
            <a:spLocks noGrp="1"/>
          </p:cNvSpPr>
          <p:nvPr>
            <p:ph type="title"/>
          </p:nvPr>
        </p:nvSpPr>
        <p:spPr>
          <a:xfrm>
            <a:off x="1858517" y="206452"/>
            <a:ext cx="8474964" cy="461665"/>
          </a:xfrm>
        </p:spPr>
        <p:txBody>
          <a:bodyPr>
            <a:normAutofit fontScale="90000"/>
          </a:bodyPr>
          <a:lstStyle/>
          <a:p>
            <a:endParaRPr lang="pt-BR" dirty="0"/>
          </a:p>
        </p:txBody>
      </p:sp>
      <p:sp>
        <p:nvSpPr>
          <p:cNvPr id="3" name="Espaço Reservado para Texto 2">
            <a:extLst>
              <a:ext uri="{FF2B5EF4-FFF2-40B4-BE49-F238E27FC236}">
                <a16:creationId xmlns:a16="http://schemas.microsoft.com/office/drawing/2014/main" id="{AB2E1162-4D6F-6B8E-42D0-0BB95A0CB68C}"/>
              </a:ext>
            </a:extLst>
          </p:cNvPr>
          <p:cNvSpPr>
            <a:spLocks noGrp="1"/>
          </p:cNvSpPr>
          <p:nvPr>
            <p:ph idx="1"/>
          </p:nvPr>
        </p:nvSpPr>
        <p:spPr>
          <a:xfrm>
            <a:off x="1366463" y="585626"/>
            <a:ext cx="9986481" cy="5671335"/>
          </a:xfrm>
        </p:spPr>
        <p:txBody>
          <a:bodyPr>
            <a:normAutofit fontScale="62500" lnSpcReduction="20000"/>
          </a:bodyPr>
          <a:lstStyle/>
          <a:p>
            <a:pPr algn="just"/>
            <a:endParaRPr lang="pt-BR" sz="2000" dirty="0"/>
          </a:p>
          <a:p>
            <a:pPr algn="just"/>
            <a:r>
              <a:rPr lang="pt-BR" sz="2900" dirty="0"/>
              <a:t>Art. 10 - A Atribuição de aulas do Professor Especializado para atuação no Atendimento Educacional Especializado – AEE, realizado em Salas de Recursos ou em Modalidade Itinerante em Espaço Multiuso, seguirá a carga horária dos docentes da rede estadual de ensino.</a:t>
            </a:r>
          </a:p>
          <a:p>
            <a:pPr algn="just"/>
            <a:r>
              <a:rPr lang="pt-BR" sz="2900" dirty="0"/>
              <a:t>§1º - Para a atribuição de aulas:</a:t>
            </a:r>
          </a:p>
          <a:p>
            <a:pPr algn="just"/>
            <a:r>
              <a:rPr lang="pt-BR" sz="2900" dirty="0"/>
              <a:t>1 – Deve ser considerada a área da deficiência, TGD/TEA ou de altas habilidades/superdotação;</a:t>
            </a:r>
          </a:p>
          <a:p>
            <a:pPr algn="just"/>
            <a:r>
              <a:rPr lang="pt-BR" sz="2900" dirty="0"/>
              <a:t>2 – Para cada estudante devem ser atribuídas duas aulas semanais e oito aulas mensais que será atendido de forma individualizada.</a:t>
            </a:r>
          </a:p>
          <a:p>
            <a:pPr algn="just"/>
            <a:r>
              <a:rPr lang="pt-BR" sz="2900" dirty="0"/>
              <a:t>§2º - No interesse do estudante, nos casos em que a interação social e a sociabilização forem objeto de estímulo, o atendimento poderá ser realizado em dupla.</a:t>
            </a:r>
          </a:p>
          <a:p>
            <a:pPr algn="just"/>
            <a:r>
              <a:rPr lang="pt-BR" sz="2900" dirty="0"/>
              <a:t>§3º - Em casos excepcionais, o AEE individualizado poderá ser disponibilizado por até quatro aulas semanais, com autorização da equipe de educação especial da Diretoria de Ensino.</a:t>
            </a:r>
          </a:p>
          <a:p>
            <a:pPr algn="just"/>
            <a:r>
              <a:rPr lang="pt-BR" sz="2900" dirty="0"/>
              <a:t>§4º - A atribuição de aulas deverá observar a ordem de prioridade estabelecida pela Indicação do Conselho Estadual de Educação – CEE nº 213/2021, com respeito às suas Partes A e B, e, em cada uma delas, conforme a ordem de prioridade e de equivalência entre as formações listadas.</a:t>
            </a:r>
          </a:p>
        </p:txBody>
      </p:sp>
    </p:spTree>
    <p:extLst>
      <p:ext uri="{BB962C8B-B14F-4D97-AF65-F5344CB8AC3E}">
        <p14:creationId xmlns:p14="http://schemas.microsoft.com/office/powerpoint/2010/main" val="250392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9300C-3D36-6B1A-197F-83B0B0558595}"/>
              </a:ext>
            </a:extLst>
          </p:cNvPr>
          <p:cNvSpPr>
            <a:spLocks noGrp="1"/>
          </p:cNvSpPr>
          <p:nvPr>
            <p:ph type="title"/>
          </p:nvPr>
        </p:nvSpPr>
        <p:spPr>
          <a:xfrm>
            <a:off x="1043631" y="809898"/>
            <a:ext cx="10173010" cy="1554480"/>
          </a:xfrm>
        </p:spPr>
        <p:txBody>
          <a:bodyPr anchor="ctr">
            <a:normAutofit/>
          </a:bodyPr>
          <a:lstStyle/>
          <a:p>
            <a:r>
              <a:rPr lang="pt-BR" sz="4800" dirty="0"/>
              <a:t>ATENÇÃO!</a:t>
            </a:r>
          </a:p>
        </p:txBody>
      </p:sp>
      <p:graphicFrame>
        <p:nvGraphicFramePr>
          <p:cNvPr id="5" name="Espaço Reservado para Conteúdo 2">
            <a:extLst>
              <a:ext uri="{FF2B5EF4-FFF2-40B4-BE49-F238E27FC236}">
                <a16:creationId xmlns:a16="http://schemas.microsoft.com/office/drawing/2014/main" id="{8F6C29C9-2C4F-4615-6799-787E64BECCF6}"/>
              </a:ext>
            </a:extLst>
          </p:cNvPr>
          <p:cNvGraphicFramePr>
            <a:graphicFrameLocks noGrp="1"/>
          </p:cNvGraphicFramePr>
          <p:nvPr>
            <p:ph idx="1"/>
            <p:extLst>
              <p:ext uri="{D42A27DB-BD31-4B8C-83A1-F6EECF244321}">
                <p14:modId xmlns:p14="http://schemas.microsoft.com/office/powerpoint/2010/main" val="2238213371"/>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m 2">
            <a:extLst>
              <a:ext uri="{FF2B5EF4-FFF2-40B4-BE49-F238E27FC236}">
                <a16:creationId xmlns:a16="http://schemas.microsoft.com/office/drawing/2014/main" id="{01A4C812-2459-6101-3B16-BCE9B86EBA79}"/>
              </a:ext>
            </a:extLst>
          </p:cNvPr>
          <p:cNvPicPr>
            <a:picLocks noChangeAspect="1"/>
          </p:cNvPicPr>
          <p:nvPr/>
        </p:nvPicPr>
        <p:blipFill>
          <a:blip r:embed="rId7"/>
          <a:stretch>
            <a:fillRect/>
          </a:stretch>
        </p:blipFill>
        <p:spPr>
          <a:xfrm>
            <a:off x="4675161" y="1023459"/>
            <a:ext cx="2060627" cy="1048603"/>
          </a:xfrm>
          <a:prstGeom prst="rect">
            <a:avLst/>
          </a:prstGeom>
        </p:spPr>
      </p:pic>
    </p:spTree>
    <p:extLst>
      <p:ext uri="{BB962C8B-B14F-4D97-AF65-F5344CB8AC3E}">
        <p14:creationId xmlns:p14="http://schemas.microsoft.com/office/powerpoint/2010/main" val="285240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B6DD3F-A85F-EE60-7AE5-0ACEE5F0AC57}"/>
              </a:ext>
            </a:extLst>
          </p:cNvPr>
          <p:cNvSpPr>
            <a:spLocks noGrp="1"/>
          </p:cNvSpPr>
          <p:nvPr>
            <p:ph type="title"/>
          </p:nvPr>
        </p:nvSpPr>
        <p:spPr>
          <a:xfrm>
            <a:off x="638881" y="639193"/>
            <a:ext cx="4025585" cy="3573516"/>
          </a:xfrm>
        </p:spPr>
        <p:txBody>
          <a:bodyPr vert="horz" lIns="91440" tIns="45720" rIns="91440" bIns="45720" rtlCol="0" anchor="b">
            <a:normAutofit/>
          </a:bodyPr>
          <a:lstStyle/>
          <a:p>
            <a:r>
              <a:rPr lang="en-US" sz="5100" kern="1200" dirty="0">
                <a:solidFill>
                  <a:schemeClr val="tx1"/>
                </a:solidFill>
                <a:latin typeface="+mj-lt"/>
                <a:ea typeface="+mj-ea"/>
                <a:cs typeface="+mj-cs"/>
              </a:rPr>
              <a:t>DA ATRIBUIÇÃO DAS AULAS</a:t>
            </a:r>
          </a:p>
        </p:txBody>
      </p:sp>
      <p:graphicFrame>
        <p:nvGraphicFramePr>
          <p:cNvPr id="5" name="Espaço Reservado para Conteúdo 2">
            <a:extLst>
              <a:ext uri="{FF2B5EF4-FFF2-40B4-BE49-F238E27FC236}">
                <a16:creationId xmlns:a16="http://schemas.microsoft.com/office/drawing/2014/main" id="{D98B770E-32A7-2856-6167-A33740381FE2}"/>
              </a:ext>
            </a:extLst>
          </p:cNvPr>
          <p:cNvGraphicFramePr>
            <a:graphicFrameLocks noGrp="1"/>
          </p:cNvGraphicFramePr>
          <p:nvPr>
            <p:ph idx="1"/>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ta: para a Direita 2">
            <a:extLst>
              <a:ext uri="{FF2B5EF4-FFF2-40B4-BE49-F238E27FC236}">
                <a16:creationId xmlns:a16="http://schemas.microsoft.com/office/drawing/2014/main" id="{97319332-C40C-D116-E697-5AA242905046}"/>
              </a:ext>
            </a:extLst>
          </p:cNvPr>
          <p:cNvSpPr/>
          <p:nvPr/>
        </p:nvSpPr>
        <p:spPr>
          <a:xfrm>
            <a:off x="933450" y="541606"/>
            <a:ext cx="2628900" cy="14372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10</a:t>
            </a:r>
          </a:p>
        </p:txBody>
      </p:sp>
    </p:spTree>
    <p:extLst>
      <p:ext uri="{BB962C8B-B14F-4D97-AF65-F5344CB8AC3E}">
        <p14:creationId xmlns:p14="http://schemas.microsoft.com/office/powerpoint/2010/main" val="1756361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8D45F8-C810-C721-8824-B5A8EFDB484D}"/>
              </a:ext>
            </a:extLst>
          </p:cNvPr>
          <p:cNvSpPr>
            <a:spLocks noGrp="1"/>
          </p:cNvSpPr>
          <p:nvPr>
            <p:ph type="title"/>
          </p:nvPr>
        </p:nvSpPr>
        <p:spPr>
          <a:xfrm>
            <a:off x="838200" y="365126"/>
            <a:ext cx="10515600" cy="460498"/>
          </a:xfrm>
        </p:spPr>
        <p:txBody>
          <a:bodyPr>
            <a:normAutofit fontScale="90000"/>
          </a:bodyPr>
          <a:lstStyle/>
          <a:p>
            <a:r>
              <a:rPr lang="pt-BR" dirty="0"/>
              <a:t>PROFESSOR ESPECIALIZADO</a:t>
            </a:r>
          </a:p>
        </p:txBody>
      </p:sp>
      <p:sp>
        <p:nvSpPr>
          <p:cNvPr id="3" name="Espaço Reservado para Conteúdo 2">
            <a:extLst>
              <a:ext uri="{FF2B5EF4-FFF2-40B4-BE49-F238E27FC236}">
                <a16:creationId xmlns:a16="http://schemas.microsoft.com/office/drawing/2014/main" id="{E364190D-1F48-8BBF-B766-BCE5B152FDB5}"/>
              </a:ext>
            </a:extLst>
          </p:cNvPr>
          <p:cNvSpPr>
            <a:spLocks noGrp="1"/>
          </p:cNvSpPr>
          <p:nvPr>
            <p:ph idx="1"/>
          </p:nvPr>
        </p:nvSpPr>
        <p:spPr>
          <a:xfrm>
            <a:off x="705035" y="905533"/>
            <a:ext cx="10515600" cy="660123"/>
          </a:xfrm>
        </p:spPr>
        <p:txBody>
          <a:bodyPr/>
          <a:lstStyle/>
          <a:p>
            <a:pPr marL="0" indent="0">
              <a:buNone/>
            </a:pPr>
            <a:r>
              <a:rPr lang="pt-BR" dirty="0"/>
              <a:t>Habilitação/qualificação – INDICAÇÃO CEE 213/2021</a:t>
            </a:r>
          </a:p>
        </p:txBody>
      </p:sp>
      <p:graphicFrame>
        <p:nvGraphicFramePr>
          <p:cNvPr id="4" name="Tabela 4">
            <a:extLst>
              <a:ext uri="{FF2B5EF4-FFF2-40B4-BE49-F238E27FC236}">
                <a16:creationId xmlns:a16="http://schemas.microsoft.com/office/drawing/2014/main" id="{5FFEBF1D-1525-0988-5D96-656D593150D5}"/>
              </a:ext>
            </a:extLst>
          </p:cNvPr>
          <p:cNvGraphicFramePr>
            <a:graphicFrameLocks noGrp="1"/>
          </p:cNvGraphicFramePr>
          <p:nvPr/>
        </p:nvGraphicFramePr>
        <p:xfrm>
          <a:off x="418730" y="1420427"/>
          <a:ext cx="10935070" cy="5669280"/>
        </p:xfrm>
        <a:graphic>
          <a:graphicData uri="http://schemas.openxmlformats.org/drawingml/2006/table">
            <a:tbl>
              <a:tblPr firstRow="1" bandRow="1">
                <a:tableStyleId>{93296810-A885-4BE3-A3E7-6D5BEEA58F35}</a:tableStyleId>
              </a:tblPr>
              <a:tblGrid>
                <a:gridCol w="10935070">
                  <a:extLst>
                    <a:ext uri="{9D8B030D-6E8A-4147-A177-3AD203B41FA5}">
                      <a16:colId xmlns:a16="http://schemas.microsoft.com/office/drawing/2014/main" val="1372864026"/>
                    </a:ext>
                  </a:extLst>
                </a:gridCol>
              </a:tblGrid>
              <a:tr h="0">
                <a:tc>
                  <a:txBody>
                    <a:bodyPr/>
                    <a:lstStyle/>
                    <a:p>
                      <a:pPr algn="ctr"/>
                      <a:r>
                        <a:rPr lang="pt-BR" dirty="0"/>
                        <a:t>HABILITADOS</a:t>
                      </a:r>
                    </a:p>
                  </a:txBody>
                  <a:tcPr/>
                </a:tc>
                <a:extLst>
                  <a:ext uri="{0D108BD9-81ED-4DB2-BD59-A6C34878D82A}">
                    <a16:rowId xmlns:a16="http://schemas.microsoft.com/office/drawing/2014/main" val="1674112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a) </a:t>
                      </a:r>
                      <a:r>
                        <a:rPr lang="pt-BR" sz="1600" kern="1200" dirty="0">
                          <a:solidFill>
                            <a:schemeClr val="dk1"/>
                          </a:solidFill>
                          <a:effectLst/>
                          <a:highlight>
                            <a:srgbClr val="FFFF00"/>
                          </a:highlight>
                        </a:rPr>
                        <a:t>Licenciatura </a:t>
                      </a:r>
                      <a:r>
                        <a:rPr lang="pt-BR" sz="1600" kern="1200" dirty="0">
                          <a:solidFill>
                            <a:schemeClr val="dk1"/>
                          </a:solidFill>
                          <a:effectLst/>
                        </a:rPr>
                        <a:t>em Educação Especial (Parecer CEE 65/2015)</a:t>
                      </a: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13724821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b) </a:t>
                      </a:r>
                      <a:r>
                        <a:rPr lang="pt-BR" sz="1600" kern="1200" dirty="0">
                          <a:solidFill>
                            <a:schemeClr val="dk1"/>
                          </a:solidFill>
                          <a:effectLst/>
                          <a:highlight>
                            <a:srgbClr val="FFFF00"/>
                          </a:highlight>
                        </a:rPr>
                        <a:t>Licenciatura</a:t>
                      </a:r>
                      <a:r>
                        <a:rPr lang="pt-BR" sz="1600" kern="1200" dirty="0">
                          <a:solidFill>
                            <a:schemeClr val="dk1"/>
                          </a:solidFill>
                          <a:effectLst/>
                        </a:rPr>
                        <a:t> em Educação Especial Inclusiva;</a:t>
                      </a: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401100814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c) Licenciatura em Pedagogia, com habilitação específica na área da deficiência (ou da necessidade especial);</a:t>
                      </a: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391941567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d) Licenciatura em Pedagogia ou Curso Normal Superior, </a:t>
                      </a:r>
                      <a:r>
                        <a:rPr lang="pt-BR" sz="1600" kern="1200" dirty="0">
                          <a:solidFill>
                            <a:schemeClr val="dk1"/>
                          </a:solidFill>
                          <a:effectLst/>
                          <a:highlight>
                            <a:srgbClr val="FFFF00"/>
                          </a:highlight>
                        </a:rPr>
                        <a:t>com curso de especialização </a:t>
                      </a:r>
                      <a:r>
                        <a:rPr lang="pt-BR" sz="1600" kern="1200" dirty="0">
                          <a:solidFill>
                            <a:schemeClr val="dk1"/>
                          </a:solidFill>
                          <a:effectLst/>
                        </a:rPr>
                        <a:t>realizado nos termos das Deliberações CEE 112/2012 e 197/2021;</a:t>
                      </a: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289456856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e) Licenciatura em Pedagogia </a:t>
                      </a:r>
                      <a:r>
                        <a:rPr lang="pt-BR" sz="1600" kern="1200" dirty="0">
                          <a:solidFill>
                            <a:schemeClr val="dk1"/>
                          </a:solidFill>
                          <a:effectLst/>
                          <a:highlight>
                            <a:srgbClr val="FFFF00"/>
                          </a:highlight>
                        </a:rPr>
                        <a:t>com Pós-Graduação lato sensu </a:t>
                      </a:r>
                      <a:r>
                        <a:rPr lang="pt-BR" sz="1600" u="sng" kern="1200" dirty="0">
                          <a:solidFill>
                            <a:schemeClr val="dk1"/>
                          </a:solidFill>
                          <a:effectLst/>
                          <a:highlight>
                            <a:srgbClr val="FFFF00"/>
                          </a:highlight>
                        </a:rPr>
                        <a:t>em educação especial, educação inclusiva</a:t>
                      </a:r>
                      <a:r>
                        <a:rPr lang="pt-BR" sz="1600" u="sng" kern="1200" dirty="0">
                          <a:solidFill>
                            <a:schemeClr val="dk1"/>
                          </a:solidFill>
                          <a:effectLst/>
                        </a:rPr>
                        <a:t>,</a:t>
                      </a:r>
                      <a:r>
                        <a:rPr lang="pt-BR" sz="1600" kern="1200" dirty="0">
                          <a:solidFill>
                            <a:schemeClr val="dk1"/>
                          </a:solidFill>
                          <a:effectLst/>
                        </a:rPr>
                        <a:t> áreas das deficiências (auditiva, visual, intelectual, física, transtorno do espectro autista);</a:t>
                      </a: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3110284796"/>
                  </a:ext>
                </a:extLst>
              </a:tr>
              <a:tr h="0">
                <a:tc>
                  <a:txBody>
                    <a:bodyPr/>
                    <a:lstStyle/>
                    <a:p>
                      <a:r>
                        <a:rPr lang="pt-BR" sz="1600" dirty="0"/>
                        <a:t>f) Licenciatura nos componentes curriculares com Pós-Graduação lato sensu em educação especial, educação inclusiva, áreas das deficiências (auditiva, visual, intelectual, física, transtorno do espectro autista);</a:t>
                      </a:r>
                    </a:p>
                  </a:txBody>
                  <a:tcPr/>
                </a:tc>
                <a:extLst>
                  <a:ext uri="{0D108BD9-81ED-4DB2-BD59-A6C34878D82A}">
                    <a16:rowId xmlns:a16="http://schemas.microsoft.com/office/drawing/2014/main" val="60552521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g) Licenciatura em Pedagogia bilingue em Língua Portuguesa e </a:t>
                      </a:r>
                      <a:r>
                        <a:rPr lang="pt-BR" sz="1600" kern="1200" dirty="0">
                          <a:solidFill>
                            <a:schemeClr val="dk1"/>
                          </a:solidFill>
                          <a:effectLst/>
                          <a:highlight>
                            <a:srgbClr val="FFFF00"/>
                          </a:highlight>
                        </a:rPr>
                        <a:t>Libras para a área de deficiência auditiva;</a:t>
                      </a:r>
                      <a:endParaRPr lang="pt-BR" sz="1600" kern="1200" dirty="0">
                        <a:solidFill>
                          <a:schemeClr val="dk1"/>
                        </a:solidFill>
                        <a:effectLst/>
                        <a:highlight>
                          <a:srgbClr val="FFFF00"/>
                        </a:highlight>
                        <a:latin typeface="+mn-lt"/>
                        <a:ea typeface="+mn-ea"/>
                        <a:cs typeface="+mn-cs"/>
                      </a:endParaRPr>
                    </a:p>
                  </a:txBody>
                  <a:tcPr/>
                </a:tc>
                <a:extLst>
                  <a:ext uri="{0D108BD9-81ED-4DB2-BD59-A6C34878D82A}">
                    <a16:rowId xmlns:a16="http://schemas.microsoft.com/office/drawing/2014/main" val="299172412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h) Mestrado ou Doutorado na área de especialidade, com prévia formação docente em qualquer área de formação;</a:t>
                      </a: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366459752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i) Especialização realizada nos termos das Deliberações CEE 112/2012 e 197/2021, com prévia formação docente em qualquer licenciatura;</a:t>
                      </a: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114781807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j) Especialização autorizada pelo MEC, CNE ou outros Conselhos Estaduais ou Distrital de Educação, com prévia formação docente em qualquer licenciatura.</a:t>
                      </a: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3084355518"/>
                  </a:ext>
                </a:extLst>
              </a:tr>
            </a:tbl>
          </a:graphicData>
        </a:graphic>
      </p:graphicFrame>
      <p:sp>
        <p:nvSpPr>
          <p:cNvPr id="5" name="Seta: para a Esquerda 4">
            <a:extLst>
              <a:ext uri="{FF2B5EF4-FFF2-40B4-BE49-F238E27FC236}">
                <a16:creationId xmlns:a16="http://schemas.microsoft.com/office/drawing/2014/main" id="{AEC66356-2479-45AA-EB8B-A6BBD127B2DE}"/>
              </a:ext>
            </a:extLst>
          </p:cNvPr>
          <p:cNvSpPr/>
          <p:nvPr/>
        </p:nvSpPr>
        <p:spPr>
          <a:xfrm>
            <a:off x="9179511" y="248575"/>
            <a:ext cx="2041124" cy="10120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9º</a:t>
            </a:r>
          </a:p>
        </p:txBody>
      </p:sp>
    </p:spTree>
    <p:extLst>
      <p:ext uri="{BB962C8B-B14F-4D97-AF65-F5344CB8AC3E}">
        <p14:creationId xmlns:p14="http://schemas.microsoft.com/office/powerpoint/2010/main" val="13774401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8D45F8-C810-C721-8824-B5A8EFDB484D}"/>
              </a:ext>
            </a:extLst>
          </p:cNvPr>
          <p:cNvSpPr>
            <a:spLocks noGrp="1"/>
          </p:cNvSpPr>
          <p:nvPr>
            <p:ph type="title"/>
          </p:nvPr>
        </p:nvSpPr>
        <p:spPr>
          <a:xfrm>
            <a:off x="838200" y="365126"/>
            <a:ext cx="10515600" cy="460498"/>
          </a:xfrm>
        </p:spPr>
        <p:txBody>
          <a:bodyPr>
            <a:normAutofit fontScale="90000"/>
          </a:bodyPr>
          <a:lstStyle/>
          <a:p>
            <a:r>
              <a:rPr lang="pt-BR" dirty="0"/>
              <a:t>PROFESSOR ESPECIALIZADO</a:t>
            </a:r>
          </a:p>
        </p:txBody>
      </p:sp>
      <p:sp>
        <p:nvSpPr>
          <p:cNvPr id="3" name="Espaço Reservado para Conteúdo 2">
            <a:extLst>
              <a:ext uri="{FF2B5EF4-FFF2-40B4-BE49-F238E27FC236}">
                <a16:creationId xmlns:a16="http://schemas.microsoft.com/office/drawing/2014/main" id="{E364190D-1F48-8BBF-B766-BCE5B152FDB5}"/>
              </a:ext>
            </a:extLst>
          </p:cNvPr>
          <p:cNvSpPr>
            <a:spLocks noGrp="1"/>
          </p:cNvSpPr>
          <p:nvPr>
            <p:ph idx="1"/>
          </p:nvPr>
        </p:nvSpPr>
        <p:spPr>
          <a:xfrm>
            <a:off x="705035" y="905533"/>
            <a:ext cx="10515600" cy="660123"/>
          </a:xfrm>
        </p:spPr>
        <p:txBody>
          <a:bodyPr/>
          <a:lstStyle/>
          <a:p>
            <a:pPr marL="0" indent="0">
              <a:buNone/>
            </a:pPr>
            <a:r>
              <a:rPr lang="pt-BR" dirty="0"/>
              <a:t>Habilitação/qualificação</a:t>
            </a:r>
          </a:p>
        </p:txBody>
      </p:sp>
      <p:graphicFrame>
        <p:nvGraphicFramePr>
          <p:cNvPr id="4" name="Tabela 4">
            <a:extLst>
              <a:ext uri="{FF2B5EF4-FFF2-40B4-BE49-F238E27FC236}">
                <a16:creationId xmlns:a16="http://schemas.microsoft.com/office/drawing/2014/main" id="{5FFEBF1D-1525-0988-5D96-656D593150D5}"/>
              </a:ext>
            </a:extLst>
          </p:cNvPr>
          <p:cNvGraphicFramePr>
            <a:graphicFrameLocks noGrp="1"/>
          </p:cNvGraphicFramePr>
          <p:nvPr/>
        </p:nvGraphicFramePr>
        <p:xfrm>
          <a:off x="514905" y="1420427"/>
          <a:ext cx="10838895" cy="5638800"/>
        </p:xfrm>
        <a:graphic>
          <a:graphicData uri="http://schemas.openxmlformats.org/drawingml/2006/table">
            <a:tbl>
              <a:tblPr firstRow="1" bandRow="1">
                <a:tableStyleId>{00A15C55-8517-42AA-B614-E9B94910E393}</a:tableStyleId>
              </a:tblPr>
              <a:tblGrid>
                <a:gridCol w="10838895">
                  <a:extLst>
                    <a:ext uri="{9D8B030D-6E8A-4147-A177-3AD203B41FA5}">
                      <a16:colId xmlns:a16="http://schemas.microsoft.com/office/drawing/2014/main" val="1372864026"/>
                    </a:ext>
                  </a:extLst>
                </a:gridCol>
              </a:tblGrid>
              <a:tr h="0">
                <a:tc>
                  <a:txBody>
                    <a:bodyPr/>
                    <a:lstStyle/>
                    <a:p>
                      <a:pPr algn="ctr"/>
                      <a:r>
                        <a:rPr lang="pt-BR" dirty="0"/>
                        <a:t>Qualificados </a:t>
                      </a:r>
                    </a:p>
                  </a:txBody>
                  <a:tcPr/>
                </a:tc>
                <a:extLst>
                  <a:ext uri="{0D108BD9-81ED-4DB2-BD59-A6C34878D82A}">
                    <a16:rowId xmlns:a16="http://schemas.microsoft.com/office/drawing/2014/main" val="1674112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a) os portadores de diploma de Licenciatura em Pedagogia ou Curso Normal Superior com certificado de Especialização, em cursos realizados nos termos da Deliberação CEE 94/2009;</a:t>
                      </a: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1372482152"/>
                  </a:ext>
                </a:extLst>
              </a:tr>
              <a:tr h="0">
                <a:tc>
                  <a:txBody>
                    <a:bodyPr/>
                    <a:lstStyle/>
                    <a:p>
                      <a:r>
                        <a:rPr lang="pt-BR" sz="1600" dirty="0"/>
                        <a:t>b) os portadores de diploma de Licenciatura em Pedagogia com certificado de Especialização, Aperfeiçoamento ou Atualização, autorizado pela Coordenadoria de Estudos e Normas Pedagógicas CENP, na área da necessidade, em cursos iniciados antes da vigência da Deliberação CEE 94/2009;</a:t>
                      </a:r>
                    </a:p>
                  </a:txBody>
                  <a:tcPr/>
                </a:tc>
                <a:extLst>
                  <a:ext uri="{0D108BD9-81ED-4DB2-BD59-A6C34878D82A}">
                    <a16:rowId xmlns:a16="http://schemas.microsoft.com/office/drawing/2014/main" val="4011008147"/>
                  </a:ext>
                </a:extLst>
              </a:tr>
              <a:tr h="0">
                <a:tc>
                  <a:txBody>
                    <a:bodyPr/>
                    <a:lstStyle/>
                    <a:p>
                      <a:r>
                        <a:rPr lang="pt-BR" sz="1600" dirty="0"/>
                        <a:t>c) os portadores de Curso Normal Superior ou Programa Especial de Formação Pedagógica Superior (Deliberação CEE 12/2001),  com Habilitação Específica ou certificado de curso de Especialização, Aperfeiçoamento ou Atualização autorizada pela CENP, na área da necessidade, em cursos iniciados antes da vigência da Deliberação CEE 94/2009;</a:t>
                      </a:r>
                    </a:p>
                  </a:txBody>
                  <a:tcPr/>
                </a:tc>
                <a:extLst>
                  <a:ext uri="{0D108BD9-81ED-4DB2-BD59-A6C34878D82A}">
                    <a16:rowId xmlns:a16="http://schemas.microsoft.com/office/drawing/2014/main" val="391941567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d) os portadores de diploma de qualquer Licenciatura, com curso de Especialização realizados nos termos da Deliberação CEE 94/2009;</a:t>
                      </a: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289456856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e) os portadores de diploma de qualquer Licenciatura e com certificado de cursos de Especialização na área de especialidade pretendida, com 360 horas no mínimo;</a:t>
                      </a: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3110284796"/>
                  </a:ext>
                </a:extLst>
              </a:tr>
              <a:tr h="0">
                <a:tc>
                  <a:txBody>
                    <a:bodyPr/>
                    <a:lstStyle/>
                    <a:p>
                      <a:r>
                        <a:rPr lang="pt-BR" sz="1600" dirty="0"/>
                        <a:t>f) os portadores de diploma de qualquer Licenciatura e com certificado de cursos de Especialização, Aperfeiçoamento, Extensão, Treinamento/Atualização na área de especialidade pretendida, com carga horária de 180 horas no mínimo;</a:t>
                      </a:r>
                    </a:p>
                  </a:txBody>
                  <a:tcPr/>
                </a:tc>
                <a:extLst>
                  <a:ext uri="{0D108BD9-81ED-4DB2-BD59-A6C34878D82A}">
                    <a16:rowId xmlns:a16="http://schemas.microsoft.com/office/drawing/2014/main" val="60552521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600" kern="1200" dirty="0">
                          <a:solidFill>
                            <a:schemeClr val="dk1"/>
                          </a:solidFill>
                          <a:effectLst/>
                        </a:rPr>
                        <a:t>g) os portadores de diploma de qualquer Licenciatura e com certificado de cursos na área da necessidade, fornecidos pela CENP, em cursos iniciados antes da vigência da Deliberação CEE 94/2009;</a:t>
                      </a:r>
                    </a:p>
                    <a:p>
                      <a:pPr marL="0" marR="0" lvl="0" indent="0" algn="l" defTabSz="914400" rtl="0" eaLnBrk="1" fontAlgn="auto" latinLnBrk="0" hangingPunct="1">
                        <a:lnSpc>
                          <a:spcPct val="100000"/>
                        </a:lnSpc>
                        <a:spcBef>
                          <a:spcPts val="0"/>
                        </a:spcBef>
                        <a:spcAft>
                          <a:spcPts val="0"/>
                        </a:spcAft>
                        <a:buClrTx/>
                        <a:buSzTx/>
                        <a:buFontTx/>
                        <a:buNone/>
                        <a:tabLst/>
                        <a:defRPr/>
                      </a:pPr>
                      <a:endParaRPr lang="pt-BR" sz="1600" kern="1200" dirty="0">
                        <a:solidFill>
                          <a:schemeClr val="dk1"/>
                        </a:solidFill>
                        <a:effectLst/>
                        <a:latin typeface="+mn-lt"/>
                        <a:ea typeface="+mn-ea"/>
                        <a:cs typeface="+mn-cs"/>
                      </a:endParaRPr>
                    </a:p>
                  </a:txBody>
                  <a:tcPr/>
                </a:tc>
                <a:extLst>
                  <a:ext uri="{0D108BD9-81ED-4DB2-BD59-A6C34878D82A}">
                    <a16:rowId xmlns:a16="http://schemas.microsoft.com/office/drawing/2014/main" val="2991724127"/>
                  </a:ext>
                </a:extLst>
              </a:tr>
            </a:tbl>
          </a:graphicData>
        </a:graphic>
      </p:graphicFrame>
      <p:pic>
        <p:nvPicPr>
          <p:cNvPr id="5" name="Imagem 4">
            <a:extLst>
              <a:ext uri="{FF2B5EF4-FFF2-40B4-BE49-F238E27FC236}">
                <a16:creationId xmlns:a16="http://schemas.microsoft.com/office/drawing/2014/main" id="{FDA31F44-2BC8-9121-E401-CB24DA79328F}"/>
              </a:ext>
            </a:extLst>
          </p:cNvPr>
          <p:cNvPicPr>
            <a:picLocks noChangeAspect="1"/>
          </p:cNvPicPr>
          <p:nvPr/>
        </p:nvPicPr>
        <p:blipFill>
          <a:blip r:embed="rId2"/>
          <a:stretch>
            <a:fillRect/>
          </a:stretch>
        </p:blipFill>
        <p:spPr>
          <a:xfrm>
            <a:off x="8329442" y="186991"/>
            <a:ext cx="2060627" cy="1048603"/>
          </a:xfrm>
          <a:prstGeom prst="rect">
            <a:avLst/>
          </a:prstGeom>
        </p:spPr>
      </p:pic>
    </p:spTree>
    <p:extLst>
      <p:ext uri="{BB962C8B-B14F-4D97-AF65-F5344CB8AC3E}">
        <p14:creationId xmlns:p14="http://schemas.microsoft.com/office/powerpoint/2010/main" val="650577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8D45F8-C810-C721-8824-B5A8EFDB484D}"/>
              </a:ext>
            </a:extLst>
          </p:cNvPr>
          <p:cNvSpPr>
            <a:spLocks noGrp="1"/>
          </p:cNvSpPr>
          <p:nvPr>
            <p:ph type="title"/>
          </p:nvPr>
        </p:nvSpPr>
        <p:spPr>
          <a:xfrm>
            <a:off x="838200" y="365126"/>
            <a:ext cx="10515600" cy="460498"/>
          </a:xfrm>
        </p:spPr>
        <p:txBody>
          <a:bodyPr>
            <a:normAutofit fontScale="90000"/>
          </a:bodyPr>
          <a:lstStyle/>
          <a:p>
            <a:r>
              <a:rPr lang="pt-BR" dirty="0"/>
              <a:t>PROFESSOR ESPECIALIZADO</a:t>
            </a:r>
          </a:p>
        </p:txBody>
      </p:sp>
      <p:sp>
        <p:nvSpPr>
          <p:cNvPr id="3" name="Espaço Reservado para Conteúdo 2">
            <a:extLst>
              <a:ext uri="{FF2B5EF4-FFF2-40B4-BE49-F238E27FC236}">
                <a16:creationId xmlns:a16="http://schemas.microsoft.com/office/drawing/2014/main" id="{E364190D-1F48-8BBF-B766-BCE5B152FDB5}"/>
              </a:ext>
            </a:extLst>
          </p:cNvPr>
          <p:cNvSpPr>
            <a:spLocks noGrp="1"/>
          </p:cNvSpPr>
          <p:nvPr>
            <p:ph idx="1"/>
          </p:nvPr>
        </p:nvSpPr>
        <p:spPr>
          <a:xfrm>
            <a:off x="705035" y="905533"/>
            <a:ext cx="10515600" cy="660123"/>
          </a:xfrm>
        </p:spPr>
        <p:txBody>
          <a:bodyPr/>
          <a:lstStyle/>
          <a:p>
            <a:pPr marL="0" indent="0">
              <a:buNone/>
            </a:pPr>
            <a:r>
              <a:rPr lang="pt-BR" dirty="0"/>
              <a:t>Habilitação/qualificação</a:t>
            </a:r>
          </a:p>
        </p:txBody>
      </p:sp>
      <p:graphicFrame>
        <p:nvGraphicFramePr>
          <p:cNvPr id="4" name="Tabela 4">
            <a:extLst>
              <a:ext uri="{FF2B5EF4-FFF2-40B4-BE49-F238E27FC236}">
                <a16:creationId xmlns:a16="http://schemas.microsoft.com/office/drawing/2014/main" id="{5FFEBF1D-1525-0988-5D96-656D593150D5}"/>
              </a:ext>
            </a:extLst>
          </p:cNvPr>
          <p:cNvGraphicFramePr>
            <a:graphicFrameLocks noGrp="1"/>
          </p:cNvGraphicFramePr>
          <p:nvPr/>
        </p:nvGraphicFramePr>
        <p:xfrm>
          <a:off x="363985" y="1420427"/>
          <a:ext cx="10777491" cy="5394960"/>
        </p:xfrm>
        <a:graphic>
          <a:graphicData uri="http://schemas.openxmlformats.org/drawingml/2006/table">
            <a:tbl>
              <a:tblPr firstRow="1" bandRow="1">
                <a:tableStyleId>{00A15C55-8517-42AA-B614-E9B94910E393}</a:tableStyleId>
              </a:tblPr>
              <a:tblGrid>
                <a:gridCol w="10777491">
                  <a:extLst>
                    <a:ext uri="{9D8B030D-6E8A-4147-A177-3AD203B41FA5}">
                      <a16:colId xmlns:a16="http://schemas.microsoft.com/office/drawing/2014/main" val="1191612207"/>
                    </a:ext>
                  </a:extLst>
                </a:gridCol>
              </a:tblGrid>
              <a:tr h="0">
                <a:tc>
                  <a:txBody>
                    <a:bodyPr/>
                    <a:lstStyle/>
                    <a:p>
                      <a:pPr algn="ctr"/>
                      <a:r>
                        <a:rPr lang="pt-BR" dirty="0"/>
                        <a:t>QUALIFICADOS</a:t>
                      </a:r>
                    </a:p>
                  </a:txBody>
                  <a:tcPr/>
                </a:tc>
                <a:extLst>
                  <a:ext uri="{0D108BD9-81ED-4DB2-BD59-A6C34878D82A}">
                    <a16:rowId xmlns:a16="http://schemas.microsoft.com/office/drawing/2014/main" val="1674112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rPr>
                        <a:t>h) os portadores de diploma de Licenciatura em Letras, com Habilitação em </a:t>
                      </a:r>
                      <a:r>
                        <a:rPr lang="pt-BR" sz="1800" kern="1200" dirty="0">
                          <a:solidFill>
                            <a:schemeClr val="dk1"/>
                          </a:solidFill>
                          <a:effectLst/>
                          <a:highlight>
                            <a:srgbClr val="FFFF00"/>
                          </a:highlight>
                        </a:rPr>
                        <a:t>Libras</a:t>
                      </a:r>
                      <a:r>
                        <a:rPr lang="pt-BR" sz="1800" kern="1200" dirty="0">
                          <a:solidFill>
                            <a:schemeClr val="dk1"/>
                          </a:solidFill>
                          <a:effectLst/>
                        </a:rPr>
                        <a:t> para área da Deficiência Auditiva;</a:t>
                      </a:r>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13724821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rPr>
                        <a:t>i) os portadores de diploma de Curso superior de Tradutor e Intérprete de </a:t>
                      </a:r>
                      <a:r>
                        <a:rPr lang="pt-BR" sz="1800" kern="1200" dirty="0">
                          <a:solidFill>
                            <a:schemeClr val="dk1"/>
                          </a:solidFill>
                          <a:effectLst/>
                          <a:highlight>
                            <a:srgbClr val="FFFF00"/>
                          </a:highlight>
                        </a:rPr>
                        <a:t>Libras </a:t>
                      </a:r>
                      <a:r>
                        <a:rPr lang="pt-BR" sz="1800" kern="1200" dirty="0">
                          <a:solidFill>
                            <a:schemeClr val="dk1"/>
                          </a:solidFill>
                          <a:effectLst/>
                        </a:rPr>
                        <a:t>para a área de Deficiência Auditiva;</a:t>
                      </a:r>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401100814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rPr>
                        <a:t>j) os portadores de diploma de qualquer Licenciatura, com certificado de proficiência em </a:t>
                      </a:r>
                      <a:r>
                        <a:rPr lang="pt-BR" sz="1800" kern="1200" dirty="0">
                          <a:solidFill>
                            <a:schemeClr val="dk1"/>
                          </a:solidFill>
                          <a:effectLst/>
                          <a:highlight>
                            <a:srgbClr val="FFFF00"/>
                          </a:highlight>
                        </a:rPr>
                        <a:t>Libras,</a:t>
                      </a:r>
                      <a:r>
                        <a:rPr lang="pt-BR" sz="1800" kern="1200" dirty="0">
                          <a:solidFill>
                            <a:schemeClr val="dk1"/>
                          </a:solidFill>
                          <a:effectLst/>
                        </a:rPr>
                        <a:t> para a área de Deficiência Auditiva, com apresentação de documentos comprobatórios;</a:t>
                      </a:r>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391941567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rPr>
                        <a:t>k) os portadores de Habilitação Específica para o Magistério (HEM) ou de Curso Normal de Nível Médio, com certificado de curso de Especialização em Nível Médio ou curso de Atualização autorizado pela CENP, na área da necessidade ou com curso de Especialização realizado nos termos da Deliberação CEE 94/2009;</a:t>
                      </a:r>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289456856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rPr>
                        <a:t>l) </a:t>
                      </a:r>
                      <a:r>
                        <a:rPr lang="pt-BR" sz="1800" kern="1200" dirty="0">
                          <a:solidFill>
                            <a:schemeClr val="dk1"/>
                          </a:solidFill>
                          <a:effectLst/>
                          <a:highlight>
                            <a:srgbClr val="FFFF00"/>
                          </a:highlight>
                        </a:rPr>
                        <a:t>os estudantes de Licenciatura </a:t>
                      </a:r>
                      <a:r>
                        <a:rPr lang="pt-BR" sz="1800" kern="1200" dirty="0">
                          <a:solidFill>
                            <a:schemeClr val="dk1"/>
                          </a:solidFill>
                          <a:effectLst/>
                        </a:rPr>
                        <a:t>em Educação Especial e/ ou Inclusiva;</a:t>
                      </a:r>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311028479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rPr>
                        <a:t>m) os estudantes de Licenciatura em Pedagogia, com habilitação específica na área da deficiência (ou da necessidade especial);</a:t>
                      </a:r>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60552521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rPr>
                        <a:t>n) os estudantes de Licenciatura em Pedagogia bilingue em Língua Portuguesa e Libras na área da deficiência auditiva;</a:t>
                      </a:r>
                      <a:endParaRPr lang="pt-BR" sz="1800" kern="1200" dirty="0">
                        <a:solidFill>
                          <a:schemeClr val="dk1"/>
                        </a:solidFill>
                        <a:effectLst/>
                        <a:latin typeface="+mn-lt"/>
                        <a:ea typeface="+mn-ea"/>
                        <a:cs typeface="+mn-cs"/>
                      </a:endParaRPr>
                    </a:p>
                  </a:txBody>
                  <a:tcPr/>
                </a:tc>
                <a:extLst>
                  <a:ext uri="{0D108BD9-81ED-4DB2-BD59-A6C34878D82A}">
                    <a16:rowId xmlns:a16="http://schemas.microsoft.com/office/drawing/2014/main" val="2991724127"/>
                  </a:ext>
                </a:extLst>
              </a:tr>
            </a:tbl>
          </a:graphicData>
        </a:graphic>
      </p:graphicFrame>
      <p:pic>
        <p:nvPicPr>
          <p:cNvPr id="5" name="Imagem 4">
            <a:extLst>
              <a:ext uri="{FF2B5EF4-FFF2-40B4-BE49-F238E27FC236}">
                <a16:creationId xmlns:a16="http://schemas.microsoft.com/office/drawing/2014/main" id="{6008E898-30B8-F0D7-F726-87E0B7FADBA7}"/>
              </a:ext>
            </a:extLst>
          </p:cNvPr>
          <p:cNvPicPr>
            <a:picLocks noChangeAspect="1"/>
          </p:cNvPicPr>
          <p:nvPr/>
        </p:nvPicPr>
        <p:blipFill>
          <a:blip r:embed="rId2"/>
          <a:stretch>
            <a:fillRect/>
          </a:stretch>
        </p:blipFill>
        <p:spPr>
          <a:xfrm>
            <a:off x="8770911" y="114377"/>
            <a:ext cx="2060627" cy="1048603"/>
          </a:xfrm>
          <a:prstGeom prst="rect">
            <a:avLst/>
          </a:prstGeom>
        </p:spPr>
      </p:pic>
    </p:spTree>
    <p:extLst>
      <p:ext uri="{BB962C8B-B14F-4D97-AF65-F5344CB8AC3E}">
        <p14:creationId xmlns:p14="http://schemas.microsoft.com/office/powerpoint/2010/main" val="2949795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65F04A3A08C794998FEAEF3D3CD090F" ma:contentTypeVersion="14" ma:contentTypeDescription="Crie um novo documento." ma:contentTypeScope="" ma:versionID="255ed9aaa120dfa097e7cb3713bf7d48">
  <xsd:schema xmlns:xsd="http://www.w3.org/2001/XMLSchema" xmlns:xs="http://www.w3.org/2001/XMLSchema" xmlns:p="http://schemas.microsoft.com/office/2006/metadata/properties" xmlns:ns3="0d4da68e-351e-4b77-abea-abb5a3a8ce9e" xmlns:ns4="836da967-6633-4bfe-be60-631989a4dd7b" targetNamespace="http://schemas.microsoft.com/office/2006/metadata/properties" ma:root="true" ma:fieldsID="3958111f6650df35531b241742253ebd" ns3:_="" ns4:_="">
    <xsd:import namespace="0d4da68e-351e-4b77-abea-abb5a3a8ce9e"/>
    <xsd:import namespace="836da967-6633-4bfe-be60-631989a4dd7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4da68e-351e-4b77-abea-abb5a3a8ce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6da967-6633-4bfe-be60-631989a4dd7b" elementFormDefault="qualified">
    <xsd:import namespace="http://schemas.microsoft.com/office/2006/documentManagement/types"/>
    <xsd:import namespace="http://schemas.microsoft.com/office/infopath/2007/PartnerControls"/>
    <xsd:element name="SharedWithUsers" ma:index="17"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hes de Compartilhado Com" ma:internalName="SharedWithDetails" ma:readOnly="true">
      <xsd:simpleType>
        <xsd:restriction base="dms:Note">
          <xsd:maxLength value="255"/>
        </xsd:restriction>
      </xsd:simpleType>
    </xsd:element>
    <xsd:element name="SharingHintHash" ma:index="19"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0d4da68e-351e-4b77-abea-abb5a3a8ce9e" xsi:nil="true"/>
  </documentManagement>
</p:properties>
</file>

<file path=customXml/itemProps1.xml><?xml version="1.0" encoding="utf-8"?>
<ds:datastoreItem xmlns:ds="http://schemas.openxmlformats.org/officeDocument/2006/customXml" ds:itemID="{58F31D20-C34D-456D-8B94-B16C0C3050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4da68e-351e-4b77-abea-abb5a3a8ce9e"/>
    <ds:schemaRef ds:uri="836da967-6633-4bfe-be60-631989a4dd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A3E3E3-B0DC-415A-8E50-9D197F400E43}">
  <ds:schemaRefs>
    <ds:schemaRef ds:uri="http://schemas.microsoft.com/sharepoint/v3/contenttype/forms"/>
  </ds:schemaRefs>
</ds:datastoreItem>
</file>

<file path=customXml/itemProps3.xml><?xml version="1.0" encoding="utf-8"?>
<ds:datastoreItem xmlns:ds="http://schemas.openxmlformats.org/officeDocument/2006/customXml" ds:itemID="{130139A2-222B-4A87-8D4F-96DBFC11C1B1}">
  <ds:schemaRefs>
    <ds:schemaRef ds:uri="http://purl.org/dc/terms/"/>
    <ds:schemaRef ds:uri="http://www.w3.org/XML/1998/namespace"/>
    <ds:schemaRef ds:uri="http://purl.org/dc/dcmitype/"/>
    <ds:schemaRef ds:uri="http://purl.org/dc/elements/1.1/"/>
    <ds:schemaRef ds:uri="http://schemas.microsoft.com/office/infopath/2007/PartnerControls"/>
    <ds:schemaRef ds:uri="0d4da68e-351e-4b77-abea-abb5a3a8ce9e"/>
    <ds:schemaRef ds:uri="http://schemas.microsoft.com/office/2006/documentManagement/types"/>
    <ds:schemaRef ds:uri="http://schemas.openxmlformats.org/package/2006/metadata/core-properties"/>
    <ds:schemaRef ds:uri="836da967-6633-4bfe-be60-631989a4dd7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Wisp</Template>
  <TotalTime>141</TotalTime>
  <Words>1177</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12</vt:i4>
      </vt:variant>
    </vt:vector>
  </HeadingPairs>
  <TitlesOfParts>
    <vt:vector size="19" baseType="lpstr">
      <vt:lpstr>Aharoni</vt:lpstr>
      <vt:lpstr>Arial</vt:lpstr>
      <vt:lpstr>Calibri</vt:lpstr>
      <vt:lpstr>Century Gothic</vt:lpstr>
      <vt:lpstr>Verdana</vt:lpstr>
      <vt:lpstr>Wingdings 3</vt:lpstr>
      <vt:lpstr>Cacho</vt:lpstr>
      <vt:lpstr>Apresentação do PowerPoint</vt:lpstr>
      <vt:lpstr>Apresentação do PowerPoint</vt:lpstr>
      <vt:lpstr>Apresentação do PowerPoint</vt:lpstr>
      <vt:lpstr>Apresentação do PowerPoint</vt:lpstr>
      <vt:lpstr>ATENÇÃO!</vt:lpstr>
      <vt:lpstr>DA ATRIBUIÇÃO DAS AULAS</vt:lpstr>
      <vt:lpstr>PROFESSOR ESPECIALIZADO</vt:lpstr>
      <vt:lpstr>PROFESSOR ESPECIALIZADO</vt:lpstr>
      <vt:lpstr>PROFESSOR ESPECIALIZADO</vt:lpstr>
      <vt:lpstr>ATENDIMENTO DO AEE NA PEI</vt:lpstr>
      <vt:lpstr>          PROJETO ENSINO COLABORATIVO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Thiago Rocha</dc:creator>
  <cp:lastModifiedBy>Lilian Nogueira Vilela</cp:lastModifiedBy>
  <cp:revision>7</cp:revision>
  <dcterms:created xsi:type="dcterms:W3CDTF">2023-07-27T17:31:33Z</dcterms:created>
  <dcterms:modified xsi:type="dcterms:W3CDTF">2023-09-12T18:20:50Z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2023-06-29T00:00:00Z</vt:filetime>
  </property>
  <property fmtid="{D5CDD505-2E9C-101B-9397-08002B2CF9AE}" pid="3" name="Creator">
    <vt:lpwstr>Microsoft® PowerPoint® para Microsoft 365</vt:lpwstr>
  </property>
  <property fmtid="{D5CDD505-2E9C-101B-9397-08002B2CF9AE}" pid="4" name="LastSaved">
    <vt:filetime>2023-07-27T00:00:00Z</vt:filetime>
  </property>
  <property fmtid="{D5CDD505-2E9C-101B-9397-08002B2CF9AE}" pid="5" name="ContentTypeId">
    <vt:lpwstr>0x010100365F04A3A08C794998FEAEF3D3CD090F</vt:lpwstr>
  </property>
</Properties>
</file>