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76" r:id="rId9"/>
    <p:sldId id="265" r:id="rId10"/>
    <p:sldId id="266" r:id="rId11"/>
    <p:sldId id="274" r:id="rId12"/>
    <p:sldId id="286" r:id="rId13"/>
    <p:sldId id="275" r:id="rId14"/>
    <p:sldId id="280" r:id="rId15"/>
    <p:sldId id="281" r:id="rId16"/>
    <p:sldId id="285" r:id="rId17"/>
    <p:sldId id="288"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7.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image" Target="../media/image9.png"/><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image" Target="../media/image9.png"/><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F69CA7-D810-43D3-A559-21AB99391D0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t-BR"/>
        </a:p>
      </dgm:t>
    </dgm:pt>
    <dgm:pt modelId="{35960909-57B7-4975-B531-DC8059CAF634}">
      <dgm:prSet/>
      <dgm:spPr/>
      <dgm:t>
        <a:bodyPr/>
        <a:lstStyle/>
        <a:p>
          <a:r>
            <a:rPr lang="pt-BR" dirty="0"/>
            <a:t>I – </a:t>
          </a:r>
          <a:r>
            <a:rPr lang="pt-BR" dirty="0">
              <a:solidFill>
                <a:schemeClr val="tx1"/>
              </a:solidFill>
            </a:rPr>
            <a:t>Estudante com deficiência, de natureza física, mental, intelectual ou sensorial;</a:t>
          </a:r>
        </a:p>
      </dgm:t>
    </dgm:pt>
    <dgm:pt modelId="{D7DB3387-5622-4F05-9AEE-7F102E69F7AF}" type="parTrans" cxnId="{A77731E1-D8E4-4D1A-A322-633ACDD8F9CC}">
      <dgm:prSet/>
      <dgm:spPr/>
      <dgm:t>
        <a:bodyPr/>
        <a:lstStyle/>
        <a:p>
          <a:endParaRPr lang="pt-BR"/>
        </a:p>
      </dgm:t>
    </dgm:pt>
    <dgm:pt modelId="{E6C3CDFA-52D9-4436-8C01-C850CAAFE6A5}" type="sibTrans" cxnId="{A77731E1-D8E4-4D1A-A322-633ACDD8F9CC}">
      <dgm:prSet/>
      <dgm:spPr/>
      <dgm:t>
        <a:bodyPr/>
        <a:lstStyle/>
        <a:p>
          <a:endParaRPr lang="pt-BR"/>
        </a:p>
      </dgm:t>
    </dgm:pt>
    <dgm:pt modelId="{2F2BA1B4-C792-4051-A9AF-0097E94E3DFF}">
      <dgm:prSet/>
      <dgm:spPr/>
      <dgm:t>
        <a:bodyPr/>
        <a:lstStyle/>
        <a:p>
          <a:r>
            <a:rPr lang="pt-BR" dirty="0"/>
            <a:t>II – Estudante com Transtorno do Espectro Autista (TEA): </a:t>
          </a:r>
        </a:p>
        <a:p>
          <a:r>
            <a:rPr lang="pt-BR" dirty="0"/>
            <a:t>a- dificuldade em comunicação verbal e não verbal  e interação social;</a:t>
          </a:r>
        </a:p>
        <a:p>
          <a:r>
            <a:rPr lang="pt-BR" dirty="0"/>
            <a:t> b- padrões de comportamentos repetitivos, comportamentos motores ou verbais estereotipados.</a:t>
          </a:r>
        </a:p>
      </dgm:t>
    </dgm:pt>
    <dgm:pt modelId="{8ECA39B1-E3C6-4E02-A213-CB888392DA33}" type="parTrans" cxnId="{BB4BC00A-0250-49EE-B8A9-C955270B94D4}">
      <dgm:prSet/>
      <dgm:spPr/>
      <dgm:t>
        <a:bodyPr/>
        <a:lstStyle/>
        <a:p>
          <a:endParaRPr lang="pt-BR"/>
        </a:p>
      </dgm:t>
    </dgm:pt>
    <dgm:pt modelId="{D34AD40D-F347-45BB-9372-DF3E33938104}" type="sibTrans" cxnId="{BB4BC00A-0250-49EE-B8A9-C955270B94D4}">
      <dgm:prSet/>
      <dgm:spPr/>
      <dgm:t>
        <a:bodyPr/>
        <a:lstStyle/>
        <a:p>
          <a:endParaRPr lang="pt-BR"/>
        </a:p>
      </dgm:t>
    </dgm:pt>
    <dgm:pt modelId="{A6F6D1A8-6344-4DB5-8944-9D9A811F75BF}">
      <dgm:prSet/>
      <dgm:spPr/>
      <dgm:t>
        <a:bodyPr/>
        <a:lstStyle/>
        <a:p>
          <a:r>
            <a:rPr lang="pt-BR" dirty="0"/>
            <a:t>III – Estudantes com altas habilidades/superdotação. </a:t>
          </a:r>
        </a:p>
      </dgm:t>
    </dgm:pt>
    <dgm:pt modelId="{B8FD2C5B-C53D-41E7-8BC8-A6D88677D190}" type="parTrans" cxnId="{5EEB9FEA-BCC5-4530-B8DE-82E3CEE05D18}">
      <dgm:prSet/>
      <dgm:spPr/>
      <dgm:t>
        <a:bodyPr/>
        <a:lstStyle/>
        <a:p>
          <a:endParaRPr lang="pt-BR"/>
        </a:p>
      </dgm:t>
    </dgm:pt>
    <dgm:pt modelId="{EBF9173F-F158-4735-ACD1-254826B47E5C}" type="sibTrans" cxnId="{5EEB9FEA-BCC5-4530-B8DE-82E3CEE05D18}">
      <dgm:prSet/>
      <dgm:spPr/>
      <dgm:t>
        <a:bodyPr/>
        <a:lstStyle/>
        <a:p>
          <a:endParaRPr lang="pt-BR"/>
        </a:p>
      </dgm:t>
    </dgm:pt>
    <dgm:pt modelId="{CF5103E8-C962-4246-BDE4-A0DE0A9ADBC9}">
      <dgm:prSet/>
      <dgm:spPr/>
      <dgm:t>
        <a:bodyPr/>
        <a:lstStyle/>
        <a:p>
          <a:r>
            <a:rPr lang="pt-BR" dirty="0"/>
            <a:t>IV- Inclui os alunos com Transtorno Global de Desenvolvimento – TGD</a:t>
          </a:r>
        </a:p>
      </dgm:t>
    </dgm:pt>
    <dgm:pt modelId="{67077DC1-D635-4293-833F-A2D815F51C7D}" type="sibTrans" cxnId="{31401571-D27A-4D81-826C-BF08CF909B18}">
      <dgm:prSet/>
      <dgm:spPr/>
      <dgm:t>
        <a:bodyPr/>
        <a:lstStyle/>
        <a:p>
          <a:endParaRPr lang="pt-BR"/>
        </a:p>
      </dgm:t>
    </dgm:pt>
    <dgm:pt modelId="{86F6786E-5F6F-404F-BB53-515EF3B2040B}" type="parTrans" cxnId="{31401571-D27A-4D81-826C-BF08CF909B18}">
      <dgm:prSet/>
      <dgm:spPr/>
      <dgm:t>
        <a:bodyPr/>
        <a:lstStyle/>
        <a:p>
          <a:endParaRPr lang="pt-BR"/>
        </a:p>
      </dgm:t>
    </dgm:pt>
    <dgm:pt modelId="{F09529FA-DFB9-4A9B-B8D2-EA3197060E1F}" type="pres">
      <dgm:prSet presAssocID="{03F69CA7-D810-43D3-A559-21AB99391D0C}" presName="linear" presStyleCnt="0">
        <dgm:presLayoutVars>
          <dgm:animLvl val="lvl"/>
          <dgm:resizeHandles val="exact"/>
        </dgm:presLayoutVars>
      </dgm:prSet>
      <dgm:spPr/>
    </dgm:pt>
    <dgm:pt modelId="{8F352C24-A0AB-4AC6-9CD2-5485580A3A71}" type="pres">
      <dgm:prSet presAssocID="{35960909-57B7-4975-B531-DC8059CAF634}" presName="parentText" presStyleLbl="node1" presStyleIdx="0" presStyleCnt="4">
        <dgm:presLayoutVars>
          <dgm:chMax val="0"/>
          <dgm:bulletEnabled val="1"/>
        </dgm:presLayoutVars>
      </dgm:prSet>
      <dgm:spPr/>
    </dgm:pt>
    <dgm:pt modelId="{1AB0C70E-73FF-4501-ACFC-D82E896B3727}" type="pres">
      <dgm:prSet presAssocID="{E6C3CDFA-52D9-4436-8C01-C850CAAFE6A5}" presName="spacer" presStyleCnt="0"/>
      <dgm:spPr/>
    </dgm:pt>
    <dgm:pt modelId="{582F09CC-2174-4B80-A06D-68F6B0AE3A52}" type="pres">
      <dgm:prSet presAssocID="{2F2BA1B4-C792-4051-A9AF-0097E94E3DFF}" presName="parentText" presStyleLbl="node1" presStyleIdx="1" presStyleCnt="4">
        <dgm:presLayoutVars>
          <dgm:chMax val="0"/>
          <dgm:bulletEnabled val="1"/>
        </dgm:presLayoutVars>
      </dgm:prSet>
      <dgm:spPr/>
    </dgm:pt>
    <dgm:pt modelId="{EFBD3452-A7FE-498A-AC10-39E91F85572C}" type="pres">
      <dgm:prSet presAssocID="{D34AD40D-F347-45BB-9372-DF3E33938104}" presName="spacer" presStyleCnt="0"/>
      <dgm:spPr/>
    </dgm:pt>
    <dgm:pt modelId="{55686444-8F73-4895-950F-A5C433050532}" type="pres">
      <dgm:prSet presAssocID="{A6F6D1A8-6344-4DB5-8944-9D9A811F75BF}" presName="parentText" presStyleLbl="node1" presStyleIdx="2" presStyleCnt="4">
        <dgm:presLayoutVars>
          <dgm:chMax val="0"/>
          <dgm:bulletEnabled val="1"/>
        </dgm:presLayoutVars>
      </dgm:prSet>
      <dgm:spPr/>
    </dgm:pt>
    <dgm:pt modelId="{B99F0AD4-C932-455C-A46D-339CEDFA3670}" type="pres">
      <dgm:prSet presAssocID="{EBF9173F-F158-4735-ACD1-254826B47E5C}" presName="spacer" presStyleCnt="0"/>
      <dgm:spPr/>
    </dgm:pt>
    <dgm:pt modelId="{C5D11830-DFCE-4DCF-BA6F-25083319DA17}" type="pres">
      <dgm:prSet presAssocID="{CF5103E8-C962-4246-BDE4-A0DE0A9ADBC9}" presName="parentText" presStyleLbl="node1" presStyleIdx="3" presStyleCnt="4">
        <dgm:presLayoutVars>
          <dgm:chMax val="0"/>
          <dgm:bulletEnabled val="1"/>
        </dgm:presLayoutVars>
      </dgm:prSet>
      <dgm:spPr/>
    </dgm:pt>
  </dgm:ptLst>
  <dgm:cxnLst>
    <dgm:cxn modelId="{BB4BC00A-0250-49EE-B8A9-C955270B94D4}" srcId="{03F69CA7-D810-43D3-A559-21AB99391D0C}" destId="{2F2BA1B4-C792-4051-A9AF-0097E94E3DFF}" srcOrd="1" destOrd="0" parTransId="{8ECA39B1-E3C6-4E02-A213-CB888392DA33}" sibTransId="{D34AD40D-F347-45BB-9372-DF3E33938104}"/>
    <dgm:cxn modelId="{31401571-D27A-4D81-826C-BF08CF909B18}" srcId="{03F69CA7-D810-43D3-A559-21AB99391D0C}" destId="{CF5103E8-C962-4246-BDE4-A0DE0A9ADBC9}" srcOrd="3" destOrd="0" parTransId="{86F6786E-5F6F-404F-BB53-515EF3B2040B}" sibTransId="{67077DC1-D635-4293-833F-A2D815F51C7D}"/>
    <dgm:cxn modelId="{309E0C8A-00A2-4ACE-83A7-78B939952819}" type="presOf" srcId="{03F69CA7-D810-43D3-A559-21AB99391D0C}" destId="{F09529FA-DFB9-4A9B-B8D2-EA3197060E1F}" srcOrd="0" destOrd="0" presId="urn:microsoft.com/office/officeart/2005/8/layout/vList2"/>
    <dgm:cxn modelId="{30289EC6-26EB-4FAF-8CD7-9D9630A3D138}" type="presOf" srcId="{35960909-57B7-4975-B531-DC8059CAF634}" destId="{8F352C24-A0AB-4AC6-9CD2-5485580A3A71}" srcOrd="0" destOrd="0" presId="urn:microsoft.com/office/officeart/2005/8/layout/vList2"/>
    <dgm:cxn modelId="{EB1E67CA-012F-4BB7-8213-03349A2FFECE}" type="presOf" srcId="{CF5103E8-C962-4246-BDE4-A0DE0A9ADBC9}" destId="{C5D11830-DFCE-4DCF-BA6F-25083319DA17}" srcOrd="0" destOrd="0" presId="urn:microsoft.com/office/officeart/2005/8/layout/vList2"/>
    <dgm:cxn modelId="{68CA5CDF-D122-4E85-AB6F-B152A19FD902}" type="presOf" srcId="{2F2BA1B4-C792-4051-A9AF-0097E94E3DFF}" destId="{582F09CC-2174-4B80-A06D-68F6B0AE3A52}" srcOrd="0" destOrd="0" presId="urn:microsoft.com/office/officeart/2005/8/layout/vList2"/>
    <dgm:cxn modelId="{A77731E1-D8E4-4D1A-A322-633ACDD8F9CC}" srcId="{03F69CA7-D810-43D3-A559-21AB99391D0C}" destId="{35960909-57B7-4975-B531-DC8059CAF634}" srcOrd="0" destOrd="0" parTransId="{D7DB3387-5622-4F05-9AEE-7F102E69F7AF}" sibTransId="{E6C3CDFA-52D9-4436-8C01-C850CAAFE6A5}"/>
    <dgm:cxn modelId="{A2E7E1E3-33AA-4040-9B09-6B98E63FBCD1}" type="presOf" srcId="{A6F6D1A8-6344-4DB5-8944-9D9A811F75BF}" destId="{55686444-8F73-4895-950F-A5C433050532}" srcOrd="0" destOrd="0" presId="urn:microsoft.com/office/officeart/2005/8/layout/vList2"/>
    <dgm:cxn modelId="{5EEB9FEA-BCC5-4530-B8DE-82E3CEE05D18}" srcId="{03F69CA7-D810-43D3-A559-21AB99391D0C}" destId="{A6F6D1A8-6344-4DB5-8944-9D9A811F75BF}" srcOrd="2" destOrd="0" parTransId="{B8FD2C5B-C53D-41E7-8BC8-A6D88677D190}" sibTransId="{EBF9173F-F158-4735-ACD1-254826B47E5C}"/>
    <dgm:cxn modelId="{F9EB2638-7911-4C75-9217-9D2879907AA2}" type="presParOf" srcId="{F09529FA-DFB9-4A9B-B8D2-EA3197060E1F}" destId="{8F352C24-A0AB-4AC6-9CD2-5485580A3A71}" srcOrd="0" destOrd="0" presId="urn:microsoft.com/office/officeart/2005/8/layout/vList2"/>
    <dgm:cxn modelId="{AF6B0436-B633-418B-84CF-EC848C0C9AB6}" type="presParOf" srcId="{F09529FA-DFB9-4A9B-B8D2-EA3197060E1F}" destId="{1AB0C70E-73FF-4501-ACFC-D82E896B3727}" srcOrd="1" destOrd="0" presId="urn:microsoft.com/office/officeart/2005/8/layout/vList2"/>
    <dgm:cxn modelId="{7A103927-F5E7-4CDB-8EB1-5C4A4F312356}" type="presParOf" srcId="{F09529FA-DFB9-4A9B-B8D2-EA3197060E1F}" destId="{582F09CC-2174-4B80-A06D-68F6B0AE3A52}" srcOrd="2" destOrd="0" presId="urn:microsoft.com/office/officeart/2005/8/layout/vList2"/>
    <dgm:cxn modelId="{29376456-69AF-497D-A0A2-5EA09A3466D0}" type="presParOf" srcId="{F09529FA-DFB9-4A9B-B8D2-EA3197060E1F}" destId="{EFBD3452-A7FE-498A-AC10-39E91F85572C}" srcOrd="3" destOrd="0" presId="urn:microsoft.com/office/officeart/2005/8/layout/vList2"/>
    <dgm:cxn modelId="{D4E54412-9FB0-47F9-8CBF-F16914DD5641}" type="presParOf" srcId="{F09529FA-DFB9-4A9B-B8D2-EA3197060E1F}" destId="{55686444-8F73-4895-950F-A5C433050532}" srcOrd="4" destOrd="0" presId="urn:microsoft.com/office/officeart/2005/8/layout/vList2"/>
    <dgm:cxn modelId="{E5C395B5-6B6D-45C7-9171-22E16F9066DD}" type="presParOf" srcId="{F09529FA-DFB9-4A9B-B8D2-EA3197060E1F}" destId="{B99F0AD4-C932-455C-A46D-339CEDFA3670}" srcOrd="5" destOrd="0" presId="urn:microsoft.com/office/officeart/2005/8/layout/vList2"/>
    <dgm:cxn modelId="{1ACD127B-DD96-4CFD-8804-55EFAAF72660}" type="presParOf" srcId="{F09529FA-DFB9-4A9B-B8D2-EA3197060E1F}" destId="{C5D11830-DFCE-4DCF-BA6F-25083319DA1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16CB0-7BF5-4048-8DFC-A3526A5C7D93}"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pt-BR"/>
        </a:p>
      </dgm:t>
    </dgm:pt>
    <dgm:pt modelId="{4170D02E-2ADA-4430-8C37-39AF807CD79E}">
      <dgm:prSet/>
      <dgm:spPr/>
      <dgm:t>
        <a:bodyPr/>
        <a:lstStyle/>
        <a:p>
          <a:r>
            <a:rPr lang="pt-BR"/>
            <a:t>I – Professor Especializado;</a:t>
          </a:r>
        </a:p>
      </dgm:t>
    </dgm:pt>
    <dgm:pt modelId="{8FEE5E67-5B64-451D-893A-C6F26048F5DD}" type="parTrans" cxnId="{4FD69BEF-E44B-43A8-BB77-11B7C0FBB923}">
      <dgm:prSet/>
      <dgm:spPr/>
      <dgm:t>
        <a:bodyPr/>
        <a:lstStyle/>
        <a:p>
          <a:endParaRPr lang="pt-BR"/>
        </a:p>
      </dgm:t>
    </dgm:pt>
    <dgm:pt modelId="{DBDDBEDC-70F9-4C1B-868D-E3BE99DC13B8}" type="sibTrans" cxnId="{4FD69BEF-E44B-43A8-BB77-11B7C0FBB923}">
      <dgm:prSet/>
      <dgm:spPr/>
      <dgm:t>
        <a:bodyPr/>
        <a:lstStyle/>
        <a:p>
          <a:endParaRPr lang="pt-BR"/>
        </a:p>
      </dgm:t>
    </dgm:pt>
    <dgm:pt modelId="{071CB3FB-E91B-4349-8BFF-755BDE6E801A}">
      <dgm:prSet/>
      <dgm:spPr/>
      <dgm:t>
        <a:bodyPr/>
        <a:lstStyle/>
        <a:p>
          <a:r>
            <a:rPr lang="pt-BR"/>
            <a:t>II – Atendimento Educacional Especializado – AEE no contraturno escolar ou turno extra;</a:t>
          </a:r>
        </a:p>
      </dgm:t>
    </dgm:pt>
    <dgm:pt modelId="{8CA7473A-5BD6-4834-9482-29E05EEEC625}" type="parTrans" cxnId="{A9E76208-21ED-4851-B203-2FAD571848AB}">
      <dgm:prSet/>
      <dgm:spPr/>
      <dgm:t>
        <a:bodyPr/>
        <a:lstStyle/>
        <a:p>
          <a:endParaRPr lang="pt-BR"/>
        </a:p>
      </dgm:t>
    </dgm:pt>
    <dgm:pt modelId="{56377ACE-930C-4B96-8401-B496BEBCD9BB}" type="sibTrans" cxnId="{A9E76208-21ED-4851-B203-2FAD571848AB}">
      <dgm:prSet/>
      <dgm:spPr/>
      <dgm:t>
        <a:bodyPr/>
        <a:lstStyle/>
        <a:p>
          <a:endParaRPr lang="pt-BR"/>
        </a:p>
      </dgm:t>
    </dgm:pt>
    <dgm:pt modelId="{BCFAA08B-E04D-4E2A-8730-861F55798E38}">
      <dgm:prSet/>
      <dgm:spPr/>
      <dgm:t>
        <a:bodyPr/>
        <a:lstStyle/>
        <a:p>
          <a:r>
            <a:rPr lang="pt-BR" dirty="0"/>
            <a:t>III – Projeto Ensino Colaborativo no turno escolar como forma de AEE expandido;</a:t>
          </a:r>
        </a:p>
      </dgm:t>
    </dgm:pt>
    <dgm:pt modelId="{26DF03E4-A2AD-4AA1-81F7-3E8461A20DD5}" type="parTrans" cxnId="{21B61177-C841-4A61-A0D0-3A2D630EC57B}">
      <dgm:prSet/>
      <dgm:spPr/>
      <dgm:t>
        <a:bodyPr/>
        <a:lstStyle/>
        <a:p>
          <a:endParaRPr lang="pt-BR"/>
        </a:p>
      </dgm:t>
    </dgm:pt>
    <dgm:pt modelId="{D820FC8D-E66F-458C-AA67-A1DBB19E553B}" type="sibTrans" cxnId="{21B61177-C841-4A61-A0D0-3A2D630EC57B}">
      <dgm:prSet/>
      <dgm:spPr/>
      <dgm:t>
        <a:bodyPr/>
        <a:lstStyle/>
        <a:p>
          <a:endParaRPr lang="pt-BR"/>
        </a:p>
      </dgm:t>
    </dgm:pt>
    <dgm:pt modelId="{4FB1BDEE-5345-4BD3-94C7-4FA8507E64A3}">
      <dgm:prSet/>
      <dgm:spPr/>
      <dgm:t>
        <a:bodyPr/>
        <a:lstStyle/>
        <a:p>
          <a:r>
            <a:rPr lang="pt-BR"/>
            <a:t>IV – Recursos Pedagógicos, de Acessibilidade e de Tecnologia Assistiva;</a:t>
          </a:r>
        </a:p>
      </dgm:t>
    </dgm:pt>
    <dgm:pt modelId="{1AEBB35E-2E9F-49CA-B28C-24369734FFCF}" type="parTrans" cxnId="{85DE6F43-F2E2-4FDA-A1DA-2FAB458E4A9E}">
      <dgm:prSet/>
      <dgm:spPr/>
      <dgm:t>
        <a:bodyPr/>
        <a:lstStyle/>
        <a:p>
          <a:endParaRPr lang="pt-BR"/>
        </a:p>
      </dgm:t>
    </dgm:pt>
    <dgm:pt modelId="{D852BD32-9A2D-4606-A73A-CF2E827DC4C7}" type="sibTrans" cxnId="{85DE6F43-F2E2-4FDA-A1DA-2FAB458E4A9E}">
      <dgm:prSet/>
      <dgm:spPr/>
      <dgm:t>
        <a:bodyPr/>
        <a:lstStyle/>
        <a:p>
          <a:endParaRPr lang="pt-BR"/>
        </a:p>
      </dgm:t>
    </dgm:pt>
    <dgm:pt modelId="{BCA0405B-D076-44E8-9D80-6B3D69D0F90B}">
      <dgm:prSet/>
      <dgm:spPr/>
      <dgm:t>
        <a:bodyPr/>
        <a:lstStyle/>
        <a:p>
          <a:r>
            <a:rPr lang="pt-BR"/>
            <a:t>V – Profissional para atuar com estudantes com deficiência auditiva e surdez ou surdo- cegueira;</a:t>
          </a:r>
        </a:p>
      </dgm:t>
    </dgm:pt>
    <dgm:pt modelId="{E1AFB3AB-7E33-4936-BF9B-1391FEF2A6E4}" type="parTrans" cxnId="{5615F18D-CEAB-40A5-B0DC-5F4857BEC9C7}">
      <dgm:prSet/>
      <dgm:spPr/>
      <dgm:t>
        <a:bodyPr/>
        <a:lstStyle/>
        <a:p>
          <a:endParaRPr lang="pt-BR"/>
        </a:p>
      </dgm:t>
    </dgm:pt>
    <dgm:pt modelId="{562DDE16-5E35-4EE6-9CD5-3DBE1F1685F2}" type="sibTrans" cxnId="{5615F18D-CEAB-40A5-B0DC-5F4857BEC9C7}">
      <dgm:prSet/>
      <dgm:spPr/>
      <dgm:t>
        <a:bodyPr/>
        <a:lstStyle/>
        <a:p>
          <a:endParaRPr lang="pt-BR"/>
        </a:p>
      </dgm:t>
    </dgm:pt>
    <dgm:pt modelId="{43CDC624-EE4E-44CB-B3EF-61CE3E72A68D}">
      <dgm:prSet/>
      <dgm:spPr>
        <a:solidFill>
          <a:schemeClr val="accent3">
            <a:lumMod val="60000"/>
            <a:lumOff val="40000"/>
          </a:schemeClr>
        </a:solidFill>
      </dgm:spPr>
      <dgm:t>
        <a:bodyPr/>
        <a:lstStyle/>
        <a:p>
          <a:r>
            <a:rPr lang="pt-BR" dirty="0"/>
            <a:t>VI – Serviço de Profissional de Apoio Escolar – Atividades de Vida Diária – PAE/AVD;</a:t>
          </a:r>
        </a:p>
      </dgm:t>
    </dgm:pt>
    <dgm:pt modelId="{1F9C140F-1967-4D3F-A51C-93E8C541CAD0}" type="parTrans" cxnId="{7B659E35-BEB5-4618-AB03-5071AF49E498}">
      <dgm:prSet/>
      <dgm:spPr/>
      <dgm:t>
        <a:bodyPr/>
        <a:lstStyle/>
        <a:p>
          <a:endParaRPr lang="pt-BR"/>
        </a:p>
      </dgm:t>
    </dgm:pt>
    <dgm:pt modelId="{DB636AA0-5250-453C-8EF7-CF1CEDCF8918}" type="sibTrans" cxnId="{7B659E35-BEB5-4618-AB03-5071AF49E498}">
      <dgm:prSet/>
      <dgm:spPr/>
      <dgm:t>
        <a:bodyPr/>
        <a:lstStyle/>
        <a:p>
          <a:endParaRPr lang="pt-BR"/>
        </a:p>
      </dgm:t>
    </dgm:pt>
    <dgm:pt modelId="{2762F9B5-325F-4194-9166-360D9D62D8E0}">
      <dgm:prSet/>
      <dgm:spPr>
        <a:solidFill>
          <a:schemeClr val="accent2">
            <a:lumMod val="20000"/>
            <a:lumOff val="80000"/>
          </a:schemeClr>
        </a:solidFill>
      </dgm:spPr>
      <dgm:t>
        <a:bodyPr/>
        <a:lstStyle/>
        <a:p>
          <a:r>
            <a:rPr lang="pt-BR" dirty="0">
              <a:solidFill>
                <a:schemeClr val="tx1"/>
              </a:solidFill>
            </a:rPr>
            <a:t>VII – Serviço de Profissional de Apoio Escolar – Atividades Escolares – PAE/AE</a:t>
          </a:r>
        </a:p>
      </dgm:t>
    </dgm:pt>
    <dgm:pt modelId="{4E830D1A-44F8-4E9C-A5D3-65338E1D2B80}" type="parTrans" cxnId="{7E547DA2-B3C3-4620-8FDA-5A1BC1511BEA}">
      <dgm:prSet/>
      <dgm:spPr/>
      <dgm:t>
        <a:bodyPr/>
        <a:lstStyle/>
        <a:p>
          <a:endParaRPr lang="pt-BR"/>
        </a:p>
      </dgm:t>
    </dgm:pt>
    <dgm:pt modelId="{DE3F3C46-D97D-48A7-A311-20E6CCACA756}" type="sibTrans" cxnId="{7E547DA2-B3C3-4620-8FDA-5A1BC1511BEA}">
      <dgm:prSet/>
      <dgm:spPr/>
      <dgm:t>
        <a:bodyPr/>
        <a:lstStyle/>
        <a:p>
          <a:endParaRPr lang="pt-BR"/>
        </a:p>
      </dgm:t>
    </dgm:pt>
    <dgm:pt modelId="{CEA6010A-BE28-4953-8986-B74CE633036F}" type="pres">
      <dgm:prSet presAssocID="{BBA16CB0-7BF5-4048-8DFC-A3526A5C7D93}" presName="CompostProcess" presStyleCnt="0">
        <dgm:presLayoutVars>
          <dgm:dir/>
          <dgm:resizeHandles val="exact"/>
        </dgm:presLayoutVars>
      </dgm:prSet>
      <dgm:spPr/>
    </dgm:pt>
    <dgm:pt modelId="{642E3316-0566-4265-9809-0F2C4D7467AA}" type="pres">
      <dgm:prSet presAssocID="{BBA16CB0-7BF5-4048-8DFC-A3526A5C7D93}" presName="arrow" presStyleLbl="bgShp" presStyleIdx="0" presStyleCnt="1" custLinFactNeighborX="0"/>
      <dgm:spPr/>
    </dgm:pt>
    <dgm:pt modelId="{37A10C42-0FE8-4215-BED9-528A4A445F47}" type="pres">
      <dgm:prSet presAssocID="{BBA16CB0-7BF5-4048-8DFC-A3526A5C7D93}" presName="linearProcess" presStyleCnt="0"/>
      <dgm:spPr/>
    </dgm:pt>
    <dgm:pt modelId="{08BE48AB-4D34-44B0-8CB0-FE655F20D919}" type="pres">
      <dgm:prSet presAssocID="{4170D02E-2ADA-4430-8C37-39AF807CD79E}" presName="textNode" presStyleLbl="node1" presStyleIdx="0" presStyleCnt="7">
        <dgm:presLayoutVars>
          <dgm:bulletEnabled val="1"/>
        </dgm:presLayoutVars>
      </dgm:prSet>
      <dgm:spPr/>
    </dgm:pt>
    <dgm:pt modelId="{3F5B2B93-CD41-4F7D-BB15-271D981B3F78}" type="pres">
      <dgm:prSet presAssocID="{DBDDBEDC-70F9-4C1B-868D-E3BE99DC13B8}" presName="sibTrans" presStyleCnt="0"/>
      <dgm:spPr/>
    </dgm:pt>
    <dgm:pt modelId="{71FB5C41-3E0F-44E7-9163-3AD4CE6EB64D}" type="pres">
      <dgm:prSet presAssocID="{071CB3FB-E91B-4349-8BFF-755BDE6E801A}" presName="textNode" presStyleLbl="node1" presStyleIdx="1" presStyleCnt="7">
        <dgm:presLayoutVars>
          <dgm:bulletEnabled val="1"/>
        </dgm:presLayoutVars>
      </dgm:prSet>
      <dgm:spPr/>
    </dgm:pt>
    <dgm:pt modelId="{FB419113-02B4-437C-9CD6-027FC7B2CF7E}" type="pres">
      <dgm:prSet presAssocID="{56377ACE-930C-4B96-8401-B496BEBCD9BB}" presName="sibTrans" presStyleCnt="0"/>
      <dgm:spPr/>
    </dgm:pt>
    <dgm:pt modelId="{B6B80404-FAD5-42A2-A28A-6EF71DA943EF}" type="pres">
      <dgm:prSet presAssocID="{BCFAA08B-E04D-4E2A-8730-861F55798E38}" presName="textNode" presStyleLbl="node1" presStyleIdx="2" presStyleCnt="7">
        <dgm:presLayoutVars>
          <dgm:bulletEnabled val="1"/>
        </dgm:presLayoutVars>
      </dgm:prSet>
      <dgm:spPr/>
    </dgm:pt>
    <dgm:pt modelId="{1CEE0AE1-5C96-488A-A698-4E7DF571E5D6}" type="pres">
      <dgm:prSet presAssocID="{D820FC8D-E66F-458C-AA67-A1DBB19E553B}" presName="sibTrans" presStyleCnt="0"/>
      <dgm:spPr/>
    </dgm:pt>
    <dgm:pt modelId="{45A4FF01-E634-4907-A440-5E25F038B0D5}" type="pres">
      <dgm:prSet presAssocID="{4FB1BDEE-5345-4BD3-94C7-4FA8507E64A3}" presName="textNode" presStyleLbl="node1" presStyleIdx="3" presStyleCnt="7">
        <dgm:presLayoutVars>
          <dgm:bulletEnabled val="1"/>
        </dgm:presLayoutVars>
      </dgm:prSet>
      <dgm:spPr/>
    </dgm:pt>
    <dgm:pt modelId="{D55DF6AF-8AF8-43EC-AAD6-896716D834CA}" type="pres">
      <dgm:prSet presAssocID="{D852BD32-9A2D-4606-A73A-CF2E827DC4C7}" presName="sibTrans" presStyleCnt="0"/>
      <dgm:spPr/>
    </dgm:pt>
    <dgm:pt modelId="{E7A76CD9-0527-4E85-AF16-7089F78E0982}" type="pres">
      <dgm:prSet presAssocID="{BCA0405B-D076-44E8-9D80-6B3D69D0F90B}" presName="textNode" presStyleLbl="node1" presStyleIdx="4" presStyleCnt="7">
        <dgm:presLayoutVars>
          <dgm:bulletEnabled val="1"/>
        </dgm:presLayoutVars>
      </dgm:prSet>
      <dgm:spPr/>
    </dgm:pt>
    <dgm:pt modelId="{89C1199E-CE9A-4450-8D01-C80AC3042244}" type="pres">
      <dgm:prSet presAssocID="{562DDE16-5E35-4EE6-9CD5-3DBE1F1685F2}" presName="sibTrans" presStyleCnt="0"/>
      <dgm:spPr/>
    </dgm:pt>
    <dgm:pt modelId="{DED517A3-1764-4712-9C91-C4F57FC614BF}" type="pres">
      <dgm:prSet presAssocID="{43CDC624-EE4E-44CB-B3EF-61CE3E72A68D}" presName="textNode" presStyleLbl="node1" presStyleIdx="5" presStyleCnt="7">
        <dgm:presLayoutVars>
          <dgm:bulletEnabled val="1"/>
        </dgm:presLayoutVars>
      </dgm:prSet>
      <dgm:spPr/>
    </dgm:pt>
    <dgm:pt modelId="{A0AB93D7-5216-454A-8242-46B520994C9C}" type="pres">
      <dgm:prSet presAssocID="{DB636AA0-5250-453C-8EF7-CF1CEDCF8918}" presName="sibTrans" presStyleCnt="0"/>
      <dgm:spPr/>
    </dgm:pt>
    <dgm:pt modelId="{5EE5E424-641A-4A77-A055-EA59F700B1C5}" type="pres">
      <dgm:prSet presAssocID="{2762F9B5-325F-4194-9166-360D9D62D8E0}" presName="textNode" presStyleLbl="node1" presStyleIdx="6" presStyleCnt="7">
        <dgm:presLayoutVars>
          <dgm:bulletEnabled val="1"/>
        </dgm:presLayoutVars>
      </dgm:prSet>
      <dgm:spPr/>
    </dgm:pt>
  </dgm:ptLst>
  <dgm:cxnLst>
    <dgm:cxn modelId="{A9E76208-21ED-4851-B203-2FAD571848AB}" srcId="{BBA16CB0-7BF5-4048-8DFC-A3526A5C7D93}" destId="{071CB3FB-E91B-4349-8BFF-755BDE6E801A}" srcOrd="1" destOrd="0" parTransId="{8CA7473A-5BD6-4834-9482-29E05EEEC625}" sibTransId="{56377ACE-930C-4B96-8401-B496BEBCD9BB}"/>
    <dgm:cxn modelId="{0A3F801A-CC9A-4100-BAEB-882B4DFAECE6}" type="presOf" srcId="{071CB3FB-E91B-4349-8BFF-755BDE6E801A}" destId="{71FB5C41-3E0F-44E7-9163-3AD4CE6EB64D}" srcOrd="0" destOrd="0" presId="urn:microsoft.com/office/officeart/2005/8/layout/hProcess9"/>
    <dgm:cxn modelId="{419BC524-BD3D-44F9-9977-1415656546D2}" type="presOf" srcId="{4FB1BDEE-5345-4BD3-94C7-4FA8507E64A3}" destId="{45A4FF01-E634-4907-A440-5E25F038B0D5}" srcOrd="0" destOrd="0" presId="urn:microsoft.com/office/officeart/2005/8/layout/hProcess9"/>
    <dgm:cxn modelId="{1DDC5A2C-4D4F-4700-9B11-0278D056DBEA}" type="presOf" srcId="{4170D02E-2ADA-4430-8C37-39AF807CD79E}" destId="{08BE48AB-4D34-44B0-8CB0-FE655F20D919}" srcOrd="0" destOrd="0" presId="urn:microsoft.com/office/officeart/2005/8/layout/hProcess9"/>
    <dgm:cxn modelId="{C99E8B31-440A-4C25-8E3A-DAF5B84A1919}" type="presOf" srcId="{BCA0405B-D076-44E8-9D80-6B3D69D0F90B}" destId="{E7A76CD9-0527-4E85-AF16-7089F78E0982}" srcOrd="0" destOrd="0" presId="urn:microsoft.com/office/officeart/2005/8/layout/hProcess9"/>
    <dgm:cxn modelId="{7B659E35-BEB5-4618-AB03-5071AF49E498}" srcId="{BBA16CB0-7BF5-4048-8DFC-A3526A5C7D93}" destId="{43CDC624-EE4E-44CB-B3EF-61CE3E72A68D}" srcOrd="5" destOrd="0" parTransId="{1F9C140F-1967-4D3F-A51C-93E8C541CAD0}" sibTransId="{DB636AA0-5250-453C-8EF7-CF1CEDCF8918}"/>
    <dgm:cxn modelId="{9EAFED3A-A333-4F71-921E-EA6F34B901A1}" type="presOf" srcId="{2762F9B5-325F-4194-9166-360D9D62D8E0}" destId="{5EE5E424-641A-4A77-A055-EA59F700B1C5}" srcOrd="0" destOrd="0" presId="urn:microsoft.com/office/officeart/2005/8/layout/hProcess9"/>
    <dgm:cxn modelId="{85DE6F43-F2E2-4FDA-A1DA-2FAB458E4A9E}" srcId="{BBA16CB0-7BF5-4048-8DFC-A3526A5C7D93}" destId="{4FB1BDEE-5345-4BD3-94C7-4FA8507E64A3}" srcOrd="3" destOrd="0" parTransId="{1AEBB35E-2E9F-49CA-B28C-24369734FFCF}" sibTransId="{D852BD32-9A2D-4606-A73A-CF2E827DC4C7}"/>
    <dgm:cxn modelId="{21B61177-C841-4A61-A0D0-3A2D630EC57B}" srcId="{BBA16CB0-7BF5-4048-8DFC-A3526A5C7D93}" destId="{BCFAA08B-E04D-4E2A-8730-861F55798E38}" srcOrd="2" destOrd="0" parTransId="{26DF03E4-A2AD-4AA1-81F7-3E8461A20DD5}" sibTransId="{D820FC8D-E66F-458C-AA67-A1DBB19E553B}"/>
    <dgm:cxn modelId="{5615F18D-CEAB-40A5-B0DC-5F4857BEC9C7}" srcId="{BBA16CB0-7BF5-4048-8DFC-A3526A5C7D93}" destId="{BCA0405B-D076-44E8-9D80-6B3D69D0F90B}" srcOrd="4" destOrd="0" parTransId="{E1AFB3AB-7E33-4936-BF9B-1391FEF2A6E4}" sibTransId="{562DDE16-5E35-4EE6-9CD5-3DBE1F1685F2}"/>
    <dgm:cxn modelId="{7E547DA2-B3C3-4620-8FDA-5A1BC1511BEA}" srcId="{BBA16CB0-7BF5-4048-8DFC-A3526A5C7D93}" destId="{2762F9B5-325F-4194-9166-360D9D62D8E0}" srcOrd="6" destOrd="0" parTransId="{4E830D1A-44F8-4E9C-A5D3-65338E1D2B80}" sibTransId="{DE3F3C46-D97D-48A7-A311-20E6CCACA756}"/>
    <dgm:cxn modelId="{ABEFFDC1-0C8D-4BAB-B86E-4A5EB8F9D76A}" type="presOf" srcId="{BBA16CB0-7BF5-4048-8DFC-A3526A5C7D93}" destId="{CEA6010A-BE28-4953-8986-B74CE633036F}" srcOrd="0" destOrd="0" presId="urn:microsoft.com/office/officeart/2005/8/layout/hProcess9"/>
    <dgm:cxn modelId="{7914B1DC-4F14-4F41-8210-DE3E916846F4}" type="presOf" srcId="{43CDC624-EE4E-44CB-B3EF-61CE3E72A68D}" destId="{DED517A3-1764-4712-9C91-C4F57FC614BF}" srcOrd="0" destOrd="0" presId="urn:microsoft.com/office/officeart/2005/8/layout/hProcess9"/>
    <dgm:cxn modelId="{4B4C25E5-98AE-4B0E-B0E9-07D946555C9A}" type="presOf" srcId="{BCFAA08B-E04D-4E2A-8730-861F55798E38}" destId="{B6B80404-FAD5-42A2-A28A-6EF71DA943EF}" srcOrd="0" destOrd="0" presId="urn:microsoft.com/office/officeart/2005/8/layout/hProcess9"/>
    <dgm:cxn modelId="{4FD69BEF-E44B-43A8-BB77-11B7C0FBB923}" srcId="{BBA16CB0-7BF5-4048-8DFC-A3526A5C7D93}" destId="{4170D02E-2ADA-4430-8C37-39AF807CD79E}" srcOrd="0" destOrd="0" parTransId="{8FEE5E67-5B64-451D-893A-C6F26048F5DD}" sibTransId="{DBDDBEDC-70F9-4C1B-868D-E3BE99DC13B8}"/>
    <dgm:cxn modelId="{C5725129-70CC-4365-A2EB-65B8D206FB1A}" type="presParOf" srcId="{CEA6010A-BE28-4953-8986-B74CE633036F}" destId="{642E3316-0566-4265-9809-0F2C4D7467AA}" srcOrd="0" destOrd="0" presId="urn:microsoft.com/office/officeart/2005/8/layout/hProcess9"/>
    <dgm:cxn modelId="{1A586078-2010-4610-8325-D35F1B1A5689}" type="presParOf" srcId="{CEA6010A-BE28-4953-8986-B74CE633036F}" destId="{37A10C42-0FE8-4215-BED9-528A4A445F47}" srcOrd="1" destOrd="0" presId="urn:microsoft.com/office/officeart/2005/8/layout/hProcess9"/>
    <dgm:cxn modelId="{F1FF3AC8-0F2D-4AE4-9057-4AAF274D7446}" type="presParOf" srcId="{37A10C42-0FE8-4215-BED9-528A4A445F47}" destId="{08BE48AB-4D34-44B0-8CB0-FE655F20D919}" srcOrd="0" destOrd="0" presId="urn:microsoft.com/office/officeart/2005/8/layout/hProcess9"/>
    <dgm:cxn modelId="{70F2621E-07F6-4842-AB5F-237F2BF32001}" type="presParOf" srcId="{37A10C42-0FE8-4215-BED9-528A4A445F47}" destId="{3F5B2B93-CD41-4F7D-BB15-271D981B3F78}" srcOrd="1" destOrd="0" presId="urn:microsoft.com/office/officeart/2005/8/layout/hProcess9"/>
    <dgm:cxn modelId="{05C805C3-77DE-4A19-9249-D9AA37A67EE6}" type="presParOf" srcId="{37A10C42-0FE8-4215-BED9-528A4A445F47}" destId="{71FB5C41-3E0F-44E7-9163-3AD4CE6EB64D}" srcOrd="2" destOrd="0" presId="urn:microsoft.com/office/officeart/2005/8/layout/hProcess9"/>
    <dgm:cxn modelId="{34F128C0-3AF5-48FB-A57A-940040DC3717}" type="presParOf" srcId="{37A10C42-0FE8-4215-BED9-528A4A445F47}" destId="{FB419113-02B4-437C-9CD6-027FC7B2CF7E}" srcOrd="3" destOrd="0" presId="urn:microsoft.com/office/officeart/2005/8/layout/hProcess9"/>
    <dgm:cxn modelId="{9D234226-324A-4595-8754-441F82190CFA}" type="presParOf" srcId="{37A10C42-0FE8-4215-BED9-528A4A445F47}" destId="{B6B80404-FAD5-42A2-A28A-6EF71DA943EF}" srcOrd="4" destOrd="0" presId="urn:microsoft.com/office/officeart/2005/8/layout/hProcess9"/>
    <dgm:cxn modelId="{B2D5CC65-79F7-4B78-96F8-A7EA693CBADA}" type="presParOf" srcId="{37A10C42-0FE8-4215-BED9-528A4A445F47}" destId="{1CEE0AE1-5C96-488A-A698-4E7DF571E5D6}" srcOrd="5" destOrd="0" presId="urn:microsoft.com/office/officeart/2005/8/layout/hProcess9"/>
    <dgm:cxn modelId="{0F7DFE3C-9ED3-4ADA-900A-D2A9340712FE}" type="presParOf" srcId="{37A10C42-0FE8-4215-BED9-528A4A445F47}" destId="{45A4FF01-E634-4907-A440-5E25F038B0D5}" srcOrd="6" destOrd="0" presId="urn:microsoft.com/office/officeart/2005/8/layout/hProcess9"/>
    <dgm:cxn modelId="{6B37FC8C-8F2F-4A33-A5E6-41B659B15EC8}" type="presParOf" srcId="{37A10C42-0FE8-4215-BED9-528A4A445F47}" destId="{D55DF6AF-8AF8-43EC-AAD6-896716D834CA}" srcOrd="7" destOrd="0" presId="urn:microsoft.com/office/officeart/2005/8/layout/hProcess9"/>
    <dgm:cxn modelId="{78F7C14C-6E57-4528-B7CA-B0F1E5AA6C6D}" type="presParOf" srcId="{37A10C42-0FE8-4215-BED9-528A4A445F47}" destId="{E7A76CD9-0527-4E85-AF16-7089F78E0982}" srcOrd="8" destOrd="0" presId="urn:microsoft.com/office/officeart/2005/8/layout/hProcess9"/>
    <dgm:cxn modelId="{DC245950-2A54-470A-9372-7290DAA4A017}" type="presParOf" srcId="{37A10C42-0FE8-4215-BED9-528A4A445F47}" destId="{89C1199E-CE9A-4450-8D01-C80AC3042244}" srcOrd="9" destOrd="0" presId="urn:microsoft.com/office/officeart/2005/8/layout/hProcess9"/>
    <dgm:cxn modelId="{EC9388B5-6B77-4175-BD35-18FB7E98FB15}" type="presParOf" srcId="{37A10C42-0FE8-4215-BED9-528A4A445F47}" destId="{DED517A3-1764-4712-9C91-C4F57FC614BF}" srcOrd="10" destOrd="0" presId="urn:microsoft.com/office/officeart/2005/8/layout/hProcess9"/>
    <dgm:cxn modelId="{14E9E302-D3B7-4D80-9BFC-2DCBECF59BB3}" type="presParOf" srcId="{37A10C42-0FE8-4215-BED9-528A4A445F47}" destId="{A0AB93D7-5216-454A-8242-46B520994C9C}" srcOrd="11" destOrd="0" presId="urn:microsoft.com/office/officeart/2005/8/layout/hProcess9"/>
    <dgm:cxn modelId="{8ACC3299-5DB4-48AB-9503-4C6CAD16D89C}" type="presParOf" srcId="{37A10C42-0FE8-4215-BED9-528A4A445F47}" destId="{5EE5E424-641A-4A77-A055-EA59F700B1C5}"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2D6116-63D9-4EC0-A865-E2D3B0867D40}"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pt-BR"/>
        </a:p>
      </dgm:t>
    </dgm:pt>
    <dgm:pt modelId="{046EC35E-E139-4E43-BD5C-F43360568043}">
      <dgm:prSet phldrT="[Texto]"/>
      <dgm:spPr/>
      <dgm:t>
        <a:bodyPr/>
        <a:lstStyle/>
        <a:p>
          <a:r>
            <a:rPr lang="pt-BR" dirty="0">
              <a:solidFill>
                <a:srgbClr val="002060"/>
              </a:solidFill>
            </a:rPr>
            <a:t>PROFESSOR ESPECIALIZADO</a:t>
          </a:r>
        </a:p>
      </dgm:t>
    </dgm:pt>
    <dgm:pt modelId="{67423D1B-87CE-401E-86D7-8E5363A12079}" type="parTrans" cxnId="{437D15B6-4137-41B3-B146-69A98D6BB93B}">
      <dgm:prSet/>
      <dgm:spPr/>
      <dgm:t>
        <a:bodyPr/>
        <a:lstStyle/>
        <a:p>
          <a:endParaRPr lang="pt-BR"/>
        </a:p>
      </dgm:t>
    </dgm:pt>
    <dgm:pt modelId="{79D0BEEE-36CE-462E-9F84-5FEA301ED8B6}" type="sibTrans" cxnId="{437D15B6-4137-41B3-B146-69A98D6BB93B}">
      <dgm:prSet/>
      <dgm:spPr/>
      <dgm:t>
        <a:bodyPr/>
        <a:lstStyle/>
        <a:p>
          <a:endParaRPr lang="pt-BR"/>
        </a:p>
      </dgm:t>
    </dgm:pt>
    <dgm:pt modelId="{FB692DE5-0142-4A9F-9F04-FBB8B4AD94B4}">
      <dgm:prSet phldrT="[Texto]"/>
      <dgm:spPr/>
      <dgm:t>
        <a:bodyPr/>
        <a:lstStyle/>
        <a:p>
          <a:r>
            <a:rPr lang="pt-BR" dirty="0"/>
            <a:t>Professores regentes</a:t>
          </a:r>
        </a:p>
      </dgm:t>
    </dgm:pt>
    <dgm:pt modelId="{370ED5D2-70CF-43C8-977D-87DC238BA619}" type="parTrans" cxnId="{101785DC-62AE-4D3F-A73F-5DF49FA91030}">
      <dgm:prSet/>
      <dgm:spPr/>
      <dgm:t>
        <a:bodyPr/>
        <a:lstStyle/>
        <a:p>
          <a:endParaRPr lang="pt-BR"/>
        </a:p>
      </dgm:t>
    </dgm:pt>
    <dgm:pt modelId="{0CF2EF48-22A2-479E-8796-FEA1FCE831BE}" type="sibTrans" cxnId="{101785DC-62AE-4D3F-A73F-5DF49FA91030}">
      <dgm:prSet/>
      <dgm:spPr/>
      <dgm:t>
        <a:bodyPr/>
        <a:lstStyle/>
        <a:p>
          <a:endParaRPr lang="pt-BR"/>
        </a:p>
      </dgm:t>
    </dgm:pt>
    <dgm:pt modelId="{13C27AB7-9B2C-4BE7-919C-7B04ACEA8BE6}">
      <dgm:prSet phldrT="[Texto]"/>
      <dgm:spPr/>
      <dgm:t>
        <a:bodyPr/>
        <a:lstStyle/>
        <a:p>
          <a:r>
            <a:rPr lang="pt-BR" dirty="0"/>
            <a:t>Equipe gestora</a:t>
          </a:r>
        </a:p>
      </dgm:t>
    </dgm:pt>
    <dgm:pt modelId="{CC4F37A6-6CB3-4C2F-8758-FF0D439253B0}" type="parTrans" cxnId="{FE9A4059-7DD1-4BA1-91DD-32EE8136D2F6}">
      <dgm:prSet/>
      <dgm:spPr/>
      <dgm:t>
        <a:bodyPr/>
        <a:lstStyle/>
        <a:p>
          <a:endParaRPr lang="pt-BR"/>
        </a:p>
      </dgm:t>
    </dgm:pt>
    <dgm:pt modelId="{63ADCC2D-D31F-43B7-BA5E-B799A5A919A7}" type="sibTrans" cxnId="{FE9A4059-7DD1-4BA1-91DD-32EE8136D2F6}">
      <dgm:prSet/>
      <dgm:spPr/>
      <dgm:t>
        <a:bodyPr/>
        <a:lstStyle/>
        <a:p>
          <a:endParaRPr lang="pt-BR"/>
        </a:p>
      </dgm:t>
    </dgm:pt>
    <dgm:pt modelId="{EF5AF636-67C6-4525-AC2C-8FB1DC931C54}">
      <dgm:prSet phldrT="[Texto]"/>
      <dgm:spPr/>
      <dgm:t>
        <a:bodyPr/>
        <a:lstStyle/>
        <a:p>
          <a:r>
            <a:rPr lang="pt-BR" dirty="0"/>
            <a:t>Professor Especializado – Ensino Colaborativo</a:t>
          </a:r>
        </a:p>
      </dgm:t>
    </dgm:pt>
    <dgm:pt modelId="{E804220A-1AE0-4B53-8893-760E00A126E8}" type="parTrans" cxnId="{55A834CF-4388-45AB-ABFB-E420B2E832BC}">
      <dgm:prSet/>
      <dgm:spPr/>
      <dgm:t>
        <a:bodyPr/>
        <a:lstStyle/>
        <a:p>
          <a:endParaRPr lang="pt-BR"/>
        </a:p>
      </dgm:t>
    </dgm:pt>
    <dgm:pt modelId="{8D3D643A-29CF-4183-94C0-75BC0229C4A1}" type="sibTrans" cxnId="{55A834CF-4388-45AB-ABFB-E420B2E832BC}">
      <dgm:prSet/>
      <dgm:spPr/>
      <dgm:t>
        <a:bodyPr/>
        <a:lstStyle/>
        <a:p>
          <a:endParaRPr lang="pt-BR"/>
        </a:p>
      </dgm:t>
    </dgm:pt>
    <dgm:pt modelId="{49956E32-E8E4-4A5B-B878-1F1E9A8083C2}">
      <dgm:prSet/>
      <dgm:spPr/>
      <dgm:t>
        <a:bodyPr/>
        <a:lstStyle/>
        <a:p>
          <a:r>
            <a:rPr lang="pt-BR" dirty="0"/>
            <a:t>Família</a:t>
          </a:r>
        </a:p>
      </dgm:t>
    </dgm:pt>
    <dgm:pt modelId="{AB1361E8-30C7-462C-8FF9-26BFE5EF62EC}" type="parTrans" cxnId="{6197A128-A960-4AE0-B7E1-1FAB43D42EFE}">
      <dgm:prSet/>
      <dgm:spPr/>
      <dgm:t>
        <a:bodyPr/>
        <a:lstStyle/>
        <a:p>
          <a:endParaRPr lang="pt-BR"/>
        </a:p>
      </dgm:t>
    </dgm:pt>
    <dgm:pt modelId="{CAB6D27B-90EF-4B6A-A184-80AF4A0151DA}" type="sibTrans" cxnId="{6197A128-A960-4AE0-B7E1-1FAB43D42EFE}">
      <dgm:prSet/>
      <dgm:spPr/>
      <dgm:t>
        <a:bodyPr/>
        <a:lstStyle/>
        <a:p>
          <a:endParaRPr lang="pt-BR"/>
        </a:p>
      </dgm:t>
    </dgm:pt>
    <dgm:pt modelId="{2E5D3D1E-BA21-479B-8157-8A2440720A1F}">
      <dgm:prSet/>
      <dgm:spPr/>
      <dgm:t>
        <a:bodyPr/>
        <a:lstStyle/>
        <a:p>
          <a:r>
            <a:rPr lang="pt-BR" dirty="0"/>
            <a:t>Demais profissionais que apoiam os alunos</a:t>
          </a:r>
        </a:p>
      </dgm:t>
    </dgm:pt>
    <dgm:pt modelId="{4DB74789-4B5D-4DF0-BDB8-16683D58BE13}" type="parTrans" cxnId="{31DB43EE-D286-48D4-894E-847F315C1C4C}">
      <dgm:prSet/>
      <dgm:spPr/>
      <dgm:t>
        <a:bodyPr/>
        <a:lstStyle/>
        <a:p>
          <a:endParaRPr lang="pt-BR"/>
        </a:p>
      </dgm:t>
    </dgm:pt>
    <dgm:pt modelId="{B806B0F6-F124-4B9D-BAA4-683B85D4A892}" type="sibTrans" cxnId="{31DB43EE-D286-48D4-894E-847F315C1C4C}">
      <dgm:prSet/>
      <dgm:spPr/>
      <dgm:t>
        <a:bodyPr/>
        <a:lstStyle/>
        <a:p>
          <a:endParaRPr lang="pt-BR"/>
        </a:p>
      </dgm:t>
    </dgm:pt>
    <dgm:pt modelId="{22575A86-4FA8-4C0A-AF26-2CAD9DC80AA7}" type="pres">
      <dgm:prSet presAssocID="{072D6116-63D9-4EC0-A865-E2D3B0867D40}" presName="Name0" presStyleCnt="0">
        <dgm:presLayoutVars>
          <dgm:chPref val="1"/>
          <dgm:dir/>
          <dgm:animOne val="branch"/>
          <dgm:animLvl val="lvl"/>
          <dgm:resizeHandles val="exact"/>
        </dgm:presLayoutVars>
      </dgm:prSet>
      <dgm:spPr/>
    </dgm:pt>
    <dgm:pt modelId="{40480BAF-CD1E-445B-8DBE-A474AF6AB8B2}" type="pres">
      <dgm:prSet presAssocID="{046EC35E-E139-4E43-BD5C-F43360568043}" presName="root1" presStyleCnt="0"/>
      <dgm:spPr/>
    </dgm:pt>
    <dgm:pt modelId="{612FBA7B-38FD-45C7-91D7-39228D336A1E}" type="pres">
      <dgm:prSet presAssocID="{046EC35E-E139-4E43-BD5C-F43360568043}" presName="LevelOneTextNode" presStyleLbl="node0" presStyleIdx="0" presStyleCnt="1">
        <dgm:presLayoutVars>
          <dgm:chPref val="3"/>
        </dgm:presLayoutVars>
      </dgm:prSet>
      <dgm:spPr/>
    </dgm:pt>
    <dgm:pt modelId="{E0E59637-AA71-477B-AB87-D47481E39A0A}" type="pres">
      <dgm:prSet presAssocID="{046EC35E-E139-4E43-BD5C-F43360568043}" presName="level2hierChild" presStyleCnt="0"/>
      <dgm:spPr/>
    </dgm:pt>
    <dgm:pt modelId="{31719B55-6397-4B7F-9F04-451F19DA488A}" type="pres">
      <dgm:prSet presAssocID="{370ED5D2-70CF-43C8-977D-87DC238BA619}" presName="conn2-1" presStyleLbl="parChTrans1D2" presStyleIdx="0" presStyleCnt="5"/>
      <dgm:spPr/>
    </dgm:pt>
    <dgm:pt modelId="{B9C56144-83E4-4A53-82C7-9E5F3E39F6CD}" type="pres">
      <dgm:prSet presAssocID="{370ED5D2-70CF-43C8-977D-87DC238BA619}" presName="connTx" presStyleLbl="parChTrans1D2" presStyleIdx="0" presStyleCnt="5"/>
      <dgm:spPr/>
    </dgm:pt>
    <dgm:pt modelId="{4182C796-85AC-476B-9CBD-DE4B5AC68B8B}" type="pres">
      <dgm:prSet presAssocID="{FB692DE5-0142-4A9F-9F04-FBB8B4AD94B4}" presName="root2" presStyleCnt="0"/>
      <dgm:spPr/>
    </dgm:pt>
    <dgm:pt modelId="{B2B85590-8E7A-4DB4-AC4C-8B9060725244}" type="pres">
      <dgm:prSet presAssocID="{FB692DE5-0142-4A9F-9F04-FBB8B4AD94B4}" presName="LevelTwoTextNode" presStyleLbl="node2" presStyleIdx="0" presStyleCnt="5">
        <dgm:presLayoutVars>
          <dgm:chPref val="3"/>
        </dgm:presLayoutVars>
      </dgm:prSet>
      <dgm:spPr/>
    </dgm:pt>
    <dgm:pt modelId="{C222AB55-2375-4A49-B49B-90BA0DAB43BC}" type="pres">
      <dgm:prSet presAssocID="{FB692DE5-0142-4A9F-9F04-FBB8B4AD94B4}" presName="level3hierChild" presStyleCnt="0"/>
      <dgm:spPr/>
    </dgm:pt>
    <dgm:pt modelId="{155E0FDE-E3FE-46FE-8AF0-1229AE4E24ED}" type="pres">
      <dgm:prSet presAssocID="{CC4F37A6-6CB3-4C2F-8758-FF0D439253B0}" presName="conn2-1" presStyleLbl="parChTrans1D2" presStyleIdx="1" presStyleCnt="5"/>
      <dgm:spPr/>
    </dgm:pt>
    <dgm:pt modelId="{932C3041-DDA2-416A-971D-C32E3FE5CF4C}" type="pres">
      <dgm:prSet presAssocID="{CC4F37A6-6CB3-4C2F-8758-FF0D439253B0}" presName="connTx" presStyleLbl="parChTrans1D2" presStyleIdx="1" presStyleCnt="5"/>
      <dgm:spPr/>
    </dgm:pt>
    <dgm:pt modelId="{8DCAFD1B-545A-4511-B46F-F738EB025474}" type="pres">
      <dgm:prSet presAssocID="{13C27AB7-9B2C-4BE7-919C-7B04ACEA8BE6}" presName="root2" presStyleCnt="0"/>
      <dgm:spPr/>
    </dgm:pt>
    <dgm:pt modelId="{221AFF9B-F3BA-47A1-9131-7FEB50064A96}" type="pres">
      <dgm:prSet presAssocID="{13C27AB7-9B2C-4BE7-919C-7B04ACEA8BE6}" presName="LevelTwoTextNode" presStyleLbl="node2" presStyleIdx="1" presStyleCnt="5">
        <dgm:presLayoutVars>
          <dgm:chPref val="3"/>
        </dgm:presLayoutVars>
      </dgm:prSet>
      <dgm:spPr/>
    </dgm:pt>
    <dgm:pt modelId="{993EAD85-16F1-4285-A258-ADE6AB476F1C}" type="pres">
      <dgm:prSet presAssocID="{13C27AB7-9B2C-4BE7-919C-7B04ACEA8BE6}" presName="level3hierChild" presStyleCnt="0"/>
      <dgm:spPr/>
    </dgm:pt>
    <dgm:pt modelId="{F20495CA-E8B2-4768-B55C-C4F0DF44EE02}" type="pres">
      <dgm:prSet presAssocID="{E804220A-1AE0-4B53-8893-760E00A126E8}" presName="conn2-1" presStyleLbl="parChTrans1D2" presStyleIdx="2" presStyleCnt="5"/>
      <dgm:spPr/>
    </dgm:pt>
    <dgm:pt modelId="{24BD8EFF-35C2-4E53-A2EB-642BA12C3DDE}" type="pres">
      <dgm:prSet presAssocID="{E804220A-1AE0-4B53-8893-760E00A126E8}" presName="connTx" presStyleLbl="parChTrans1D2" presStyleIdx="2" presStyleCnt="5"/>
      <dgm:spPr/>
    </dgm:pt>
    <dgm:pt modelId="{25233569-BA5D-4D84-862A-B23FA756E6D9}" type="pres">
      <dgm:prSet presAssocID="{EF5AF636-67C6-4525-AC2C-8FB1DC931C54}" presName="root2" presStyleCnt="0"/>
      <dgm:spPr/>
    </dgm:pt>
    <dgm:pt modelId="{A38C6444-44A7-4E06-AEEE-B450E6868857}" type="pres">
      <dgm:prSet presAssocID="{EF5AF636-67C6-4525-AC2C-8FB1DC931C54}" presName="LevelTwoTextNode" presStyleLbl="node2" presStyleIdx="2" presStyleCnt="5">
        <dgm:presLayoutVars>
          <dgm:chPref val="3"/>
        </dgm:presLayoutVars>
      </dgm:prSet>
      <dgm:spPr/>
    </dgm:pt>
    <dgm:pt modelId="{5EE608DB-5D6A-432F-8288-7019D6A598D2}" type="pres">
      <dgm:prSet presAssocID="{EF5AF636-67C6-4525-AC2C-8FB1DC931C54}" presName="level3hierChild" presStyleCnt="0"/>
      <dgm:spPr/>
    </dgm:pt>
    <dgm:pt modelId="{4A35285A-C5C2-4943-B572-21654A294993}" type="pres">
      <dgm:prSet presAssocID="{AB1361E8-30C7-462C-8FF9-26BFE5EF62EC}" presName="conn2-1" presStyleLbl="parChTrans1D2" presStyleIdx="3" presStyleCnt="5"/>
      <dgm:spPr/>
    </dgm:pt>
    <dgm:pt modelId="{FAF9BEFC-4F95-4999-A35C-B1C4C31E1A66}" type="pres">
      <dgm:prSet presAssocID="{AB1361E8-30C7-462C-8FF9-26BFE5EF62EC}" presName="connTx" presStyleLbl="parChTrans1D2" presStyleIdx="3" presStyleCnt="5"/>
      <dgm:spPr/>
    </dgm:pt>
    <dgm:pt modelId="{23B87F0B-82AC-40E7-A515-A382BBC920DC}" type="pres">
      <dgm:prSet presAssocID="{49956E32-E8E4-4A5B-B878-1F1E9A8083C2}" presName="root2" presStyleCnt="0"/>
      <dgm:spPr/>
    </dgm:pt>
    <dgm:pt modelId="{8ED9BB8E-1CDC-4AD6-A09A-C5A56123C93F}" type="pres">
      <dgm:prSet presAssocID="{49956E32-E8E4-4A5B-B878-1F1E9A8083C2}" presName="LevelTwoTextNode" presStyleLbl="node2" presStyleIdx="3" presStyleCnt="5">
        <dgm:presLayoutVars>
          <dgm:chPref val="3"/>
        </dgm:presLayoutVars>
      </dgm:prSet>
      <dgm:spPr/>
    </dgm:pt>
    <dgm:pt modelId="{762F4581-155D-42DE-AFA7-DC86AB8B3DCF}" type="pres">
      <dgm:prSet presAssocID="{49956E32-E8E4-4A5B-B878-1F1E9A8083C2}" presName="level3hierChild" presStyleCnt="0"/>
      <dgm:spPr/>
    </dgm:pt>
    <dgm:pt modelId="{ECD7DEC0-F0B2-4A1D-A654-3D47512B7A9D}" type="pres">
      <dgm:prSet presAssocID="{4DB74789-4B5D-4DF0-BDB8-16683D58BE13}" presName="conn2-1" presStyleLbl="parChTrans1D2" presStyleIdx="4" presStyleCnt="5"/>
      <dgm:spPr/>
    </dgm:pt>
    <dgm:pt modelId="{3DE883B8-37B1-4CA8-BD02-BD4E51414A0F}" type="pres">
      <dgm:prSet presAssocID="{4DB74789-4B5D-4DF0-BDB8-16683D58BE13}" presName="connTx" presStyleLbl="parChTrans1D2" presStyleIdx="4" presStyleCnt="5"/>
      <dgm:spPr/>
    </dgm:pt>
    <dgm:pt modelId="{15F598CA-6FBD-4D09-8B24-F0BA9B335E0F}" type="pres">
      <dgm:prSet presAssocID="{2E5D3D1E-BA21-479B-8157-8A2440720A1F}" presName="root2" presStyleCnt="0"/>
      <dgm:spPr/>
    </dgm:pt>
    <dgm:pt modelId="{D5E0427A-28CB-4756-8F96-93B3DDC010B7}" type="pres">
      <dgm:prSet presAssocID="{2E5D3D1E-BA21-479B-8157-8A2440720A1F}" presName="LevelTwoTextNode" presStyleLbl="node2" presStyleIdx="4" presStyleCnt="5">
        <dgm:presLayoutVars>
          <dgm:chPref val="3"/>
        </dgm:presLayoutVars>
      </dgm:prSet>
      <dgm:spPr/>
    </dgm:pt>
    <dgm:pt modelId="{342694D6-76F5-4DE9-A521-6CB1DA0DBA54}" type="pres">
      <dgm:prSet presAssocID="{2E5D3D1E-BA21-479B-8157-8A2440720A1F}" presName="level3hierChild" presStyleCnt="0"/>
      <dgm:spPr/>
    </dgm:pt>
  </dgm:ptLst>
  <dgm:cxnLst>
    <dgm:cxn modelId="{BB70AC08-AC6E-4C6E-ABF5-81286B80E918}" type="presOf" srcId="{4DB74789-4B5D-4DF0-BDB8-16683D58BE13}" destId="{3DE883B8-37B1-4CA8-BD02-BD4E51414A0F}" srcOrd="1" destOrd="0" presId="urn:microsoft.com/office/officeart/2008/layout/HorizontalMultiLevelHierarchy"/>
    <dgm:cxn modelId="{46FAF111-784F-4A54-9A4D-7730DB8ECA62}" type="presOf" srcId="{AB1361E8-30C7-462C-8FF9-26BFE5EF62EC}" destId="{FAF9BEFC-4F95-4999-A35C-B1C4C31E1A66}" srcOrd="1" destOrd="0" presId="urn:microsoft.com/office/officeart/2008/layout/HorizontalMultiLevelHierarchy"/>
    <dgm:cxn modelId="{9F795822-0BB2-45D6-A3DC-0FCD92DACFA3}" type="presOf" srcId="{E804220A-1AE0-4B53-8893-760E00A126E8}" destId="{24BD8EFF-35C2-4E53-A2EB-642BA12C3DDE}" srcOrd="1" destOrd="0" presId="urn:microsoft.com/office/officeart/2008/layout/HorizontalMultiLevelHierarchy"/>
    <dgm:cxn modelId="{6197A128-A960-4AE0-B7E1-1FAB43D42EFE}" srcId="{046EC35E-E139-4E43-BD5C-F43360568043}" destId="{49956E32-E8E4-4A5B-B878-1F1E9A8083C2}" srcOrd="3" destOrd="0" parTransId="{AB1361E8-30C7-462C-8FF9-26BFE5EF62EC}" sibTransId="{CAB6D27B-90EF-4B6A-A184-80AF4A0151DA}"/>
    <dgm:cxn modelId="{37160833-AE15-4A96-A6BF-F807738D5859}" type="presOf" srcId="{CC4F37A6-6CB3-4C2F-8758-FF0D439253B0}" destId="{932C3041-DDA2-416A-971D-C32E3FE5CF4C}" srcOrd="1" destOrd="0" presId="urn:microsoft.com/office/officeart/2008/layout/HorizontalMultiLevelHierarchy"/>
    <dgm:cxn modelId="{9B759A36-FBE7-43B5-9251-B3A6050D42A3}" type="presOf" srcId="{046EC35E-E139-4E43-BD5C-F43360568043}" destId="{612FBA7B-38FD-45C7-91D7-39228D336A1E}" srcOrd="0" destOrd="0" presId="urn:microsoft.com/office/officeart/2008/layout/HorizontalMultiLevelHierarchy"/>
    <dgm:cxn modelId="{F56D7A3A-9C91-4278-B32C-339FAD2065FC}" type="presOf" srcId="{4DB74789-4B5D-4DF0-BDB8-16683D58BE13}" destId="{ECD7DEC0-F0B2-4A1D-A654-3D47512B7A9D}" srcOrd="0" destOrd="0" presId="urn:microsoft.com/office/officeart/2008/layout/HorizontalMultiLevelHierarchy"/>
    <dgm:cxn modelId="{D11EC860-81AB-4157-9477-6360BADA6AE9}" type="presOf" srcId="{CC4F37A6-6CB3-4C2F-8758-FF0D439253B0}" destId="{155E0FDE-E3FE-46FE-8AF0-1229AE4E24ED}" srcOrd="0" destOrd="0" presId="urn:microsoft.com/office/officeart/2008/layout/HorizontalMultiLevelHierarchy"/>
    <dgm:cxn modelId="{7B045A64-7ECA-4FBD-BC31-26BF84F6F3AC}" type="presOf" srcId="{49956E32-E8E4-4A5B-B878-1F1E9A8083C2}" destId="{8ED9BB8E-1CDC-4AD6-A09A-C5A56123C93F}" srcOrd="0" destOrd="0" presId="urn:microsoft.com/office/officeart/2008/layout/HorizontalMultiLevelHierarchy"/>
    <dgm:cxn modelId="{6BE18C73-5F88-4E36-8310-937CC2B3333F}" type="presOf" srcId="{2E5D3D1E-BA21-479B-8157-8A2440720A1F}" destId="{D5E0427A-28CB-4756-8F96-93B3DDC010B7}" srcOrd="0" destOrd="0" presId="urn:microsoft.com/office/officeart/2008/layout/HorizontalMultiLevelHierarchy"/>
    <dgm:cxn modelId="{60CFF557-62CC-4571-9AB0-91672F84F325}" type="presOf" srcId="{370ED5D2-70CF-43C8-977D-87DC238BA619}" destId="{31719B55-6397-4B7F-9F04-451F19DA488A}" srcOrd="0" destOrd="0" presId="urn:microsoft.com/office/officeart/2008/layout/HorizontalMultiLevelHierarchy"/>
    <dgm:cxn modelId="{FE9A4059-7DD1-4BA1-91DD-32EE8136D2F6}" srcId="{046EC35E-E139-4E43-BD5C-F43360568043}" destId="{13C27AB7-9B2C-4BE7-919C-7B04ACEA8BE6}" srcOrd="1" destOrd="0" parTransId="{CC4F37A6-6CB3-4C2F-8758-FF0D439253B0}" sibTransId="{63ADCC2D-D31F-43B7-BA5E-B799A5A919A7}"/>
    <dgm:cxn modelId="{E6DE537B-FF4B-4440-B5C8-BD4291D1892C}" type="presOf" srcId="{E804220A-1AE0-4B53-8893-760E00A126E8}" destId="{F20495CA-E8B2-4768-B55C-C4F0DF44EE02}" srcOrd="0" destOrd="0" presId="urn:microsoft.com/office/officeart/2008/layout/HorizontalMultiLevelHierarchy"/>
    <dgm:cxn modelId="{4772CE92-AA04-4CA0-9204-312927FD3233}" type="presOf" srcId="{370ED5D2-70CF-43C8-977D-87DC238BA619}" destId="{B9C56144-83E4-4A53-82C7-9E5F3E39F6CD}" srcOrd="1" destOrd="0" presId="urn:microsoft.com/office/officeart/2008/layout/HorizontalMultiLevelHierarchy"/>
    <dgm:cxn modelId="{EB1DD99C-887E-48A9-AE93-79CF9491FD7D}" type="presOf" srcId="{EF5AF636-67C6-4525-AC2C-8FB1DC931C54}" destId="{A38C6444-44A7-4E06-AEEE-B450E6868857}" srcOrd="0" destOrd="0" presId="urn:microsoft.com/office/officeart/2008/layout/HorizontalMultiLevelHierarchy"/>
    <dgm:cxn modelId="{437D15B6-4137-41B3-B146-69A98D6BB93B}" srcId="{072D6116-63D9-4EC0-A865-E2D3B0867D40}" destId="{046EC35E-E139-4E43-BD5C-F43360568043}" srcOrd="0" destOrd="0" parTransId="{67423D1B-87CE-401E-86D7-8E5363A12079}" sibTransId="{79D0BEEE-36CE-462E-9F84-5FEA301ED8B6}"/>
    <dgm:cxn modelId="{BE02FEC4-A212-470E-AD2E-0AFC81BBB369}" type="presOf" srcId="{072D6116-63D9-4EC0-A865-E2D3B0867D40}" destId="{22575A86-4FA8-4C0A-AF26-2CAD9DC80AA7}" srcOrd="0" destOrd="0" presId="urn:microsoft.com/office/officeart/2008/layout/HorizontalMultiLevelHierarchy"/>
    <dgm:cxn modelId="{55A834CF-4388-45AB-ABFB-E420B2E832BC}" srcId="{046EC35E-E139-4E43-BD5C-F43360568043}" destId="{EF5AF636-67C6-4525-AC2C-8FB1DC931C54}" srcOrd="2" destOrd="0" parTransId="{E804220A-1AE0-4B53-8893-760E00A126E8}" sibTransId="{8D3D643A-29CF-4183-94C0-75BC0229C4A1}"/>
    <dgm:cxn modelId="{491F11D5-1C26-4B6C-BB01-7E728792DDA1}" type="presOf" srcId="{AB1361E8-30C7-462C-8FF9-26BFE5EF62EC}" destId="{4A35285A-C5C2-4943-B572-21654A294993}" srcOrd="0" destOrd="0" presId="urn:microsoft.com/office/officeart/2008/layout/HorizontalMultiLevelHierarchy"/>
    <dgm:cxn modelId="{101785DC-62AE-4D3F-A73F-5DF49FA91030}" srcId="{046EC35E-E139-4E43-BD5C-F43360568043}" destId="{FB692DE5-0142-4A9F-9F04-FBB8B4AD94B4}" srcOrd="0" destOrd="0" parTransId="{370ED5D2-70CF-43C8-977D-87DC238BA619}" sibTransId="{0CF2EF48-22A2-479E-8796-FEA1FCE831BE}"/>
    <dgm:cxn modelId="{345979DE-71D3-4797-84EC-054E696EC3F3}" type="presOf" srcId="{FB692DE5-0142-4A9F-9F04-FBB8B4AD94B4}" destId="{B2B85590-8E7A-4DB4-AC4C-8B9060725244}" srcOrd="0" destOrd="0" presId="urn:microsoft.com/office/officeart/2008/layout/HorizontalMultiLevelHierarchy"/>
    <dgm:cxn modelId="{31DB43EE-D286-48D4-894E-847F315C1C4C}" srcId="{046EC35E-E139-4E43-BD5C-F43360568043}" destId="{2E5D3D1E-BA21-479B-8157-8A2440720A1F}" srcOrd="4" destOrd="0" parTransId="{4DB74789-4B5D-4DF0-BDB8-16683D58BE13}" sibTransId="{B806B0F6-F124-4B9D-BAA4-683B85D4A892}"/>
    <dgm:cxn modelId="{7E2AABF0-E4A1-4208-B139-D66A3042D5D7}" type="presOf" srcId="{13C27AB7-9B2C-4BE7-919C-7B04ACEA8BE6}" destId="{221AFF9B-F3BA-47A1-9131-7FEB50064A96}" srcOrd="0" destOrd="0" presId="urn:microsoft.com/office/officeart/2008/layout/HorizontalMultiLevelHierarchy"/>
    <dgm:cxn modelId="{56811281-31A2-4B4C-AC8A-6B577C0CD1C7}" type="presParOf" srcId="{22575A86-4FA8-4C0A-AF26-2CAD9DC80AA7}" destId="{40480BAF-CD1E-445B-8DBE-A474AF6AB8B2}" srcOrd="0" destOrd="0" presId="urn:microsoft.com/office/officeart/2008/layout/HorizontalMultiLevelHierarchy"/>
    <dgm:cxn modelId="{29D45E71-6354-4388-A5BD-A0E92AA4D59F}" type="presParOf" srcId="{40480BAF-CD1E-445B-8DBE-A474AF6AB8B2}" destId="{612FBA7B-38FD-45C7-91D7-39228D336A1E}" srcOrd="0" destOrd="0" presId="urn:microsoft.com/office/officeart/2008/layout/HorizontalMultiLevelHierarchy"/>
    <dgm:cxn modelId="{5DEBC68F-F06C-426C-9028-5A0D59CC1A82}" type="presParOf" srcId="{40480BAF-CD1E-445B-8DBE-A474AF6AB8B2}" destId="{E0E59637-AA71-477B-AB87-D47481E39A0A}" srcOrd="1" destOrd="0" presId="urn:microsoft.com/office/officeart/2008/layout/HorizontalMultiLevelHierarchy"/>
    <dgm:cxn modelId="{B8D8A734-93A9-4A87-87E0-96C8D040F0A4}" type="presParOf" srcId="{E0E59637-AA71-477B-AB87-D47481E39A0A}" destId="{31719B55-6397-4B7F-9F04-451F19DA488A}" srcOrd="0" destOrd="0" presId="urn:microsoft.com/office/officeart/2008/layout/HorizontalMultiLevelHierarchy"/>
    <dgm:cxn modelId="{25AFA908-B308-481C-9EA9-0BD23332C1A6}" type="presParOf" srcId="{31719B55-6397-4B7F-9F04-451F19DA488A}" destId="{B9C56144-83E4-4A53-82C7-9E5F3E39F6CD}" srcOrd="0" destOrd="0" presId="urn:microsoft.com/office/officeart/2008/layout/HorizontalMultiLevelHierarchy"/>
    <dgm:cxn modelId="{B8F35FBC-2FAE-41A2-B59F-7B366CD5D6B5}" type="presParOf" srcId="{E0E59637-AA71-477B-AB87-D47481E39A0A}" destId="{4182C796-85AC-476B-9CBD-DE4B5AC68B8B}" srcOrd="1" destOrd="0" presId="urn:microsoft.com/office/officeart/2008/layout/HorizontalMultiLevelHierarchy"/>
    <dgm:cxn modelId="{655F19E4-6CD1-4D97-ABAC-85052B631206}" type="presParOf" srcId="{4182C796-85AC-476B-9CBD-DE4B5AC68B8B}" destId="{B2B85590-8E7A-4DB4-AC4C-8B9060725244}" srcOrd="0" destOrd="0" presId="urn:microsoft.com/office/officeart/2008/layout/HorizontalMultiLevelHierarchy"/>
    <dgm:cxn modelId="{F7D55236-62F0-4741-BD32-C54C64CDCE13}" type="presParOf" srcId="{4182C796-85AC-476B-9CBD-DE4B5AC68B8B}" destId="{C222AB55-2375-4A49-B49B-90BA0DAB43BC}" srcOrd="1" destOrd="0" presId="urn:microsoft.com/office/officeart/2008/layout/HorizontalMultiLevelHierarchy"/>
    <dgm:cxn modelId="{10131FA5-1F5F-4497-9D27-8EAF9BC678C9}" type="presParOf" srcId="{E0E59637-AA71-477B-AB87-D47481E39A0A}" destId="{155E0FDE-E3FE-46FE-8AF0-1229AE4E24ED}" srcOrd="2" destOrd="0" presId="urn:microsoft.com/office/officeart/2008/layout/HorizontalMultiLevelHierarchy"/>
    <dgm:cxn modelId="{95199AAB-0B2A-4233-B687-20D7E53B07F8}" type="presParOf" srcId="{155E0FDE-E3FE-46FE-8AF0-1229AE4E24ED}" destId="{932C3041-DDA2-416A-971D-C32E3FE5CF4C}" srcOrd="0" destOrd="0" presId="urn:microsoft.com/office/officeart/2008/layout/HorizontalMultiLevelHierarchy"/>
    <dgm:cxn modelId="{BD63E16B-ED31-43C8-B7AB-17D02DE19E90}" type="presParOf" srcId="{E0E59637-AA71-477B-AB87-D47481E39A0A}" destId="{8DCAFD1B-545A-4511-B46F-F738EB025474}" srcOrd="3" destOrd="0" presId="urn:microsoft.com/office/officeart/2008/layout/HorizontalMultiLevelHierarchy"/>
    <dgm:cxn modelId="{E493A059-22C4-49FC-A2C4-14D6CE4B7456}" type="presParOf" srcId="{8DCAFD1B-545A-4511-B46F-F738EB025474}" destId="{221AFF9B-F3BA-47A1-9131-7FEB50064A96}" srcOrd="0" destOrd="0" presId="urn:microsoft.com/office/officeart/2008/layout/HorizontalMultiLevelHierarchy"/>
    <dgm:cxn modelId="{286A942E-4EEB-478C-9D12-8B4C9B2BE78E}" type="presParOf" srcId="{8DCAFD1B-545A-4511-B46F-F738EB025474}" destId="{993EAD85-16F1-4285-A258-ADE6AB476F1C}" srcOrd="1" destOrd="0" presId="urn:microsoft.com/office/officeart/2008/layout/HorizontalMultiLevelHierarchy"/>
    <dgm:cxn modelId="{42ECAE85-E73D-4B12-9D57-57A570591C1F}" type="presParOf" srcId="{E0E59637-AA71-477B-AB87-D47481E39A0A}" destId="{F20495CA-E8B2-4768-B55C-C4F0DF44EE02}" srcOrd="4" destOrd="0" presId="urn:microsoft.com/office/officeart/2008/layout/HorizontalMultiLevelHierarchy"/>
    <dgm:cxn modelId="{671482F3-51EA-4444-AAA8-6168A52A0AA1}" type="presParOf" srcId="{F20495CA-E8B2-4768-B55C-C4F0DF44EE02}" destId="{24BD8EFF-35C2-4E53-A2EB-642BA12C3DDE}" srcOrd="0" destOrd="0" presId="urn:microsoft.com/office/officeart/2008/layout/HorizontalMultiLevelHierarchy"/>
    <dgm:cxn modelId="{F12C6938-3F0E-4657-A75C-9C889893D081}" type="presParOf" srcId="{E0E59637-AA71-477B-AB87-D47481E39A0A}" destId="{25233569-BA5D-4D84-862A-B23FA756E6D9}" srcOrd="5" destOrd="0" presId="urn:microsoft.com/office/officeart/2008/layout/HorizontalMultiLevelHierarchy"/>
    <dgm:cxn modelId="{BB0517BE-1888-4778-B3E9-97F4884671C2}" type="presParOf" srcId="{25233569-BA5D-4D84-862A-B23FA756E6D9}" destId="{A38C6444-44A7-4E06-AEEE-B450E6868857}" srcOrd="0" destOrd="0" presId="urn:microsoft.com/office/officeart/2008/layout/HorizontalMultiLevelHierarchy"/>
    <dgm:cxn modelId="{936E5B7F-EEB0-4AF4-8374-1E40DC680A9F}" type="presParOf" srcId="{25233569-BA5D-4D84-862A-B23FA756E6D9}" destId="{5EE608DB-5D6A-432F-8288-7019D6A598D2}" srcOrd="1" destOrd="0" presId="urn:microsoft.com/office/officeart/2008/layout/HorizontalMultiLevelHierarchy"/>
    <dgm:cxn modelId="{2844E2DF-320B-437D-843D-5F5C5F3F9DF7}" type="presParOf" srcId="{E0E59637-AA71-477B-AB87-D47481E39A0A}" destId="{4A35285A-C5C2-4943-B572-21654A294993}" srcOrd="6" destOrd="0" presId="urn:microsoft.com/office/officeart/2008/layout/HorizontalMultiLevelHierarchy"/>
    <dgm:cxn modelId="{80376E40-204C-43A5-AF20-486628BC8068}" type="presParOf" srcId="{4A35285A-C5C2-4943-B572-21654A294993}" destId="{FAF9BEFC-4F95-4999-A35C-B1C4C31E1A66}" srcOrd="0" destOrd="0" presId="urn:microsoft.com/office/officeart/2008/layout/HorizontalMultiLevelHierarchy"/>
    <dgm:cxn modelId="{B8F55C1D-DCD5-4A2C-806E-19B49358B27D}" type="presParOf" srcId="{E0E59637-AA71-477B-AB87-D47481E39A0A}" destId="{23B87F0B-82AC-40E7-A515-A382BBC920DC}" srcOrd="7" destOrd="0" presId="urn:microsoft.com/office/officeart/2008/layout/HorizontalMultiLevelHierarchy"/>
    <dgm:cxn modelId="{A4129726-CDAC-468B-A091-FE5F43DEB31C}" type="presParOf" srcId="{23B87F0B-82AC-40E7-A515-A382BBC920DC}" destId="{8ED9BB8E-1CDC-4AD6-A09A-C5A56123C93F}" srcOrd="0" destOrd="0" presId="urn:microsoft.com/office/officeart/2008/layout/HorizontalMultiLevelHierarchy"/>
    <dgm:cxn modelId="{44911666-742C-40A6-9B11-ED9A32AEE83F}" type="presParOf" srcId="{23B87F0B-82AC-40E7-A515-A382BBC920DC}" destId="{762F4581-155D-42DE-AFA7-DC86AB8B3DCF}" srcOrd="1" destOrd="0" presId="urn:microsoft.com/office/officeart/2008/layout/HorizontalMultiLevelHierarchy"/>
    <dgm:cxn modelId="{816FB9F4-F948-4C30-8A94-94C6B1AF7700}" type="presParOf" srcId="{E0E59637-AA71-477B-AB87-D47481E39A0A}" destId="{ECD7DEC0-F0B2-4A1D-A654-3D47512B7A9D}" srcOrd="8" destOrd="0" presId="urn:microsoft.com/office/officeart/2008/layout/HorizontalMultiLevelHierarchy"/>
    <dgm:cxn modelId="{73B3E623-9228-4656-8F61-4F21D86BDF6D}" type="presParOf" srcId="{ECD7DEC0-F0B2-4A1D-A654-3D47512B7A9D}" destId="{3DE883B8-37B1-4CA8-BD02-BD4E51414A0F}" srcOrd="0" destOrd="0" presId="urn:microsoft.com/office/officeart/2008/layout/HorizontalMultiLevelHierarchy"/>
    <dgm:cxn modelId="{317F3C2F-52C3-4E1B-B874-B6877844BBF7}" type="presParOf" srcId="{E0E59637-AA71-477B-AB87-D47481E39A0A}" destId="{15F598CA-6FBD-4D09-8B24-F0BA9B335E0F}" srcOrd="9" destOrd="0" presId="urn:microsoft.com/office/officeart/2008/layout/HorizontalMultiLevelHierarchy"/>
    <dgm:cxn modelId="{B08D39D2-E231-44A2-97D6-0FB314334737}" type="presParOf" srcId="{15F598CA-6FBD-4D09-8B24-F0BA9B335E0F}" destId="{D5E0427A-28CB-4756-8F96-93B3DDC010B7}" srcOrd="0" destOrd="0" presId="urn:microsoft.com/office/officeart/2008/layout/HorizontalMultiLevelHierarchy"/>
    <dgm:cxn modelId="{E30ECB2E-42C2-445D-B58E-82218B883765}" type="presParOf" srcId="{15F598CA-6FBD-4D09-8B24-F0BA9B335E0F}" destId="{342694D6-76F5-4DE9-A521-6CB1DA0DBA5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6ADD5C-1F8B-445F-BA78-44F5453DF7DA}"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pt-BR"/>
        </a:p>
      </dgm:t>
    </dgm:pt>
    <dgm:pt modelId="{B0D7238D-E3CD-4400-AD86-C2503023D5A0}">
      <dgm:prSet phldrT="[Texto]"/>
      <dgm:spPr/>
      <dgm:t>
        <a:bodyPr/>
        <a:lstStyle/>
        <a:p>
          <a:r>
            <a:rPr lang="pt-BR" dirty="0"/>
            <a:t>API</a:t>
          </a:r>
        </a:p>
      </dgm:t>
    </dgm:pt>
    <dgm:pt modelId="{5110F24C-CBD5-48D4-9DF8-FCDA4DD9F0EC}" type="parTrans" cxnId="{E68ED1B6-B95C-4A51-94CD-2673D1D0CA9F}">
      <dgm:prSet/>
      <dgm:spPr/>
      <dgm:t>
        <a:bodyPr/>
        <a:lstStyle/>
        <a:p>
          <a:endParaRPr lang="pt-BR"/>
        </a:p>
      </dgm:t>
    </dgm:pt>
    <dgm:pt modelId="{412C90F8-59B0-416B-931F-18814274F5AF}" type="sibTrans" cxnId="{E68ED1B6-B95C-4A51-94CD-2673D1D0CA9F}">
      <dgm:prSet/>
      <dgm:spPr/>
      <dgm:t>
        <a:bodyPr/>
        <a:lstStyle/>
        <a:p>
          <a:endParaRPr lang="pt-BR"/>
        </a:p>
      </dgm:t>
    </dgm:pt>
    <dgm:pt modelId="{50CFFEA9-A3C8-4326-ABB3-B95B3C889EAA}">
      <dgm:prSet phldrT="[Texto]"/>
      <dgm:spPr/>
      <dgm:t>
        <a:bodyPr/>
        <a:lstStyle/>
        <a:p>
          <a:r>
            <a:rPr lang="pt-BR" dirty="0"/>
            <a:t>Elaborado pelo professor especializado</a:t>
          </a:r>
        </a:p>
      </dgm:t>
    </dgm:pt>
    <dgm:pt modelId="{4DEAD926-1556-4747-AF97-F0A7403EC63C}" type="parTrans" cxnId="{748B486D-1119-480A-9FD1-EF43EE83FD65}">
      <dgm:prSet/>
      <dgm:spPr/>
      <dgm:t>
        <a:bodyPr/>
        <a:lstStyle/>
        <a:p>
          <a:endParaRPr lang="pt-BR"/>
        </a:p>
      </dgm:t>
    </dgm:pt>
    <dgm:pt modelId="{555AC6E4-4CAE-40E3-94BA-EB06C340A315}" type="sibTrans" cxnId="{748B486D-1119-480A-9FD1-EF43EE83FD65}">
      <dgm:prSet/>
      <dgm:spPr/>
      <dgm:t>
        <a:bodyPr/>
        <a:lstStyle/>
        <a:p>
          <a:endParaRPr lang="pt-BR"/>
        </a:p>
      </dgm:t>
    </dgm:pt>
    <dgm:pt modelId="{B270605D-6FCC-4E80-B555-E582C4A4A7DE}">
      <dgm:prSet phldrT="[Texto]"/>
      <dgm:spPr/>
      <dgm:t>
        <a:bodyPr/>
        <a:lstStyle/>
        <a:p>
          <a:r>
            <a:rPr lang="pt-BR" dirty="0"/>
            <a:t>Anexo 1 da Resolução SEDUC 21/2023</a:t>
          </a:r>
        </a:p>
      </dgm:t>
    </dgm:pt>
    <dgm:pt modelId="{83D6B440-F78C-4066-8C66-BE151717C731}" type="parTrans" cxnId="{70E95A47-854E-4E62-AF71-C80ADECE2325}">
      <dgm:prSet/>
      <dgm:spPr/>
      <dgm:t>
        <a:bodyPr/>
        <a:lstStyle/>
        <a:p>
          <a:endParaRPr lang="pt-BR"/>
        </a:p>
      </dgm:t>
    </dgm:pt>
    <dgm:pt modelId="{086B16F5-7108-407E-9141-8905CEB6F684}" type="sibTrans" cxnId="{70E95A47-854E-4E62-AF71-C80ADECE2325}">
      <dgm:prSet/>
      <dgm:spPr/>
      <dgm:t>
        <a:bodyPr/>
        <a:lstStyle/>
        <a:p>
          <a:endParaRPr lang="pt-BR"/>
        </a:p>
      </dgm:t>
    </dgm:pt>
    <dgm:pt modelId="{AC2934C6-B7C7-48C3-8888-87C1AD431C1C}">
      <dgm:prSet phldrT="[Texto]"/>
      <dgm:spPr/>
      <dgm:t>
        <a:bodyPr/>
        <a:lstStyle/>
        <a:p>
          <a:r>
            <a:rPr lang="pt-BR" dirty="0"/>
            <a:t>PAEE</a:t>
          </a:r>
        </a:p>
      </dgm:t>
    </dgm:pt>
    <dgm:pt modelId="{4D8D7F67-6B96-4361-9C38-A5D59DDF9FF6}" type="parTrans" cxnId="{5012FCB3-C116-49A9-9594-9C6BBFA9B2B8}">
      <dgm:prSet/>
      <dgm:spPr/>
      <dgm:t>
        <a:bodyPr/>
        <a:lstStyle/>
        <a:p>
          <a:endParaRPr lang="pt-BR"/>
        </a:p>
      </dgm:t>
    </dgm:pt>
    <dgm:pt modelId="{01AC615A-22A9-4ABD-85C6-66511B55A705}" type="sibTrans" cxnId="{5012FCB3-C116-49A9-9594-9C6BBFA9B2B8}">
      <dgm:prSet/>
      <dgm:spPr/>
      <dgm:t>
        <a:bodyPr/>
        <a:lstStyle/>
        <a:p>
          <a:endParaRPr lang="pt-BR"/>
        </a:p>
      </dgm:t>
    </dgm:pt>
    <dgm:pt modelId="{9A876D96-A733-462C-85EC-FD317A6AF8F4}">
      <dgm:prSet phldrT="[Texto]"/>
      <dgm:spPr/>
      <dgm:t>
        <a:bodyPr/>
        <a:lstStyle/>
        <a:p>
          <a:r>
            <a:rPr lang="pt-BR" dirty="0"/>
            <a:t>Elaborado pelo professor especializado</a:t>
          </a:r>
        </a:p>
      </dgm:t>
    </dgm:pt>
    <dgm:pt modelId="{1AF296D0-51A8-424C-A4AF-97700C38E2FD}" type="parTrans" cxnId="{E008B867-D599-41C8-BC41-2E10889AAC7A}">
      <dgm:prSet/>
      <dgm:spPr/>
      <dgm:t>
        <a:bodyPr/>
        <a:lstStyle/>
        <a:p>
          <a:endParaRPr lang="pt-BR"/>
        </a:p>
      </dgm:t>
    </dgm:pt>
    <dgm:pt modelId="{7B360A58-CF3D-4FDC-B4EB-5D6B98B62076}" type="sibTrans" cxnId="{E008B867-D599-41C8-BC41-2E10889AAC7A}">
      <dgm:prSet/>
      <dgm:spPr/>
      <dgm:t>
        <a:bodyPr/>
        <a:lstStyle/>
        <a:p>
          <a:endParaRPr lang="pt-BR"/>
        </a:p>
      </dgm:t>
    </dgm:pt>
    <dgm:pt modelId="{DD19A41C-3406-4E78-A7D2-C199A52AF32D}">
      <dgm:prSet phldrT="[Texto]"/>
      <dgm:spPr/>
      <dgm:t>
        <a:bodyPr/>
        <a:lstStyle/>
        <a:p>
          <a:r>
            <a:rPr lang="pt-BR" dirty="0"/>
            <a:t>O professor do Projeto Ensino Colaborativo fará o monitoramento do PAEE. </a:t>
          </a:r>
        </a:p>
      </dgm:t>
    </dgm:pt>
    <dgm:pt modelId="{06FDC064-9CB6-4019-941C-D749029CCF33}" type="parTrans" cxnId="{A271399E-F1F3-4A36-AFC2-A86B19D26F12}">
      <dgm:prSet/>
      <dgm:spPr/>
      <dgm:t>
        <a:bodyPr/>
        <a:lstStyle/>
        <a:p>
          <a:endParaRPr lang="pt-BR"/>
        </a:p>
      </dgm:t>
    </dgm:pt>
    <dgm:pt modelId="{AE69DE56-8A10-4B53-849B-1F6EE4EFC325}" type="sibTrans" cxnId="{A271399E-F1F3-4A36-AFC2-A86B19D26F12}">
      <dgm:prSet/>
      <dgm:spPr/>
      <dgm:t>
        <a:bodyPr/>
        <a:lstStyle/>
        <a:p>
          <a:endParaRPr lang="pt-BR"/>
        </a:p>
      </dgm:t>
    </dgm:pt>
    <dgm:pt modelId="{B8BFD8EF-B926-4C22-987E-7F7956EC1851}">
      <dgm:prSet phldrT="[Texto]"/>
      <dgm:spPr/>
      <dgm:t>
        <a:bodyPr/>
        <a:lstStyle/>
        <a:p>
          <a:r>
            <a:rPr lang="pt-BR" dirty="0"/>
            <a:t>Elaborado de forma regular aos alunos já atendidos no AEE e de forma eventual para alunos que não possuem histórico no AEE. </a:t>
          </a:r>
        </a:p>
      </dgm:t>
    </dgm:pt>
    <dgm:pt modelId="{2C256905-7651-44F8-9A3B-4291D005E9AC}" type="parTrans" cxnId="{323B23A4-52A5-439D-9598-CB32C634E9E7}">
      <dgm:prSet/>
      <dgm:spPr/>
    </dgm:pt>
    <dgm:pt modelId="{8FDAA0B2-CDC2-4478-ABB0-8E9598488EE0}" type="sibTrans" cxnId="{323B23A4-52A5-439D-9598-CB32C634E9E7}">
      <dgm:prSet/>
      <dgm:spPr/>
    </dgm:pt>
    <dgm:pt modelId="{12024F99-54F4-4D7F-96B1-0D3B68C41AF5}">
      <dgm:prSet phldrT="[Texto]"/>
      <dgm:spPr/>
      <dgm:t>
        <a:bodyPr/>
        <a:lstStyle/>
        <a:p>
          <a:r>
            <a:rPr lang="pt-BR" dirty="0"/>
            <a:t>Anexo 2 da Resolução SEDUC 21/2023;</a:t>
          </a:r>
        </a:p>
      </dgm:t>
    </dgm:pt>
    <dgm:pt modelId="{E711E37D-8528-43B6-B4DB-534A1F6B1BFC}" type="parTrans" cxnId="{29EFDE4A-8C5E-4115-AE09-1A0CA837F38A}">
      <dgm:prSet/>
      <dgm:spPr/>
    </dgm:pt>
    <dgm:pt modelId="{39B9FAA5-7DF0-4347-87A9-376C3D52A7B4}" type="sibTrans" cxnId="{29EFDE4A-8C5E-4115-AE09-1A0CA837F38A}">
      <dgm:prSet/>
      <dgm:spPr/>
    </dgm:pt>
    <dgm:pt modelId="{C5924F8C-8E2F-4095-89F7-43D6267775C3}" type="pres">
      <dgm:prSet presAssocID="{4D6ADD5C-1F8B-445F-BA78-44F5453DF7DA}" presName="Name0" presStyleCnt="0">
        <dgm:presLayoutVars>
          <dgm:dir/>
          <dgm:animLvl val="lvl"/>
          <dgm:resizeHandles/>
        </dgm:presLayoutVars>
      </dgm:prSet>
      <dgm:spPr/>
    </dgm:pt>
    <dgm:pt modelId="{C7F05710-2950-499D-B32D-8387A0C86B5D}" type="pres">
      <dgm:prSet presAssocID="{B0D7238D-E3CD-4400-AD86-C2503023D5A0}" presName="linNode" presStyleCnt="0"/>
      <dgm:spPr/>
    </dgm:pt>
    <dgm:pt modelId="{40FD84A2-4002-479E-8CA2-3606B03F59B6}" type="pres">
      <dgm:prSet presAssocID="{B0D7238D-E3CD-4400-AD86-C2503023D5A0}" presName="parentShp" presStyleLbl="node1" presStyleIdx="0" presStyleCnt="2">
        <dgm:presLayoutVars>
          <dgm:bulletEnabled val="1"/>
        </dgm:presLayoutVars>
      </dgm:prSet>
      <dgm:spPr/>
    </dgm:pt>
    <dgm:pt modelId="{F949FB36-EFC3-43FD-9187-F705455F66C6}" type="pres">
      <dgm:prSet presAssocID="{B0D7238D-E3CD-4400-AD86-C2503023D5A0}" presName="childShp" presStyleLbl="bgAccFollowNode1" presStyleIdx="0" presStyleCnt="2">
        <dgm:presLayoutVars>
          <dgm:bulletEnabled val="1"/>
        </dgm:presLayoutVars>
      </dgm:prSet>
      <dgm:spPr/>
    </dgm:pt>
    <dgm:pt modelId="{A6E31704-947D-4D7C-9200-197F986F77F2}" type="pres">
      <dgm:prSet presAssocID="{412C90F8-59B0-416B-931F-18814274F5AF}" presName="spacing" presStyleCnt="0"/>
      <dgm:spPr/>
    </dgm:pt>
    <dgm:pt modelId="{A446D2E8-DC65-46A4-B426-720FC6C6A028}" type="pres">
      <dgm:prSet presAssocID="{AC2934C6-B7C7-48C3-8888-87C1AD431C1C}" presName="linNode" presStyleCnt="0"/>
      <dgm:spPr/>
    </dgm:pt>
    <dgm:pt modelId="{EB562A7B-21B7-4F3D-A21C-FD514B621210}" type="pres">
      <dgm:prSet presAssocID="{AC2934C6-B7C7-48C3-8888-87C1AD431C1C}" presName="parentShp" presStyleLbl="node1" presStyleIdx="1" presStyleCnt="2">
        <dgm:presLayoutVars>
          <dgm:bulletEnabled val="1"/>
        </dgm:presLayoutVars>
      </dgm:prSet>
      <dgm:spPr/>
    </dgm:pt>
    <dgm:pt modelId="{98805365-D843-41CA-B230-00593DD472F5}" type="pres">
      <dgm:prSet presAssocID="{AC2934C6-B7C7-48C3-8888-87C1AD431C1C}" presName="childShp" presStyleLbl="bgAccFollowNode1" presStyleIdx="1" presStyleCnt="2">
        <dgm:presLayoutVars>
          <dgm:bulletEnabled val="1"/>
        </dgm:presLayoutVars>
      </dgm:prSet>
      <dgm:spPr/>
    </dgm:pt>
  </dgm:ptLst>
  <dgm:cxnLst>
    <dgm:cxn modelId="{EE8F7E1A-26C4-48D5-BA21-BDE870DF7AB7}" type="presOf" srcId="{12024F99-54F4-4D7F-96B1-0D3B68C41AF5}" destId="{98805365-D843-41CA-B230-00593DD472F5}" srcOrd="0" destOrd="1" presId="urn:microsoft.com/office/officeart/2005/8/layout/vList6"/>
    <dgm:cxn modelId="{6B6D9332-7D3B-4605-81B6-CF30D04AA9D9}" type="presOf" srcId="{B270605D-6FCC-4E80-B555-E582C4A4A7DE}" destId="{F949FB36-EFC3-43FD-9187-F705455F66C6}" srcOrd="0" destOrd="1" presId="urn:microsoft.com/office/officeart/2005/8/layout/vList6"/>
    <dgm:cxn modelId="{EFC8763C-45F6-4799-A3CC-D6EFB6DBE6AD}" type="presOf" srcId="{B0D7238D-E3CD-4400-AD86-C2503023D5A0}" destId="{40FD84A2-4002-479E-8CA2-3606B03F59B6}" srcOrd="0" destOrd="0" presId="urn:microsoft.com/office/officeart/2005/8/layout/vList6"/>
    <dgm:cxn modelId="{58650B44-9503-483B-9E72-2A481AC78CE6}" type="presOf" srcId="{DD19A41C-3406-4E78-A7D2-C199A52AF32D}" destId="{98805365-D843-41CA-B230-00593DD472F5}" srcOrd="0" destOrd="2" presId="urn:microsoft.com/office/officeart/2005/8/layout/vList6"/>
    <dgm:cxn modelId="{248EF344-6485-4658-B42C-BB3910621E95}" type="presOf" srcId="{4D6ADD5C-1F8B-445F-BA78-44F5453DF7DA}" destId="{C5924F8C-8E2F-4095-89F7-43D6267775C3}" srcOrd="0" destOrd="0" presId="urn:microsoft.com/office/officeart/2005/8/layout/vList6"/>
    <dgm:cxn modelId="{B1EE2D66-8501-45C9-8F4B-189FA9A86D76}" type="presOf" srcId="{AC2934C6-B7C7-48C3-8888-87C1AD431C1C}" destId="{EB562A7B-21B7-4F3D-A21C-FD514B621210}" srcOrd="0" destOrd="0" presId="urn:microsoft.com/office/officeart/2005/8/layout/vList6"/>
    <dgm:cxn modelId="{70E95A47-854E-4E62-AF71-C80ADECE2325}" srcId="{B0D7238D-E3CD-4400-AD86-C2503023D5A0}" destId="{B270605D-6FCC-4E80-B555-E582C4A4A7DE}" srcOrd="1" destOrd="0" parTransId="{83D6B440-F78C-4066-8C66-BE151717C731}" sibTransId="{086B16F5-7108-407E-9141-8905CEB6F684}"/>
    <dgm:cxn modelId="{E008B867-D599-41C8-BC41-2E10889AAC7A}" srcId="{AC2934C6-B7C7-48C3-8888-87C1AD431C1C}" destId="{9A876D96-A733-462C-85EC-FD317A6AF8F4}" srcOrd="0" destOrd="0" parTransId="{1AF296D0-51A8-424C-A4AF-97700C38E2FD}" sibTransId="{7B360A58-CF3D-4FDC-B4EB-5D6B98B62076}"/>
    <dgm:cxn modelId="{29EFDE4A-8C5E-4115-AE09-1A0CA837F38A}" srcId="{AC2934C6-B7C7-48C3-8888-87C1AD431C1C}" destId="{12024F99-54F4-4D7F-96B1-0D3B68C41AF5}" srcOrd="1" destOrd="0" parTransId="{E711E37D-8528-43B6-B4DB-534A1F6B1BFC}" sibTransId="{39B9FAA5-7DF0-4347-87A9-376C3D52A7B4}"/>
    <dgm:cxn modelId="{748B486D-1119-480A-9FD1-EF43EE83FD65}" srcId="{B0D7238D-E3CD-4400-AD86-C2503023D5A0}" destId="{50CFFEA9-A3C8-4326-ABB3-B95B3C889EAA}" srcOrd="0" destOrd="0" parTransId="{4DEAD926-1556-4747-AF97-F0A7403EC63C}" sibTransId="{555AC6E4-4CAE-40E3-94BA-EB06C340A315}"/>
    <dgm:cxn modelId="{82A8C180-7AEE-4E59-8C73-83426D06E1B2}" type="presOf" srcId="{B8BFD8EF-B926-4C22-987E-7F7956EC1851}" destId="{F949FB36-EFC3-43FD-9187-F705455F66C6}" srcOrd="0" destOrd="2" presId="urn:microsoft.com/office/officeart/2005/8/layout/vList6"/>
    <dgm:cxn modelId="{A271399E-F1F3-4A36-AFC2-A86B19D26F12}" srcId="{AC2934C6-B7C7-48C3-8888-87C1AD431C1C}" destId="{DD19A41C-3406-4E78-A7D2-C199A52AF32D}" srcOrd="2" destOrd="0" parTransId="{06FDC064-9CB6-4019-941C-D749029CCF33}" sibTransId="{AE69DE56-8A10-4B53-849B-1F6EE4EFC325}"/>
    <dgm:cxn modelId="{323B23A4-52A5-439D-9598-CB32C634E9E7}" srcId="{B0D7238D-E3CD-4400-AD86-C2503023D5A0}" destId="{B8BFD8EF-B926-4C22-987E-7F7956EC1851}" srcOrd="2" destOrd="0" parTransId="{2C256905-7651-44F8-9A3B-4291D005E9AC}" sibTransId="{8FDAA0B2-CDC2-4478-ABB0-8E9598488EE0}"/>
    <dgm:cxn modelId="{CA31FEA9-6036-4CFF-9E80-11C7B170A7EE}" type="presOf" srcId="{9A876D96-A733-462C-85EC-FD317A6AF8F4}" destId="{98805365-D843-41CA-B230-00593DD472F5}" srcOrd="0" destOrd="0" presId="urn:microsoft.com/office/officeart/2005/8/layout/vList6"/>
    <dgm:cxn modelId="{5012FCB3-C116-49A9-9594-9C6BBFA9B2B8}" srcId="{4D6ADD5C-1F8B-445F-BA78-44F5453DF7DA}" destId="{AC2934C6-B7C7-48C3-8888-87C1AD431C1C}" srcOrd="1" destOrd="0" parTransId="{4D8D7F67-6B96-4361-9C38-A5D59DDF9FF6}" sibTransId="{01AC615A-22A9-4ABD-85C6-66511B55A705}"/>
    <dgm:cxn modelId="{E68ED1B6-B95C-4A51-94CD-2673D1D0CA9F}" srcId="{4D6ADD5C-1F8B-445F-BA78-44F5453DF7DA}" destId="{B0D7238D-E3CD-4400-AD86-C2503023D5A0}" srcOrd="0" destOrd="0" parTransId="{5110F24C-CBD5-48D4-9DF8-FCDA4DD9F0EC}" sibTransId="{412C90F8-59B0-416B-931F-18814274F5AF}"/>
    <dgm:cxn modelId="{8881CCD7-AB97-40B8-8B27-17F7AF2BA403}" type="presOf" srcId="{50CFFEA9-A3C8-4326-ABB3-B95B3C889EAA}" destId="{F949FB36-EFC3-43FD-9187-F705455F66C6}" srcOrd="0" destOrd="0" presId="urn:microsoft.com/office/officeart/2005/8/layout/vList6"/>
    <dgm:cxn modelId="{F8BDCBE4-FC58-4729-AD6F-2AF3DA0A29DC}" type="presParOf" srcId="{C5924F8C-8E2F-4095-89F7-43D6267775C3}" destId="{C7F05710-2950-499D-B32D-8387A0C86B5D}" srcOrd="0" destOrd="0" presId="urn:microsoft.com/office/officeart/2005/8/layout/vList6"/>
    <dgm:cxn modelId="{92831160-81AC-4C80-B63C-27E3A7A4E46B}" type="presParOf" srcId="{C7F05710-2950-499D-B32D-8387A0C86B5D}" destId="{40FD84A2-4002-479E-8CA2-3606B03F59B6}" srcOrd="0" destOrd="0" presId="urn:microsoft.com/office/officeart/2005/8/layout/vList6"/>
    <dgm:cxn modelId="{3F8DC4BE-A497-4B4C-9E5F-1F1BD451B33E}" type="presParOf" srcId="{C7F05710-2950-499D-B32D-8387A0C86B5D}" destId="{F949FB36-EFC3-43FD-9187-F705455F66C6}" srcOrd="1" destOrd="0" presId="urn:microsoft.com/office/officeart/2005/8/layout/vList6"/>
    <dgm:cxn modelId="{68CF3067-997F-4EEF-AF2C-291B43EB89B3}" type="presParOf" srcId="{C5924F8C-8E2F-4095-89F7-43D6267775C3}" destId="{A6E31704-947D-4D7C-9200-197F986F77F2}" srcOrd="1" destOrd="0" presId="urn:microsoft.com/office/officeart/2005/8/layout/vList6"/>
    <dgm:cxn modelId="{C41C5A01-DC5A-4969-9CEC-A6CCF08C2850}" type="presParOf" srcId="{C5924F8C-8E2F-4095-89F7-43D6267775C3}" destId="{A446D2E8-DC65-46A4-B426-720FC6C6A028}" srcOrd="2" destOrd="0" presId="urn:microsoft.com/office/officeart/2005/8/layout/vList6"/>
    <dgm:cxn modelId="{319223CD-51AB-42CA-9AFB-8C684A398892}" type="presParOf" srcId="{A446D2E8-DC65-46A4-B426-720FC6C6A028}" destId="{EB562A7B-21B7-4F3D-A21C-FD514B621210}" srcOrd="0" destOrd="0" presId="urn:microsoft.com/office/officeart/2005/8/layout/vList6"/>
    <dgm:cxn modelId="{6BE1106A-47AA-4F3F-AF85-BAFEA896252D}" type="presParOf" srcId="{A446D2E8-DC65-46A4-B426-720FC6C6A028}" destId="{98805365-D843-41CA-B230-00593DD472F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38D02-A9A4-4F3D-BAB3-D48F8DB2A32E}"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pt-BR"/>
        </a:p>
      </dgm:t>
    </dgm:pt>
    <dgm:pt modelId="{D0F59004-53E7-4ED5-A673-6A656B62BE40}">
      <dgm:prSet custT="1"/>
      <dgm:spPr/>
      <dgm:t>
        <a:bodyPr/>
        <a:lstStyle/>
        <a:p>
          <a:r>
            <a:rPr lang="pt-BR" sz="1600" dirty="0">
              <a:solidFill>
                <a:srgbClr val="002060"/>
              </a:solidFill>
            </a:rPr>
            <a:t>1- Ofício do Diretor de Escola (justificativa da demanda, localização em relação à residência dos alunos, deficiência a ser atendida, nº de alunos e turmas);</a:t>
          </a:r>
        </a:p>
      </dgm:t>
    </dgm:pt>
    <dgm:pt modelId="{A3F0F8D0-B08A-49AE-914A-9BAED4068048}" type="parTrans" cxnId="{643CE413-2869-4334-994F-72976F461F8F}">
      <dgm:prSet/>
      <dgm:spPr/>
      <dgm:t>
        <a:bodyPr/>
        <a:lstStyle/>
        <a:p>
          <a:endParaRPr lang="pt-BR"/>
        </a:p>
      </dgm:t>
    </dgm:pt>
    <dgm:pt modelId="{82D83FF8-7AED-49A3-969D-C70DB1CE23F7}" type="sibTrans" cxnId="{643CE413-2869-4334-994F-72976F461F8F}">
      <dgm:prSet/>
      <dgm:spPr/>
      <dgm:t>
        <a:bodyPr/>
        <a:lstStyle/>
        <a:p>
          <a:endParaRPr lang="pt-BR"/>
        </a:p>
      </dgm:t>
    </dgm:pt>
    <dgm:pt modelId="{B318861A-32D2-447E-8E32-44B5EA33996C}">
      <dgm:prSet custT="1"/>
      <dgm:spPr/>
      <dgm:t>
        <a:bodyPr/>
        <a:lstStyle/>
        <a:p>
          <a:r>
            <a:rPr lang="pt-BR" sz="1600" dirty="0"/>
            <a:t>2- Planilha (nome, RA, ano/série, escola de origem e horários da classe comum);</a:t>
          </a:r>
        </a:p>
      </dgm:t>
    </dgm:pt>
    <dgm:pt modelId="{258E0283-4FD0-428D-AECB-E8EF30308AF2}" type="parTrans" cxnId="{A36BE04C-88AC-4AA4-AE56-F38A4D3F2A79}">
      <dgm:prSet/>
      <dgm:spPr/>
      <dgm:t>
        <a:bodyPr/>
        <a:lstStyle/>
        <a:p>
          <a:endParaRPr lang="pt-BR"/>
        </a:p>
      </dgm:t>
    </dgm:pt>
    <dgm:pt modelId="{FB5EE76B-2659-43CE-AEF6-2EAEB8A0417D}" type="sibTrans" cxnId="{A36BE04C-88AC-4AA4-AE56-F38A4D3F2A79}">
      <dgm:prSet/>
      <dgm:spPr/>
      <dgm:t>
        <a:bodyPr/>
        <a:lstStyle/>
        <a:p>
          <a:endParaRPr lang="pt-BR"/>
        </a:p>
      </dgm:t>
    </dgm:pt>
    <dgm:pt modelId="{71348EC8-4BFF-4400-A47C-93DF491ED71D}">
      <dgm:prSet custT="1"/>
      <dgm:spPr/>
      <dgm:t>
        <a:bodyPr/>
        <a:lstStyle/>
        <a:p>
          <a:r>
            <a:rPr lang="pt-BR" sz="1600" dirty="0"/>
            <a:t>3- Ficha do aluno (SED), com registro da deficiência;</a:t>
          </a:r>
        </a:p>
      </dgm:t>
    </dgm:pt>
    <dgm:pt modelId="{E0833DD3-7886-4EC6-B63A-53B03745ECEE}" type="parTrans" cxnId="{BBB5B7A3-9D9D-455A-8C79-2455E1355B21}">
      <dgm:prSet/>
      <dgm:spPr/>
      <dgm:t>
        <a:bodyPr/>
        <a:lstStyle/>
        <a:p>
          <a:endParaRPr lang="pt-BR"/>
        </a:p>
      </dgm:t>
    </dgm:pt>
    <dgm:pt modelId="{3081AC73-1D0D-4D47-B4E1-4AF77D3A2B33}" type="sibTrans" cxnId="{BBB5B7A3-9D9D-455A-8C79-2455E1355B21}">
      <dgm:prSet/>
      <dgm:spPr/>
      <dgm:t>
        <a:bodyPr/>
        <a:lstStyle/>
        <a:p>
          <a:endParaRPr lang="pt-BR"/>
        </a:p>
      </dgm:t>
    </dgm:pt>
    <dgm:pt modelId="{E549111E-53B4-4923-A679-3E30C0419D34}">
      <dgm:prSet custT="1"/>
      <dgm:spPr/>
      <dgm:t>
        <a:bodyPr/>
        <a:lstStyle/>
        <a:p>
          <a:r>
            <a:rPr lang="pt-BR" sz="1600" dirty="0"/>
            <a:t>4- Indicação do espaço a ser instalada a SR;</a:t>
          </a:r>
        </a:p>
      </dgm:t>
    </dgm:pt>
    <dgm:pt modelId="{08B0AED1-7E1E-4EAA-B6F9-B9BEDA49A28B}" type="parTrans" cxnId="{8262B98F-D015-4AC6-B684-863B81353253}">
      <dgm:prSet/>
      <dgm:spPr/>
      <dgm:t>
        <a:bodyPr/>
        <a:lstStyle/>
        <a:p>
          <a:endParaRPr lang="pt-BR"/>
        </a:p>
      </dgm:t>
    </dgm:pt>
    <dgm:pt modelId="{DEA1BC4F-255C-431F-9402-F7B42106418C}" type="sibTrans" cxnId="{8262B98F-D015-4AC6-B684-863B81353253}">
      <dgm:prSet/>
      <dgm:spPr/>
      <dgm:t>
        <a:bodyPr/>
        <a:lstStyle/>
        <a:p>
          <a:endParaRPr lang="pt-BR"/>
        </a:p>
      </dgm:t>
    </dgm:pt>
    <dgm:pt modelId="{9F9AD712-D715-4D99-94BA-B6F6D72CE0F3}">
      <dgm:prSet custT="1"/>
      <dgm:spPr/>
      <dgm:t>
        <a:bodyPr/>
        <a:lstStyle/>
        <a:p>
          <a:r>
            <a:rPr lang="pt-BR" sz="1600" dirty="0"/>
            <a:t>5 Recursos que serão adquiridos com verbas do PDDE - Paulista (custeio/capital; quantidade e valores);</a:t>
          </a:r>
        </a:p>
      </dgm:t>
    </dgm:pt>
    <dgm:pt modelId="{AD1714B6-B35C-4C96-9770-DD03206A8273}" type="parTrans" cxnId="{A86CD394-3EC4-47F6-8516-EA79267630FB}">
      <dgm:prSet/>
      <dgm:spPr/>
      <dgm:t>
        <a:bodyPr/>
        <a:lstStyle/>
        <a:p>
          <a:endParaRPr lang="pt-BR"/>
        </a:p>
      </dgm:t>
    </dgm:pt>
    <dgm:pt modelId="{967215F8-35B8-44F2-820B-E01E1ACE872E}" type="sibTrans" cxnId="{A86CD394-3EC4-47F6-8516-EA79267630FB}">
      <dgm:prSet/>
      <dgm:spPr/>
      <dgm:t>
        <a:bodyPr/>
        <a:lstStyle/>
        <a:p>
          <a:endParaRPr lang="pt-BR"/>
        </a:p>
      </dgm:t>
    </dgm:pt>
    <dgm:pt modelId="{E38BAF50-73B7-490C-8DB4-211741B1EE7F}">
      <dgm:prSet custT="1"/>
      <dgm:spPr/>
      <dgm:t>
        <a:bodyPr/>
        <a:lstStyle/>
        <a:p>
          <a:r>
            <a:rPr lang="pt-BR" sz="1600" dirty="0"/>
            <a:t>6- Encaminhamento pedagógico – se houver;</a:t>
          </a:r>
        </a:p>
      </dgm:t>
    </dgm:pt>
    <dgm:pt modelId="{BE472B42-C780-405B-9AD4-EE1A46DD02B5}" type="parTrans" cxnId="{8161A637-7B57-419A-9F17-6CA0CD035BDA}">
      <dgm:prSet/>
      <dgm:spPr/>
      <dgm:t>
        <a:bodyPr/>
        <a:lstStyle/>
        <a:p>
          <a:endParaRPr lang="pt-BR"/>
        </a:p>
      </dgm:t>
    </dgm:pt>
    <dgm:pt modelId="{7D588A72-C7BD-482E-B45F-589453FEB86B}" type="sibTrans" cxnId="{8161A637-7B57-419A-9F17-6CA0CD035BDA}">
      <dgm:prSet/>
      <dgm:spPr/>
      <dgm:t>
        <a:bodyPr/>
        <a:lstStyle/>
        <a:p>
          <a:endParaRPr lang="pt-BR"/>
        </a:p>
      </dgm:t>
    </dgm:pt>
    <dgm:pt modelId="{AD265989-AE95-434D-B11C-C17E005A15C2}">
      <dgm:prSet/>
      <dgm:spPr/>
      <dgm:t>
        <a:bodyPr/>
        <a:lstStyle/>
        <a:p>
          <a:r>
            <a:rPr lang="pt-BR"/>
            <a:t>7- Avaliação Pedagógica Inicial – API;</a:t>
          </a:r>
        </a:p>
      </dgm:t>
    </dgm:pt>
    <dgm:pt modelId="{35E5B087-F0D3-4A8A-8790-B2D156F5DD30}" type="parTrans" cxnId="{648A77F9-6F3A-49C6-B7D6-AD7BA3E72159}">
      <dgm:prSet/>
      <dgm:spPr/>
      <dgm:t>
        <a:bodyPr/>
        <a:lstStyle/>
        <a:p>
          <a:endParaRPr lang="pt-BR"/>
        </a:p>
      </dgm:t>
    </dgm:pt>
    <dgm:pt modelId="{7A18A7AF-ED9A-43E2-8010-07E8882B9723}" type="sibTrans" cxnId="{648A77F9-6F3A-49C6-B7D6-AD7BA3E72159}">
      <dgm:prSet/>
      <dgm:spPr/>
      <dgm:t>
        <a:bodyPr/>
        <a:lstStyle/>
        <a:p>
          <a:endParaRPr lang="pt-BR"/>
        </a:p>
      </dgm:t>
    </dgm:pt>
    <dgm:pt modelId="{CC6B2288-4EDE-4F9D-89A5-397F389756F2}">
      <dgm:prSet/>
      <dgm:spPr/>
      <dgm:t>
        <a:bodyPr/>
        <a:lstStyle/>
        <a:p>
          <a:r>
            <a:rPr lang="pt-BR"/>
            <a:t>8- Laudo médico – deficiência específica;</a:t>
          </a:r>
        </a:p>
      </dgm:t>
    </dgm:pt>
    <dgm:pt modelId="{4BE60709-ACB0-42AB-ADF0-547CF00F43F9}" type="parTrans" cxnId="{3AF1B46A-DA8F-4626-927B-5662ABA90217}">
      <dgm:prSet/>
      <dgm:spPr/>
      <dgm:t>
        <a:bodyPr/>
        <a:lstStyle/>
        <a:p>
          <a:endParaRPr lang="pt-BR"/>
        </a:p>
      </dgm:t>
    </dgm:pt>
    <dgm:pt modelId="{B04771FB-D60C-4014-86DC-61702504D8AD}" type="sibTrans" cxnId="{3AF1B46A-DA8F-4626-927B-5662ABA90217}">
      <dgm:prSet/>
      <dgm:spPr/>
      <dgm:t>
        <a:bodyPr/>
        <a:lstStyle/>
        <a:p>
          <a:endParaRPr lang="pt-BR"/>
        </a:p>
      </dgm:t>
    </dgm:pt>
    <dgm:pt modelId="{D57C8F42-FD83-4F91-ADF7-8714FE4CB93B}">
      <dgm:prSet/>
      <dgm:spPr/>
      <dgm:t>
        <a:bodyPr/>
        <a:lstStyle/>
        <a:p>
          <a:r>
            <a:rPr lang="pt-BR"/>
            <a:t>9- Relatório de Profissional Habiltiado – aluno com altas habilidades;</a:t>
          </a:r>
        </a:p>
      </dgm:t>
    </dgm:pt>
    <dgm:pt modelId="{2BD809F4-7383-4389-90DB-82F6021E040B}" type="parTrans" cxnId="{B24422E2-809F-4FA1-B6FC-925129D16603}">
      <dgm:prSet/>
      <dgm:spPr/>
      <dgm:t>
        <a:bodyPr/>
        <a:lstStyle/>
        <a:p>
          <a:endParaRPr lang="pt-BR"/>
        </a:p>
      </dgm:t>
    </dgm:pt>
    <dgm:pt modelId="{79D0CF22-3549-43AA-A3D8-E08E9BD005D5}" type="sibTrans" cxnId="{B24422E2-809F-4FA1-B6FC-925129D16603}">
      <dgm:prSet/>
      <dgm:spPr/>
      <dgm:t>
        <a:bodyPr/>
        <a:lstStyle/>
        <a:p>
          <a:endParaRPr lang="pt-BR"/>
        </a:p>
      </dgm:t>
    </dgm:pt>
    <dgm:pt modelId="{657E2A43-89DB-4F61-B95E-27C0DDAAFB1D}" type="pres">
      <dgm:prSet presAssocID="{33B38D02-A9A4-4F3D-BAB3-D48F8DB2A32E}" presName="Name0" presStyleCnt="0">
        <dgm:presLayoutVars>
          <dgm:dir/>
          <dgm:resizeHandles val="exact"/>
        </dgm:presLayoutVars>
      </dgm:prSet>
      <dgm:spPr/>
    </dgm:pt>
    <dgm:pt modelId="{5341296E-5DF0-4E46-B6C8-A327C3508E4E}" type="pres">
      <dgm:prSet presAssocID="{D0F59004-53E7-4ED5-A673-6A656B62BE40}" presName="node" presStyleLbl="node1" presStyleIdx="0" presStyleCnt="9">
        <dgm:presLayoutVars>
          <dgm:bulletEnabled val="1"/>
        </dgm:presLayoutVars>
      </dgm:prSet>
      <dgm:spPr/>
    </dgm:pt>
    <dgm:pt modelId="{8E25504A-CA0F-47EF-B258-0C2076205672}" type="pres">
      <dgm:prSet presAssocID="{82D83FF8-7AED-49A3-969D-C70DB1CE23F7}" presName="sibTrans" presStyleCnt="0"/>
      <dgm:spPr/>
    </dgm:pt>
    <dgm:pt modelId="{70AA6645-1368-425D-BD76-79D056DB7C46}" type="pres">
      <dgm:prSet presAssocID="{B318861A-32D2-447E-8E32-44B5EA33996C}" presName="node" presStyleLbl="node1" presStyleIdx="1" presStyleCnt="9">
        <dgm:presLayoutVars>
          <dgm:bulletEnabled val="1"/>
        </dgm:presLayoutVars>
      </dgm:prSet>
      <dgm:spPr/>
    </dgm:pt>
    <dgm:pt modelId="{6862B03D-68AE-4AB1-8D94-43BF9FB03450}" type="pres">
      <dgm:prSet presAssocID="{FB5EE76B-2659-43CE-AEF6-2EAEB8A0417D}" presName="sibTrans" presStyleCnt="0"/>
      <dgm:spPr/>
    </dgm:pt>
    <dgm:pt modelId="{9808291C-B4BE-4C02-8808-7DF319572C30}" type="pres">
      <dgm:prSet presAssocID="{71348EC8-4BFF-4400-A47C-93DF491ED71D}" presName="node" presStyleLbl="node1" presStyleIdx="2" presStyleCnt="9">
        <dgm:presLayoutVars>
          <dgm:bulletEnabled val="1"/>
        </dgm:presLayoutVars>
      </dgm:prSet>
      <dgm:spPr/>
    </dgm:pt>
    <dgm:pt modelId="{ADB78D77-395A-4146-9B8F-D36C814CAE39}" type="pres">
      <dgm:prSet presAssocID="{3081AC73-1D0D-4D47-B4E1-4AF77D3A2B33}" presName="sibTrans" presStyleCnt="0"/>
      <dgm:spPr/>
    </dgm:pt>
    <dgm:pt modelId="{6CB5DBE4-44E2-414F-8199-DF5350779BDB}" type="pres">
      <dgm:prSet presAssocID="{E549111E-53B4-4923-A679-3E30C0419D34}" presName="node" presStyleLbl="node1" presStyleIdx="3" presStyleCnt="9">
        <dgm:presLayoutVars>
          <dgm:bulletEnabled val="1"/>
        </dgm:presLayoutVars>
      </dgm:prSet>
      <dgm:spPr/>
    </dgm:pt>
    <dgm:pt modelId="{8545E730-CD30-4781-A433-70AFB8744CBB}" type="pres">
      <dgm:prSet presAssocID="{DEA1BC4F-255C-431F-9402-F7B42106418C}" presName="sibTrans" presStyleCnt="0"/>
      <dgm:spPr/>
    </dgm:pt>
    <dgm:pt modelId="{5E0E77DA-8570-4DD2-AEE8-D77DB97DDD3F}" type="pres">
      <dgm:prSet presAssocID="{9F9AD712-D715-4D99-94BA-B6F6D72CE0F3}" presName="node" presStyleLbl="node1" presStyleIdx="4" presStyleCnt="9">
        <dgm:presLayoutVars>
          <dgm:bulletEnabled val="1"/>
        </dgm:presLayoutVars>
      </dgm:prSet>
      <dgm:spPr/>
    </dgm:pt>
    <dgm:pt modelId="{F41DAEF8-0E7B-4942-BE2D-2ED1F0625616}" type="pres">
      <dgm:prSet presAssocID="{967215F8-35B8-44F2-820B-E01E1ACE872E}" presName="sibTrans" presStyleCnt="0"/>
      <dgm:spPr/>
    </dgm:pt>
    <dgm:pt modelId="{87E06766-99A7-436F-8433-DBBE1E6442C4}" type="pres">
      <dgm:prSet presAssocID="{E38BAF50-73B7-490C-8DB4-211741B1EE7F}" presName="node" presStyleLbl="node1" presStyleIdx="5" presStyleCnt="9">
        <dgm:presLayoutVars>
          <dgm:bulletEnabled val="1"/>
        </dgm:presLayoutVars>
      </dgm:prSet>
      <dgm:spPr/>
    </dgm:pt>
    <dgm:pt modelId="{6AE548D4-44FF-4305-A824-40A995A534B0}" type="pres">
      <dgm:prSet presAssocID="{7D588A72-C7BD-482E-B45F-589453FEB86B}" presName="sibTrans" presStyleCnt="0"/>
      <dgm:spPr/>
    </dgm:pt>
    <dgm:pt modelId="{D482C7DF-3273-4119-98C0-94979C1EBAF1}" type="pres">
      <dgm:prSet presAssocID="{AD265989-AE95-434D-B11C-C17E005A15C2}" presName="node" presStyleLbl="node1" presStyleIdx="6" presStyleCnt="9">
        <dgm:presLayoutVars>
          <dgm:bulletEnabled val="1"/>
        </dgm:presLayoutVars>
      </dgm:prSet>
      <dgm:spPr/>
    </dgm:pt>
    <dgm:pt modelId="{7BEE5997-762E-4AA7-879C-554F82D2DEA8}" type="pres">
      <dgm:prSet presAssocID="{7A18A7AF-ED9A-43E2-8010-07E8882B9723}" presName="sibTrans" presStyleCnt="0"/>
      <dgm:spPr/>
    </dgm:pt>
    <dgm:pt modelId="{D0E1D3D9-8909-4A21-87AD-205CE5EA60BF}" type="pres">
      <dgm:prSet presAssocID="{CC6B2288-4EDE-4F9D-89A5-397F389756F2}" presName="node" presStyleLbl="node1" presStyleIdx="7" presStyleCnt="9">
        <dgm:presLayoutVars>
          <dgm:bulletEnabled val="1"/>
        </dgm:presLayoutVars>
      </dgm:prSet>
      <dgm:spPr/>
    </dgm:pt>
    <dgm:pt modelId="{5DB00159-683C-47CA-A4C7-640ECB7E7E2A}" type="pres">
      <dgm:prSet presAssocID="{B04771FB-D60C-4014-86DC-61702504D8AD}" presName="sibTrans" presStyleCnt="0"/>
      <dgm:spPr/>
    </dgm:pt>
    <dgm:pt modelId="{681EE270-437A-48B1-AD31-C79F09ED09C1}" type="pres">
      <dgm:prSet presAssocID="{D57C8F42-FD83-4F91-ADF7-8714FE4CB93B}" presName="node" presStyleLbl="node1" presStyleIdx="8" presStyleCnt="9">
        <dgm:presLayoutVars>
          <dgm:bulletEnabled val="1"/>
        </dgm:presLayoutVars>
      </dgm:prSet>
      <dgm:spPr/>
    </dgm:pt>
  </dgm:ptLst>
  <dgm:cxnLst>
    <dgm:cxn modelId="{643CE413-2869-4334-994F-72976F461F8F}" srcId="{33B38D02-A9A4-4F3D-BAB3-D48F8DB2A32E}" destId="{D0F59004-53E7-4ED5-A673-6A656B62BE40}" srcOrd="0" destOrd="0" parTransId="{A3F0F8D0-B08A-49AE-914A-9BAED4068048}" sibTransId="{82D83FF8-7AED-49A3-969D-C70DB1CE23F7}"/>
    <dgm:cxn modelId="{5AD14523-0DAF-4BEA-9ABB-F745FC8AF22E}" type="presOf" srcId="{9F9AD712-D715-4D99-94BA-B6F6D72CE0F3}" destId="{5E0E77DA-8570-4DD2-AEE8-D77DB97DDD3F}" srcOrd="0" destOrd="0" presId="urn:microsoft.com/office/officeart/2005/8/layout/hList6"/>
    <dgm:cxn modelId="{8161A637-7B57-419A-9F17-6CA0CD035BDA}" srcId="{33B38D02-A9A4-4F3D-BAB3-D48F8DB2A32E}" destId="{E38BAF50-73B7-490C-8DB4-211741B1EE7F}" srcOrd="5" destOrd="0" parTransId="{BE472B42-C780-405B-9AD4-EE1A46DD02B5}" sibTransId="{7D588A72-C7BD-482E-B45F-589453FEB86B}"/>
    <dgm:cxn modelId="{6149473F-98B4-4D12-B8E3-103DBE1F3595}" type="presOf" srcId="{71348EC8-4BFF-4400-A47C-93DF491ED71D}" destId="{9808291C-B4BE-4C02-8808-7DF319572C30}" srcOrd="0" destOrd="0" presId="urn:microsoft.com/office/officeart/2005/8/layout/hList6"/>
    <dgm:cxn modelId="{113D7B65-FA30-4D06-BC5B-48CEB9F11B7F}" type="presOf" srcId="{E549111E-53B4-4923-A679-3E30C0419D34}" destId="{6CB5DBE4-44E2-414F-8199-DF5350779BDB}" srcOrd="0" destOrd="0" presId="urn:microsoft.com/office/officeart/2005/8/layout/hList6"/>
    <dgm:cxn modelId="{0158CD65-4B68-4C4A-B652-BB004F05F6DA}" type="presOf" srcId="{E38BAF50-73B7-490C-8DB4-211741B1EE7F}" destId="{87E06766-99A7-436F-8433-DBBE1E6442C4}" srcOrd="0" destOrd="0" presId="urn:microsoft.com/office/officeart/2005/8/layout/hList6"/>
    <dgm:cxn modelId="{3AF1B46A-DA8F-4626-927B-5662ABA90217}" srcId="{33B38D02-A9A4-4F3D-BAB3-D48F8DB2A32E}" destId="{CC6B2288-4EDE-4F9D-89A5-397F389756F2}" srcOrd="7" destOrd="0" parTransId="{4BE60709-ACB0-42AB-ADF0-547CF00F43F9}" sibTransId="{B04771FB-D60C-4014-86DC-61702504D8AD}"/>
    <dgm:cxn modelId="{51F3146B-4DF6-4B8E-A707-6D8263CF141F}" type="presOf" srcId="{AD265989-AE95-434D-B11C-C17E005A15C2}" destId="{D482C7DF-3273-4119-98C0-94979C1EBAF1}" srcOrd="0" destOrd="0" presId="urn:microsoft.com/office/officeart/2005/8/layout/hList6"/>
    <dgm:cxn modelId="{A36BE04C-88AC-4AA4-AE56-F38A4D3F2A79}" srcId="{33B38D02-A9A4-4F3D-BAB3-D48F8DB2A32E}" destId="{B318861A-32D2-447E-8E32-44B5EA33996C}" srcOrd="1" destOrd="0" parTransId="{258E0283-4FD0-428D-AECB-E8EF30308AF2}" sibTransId="{FB5EE76B-2659-43CE-AEF6-2EAEB8A0417D}"/>
    <dgm:cxn modelId="{AE5E6551-60AF-4B88-9309-D921445033C3}" type="presOf" srcId="{CC6B2288-4EDE-4F9D-89A5-397F389756F2}" destId="{D0E1D3D9-8909-4A21-87AD-205CE5EA60BF}" srcOrd="0" destOrd="0" presId="urn:microsoft.com/office/officeart/2005/8/layout/hList6"/>
    <dgm:cxn modelId="{8262B98F-D015-4AC6-B684-863B81353253}" srcId="{33B38D02-A9A4-4F3D-BAB3-D48F8DB2A32E}" destId="{E549111E-53B4-4923-A679-3E30C0419D34}" srcOrd="3" destOrd="0" parTransId="{08B0AED1-7E1E-4EAA-B6F9-B9BEDA49A28B}" sibTransId="{DEA1BC4F-255C-431F-9402-F7B42106418C}"/>
    <dgm:cxn modelId="{A86CD394-3EC4-47F6-8516-EA79267630FB}" srcId="{33B38D02-A9A4-4F3D-BAB3-D48F8DB2A32E}" destId="{9F9AD712-D715-4D99-94BA-B6F6D72CE0F3}" srcOrd="4" destOrd="0" parTransId="{AD1714B6-B35C-4C96-9770-DD03206A8273}" sibTransId="{967215F8-35B8-44F2-820B-E01E1ACE872E}"/>
    <dgm:cxn modelId="{BBB5B7A3-9D9D-455A-8C79-2455E1355B21}" srcId="{33B38D02-A9A4-4F3D-BAB3-D48F8DB2A32E}" destId="{71348EC8-4BFF-4400-A47C-93DF491ED71D}" srcOrd="2" destOrd="0" parTransId="{E0833DD3-7886-4EC6-B63A-53B03745ECEE}" sibTransId="{3081AC73-1D0D-4D47-B4E1-4AF77D3A2B33}"/>
    <dgm:cxn modelId="{06ECB8BE-7762-495B-ACCE-36973631B27F}" type="presOf" srcId="{D0F59004-53E7-4ED5-A673-6A656B62BE40}" destId="{5341296E-5DF0-4E46-B6C8-A327C3508E4E}" srcOrd="0" destOrd="0" presId="urn:microsoft.com/office/officeart/2005/8/layout/hList6"/>
    <dgm:cxn modelId="{285598DA-EB75-4AE9-B5C3-7B3287A5CC00}" type="presOf" srcId="{33B38D02-A9A4-4F3D-BAB3-D48F8DB2A32E}" destId="{657E2A43-89DB-4F61-B95E-27C0DDAAFB1D}" srcOrd="0" destOrd="0" presId="urn:microsoft.com/office/officeart/2005/8/layout/hList6"/>
    <dgm:cxn modelId="{67CD56DE-3ADC-49DD-B50B-EE3B179D2DFB}" type="presOf" srcId="{D57C8F42-FD83-4F91-ADF7-8714FE4CB93B}" destId="{681EE270-437A-48B1-AD31-C79F09ED09C1}" srcOrd="0" destOrd="0" presId="urn:microsoft.com/office/officeart/2005/8/layout/hList6"/>
    <dgm:cxn modelId="{B24422E2-809F-4FA1-B6FC-925129D16603}" srcId="{33B38D02-A9A4-4F3D-BAB3-D48F8DB2A32E}" destId="{D57C8F42-FD83-4F91-ADF7-8714FE4CB93B}" srcOrd="8" destOrd="0" parTransId="{2BD809F4-7383-4389-90DB-82F6021E040B}" sibTransId="{79D0CF22-3549-43AA-A3D8-E08E9BD005D5}"/>
    <dgm:cxn modelId="{648A77F9-6F3A-49C6-B7D6-AD7BA3E72159}" srcId="{33B38D02-A9A4-4F3D-BAB3-D48F8DB2A32E}" destId="{AD265989-AE95-434D-B11C-C17E005A15C2}" srcOrd="6" destOrd="0" parTransId="{35E5B087-F0D3-4A8A-8790-B2D156F5DD30}" sibTransId="{7A18A7AF-ED9A-43E2-8010-07E8882B9723}"/>
    <dgm:cxn modelId="{E5B4A9FB-D98B-4805-8E3C-E47BA127C952}" type="presOf" srcId="{B318861A-32D2-447E-8E32-44B5EA33996C}" destId="{70AA6645-1368-425D-BD76-79D056DB7C46}" srcOrd="0" destOrd="0" presId="urn:microsoft.com/office/officeart/2005/8/layout/hList6"/>
    <dgm:cxn modelId="{2E311A39-2148-44BF-9815-E5C17952A14E}" type="presParOf" srcId="{657E2A43-89DB-4F61-B95E-27C0DDAAFB1D}" destId="{5341296E-5DF0-4E46-B6C8-A327C3508E4E}" srcOrd="0" destOrd="0" presId="urn:microsoft.com/office/officeart/2005/8/layout/hList6"/>
    <dgm:cxn modelId="{031A790A-7CD0-4F5C-B779-46FEE1A4BE0A}" type="presParOf" srcId="{657E2A43-89DB-4F61-B95E-27C0DDAAFB1D}" destId="{8E25504A-CA0F-47EF-B258-0C2076205672}" srcOrd="1" destOrd="0" presId="urn:microsoft.com/office/officeart/2005/8/layout/hList6"/>
    <dgm:cxn modelId="{F084B460-F275-4738-89A6-3552A59A9AD2}" type="presParOf" srcId="{657E2A43-89DB-4F61-B95E-27C0DDAAFB1D}" destId="{70AA6645-1368-425D-BD76-79D056DB7C46}" srcOrd="2" destOrd="0" presId="urn:microsoft.com/office/officeart/2005/8/layout/hList6"/>
    <dgm:cxn modelId="{1B93072C-4C34-48D0-ACAD-8DF8226458E4}" type="presParOf" srcId="{657E2A43-89DB-4F61-B95E-27C0DDAAFB1D}" destId="{6862B03D-68AE-4AB1-8D94-43BF9FB03450}" srcOrd="3" destOrd="0" presId="urn:microsoft.com/office/officeart/2005/8/layout/hList6"/>
    <dgm:cxn modelId="{36B06306-CF26-42C9-BE72-9EFF6DD2AD91}" type="presParOf" srcId="{657E2A43-89DB-4F61-B95E-27C0DDAAFB1D}" destId="{9808291C-B4BE-4C02-8808-7DF319572C30}" srcOrd="4" destOrd="0" presId="urn:microsoft.com/office/officeart/2005/8/layout/hList6"/>
    <dgm:cxn modelId="{6633F675-409B-4298-A1DD-7744369AFC74}" type="presParOf" srcId="{657E2A43-89DB-4F61-B95E-27C0DDAAFB1D}" destId="{ADB78D77-395A-4146-9B8F-D36C814CAE39}" srcOrd="5" destOrd="0" presId="urn:microsoft.com/office/officeart/2005/8/layout/hList6"/>
    <dgm:cxn modelId="{546D3D9B-03EC-4E55-8BC3-D996B5AAE2BE}" type="presParOf" srcId="{657E2A43-89DB-4F61-B95E-27C0DDAAFB1D}" destId="{6CB5DBE4-44E2-414F-8199-DF5350779BDB}" srcOrd="6" destOrd="0" presId="urn:microsoft.com/office/officeart/2005/8/layout/hList6"/>
    <dgm:cxn modelId="{BCF8F13E-5486-44D5-A4F8-D00F38CFA376}" type="presParOf" srcId="{657E2A43-89DB-4F61-B95E-27C0DDAAFB1D}" destId="{8545E730-CD30-4781-A433-70AFB8744CBB}" srcOrd="7" destOrd="0" presId="urn:microsoft.com/office/officeart/2005/8/layout/hList6"/>
    <dgm:cxn modelId="{FD84AB96-46B5-4E90-9EAA-D6A83E4B505D}" type="presParOf" srcId="{657E2A43-89DB-4F61-B95E-27C0DDAAFB1D}" destId="{5E0E77DA-8570-4DD2-AEE8-D77DB97DDD3F}" srcOrd="8" destOrd="0" presId="urn:microsoft.com/office/officeart/2005/8/layout/hList6"/>
    <dgm:cxn modelId="{8FD4501F-E45D-4D00-8154-319D96E21BB9}" type="presParOf" srcId="{657E2A43-89DB-4F61-B95E-27C0DDAAFB1D}" destId="{F41DAEF8-0E7B-4942-BE2D-2ED1F0625616}" srcOrd="9" destOrd="0" presId="urn:microsoft.com/office/officeart/2005/8/layout/hList6"/>
    <dgm:cxn modelId="{B86C764B-79A4-432B-AC9C-D686904D33F3}" type="presParOf" srcId="{657E2A43-89DB-4F61-B95E-27C0DDAAFB1D}" destId="{87E06766-99A7-436F-8433-DBBE1E6442C4}" srcOrd="10" destOrd="0" presId="urn:microsoft.com/office/officeart/2005/8/layout/hList6"/>
    <dgm:cxn modelId="{D749101F-6BF4-46F1-9906-63F9E6C1A982}" type="presParOf" srcId="{657E2A43-89DB-4F61-B95E-27C0DDAAFB1D}" destId="{6AE548D4-44FF-4305-A824-40A995A534B0}" srcOrd="11" destOrd="0" presId="urn:microsoft.com/office/officeart/2005/8/layout/hList6"/>
    <dgm:cxn modelId="{85AD15F3-2EA5-43F0-86A9-BF9427646D18}" type="presParOf" srcId="{657E2A43-89DB-4F61-B95E-27C0DDAAFB1D}" destId="{D482C7DF-3273-4119-98C0-94979C1EBAF1}" srcOrd="12" destOrd="0" presId="urn:microsoft.com/office/officeart/2005/8/layout/hList6"/>
    <dgm:cxn modelId="{5C9BB678-C2D3-4CC2-B76B-01B3D2D4D8EC}" type="presParOf" srcId="{657E2A43-89DB-4F61-B95E-27C0DDAAFB1D}" destId="{7BEE5997-762E-4AA7-879C-554F82D2DEA8}" srcOrd="13" destOrd="0" presId="urn:microsoft.com/office/officeart/2005/8/layout/hList6"/>
    <dgm:cxn modelId="{56C6DD7C-32D6-446A-8468-E6ADA248603C}" type="presParOf" srcId="{657E2A43-89DB-4F61-B95E-27C0DDAAFB1D}" destId="{D0E1D3D9-8909-4A21-87AD-205CE5EA60BF}" srcOrd="14" destOrd="0" presId="urn:microsoft.com/office/officeart/2005/8/layout/hList6"/>
    <dgm:cxn modelId="{63B0D3AD-C115-4D8C-A7AC-17CBC4CBC8EC}" type="presParOf" srcId="{657E2A43-89DB-4F61-B95E-27C0DDAAFB1D}" destId="{5DB00159-683C-47CA-A4C7-640ECB7E7E2A}" srcOrd="15" destOrd="0" presId="urn:microsoft.com/office/officeart/2005/8/layout/hList6"/>
    <dgm:cxn modelId="{DAA75E2A-C736-4B26-830C-08A44909446E}" type="presParOf" srcId="{657E2A43-89DB-4F61-B95E-27C0DDAAFB1D}" destId="{681EE270-437A-48B1-AD31-C79F09ED09C1}" srcOrd="1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066C59-3DFA-4175-8AE4-815E09FF219C}" type="doc">
      <dgm:prSet loTypeId="urn:microsoft.com/office/officeart/2016/7/layout/BasicProcessNew" loCatId="process" qsTypeId="urn:microsoft.com/office/officeart/2005/8/quickstyle/simple1" qsCatId="simple" csTypeId="urn:microsoft.com/office/officeart/2005/8/colors/colorful1" csCatId="colorful" phldr="1"/>
      <dgm:spPr/>
      <dgm:t>
        <a:bodyPr/>
        <a:lstStyle/>
        <a:p>
          <a:endParaRPr lang="en-US"/>
        </a:p>
      </dgm:t>
    </dgm:pt>
    <dgm:pt modelId="{21089F4A-BEB2-40F0-9E4A-BE4EA52884C2}">
      <dgm:prSet custT="1"/>
      <dgm:spPr/>
      <dgm:t>
        <a:bodyPr/>
        <a:lstStyle/>
        <a:p>
          <a:r>
            <a:rPr lang="pt-BR" sz="1800" dirty="0"/>
            <a:t>1- apoiar a elaboração de acessibilidade curricular</a:t>
          </a:r>
          <a:r>
            <a:rPr lang="pt-BR" sz="1400" dirty="0"/>
            <a:t>; </a:t>
          </a:r>
          <a:endParaRPr lang="en-US" sz="1400" dirty="0"/>
        </a:p>
      </dgm:t>
    </dgm:pt>
    <dgm:pt modelId="{1B24CDFC-D421-42F8-A314-EED5AA8803BB}" type="parTrans" cxnId="{F0282B42-1F1D-41CC-9B70-7604FCC132EC}">
      <dgm:prSet/>
      <dgm:spPr/>
      <dgm:t>
        <a:bodyPr/>
        <a:lstStyle/>
        <a:p>
          <a:endParaRPr lang="en-US"/>
        </a:p>
      </dgm:t>
    </dgm:pt>
    <dgm:pt modelId="{D834E582-563F-450B-88BF-F34F6CA93F3E}" type="sibTrans" cxnId="{F0282B42-1F1D-41CC-9B70-7604FCC132EC}">
      <dgm:prSet/>
      <dgm:spPr/>
      <dgm:t>
        <a:bodyPr/>
        <a:lstStyle/>
        <a:p>
          <a:endParaRPr lang="en-US"/>
        </a:p>
      </dgm:t>
    </dgm:pt>
    <dgm:pt modelId="{10B5DBE1-BDB9-479A-9D85-FEF1A13A5248}">
      <dgm:prSet custT="1"/>
      <dgm:spPr/>
      <dgm:t>
        <a:bodyPr/>
        <a:lstStyle/>
        <a:p>
          <a:r>
            <a:rPr lang="pt-BR" sz="1800" dirty="0"/>
            <a:t>2- responsabilizar-se pela mediação das metodologias, conteúdos e técnicas da Educação Especial para a sala de aula regular;</a:t>
          </a:r>
          <a:endParaRPr lang="en-US" sz="1800" dirty="0"/>
        </a:p>
      </dgm:t>
    </dgm:pt>
    <dgm:pt modelId="{157B0A94-D1C8-489E-961A-67540B68A8DE}" type="parTrans" cxnId="{843D8F1B-6A99-421E-8186-3E766875ABB5}">
      <dgm:prSet/>
      <dgm:spPr/>
      <dgm:t>
        <a:bodyPr/>
        <a:lstStyle/>
        <a:p>
          <a:endParaRPr lang="en-US"/>
        </a:p>
      </dgm:t>
    </dgm:pt>
    <dgm:pt modelId="{74D821F0-0D73-4CD5-A9B3-D3EADCAA4AFA}" type="sibTrans" cxnId="{843D8F1B-6A99-421E-8186-3E766875ABB5}">
      <dgm:prSet/>
      <dgm:spPr/>
      <dgm:t>
        <a:bodyPr/>
        <a:lstStyle/>
        <a:p>
          <a:endParaRPr lang="en-US"/>
        </a:p>
      </dgm:t>
    </dgm:pt>
    <dgm:pt modelId="{A689BB2E-31FB-490D-B7AA-7F9B29684B93}">
      <dgm:prSet custT="1"/>
      <dgm:spPr/>
      <dgm:t>
        <a:bodyPr/>
        <a:lstStyle/>
        <a:p>
          <a:r>
            <a:rPr lang="pt-BR" sz="1800" dirty="0"/>
            <a:t>3- atuar na indicação, na solicitação e na adequação dos apoios, recursos e serviços necessários ao estudante elegível aos serviços da Educação Especial;</a:t>
          </a:r>
          <a:endParaRPr lang="en-US" sz="1800" dirty="0"/>
        </a:p>
      </dgm:t>
    </dgm:pt>
    <dgm:pt modelId="{7ECF79BD-702B-4A51-B5AA-561E1CA1FE04}" type="parTrans" cxnId="{0741B8D9-F6F8-46BD-AFD9-9A36989BD79F}">
      <dgm:prSet/>
      <dgm:spPr/>
      <dgm:t>
        <a:bodyPr/>
        <a:lstStyle/>
        <a:p>
          <a:endParaRPr lang="en-US"/>
        </a:p>
      </dgm:t>
    </dgm:pt>
    <dgm:pt modelId="{E126FA02-BFDE-457C-B7B2-33513A1D235B}" type="sibTrans" cxnId="{0741B8D9-F6F8-46BD-AFD9-9A36989BD79F}">
      <dgm:prSet/>
      <dgm:spPr/>
      <dgm:t>
        <a:bodyPr/>
        <a:lstStyle/>
        <a:p>
          <a:endParaRPr lang="en-US"/>
        </a:p>
      </dgm:t>
    </dgm:pt>
    <dgm:pt modelId="{E97FB211-00F9-443E-B653-9F371CA24160}">
      <dgm:prSet custT="1"/>
      <dgm:spPr/>
      <dgm:t>
        <a:bodyPr/>
        <a:lstStyle/>
        <a:p>
          <a:r>
            <a:rPr lang="pt-BR" sz="1800" dirty="0"/>
            <a:t>4- acompanhar as solicitações até a efetiva disponibilização dos apoios, recursos e serviços ao estudante</a:t>
          </a:r>
          <a:r>
            <a:rPr lang="pt-BR" sz="1400" dirty="0"/>
            <a:t>;</a:t>
          </a:r>
          <a:endParaRPr lang="en-US" sz="1400" dirty="0"/>
        </a:p>
      </dgm:t>
    </dgm:pt>
    <dgm:pt modelId="{3F11B889-E3CB-4A88-9032-5E53701801C2}" type="parTrans" cxnId="{9189B434-CCC9-43FA-B587-6DD52E0A7546}">
      <dgm:prSet/>
      <dgm:spPr/>
      <dgm:t>
        <a:bodyPr/>
        <a:lstStyle/>
        <a:p>
          <a:endParaRPr lang="en-US"/>
        </a:p>
      </dgm:t>
    </dgm:pt>
    <dgm:pt modelId="{3E05217B-23A7-40A3-A83F-6B1B7815CD3A}" type="sibTrans" cxnId="{9189B434-CCC9-43FA-B587-6DD52E0A7546}">
      <dgm:prSet/>
      <dgm:spPr/>
      <dgm:t>
        <a:bodyPr/>
        <a:lstStyle/>
        <a:p>
          <a:endParaRPr lang="en-US"/>
        </a:p>
      </dgm:t>
    </dgm:pt>
    <dgm:pt modelId="{8C49C3EB-40B8-420A-A197-26D79A861F97}">
      <dgm:prSet custT="1"/>
      <dgm:spPr/>
      <dgm:t>
        <a:bodyPr/>
        <a:lstStyle/>
        <a:p>
          <a:r>
            <a:rPr lang="pt-BR" sz="1400" dirty="0"/>
            <a:t>5- atuar no acompanhamento dos apoios, recursos e serviços disponibilizados ao estudante, adequando-os, reavaliando- -os e verificando a necessidade de continuidade, considerando que os apoios, recursos e serviços devem convergir para a conquista da autonomia e independência do estudante; e</a:t>
          </a:r>
        </a:p>
      </dgm:t>
    </dgm:pt>
    <dgm:pt modelId="{DABD4617-0E59-485E-9B59-92BD35460B0E}" type="parTrans" cxnId="{A4E4CFAA-4E16-4958-962E-6F57D333F328}">
      <dgm:prSet/>
      <dgm:spPr/>
      <dgm:t>
        <a:bodyPr/>
        <a:lstStyle/>
        <a:p>
          <a:endParaRPr lang="pt-BR"/>
        </a:p>
      </dgm:t>
    </dgm:pt>
    <dgm:pt modelId="{45F95D58-5C96-442A-B115-A7CF4F6DBFF9}" type="sibTrans" cxnId="{A4E4CFAA-4E16-4958-962E-6F57D333F328}">
      <dgm:prSet/>
      <dgm:spPr/>
      <dgm:t>
        <a:bodyPr/>
        <a:lstStyle/>
        <a:p>
          <a:endParaRPr lang="pt-BR"/>
        </a:p>
      </dgm:t>
    </dgm:pt>
    <dgm:pt modelId="{A4776186-763C-4C65-8EC2-812C65B594C3}">
      <dgm:prSet custT="1"/>
      <dgm:spPr/>
      <dgm:t>
        <a:bodyPr/>
        <a:lstStyle/>
        <a:p>
          <a:r>
            <a:rPr lang="pt-BR" sz="1600" dirty="0"/>
            <a:t>6- acompanhar o Projeto Ensino Colaborativo, atualizando as informações periodicamente</a:t>
          </a:r>
          <a:r>
            <a:rPr lang="pt-BR" sz="1400" dirty="0"/>
            <a:t>.</a:t>
          </a:r>
        </a:p>
      </dgm:t>
    </dgm:pt>
    <dgm:pt modelId="{156EB999-48BD-4EA1-92EB-D7F458D78B33}" type="parTrans" cxnId="{2AF48677-778B-4409-92EA-8F54296336F2}">
      <dgm:prSet/>
      <dgm:spPr/>
      <dgm:t>
        <a:bodyPr/>
        <a:lstStyle/>
        <a:p>
          <a:endParaRPr lang="pt-BR"/>
        </a:p>
      </dgm:t>
    </dgm:pt>
    <dgm:pt modelId="{8976FC88-2927-4C90-AC4A-6F1C2C4CD724}" type="sibTrans" cxnId="{2AF48677-778B-4409-92EA-8F54296336F2}">
      <dgm:prSet/>
      <dgm:spPr/>
      <dgm:t>
        <a:bodyPr/>
        <a:lstStyle/>
        <a:p>
          <a:endParaRPr lang="pt-BR"/>
        </a:p>
      </dgm:t>
    </dgm:pt>
    <dgm:pt modelId="{D59D5D91-97CB-4506-A48F-71A43A76DC41}" type="pres">
      <dgm:prSet presAssocID="{D8066C59-3DFA-4175-8AE4-815E09FF219C}" presName="Name0" presStyleCnt="0">
        <dgm:presLayoutVars>
          <dgm:dir/>
          <dgm:resizeHandles val="exact"/>
        </dgm:presLayoutVars>
      </dgm:prSet>
      <dgm:spPr/>
    </dgm:pt>
    <dgm:pt modelId="{352384EF-5A42-46CE-BF15-A339FE728FEF}" type="pres">
      <dgm:prSet presAssocID="{21089F4A-BEB2-40F0-9E4A-BE4EA52884C2}" presName="node" presStyleLbl="node1" presStyleIdx="0" presStyleCnt="11">
        <dgm:presLayoutVars>
          <dgm:bulletEnabled val="1"/>
        </dgm:presLayoutVars>
      </dgm:prSet>
      <dgm:spPr/>
    </dgm:pt>
    <dgm:pt modelId="{FBCF5000-026E-4E0E-ABB7-A73CAA36410D}" type="pres">
      <dgm:prSet presAssocID="{D834E582-563F-450B-88BF-F34F6CA93F3E}" presName="sibTransSpacerBeforeConnector" presStyleCnt="0"/>
      <dgm:spPr/>
    </dgm:pt>
    <dgm:pt modelId="{8E01E163-24CB-49F5-80E0-66E43D745746}" type="pres">
      <dgm:prSet presAssocID="{D834E582-563F-450B-88BF-F34F6CA93F3E}" presName="sibTrans" presStyleLbl="node1" presStyleIdx="1" presStyleCnt="11"/>
      <dgm:spPr/>
    </dgm:pt>
    <dgm:pt modelId="{7684721A-8BD9-4C9A-B35B-249D257FFAE2}" type="pres">
      <dgm:prSet presAssocID="{D834E582-563F-450B-88BF-F34F6CA93F3E}" presName="sibTransSpacerAfterConnector" presStyleCnt="0"/>
      <dgm:spPr/>
    </dgm:pt>
    <dgm:pt modelId="{390E6729-3A57-4A42-B5A4-229B65A5E4AD}" type="pres">
      <dgm:prSet presAssocID="{10B5DBE1-BDB9-479A-9D85-FEF1A13A5248}" presName="node" presStyleLbl="node1" presStyleIdx="2" presStyleCnt="11">
        <dgm:presLayoutVars>
          <dgm:bulletEnabled val="1"/>
        </dgm:presLayoutVars>
      </dgm:prSet>
      <dgm:spPr/>
    </dgm:pt>
    <dgm:pt modelId="{FB5451C7-AFD8-4A4C-866E-D1D564ED2E5E}" type="pres">
      <dgm:prSet presAssocID="{74D821F0-0D73-4CD5-A9B3-D3EADCAA4AFA}" presName="sibTransSpacerBeforeConnector" presStyleCnt="0"/>
      <dgm:spPr/>
    </dgm:pt>
    <dgm:pt modelId="{D594EFAE-D84A-4E5E-BEE4-B318F0748F15}" type="pres">
      <dgm:prSet presAssocID="{74D821F0-0D73-4CD5-A9B3-D3EADCAA4AFA}" presName="sibTrans" presStyleLbl="node1" presStyleIdx="3" presStyleCnt="11"/>
      <dgm:spPr/>
    </dgm:pt>
    <dgm:pt modelId="{452FFDFC-F287-4E60-8ECA-1C796D8D29B5}" type="pres">
      <dgm:prSet presAssocID="{74D821F0-0D73-4CD5-A9B3-D3EADCAA4AFA}" presName="sibTransSpacerAfterConnector" presStyleCnt="0"/>
      <dgm:spPr/>
    </dgm:pt>
    <dgm:pt modelId="{5A01F9ED-6F33-4223-AF4A-1DA652E6307A}" type="pres">
      <dgm:prSet presAssocID="{A689BB2E-31FB-490D-B7AA-7F9B29684B93}" presName="node" presStyleLbl="node1" presStyleIdx="4" presStyleCnt="11">
        <dgm:presLayoutVars>
          <dgm:bulletEnabled val="1"/>
        </dgm:presLayoutVars>
      </dgm:prSet>
      <dgm:spPr/>
    </dgm:pt>
    <dgm:pt modelId="{DE85F2A5-FFFC-4548-AEDE-9AA6AF3F8402}" type="pres">
      <dgm:prSet presAssocID="{E126FA02-BFDE-457C-B7B2-33513A1D235B}" presName="sibTransSpacerBeforeConnector" presStyleCnt="0"/>
      <dgm:spPr/>
    </dgm:pt>
    <dgm:pt modelId="{66C214D6-28D7-4EBE-B613-516E58773798}" type="pres">
      <dgm:prSet presAssocID="{E126FA02-BFDE-457C-B7B2-33513A1D235B}" presName="sibTrans" presStyleLbl="node1" presStyleIdx="5" presStyleCnt="11"/>
      <dgm:spPr/>
    </dgm:pt>
    <dgm:pt modelId="{A2A1F6DF-4DA2-46E8-B7F6-0E0050C3D6A6}" type="pres">
      <dgm:prSet presAssocID="{E126FA02-BFDE-457C-B7B2-33513A1D235B}" presName="sibTransSpacerAfterConnector" presStyleCnt="0"/>
      <dgm:spPr/>
    </dgm:pt>
    <dgm:pt modelId="{34BEE626-F8EE-4B09-8C13-A60B14D0F567}" type="pres">
      <dgm:prSet presAssocID="{E97FB211-00F9-443E-B653-9F371CA24160}" presName="node" presStyleLbl="node1" presStyleIdx="6" presStyleCnt="11">
        <dgm:presLayoutVars>
          <dgm:bulletEnabled val="1"/>
        </dgm:presLayoutVars>
      </dgm:prSet>
      <dgm:spPr/>
    </dgm:pt>
    <dgm:pt modelId="{7665A247-1186-4CB7-9ECE-E550FAB2A1C9}" type="pres">
      <dgm:prSet presAssocID="{3E05217B-23A7-40A3-A83F-6B1B7815CD3A}" presName="sibTransSpacerBeforeConnector" presStyleCnt="0"/>
      <dgm:spPr/>
    </dgm:pt>
    <dgm:pt modelId="{160A4F75-45FE-4170-B95A-601A1EFDFF35}" type="pres">
      <dgm:prSet presAssocID="{3E05217B-23A7-40A3-A83F-6B1B7815CD3A}" presName="sibTrans" presStyleLbl="node1" presStyleIdx="7" presStyleCnt="11"/>
      <dgm:spPr/>
    </dgm:pt>
    <dgm:pt modelId="{4A3AB2CD-A434-477D-AB33-FDADDF3B94A0}" type="pres">
      <dgm:prSet presAssocID="{3E05217B-23A7-40A3-A83F-6B1B7815CD3A}" presName="sibTransSpacerAfterConnector" presStyleCnt="0"/>
      <dgm:spPr/>
    </dgm:pt>
    <dgm:pt modelId="{BDCB61BD-1506-4508-AA3C-51C904F81A0A}" type="pres">
      <dgm:prSet presAssocID="{8C49C3EB-40B8-420A-A197-26D79A861F97}" presName="node" presStyleLbl="node1" presStyleIdx="8" presStyleCnt="11">
        <dgm:presLayoutVars>
          <dgm:bulletEnabled val="1"/>
        </dgm:presLayoutVars>
      </dgm:prSet>
      <dgm:spPr/>
    </dgm:pt>
    <dgm:pt modelId="{91F7EA07-8FE6-45DE-9A75-0EA908C591DA}" type="pres">
      <dgm:prSet presAssocID="{45F95D58-5C96-442A-B115-A7CF4F6DBFF9}" presName="sibTransSpacerBeforeConnector" presStyleCnt="0"/>
      <dgm:spPr/>
    </dgm:pt>
    <dgm:pt modelId="{526E1ACC-BD12-4885-8017-4397235F5599}" type="pres">
      <dgm:prSet presAssocID="{45F95D58-5C96-442A-B115-A7CF4F6DBFF9}" presName="sibTrans" presStyleLbl="node1" presStyleIdx="9" presStyleCnt="11"/>
      <dgm:spPr/>
    </dgm:pt>
    <dgm:pt modelId="{CA64565E-6780-4FD6-97E0-DF7E8BC593EA}" type="pres">
      <dgm:prSet presAssocID="{45F95D58-5C96-442A-B115-A7CF4F6DBFF9}" presName="sibTransSpacerAfterConnector" presStyleCnt="0"/>
      <dgm:spPr/>
    </dgm:pt>
    <dgm:pt modelId="{3D7ED8E1-6FEF-4D7F-8DD0-0E657DF001DF}" type="pres">
      <dgm:prSet presAssocID="{A4776186-763C-4C65-8EC2-812C65B594C3}" presName="node" presStyleLbl="node1" presStyleIdx="10" presStyleCnt="11">
        <dgm:presLayoutVars>
          <dgm:bulletEnabled val="1"/>
        </dgm:presLayoutVars>
      </dgm:prSet>
      <dgm:spPr/>
    </dgm:pt>
  </dgm:ptLst>
  <dgm:cxnLst>
    <dgm:cxn modelId="{843D8F1B-6A99-421E-8186-3E766875ABB5}" srcId="{D8066C59-3DFA-4175-8AE4-815E09FF219C}" destId="{10B5DBE1-BDB9-479A-9D85-FEF1A13A5248}" srcOrd="1" destOrd="0" parTransId="{157B0A94-D1C8-489E-961A-67540B68A8DE}" sibTransId="{74D821F0-0D73-4CD5-A9B3-D3EADCAA4AFA}"/>
    <dgm:cxn modelId="{9189B434-CCC9-43FA-B587-6DD52E0A7546}" srcId="{D8066C59-3DFA-4175-8AE4-815E09FF219C}" destId="{E97FB211-00F9-443E-B653-9F371CA24160}" srcOrd="3" destOrd="0" parTransId="{3F11B889-E3CB-4A88-9032-5E53701801C2}" sibTransId="{3E05217B-23A7-40A3-A83F-6B1B7815CD3A}"/>
    <dgm:cxn modelId="{F0282B42-1F1D-41CC-9B70-7604FCC132EC}" srcId="{D8066C59-3DFA-4175-8AE4-815E09FF219C}" destId="{21089F4A-BEB2-40F0-9E4A-BE4EA52884C2}" srcOrd="0" destOrd="0" parTransId="{1B24CDFC-D421-42F8-A314-EED5AA8803BB}" sibTransId="{D834E582-563F-450B-88BF-F34F6CA93F3E}"/>
    <dgm:cxn modelId="{2AF48677-778B-4409-92EA-8F54296336F2}" srcId="{D8066C59-3DFA-4175-8AE4-815E09FF219C}" destId="{A4776186-763C-4C65-8EC2-812C65B594C3}" srcOrd="5" destOrd="0" parTransId="{156EB999-48BD-4EA1-92EB-D7F458D78B33}" sibTransId="{8976FC88-2927-4C90-AC4A-6F1C2C4CD724}"/>
    <dgm:cxn modelId="{8C97E778-7A89-4E42-92BD-44BC7F4B4B34}" type="presOf" srcId="{E126FA02-BFDE-457C-B7B2-33513A1D235B}" destId="{66C214D6-28D7-4EBE-B613-516E58773798}" srcOrd="0" destOrd="0" presId="urn:microsoft.com/office/officeart/2016/7/layout/BasicProcessNew"/>
    <dgm:cxn modelId="{8B9A927E-D774-49EA-AF22-FCD895FD03C2}" type="presOf" srcId="{10B5DBE1-BDB9-479A-9D85-FEF1A13A5248}" destId="{390E6729-3A57-4A42-B5A4-229B65A5E4AD}" srcOrd="0" destOrd="0" presId="urn:microsoft.com/office/officeart/2016/7/layout/BasicProcessNew"/>
    <dgm:cxn modelId="{A4E4CFAA-4E16-4958-962E-6F57D333F328}" srcId="{D8066C59-3DFA-4175-8AE4-815E09FF219C}" destId="{8C49C3EB-40B8-420A-A197-26D79A861F97}" srcOrd="4" destOrd="0" parTransId="{DABD4617-0E59-485E-9B59-92BD35460B0E}" sibTransId="{45F95D58-5C96-442A-B115-A7CF4F6DBFF9}"/>
    <dgm:cxn modelId="{071D8CAC-C231-469E-A4E5-7D7CC4F40505}" type="presOf" srcId="{A4776186-763C-4C65-8EC2-812C65B594C3}" destId="{3D7ED8E1-6FEF-4D7F-8DD0-0E657DF001DF}" srcOrd="0" destOrd="0" presId="urn:microsoft.com/office/officeart/2016/7/layout/BasicProcessNew"/>
    <dgm:cxn modelId="{001B29AE-05E6-4122-95E1-EC3FEB71BB33}" type="presOf" srcId="{3E05217B-23A7-40A3-A83F-6B1B7815CD3A}" destId="{160A4F75-45FE-4170-B95A-601A1EFDFF35}" srcOrd="0" destOrd="0" presId="urn:microsoft.com/office/officeart/2016/7/layout/BasicProcessNew"/>
    <dgm:cxn modelId="{20A047B8-134C-49C6-9260-216AAF946C2C}" type="presOf" srcId="{E97FB211-00F9-443E-B653-9F371CA24160}" destId="{34BEE626-F8EE-4B09-8C13-A60B14D0F567}" srcOrd="0" destOrd="0" presId="urn:microsoft.com/office/officeart/2016/7/layout/BasicProcessNew"/>
    <dgm:cxn modelId="{01F0C5C1-9640-4803-9260-A700395F1EFF}" type="presOf" srcId="{21089F4A-BEB2-40F0-9E4A-BE4EA52884C2}" destId="{352384EF-5A42-46CE-BF15-A339FE728FEF}" srcOrd="0" destOrd="0" presId="urn:microsoft.com/office/officeart/2016/7/layout/BasicProcessNew"/>
    <dgm:cxn modelId="{10271FD4-94B7-4EFA-BA64-680FC26B36E9}" type="presOf" srcId="{45F95D58-5C96-442A-B115-A7CF4F6DBFF9}" destId="{526E1ACC-BD12-4885-8017-4397235F5599}" srcOrd="0" destOrd="0" presId="urn:microsoft.com/office/officeart/2016/7/layout/BasicProcessNew"/>
    <dgm:cxn modelId="{0741B8D9-F6F8-46BD-AFD9-9A36989BD79F}" srcId="{D8066C59-3DFA-4175-8AE4-815E09FF219C}" destId="{A689BB2E-31FB-490D-B7AA-7F9B29684B93}" srcOrd="2" destOrd="0" parTransId="{7ECF79BD-702B-4A51-B5AA-561E1CA1FE04}" sibTransId="{E126FA02-BFDE-457C-B7B2-33513A1D235B}"/>
    <dgm:cxn modelId="{70D7F0E9-79BD-4788-8866-C76074451166}" type="presOf" srcId="{8C49C3EB-40B8-420A-A197-26D79A861F97}" destId="{BDCB61BD-1506-4508-AA3C-51C904F81A0A}" srcOrd="0" destOrd="0" presId="urn:microsoft.com/office/officeart/2016/7/layout/BasicProcessNew"/>
    <dgm:cxn modelId="{1041C4EC-BB38-43DD-861E-6F19A8B8DEDC}" type="presOf" srcId="{D834E582-563F-450B-88BF-F34F6CA93F3E}" destId="{8E01E163-24CB-49F5-80E0-66E43D745746}" srcOrd="0" destOrd="0" presId="urn:microsoft.com/office/officeart/2016/7/layout/BasicProcessNew"/>
    <dgm:cxn modelId="{04C9CFEE-2DE7-47C8-8F97-A29B657758FB}" type="presOf" srcId="{A689BB2E-31FB-490D-B7AA-7F9B29684B93}" destId="{5A01F9ED-6F33-4223-AF4A-1DA652E6307A}" srcOrd="0" destOrd="0" presId="urn:microsoft.com/office/officeart/2016/7/layout/BasicProcessNew"/>
    <dgm:cxn modelId="{22112AEF-2E4E-4480-91BF-736161E2367F}" type="presOf" srcId="{74D821F0-0D73-4CD5-A9B3-D3EADCAA4AFA}" destId="{D594EFAE-D84A-4E5E-BEE4-B318F0748F15}" srcOrd="0" destOrd="0" presId="urn:microsoft.com/office/officeart/2016/7/layout/BasicProcessNew"/>
    <dgm:cxn modelId="{A742DAF5-70DA-4BE0-A476-7C59AB0EA31D}" type="presOf" srcId="{D8066C59-3DFA-4175-8AE4-815E09FF219C}" destId="{D59D5D91-97CB-4506-A48F-71A43A76DC41}" srcOrd="0" destOrd="0" presId="urn:microsoft.com/office/officeart/2016/7/layout/BasicProcessNew"/>
    <dgm:cxn modelId="{7C65DB80-19C6-4150-A888-6E88A267E4E6}" type="presParOf" srcId="{D59D5D91-97CB-4506-A48F-71A43A76DC41}" destId="{352384EF-5A42-46CE-BF15-A339FE728FEF}" srcOrd="0" destOrd="0" presId="urn:microsoft.com/office/officeart/2016/7/layout/BasicProcessNew"/>
    <dgm:cxn modelId="{C2332C26-5F5F-46FC-8055-5C9E71905F57}" type="presParOf" srcId="{D59D5D91-97CB-4506-A48F-71A43A76DC41}" destId="{FBCF5000-026E-4E0E-ABB7-A73CAA36410D}" srcOrd="1" destOrd="0" presId="urn:microsoft.com/office/officeart/2016/7/layout/BasicProcessNew"/>
    <dgm:cxn modelId="{77FEE947-434E-445C-B276-485A41340227}" type="presParOf" srcId="{D59D5D91-97CB-4506-A48F-71A43A76DC41}" destId="{8E01E163-24CB-49F5-80E0-66E43D745746}" srcOrd="2" destOrd="0" presId="urn:microsoft.com/office/officeart/2016/7/layout/BasicProcessNew"/>
    <dgm:cxn modelId="{CCC505F9-5E2C-4465-A942-5FCF8054E53C}" type="presParOf" srcId="{D59D5D91-97CB-4506-A48F-71A43A76DC41}" destId="{7684721A-8BD9-4C9A-B35B-249D257FFAE2}" srcOrd="3" destOrd="0" presId="urn:microsoft.com/office/officeart/2016/7/layout/BasicProcessNew"/>
    <dgm:cxn modelId="{E8DDC3CA-635A-4074-B3BC-92DFB716EF64}" type="presParOf" srcId="{D59D5D91-97CB-4506-A48F-71A43A76DC41}" destId="{390E6729-3A57-4A42-B5A4-229B65A5E4AD}" srcOrd="4" destOrd="0" presId="urn:microsoft.com/office/officeart/2016/7/layout/BasicProcessNew"/>
    <dgm:cxn modelId="{84B08EB7-F073-4F49-A575-E790EE83224A}" type="presParOf" srcId="{D59D5D91-97CB-4506-A48F-71A43A76DC41}" destId="{FB5451C7-AFD8-4A4C-866E-D1D564ED2E5E}" srcOrd="5" destOrd="0" presId="urn:microsoft.com/office/officeart/2016/7/layout/BasicProcessNew"/>
    <dgm:cxn modelId="{A98AF6D9-150A-4169-AEAE-E056B9099348}" type="presParOf" srcId="{D59D5D91-97CB-4506-A48F-71A43A76DC41}" destId="{D594EFAE-D84A-4E5E-BEE4-B318F0748F15}" srcOrd="6" destOrd="0" presId="urn:microsoft.com/office/officeart/2016/7/layout/BasicProcessNew"/>
    <dgm:cxn modelId="{90AEA387-D105-4038-8BC3-B9EC6CEA6AC8}" type="presParOf" srcId="{D59D5D91-97CB-4506-A48F-71A43A76DC41}" destId="{452FFDFC-F287-4E60-8ECA-1C796D8D29B5}" srcOrd="7" destOrd="0" presId="urn:microsoft.com/office/officeart/2016/7/layout/BasicProcessNew"/>
    <dgm:cxn modelId="{711D2275-38FA-46D2-9281-AA329655EF7E}" type="presParOf" srcId="{D59D5D91-97CB-4506-A48F-71A43A76DC41}" destId="{5A01F9ED-6F33-4223-AF4A-1DA652E6307A}" srcOrd="8" destOrd="0" presId="urn:microsoft.com/office/officeart/2016/7/layout/BasicProcessNew"/>
    <dgm:cxn modelId="{06D912B2-944C-40B8-A5A8-91D51C2E9770}" type="presParOf" srcId="{D59D5D91-97CB-4506-A48F-71A43A76DC41}" destId="{DE85F2A5-FFFC-4548-AEDE-9AA6AF3F8402}" srcOrd="9" destOrd="0" presId="urn:microsoft.com/office/officeart/2016/7/layout/BasicProcessNew"/>
    <dgm:cxn modelId="{15F76747-7F28-49A1-965A-269005C41323}" type="presParOf" srcId="{D59D5D91-97CB-4506-A48F-71A43A76DC41}" destId="{66C214D6-28D7-4EBE-B613-516E58773798}" srcOrd="10" destOrd="0" presId="urn:microsoft.com/office/officeart/2016/7/layout/BasicProcessNew"/>
    <dgm:cxn modelId="{339FED68-116E-4975-959A-B3219564F642}" type="presParOf" srcId="{D59D5D91-97CB-4506-A48F-71A43A76DC41}" destId="{A2A1F6DF-4DA2-46E8-B7F6-0E0050C3D6A6}" srcOrd="11" destOrd="0" presId="urn:microsoft.com/office/officeart/2016/7/layout/BasicProcessNew"/>
    <dgm:cxn modelId="{16213DF6-BBEB-4354-9698-0BFEB541463C}" type="presParOf" srcId="{D59D5D91-97CB-4506-A48F-71A43A76DC41}" destId="{34BEE626-F8EE-4B09-8C13-A60B14D0F567}" srcOrd="12" destOrd="0" presId="urn:microsoft.com/office/officeart/2016/7/layout/BasicProcessNew"/>
    <dgm:cxn modelId="{856A2C21-8B34-4F31-8BDA-706D779D66F3}" type="presParOf" srcId="{D59D5D91-97CB-4506-A48F-71A43A76DC41}" destId="{7665A247-1186-4CB7-9ECE-E550FAB2A1C9}" srcOrd="13" destOrd="0" presId="urn:microsoft.com/office/officeart/2016/7/layout/BasicProcessNew"/>
    <dgm:cxn modelId="{6F6E6C5B-78D9-46E9-A34A-0607D302304E}" type="presParOf" srcId="{D59D5D91-97CB-4506-A48F-71A43A76DC41}" destId="{160A4F75-45FE-4170-B95A-601A1EFDFF35}" srcOrd="14" destOrd="0" presId="urn:microsoft.com/office/officeart/2016/7/layout/BasicProcessNew"/>
    <dgm:cxn modelId="{4B9D8505-B4D6-448C-8AD1-2C39EAC543E6}" type="presParOf" srcId="{D59D5D91-97CB-4506-A48F-71A43A76DC41}" destId="{4A3AB2CD-A434-477D-AB33-FDADDF3B94A0}" srcOrd="15" destOrd="0" presId="urn:microsoft.com/office/officeart/2016/7/layout/BasicProcessNew"/>
    <dgm:cxn modelId="{AC20E755-90D8-491F-8777-5A9232D9293A}" type="presParOf" srcId="{D59D5D91-97CB-4506-A48F-71A43A76DC41}" destId="{BDCB61BD-1506-4508-AA3C-51C904F81A0A}" srcOrd="16" destOrd="0" presId="urn:microsoft.com/office/officeart/2016/7/layout/BasicProcessNew"/>
    <dgm:cxn modelId="{0EB57586-93E5-4600-A47E-224A16C07822}" type="presParOf" srcId="{D59D5D91-97CB-4506-A48F-71A43A76DC41}" destId="{91F7EA07-8FE6-45DE-9A75-0EA908C591DA}" srcOrd="17" destOrd="0" presId="urn:microsoft.com/office/officeart/2016/7/layout/BasicProcessNew"/>
    <dgm:cxn modelId="{5C17D508-C56A-45FB-A5C0-2D771BE6EC07}" type="presParOf" srcId="{D59D5D91-97CB-4506-A48F-71A43A76DC41}" destId="{526E1ACC-BD12-4885-8017-4397235F5599}" srcOrd="18" destOrd="0" presId="urn:microsoft.com/office/officeart/2016/7/layout/BasicProcessNew"/>
    <dgm:cxn modelId="{929D92D7-B589-4212-B1FA-FB12B31C9A61}" type="presParOf" srcId="{D59D5D91-97CB-4506-A48F-71A43A76DC41}" destId="{CA64565E-6780-4FD6-97E0-DF7E8BC593EA}" srcOrd="19" destOrd="0" presId="urn:microsoft.com/office/officeart/2016/7/layout/BasicProcessNew"/>
    <dgm:cxn modelId="{F8ECF838-E42B-4CB0-BBC7-DABA3C4880FC}" type="presParOf" srcId="{D59D5D91-97CB-4506-A48F-71A43A76DC41}" destId="{3D7ED8E1-6FEF-4D7F-8DD0-0E657DF001DF}" srcOrd="20"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61E98D-727D-41FE-B9C2-00C969719D5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26C6B3D-AB49-4903-9805-0F56401A9A6E}">
      <dgm:prSet custT="1"/>
      <dgm:spPr/>
      <dgm:t>
        <a:bodyPr/>
        <a:lstStyle/>
        <a:p>
          <a:r>
            <a:rPr lang="pt-BR" sz="1600" dirty="0"/>
            <a:t>Profissionais: </a:t>
          </a:r>
          <a:endParaRPr lang="en-US" sz="1600" dirty="0"/>
        </a:p>
      </dgm:t>
    </dgm:pt>
    <dgm:pt modelId="{9B953DF2-64FD-4F65-ACF2-B244A1DDF1F5}" type="parTrans" cxnId="{A60D0BC1-C8FB-4507-A99F-C403C05890FE}">
      <dgm:prSet/>
      <dgm:spPr/>
      <dgm:t>
        <a:bodyPr/>
        <a:lstStyle/>
        <a:p>
          <a:endParaRPr lang="en-US"/>
        </a:p>
      </dgm:t>
    </dgm:pt>
    <dgm:pt modelId="{EF0F0EEA-F826-44B7-AE65-898EAC1344A7}" type="sibTrans" cxnId="{A60D0BC1-C8FB-4507-A99F-C403C05890FE}">
      <dgm:prSet/>
      <dgm:spPr/>
      <dgm:t>
        <a:bodyPr/>
        <a:lstStyle/>
        <a:p>
          <a:endParaRPr lang="en-US"/>
        </a:p>
      </dgm:t>
    </dgm:pt>
    <dgm:pt modelId="{995B1F7B-1869-47D1-8684-E86D0ECFB93B}">
      <dgm:prSet custT="1"/>
      <dgm:spPr/>
      <dgm:t>
        <a:bodyPr/>
        <a:lstStyle/>
        <a:p>
          <a:r>
            <a:rPr lang="pt-BR" sz="1600" dirty="0"/>
            <a:t>I- </a:t>
          </a:r>
          <a:r>
            <a:rPr lang="pt-BR" sz="1600" b="1" dirty="0"/>
            <a:t>Professor de Libras ou Professor interlocutor de Libras </a:t>
          </a:r>
          <a:r>
            <a:rPr lang="pt-BR" sz="1600" dirty="0"/>
            <a:t>– alunos do EF, anos iniciais e finais com deficiência auditiva e surdos (sala de aula e outros espaços de aprendizagem)</a:t>
          </a:r>
          <a:endParaRPr lang="en-US" sz="1600" dirty="0"/>
        </a:p>
      </dgm:t>
    </dgm:pt>
    <dgm:pt modelId="{75AB73D1-FF54-4542-A60E-E6E38379D8A8}" type="parTrans" cxnId="{5B4964DE-A49F-4B23-8A91-61952FF2A3F8}">
      <dgm:prSet/>
      <dgm:spPr/>
      <dgm:t>
        <a:bodyPr/>
        <a:lstStyle/>
        <a:p>
          <a:endParaRPr lang="en-US"/>
        </a:p>
      </dgm:t>
    </dgm:pt>
    <dgm:pt modelId="{4043F7FD-9E19-413E-873E-C6BCCF68E2FE}" type="sibTrans" cxnId="{5B4964DE-A49F-4B23-8A91-61952FF2A3F8}">
      <dgm:prSet/>
      <dgm:spPr/>
      <dgm:t>
        <a:bodyPr/>
        <a:lstStyle/>
        <a:p>
          <a:endParaRPr lang="en-US"/>
        </a:p>
      </dgm:t>
    </dgm:pt>
    <dgm:pt modelId="{D25EFEE5-76AA-496B-980B-A685A4379413}">
      <dgm:prSet custT="1"/>
      <dgm:spPr/>
      <dgm:t>
        <a:bodyPr/>
        <a:lstStyle/>
        <a:p>
          <a:r>
            <a:rPr lang="pt-BR" sz="1600" dirty="0"/>
            <a:t>II - </a:t>
          </a:r>
          <a:r>
            <a:rPr lang="pt-BR" sz="1600" b="1" dirty="0"/>
            <a:t>Profissional tradutor e intérprete </a:t>
          </a:r>
          <a:r>
            <a:rPr lang="pt-BR" sz="1600" dirty="0"/>
            <a:t>– alunos do Ensino Médio e EJA com deficiência auditiva e surdos (sala de aula e outros espaços de aprendizagem)</a:t>
          </a:r>
          <a:endParaRPr lang="en-US" sz="1600" dirty="0"/>
        </a:p>
      </dgm:t>
    </dgm:pt>
    <dgm:pt modelId="{E52E4D26-49F4-4EB0-B9DF-EA77F528F366}" type="parTrans" cxnId="{9B7F7FDE-9DB6-41F0-B641-5281CB59BAD7}">
      <dgm:prSet/>
      <dgm:spPr/>
      <dgm:t>
        <a:bodyPr/>
        <a:lstStyle/>
        <a:p>
          <a:endParaRPr lang="en-US"/>
        </a:p>
      </dgm:t>
    </dgm:pt>
    <dgm:pt modelId="{5F836C3F-9AB7-4662-B2E5-DD769B795D58}" type="sibTrans" cxnId="{9B7F7FDE-9DB6-41F0-B641-5281CB59BAD7}">
      <dgm:prSet/>
      <dgm:spPr/>
      <dgm:t>
        <a:bodyPr/>
        <a:lstStyle/>
        <a:p>
          <a:endParaRPr lang="en-US"/>
        </a:p>
      </dgm:t>
    </dgm:pt>
    <dgm:pt modelId="{12A9D7B6-EA36-4805-88CB-55E311AEE7E2}">
      <dgm:prSet custT="1"/>
      <dgm:spPr/>
      <dgm:t>
        <a:bodyPr/>
        <a:lstStyle/>
        <a:p>
          <a:r>
            <a:rPr lang="pt-BR" sz="1600" dirty="0"/>
            <a:t>III- </a:t>
          </a:r>
          <a:r>
            <a:rPr lang="pt-BR" sz="1600" b="1" dirty="0"/>
            <a:t>Instrutor-mediador ou Guia-intérprete </a:t>
          </a:r>
          <a:r>
            <a:rPr lang="pt-BR" sz="1600" dirty="0"/>
            <a:t>(qualificação em Libras Tátil) – alunos surdo-cegos (sala de aula e demais dependências da U.E. </a:t>
          </a:r>
          <a:endParaRPr lang="en-US" sz="1600" dirty="0"/>
        </a:p>
      </dgm:t>
    </dgm:pt>
    <dgm:pt modelId="{0AEBBBD5-A3F3-49CA-9581-BBA83C63B8FC}" type="parTrans" cxnId="{7E252E93-7694-4523-9E14-B003DBC46D9B}">
      <dgm:prSet/>
      <dgm:spPr/>
      <dgm:t>
        <a:bodyPr/>
        <a:lstStyle/>
        <a:p>
          <a:endParaRPr lang="en-US"/>
        </a:p>
      </dgm:t>
    </dgm:pt>
    <dgm:pt modelId="{A4792DC1-BA7F-4D25-8F23-B2E629C4534A}" type="sibTrans" cxnId="{7E252E93-7694-4523-9E14-B003DBC46D9B}">
      <dgm:prSet/>
      <dgm:spPr/>
      <dgm:t>
        <a:bodyPr/>
        <a:lstStyle/>
        <a:p>
          <a:endParaRPr lang="en-US"/>
        </a:p>
      </dgm:t>
    </dgm:pt>
    <dgm:pt modelId="{702EDF51-B4F2-4C6E-B584-5B86A98A09FB}" type="pres">
      <dgm:prSet presAssocID="{1F61E98D-727D-41FE-B9C2-00C969719D59}" presName="root" presStyleCnt="0">
        <dgm:presLayoutVars>
          <dgm:dir/>
          <dgm:resizeHandles val="exact"/>
        </dgm:presLayoutVars>
      </dgm:prSet>
      <dgm:spPr/>
    </dgm:pt>
    <dgm:pt modelId="{0D364A31-110A-484C-8A0B-3C4759F9DB4B}" type="pres">
      <dgm:prSet presAssocID="{926C6B3D-AB49-4903-9805-0F56401A9A6E}" presName="compNode" presStyleCnt="0"/>
      <dgm:spPr/>
    </dgm:pt>
    <dgm:pt modelId="{0F003872-AFDA-4190-9D3E-88EF2FCF5A25}" type="pres">
      <dgm:prSet presAssocID="{926C6B3D-AB49-4903-9805-0F56401A9A6E}" presName="iconRect" presStyleLbl="node1" presStyleIdx="0" presStyleCnt="4" custScaleX="166227" custScaleY="176641"/>
      <dgm:spPr>
        <a:blipFill rotWithShape="1">
          <a:blip xmlns:r="http://schemas.openxmlformats.org/officeDocument/2006/relationships" r:embed="rId1"/>
          <a:srcRect/>
          <a:stretch>
            <a:fillRect l="-25000" r="-25000"/>
          </a:stretch>
        </a:blipFill>
        <a:ln>
          <a:noFill/>
        </a:ln>
      </dgm:spPr>
    </dgm:pt>
    <dgm:pt modelId="{D4A5195A-2AFE-46B9-9FE2-50A908007C06}" type="pres">
      <dgm:prSet presAssocID="{926C6B3D-AB49-4903-9805-0F56401A9A6E}" presName="spaceRect" presStyleCnt="0"/>
      <dgm:spPr/>
    </dgm:pt>
    <dgm:pt modelId="{23B4A9E6-03A3-4556-AAF2-47FFECB876AE}" type="pres">
      <dgm:prSet presAssocID="{926C6B3D-AB49-4903-9805-0F56401A9A6E}" presName="textRect" presStyleLbl="revTx" presStyleIdx="0" presStyleCnt="4">
        <dgm:presLayoutVars>
          <dgm:chMax val="1"/>
          <dgm:chPref val="1"/>
        </dgm:presLayoutVars>
      </dgm:prSet>
      <dgm:spPr/>
    </dgm:pt>
    <dgm:pt modelId="{E776E408-B148-4AFB-A60F-874639F86E40}" type="pres">
      <dgm:prSet presAssocID="{EF0F0EEA-F826-44B7-AE65-898EAC1344A7}" presName="sibTrans" presStyleCnt="0"/>
      <dgm:spPr/>
    </dgm:pt>
    <dgm:pt modelId="{FF1062B1-65D6-4CEF-B7E1-E1C4D7439A88}" type="pres">
      <dgm:prSet presAssocID="{995B1F7B-1869-47D1-8684-E86D0ECFB93B}" presName="compNode" presStyleCnt="0"/>
      <dgm:spPr/>
    </dgm:pt>
    <dgm:pt modelId="{B2F7617B-EE23-4F3E-ABB2-73E22BD6ED4F}" type="pres">
      <dgm:prSet presAssocID="{995B1F7B-1869-47D1-8684-E86D0ECFB93B}" presName="icon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ala de aula"/>
        </a:ext>
      </dgm:extLst>
    </dgm:pt>
    <dgm:pt modelId="{B0753CBF-A6BF-4A69-8C82-719D48EB5041}" type="pres">
      <dgm:prSet presAssocID="{995B1F7B-1869-47D1-8684-E86D0ECFB93B}" presName="spaceRect" presStyleCnt="0"/>
      <dgm:spPr/>
    </dgm:pt>
    <dgm:pt modelId="{A1781982-AC0C-4099-9787-5CCD1E8E6858}" type="pres">
      <dgm:prSet presAssocID="{995B1F7B-1869-47D1-8684-E86D0ECFB93B}" presName="textRect" presStyleLbl="revTx" presStyleIdx="1" presStyleCnt="4">
        <dgm:presLayoutVars>
          <dgm:chMax val="1"/>
          <dgm:chPref val="1"/>
        </dgm:presLayoutVars>
      </dgm:prSet>
      <dgm:spPr/>
    </dgm:pt>
    <dgm:pt modelId="{014447DC-1A75-40EA-941C-805CCBCB3D98}" type="pres">
      <dgm:prSet presAssocID="{4043F7FD-9E19-413E-873E-C6BCCF68E2FE}" presName="sibTrans" presStyleCnt="0"/>
      <dgm:spPr/>
    </dgm:pt>
    <dgm:pt modelId="{90766099-B020-46DF-A406-42790984789F}" type="pres">
      <dgm:prSet presAssocID="{D25EFEE5-76AA-496B-980B-A685A4379413}" presName="compNode" presStyleCnt="0"/>
      <dgm:spPr/>
    </dgm:pt>
    <dgm:pt modelId="{60571D87-49B1-4026-8261-F073B0C8ECCE}" type="pres">
      <dgm:prSet presAssocID="{D25EFEE5-76AA-496B-980B-A685A4379413}" presName="iconRect" presStyleLbl="node1" presStyleIdx="2"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raille"/>
        </a:ext>
      </dgm:extLst>
    </dgm:pt>
    <dgm:pt modelId="{2A96D47B-B4A7-430C-8AD4-B385AD1D754B}" type="pres">
      <dgm:prSet presAssocID="{D25EFEE5-76AA-496B-980B-A685A4379413}" presName="spaceRect" presStyleCnt="0"/>
      <dgm:spPr/>
    </dgm:pt>
    <dgm:pt modelId="{1B67EA5E-F6B1-4F37-B484-98102A07088C}" type="pres">
      <dgm:prSet presAssocID="{D25EFEE5-76AA-496B-980B-A685A4379413}" presName="textRect" presStyleLbl="revTx" presStyleIdx="2" presStyleCnt="4">
        <dgm:presLayoutVars>
          <dgm:chMax val="1"/>
          <dgm:chPref val="1"/>
        </dgm:presLayoutVars>
      </dgm:prSet>
      <dgm:spPr/>
    </dgm:pt>
    <dgm:pt modelId="{4DA759C1-4EA7-46C5-AFF4-F1996CAA823C}" type="pres">
      <dgm:prSet presAssocID="{5F836C3F-9AB7-4662-B2E5-DD769B795D58}" presName="sibTrans" presStyleCnt="0"/>
      <dgm:spPr/>
    </dgm:pt>
    <dgm:pt modelId="{90F84096-BD3C-44FC-9DC8-B3924F8E3E73}" type="pres">
      <dgm:prSet presAssocID="{12A9D7B6-EA36-4805-88CB-55E311AEE7E2}" presName="compNode" presStyleCnt="0"/>
      <dgm:spPr/>
    </dgm:pt>
    <dgm:pt modelId="{8432B2E9-6664-455F-8538-06235887FC8D}" type="pres">
      <dgm:prSet presAssocID="{12A9D7B6-EA36-4805-88CB-55E311AEE7E2}" presName="iconRect" presStyleLbl="node1" presStyleIdx="3"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Língua"/>
        </a:ext>
      </dgm:extLst>
    </dgm:pt>
    <dgm:pt modelId="{EC4AB13F-CDD6-46CE-971D-6BF1C6FC785C}" type="pres">
      <dgm:prSet presAssocID="{12A9D7B6-EA36-4805-88CB-55E311AEE7E2}" presName="spaceRect" presStyleCnt="0"/>
      <dgm:spPr/>
    </dgm:pt>
    <dgm:pt modelId="{72958B8A-5FE6-4944-A610-9B77B975A3EB}" type="pres">
      <dgm:prSet presAssocID="{12A9D7B6-EA36-4805-88CB-55E311AEE7E2}" presName="textRect" presStyleLbl="revTx" presStyleIdx="3" presStyleCnt="4">
        <dgm:presLayoutVars>
          <dgm:chMax val="1"/>
          <dgm:chPref val="1"/>
        </dgm:presLayoutVars>
      </dgm:prSet>
      <dgm:spPr/>
    </dgm:pt>
  </dgm:ptLst>
  <dgm:cxnLst>
    <dgm:cxn modelId="{7F731E13-0ED5-4607-9A4F-4FEE2A39893E}" type="presOf" srcId="{1F61E98D-727D-41FE-B9C2-00C969719D59}" destId="{702EDF51-B4F2-4C6E-B584-5B86A98A09FB}" srcOrd="0" destOrd="0" presId="urn:microsoft.com/office/officeart/2018/2/layout/IconLabelList"/>
    <dgm:cxn modelId="{BF3B661C-0B92-4C9E-A147-D439022AAF4B}" type="presOf" srcId="{12A9D7B6-EA36-4805-88CB-55E311AEE7E2}" destId="{72958B8A-5FE6-4944-A610-9B77B975A3EB}" srcOrd="0" destOrd="0" presId="urn:microsoft.com/office/officeart/2018/2/layout/IconLabelList"/>
    <dgm:cxn modelId="{E9677F78-6516-4083-B4D3-88420CC473DB}" type="presOf" srcId="{926C6B3D-AB49-4903-9805-0F56401A9A6E}" destId="{23B4A9E6-03A3-4556-AAF2-47FFECB876AE}" srcOrd="0" destOrd="0" presId="urn:microsoft.com/office/officeart/2018/2/layout/IconLabelList"/>
    <dgm:cxn modelId="{2705308D-2112-4133-83E4-47BF500D839A}" type="presOf" srcId="{995B1F7B-1869-47D1-8684-E86D0ECFB93B}" destId="{A1781982-AC0C-4099-9787-5CCD1E8E6858}" srcOrd="0" destOrd="0" presId="urn:microsoft.com/office/officeart/2018/2/layout/IconLabelList"/>
    <dgm:cxn modelId="{7E252E93-7694-4523-9E14-B003DBC46D9B}" srcId="{1F61E98D-727D-41FE-B9C2-00C969719D59}" destId="{12A9D7B6-EA36-4805-88CB-55E311AEE7E2}" srcOrd="3" destOrd="0" parTransId="{0AEBBBD5-A3F3-49CA-9581-BBA83C63B8FC}" sibTransId="{A4792DC1-BA7F-4D25-8F23-B2E629C4534A}"/>
    <dgm:cxn modelId="{A60D0BC1-C8FB-4507-A99F-C403C05890FE}" srcId="{1F61E98D-727D-41FE-B9C2-00C969719D59}" destId="{926C6B3D-AB49-4903-9805-0F56401A9A6E}" srcOrd="0" destOrd="0" parTransId="{9B953DF2-64FD-4F65-ACF2-B244A1DDF1F5}" sibTransId="{EF0F0EEA-F826-44B7-AE65-898EAC1344A7}"/>
    <dgm:cxn modelId="{09BC25DB-F29F-4745-935F-F43298D2306F}" type="presOf" srcId="{D25EFEE5-76AA-496B-980B-A685A4379413}" destId="{1B67EA5E-F6B1-4F37-B484-98102A07088C}" srcOrd="0" destOrd="0" presId="urn:microsoft.com/office/officeart/2018/2/layout/IconLabelList"/>
    <dgm:cxn modelId="{5B4964DE-A49F-4B23-8A91-61952FF2A3F8}" srcId="{1F61E98D-727D-41FE-B9C2-00C969719D59}" destId="{995B1F7B-1869-47D1-8684-E86D0ECFB93B}" srcOrd="1" destOrd="0" parTransId="{75AB73D1-FF54-4542-A60E-E6E38379D8A8}" sibTransId="{4043F7FD-9E19-413E-873E-C6BCCF68E2FE}"/>
    <dgm:cxn modelId="{9B7F7FDE-9DB6-41F0-B641-5281CB59BAD7}" srcId="{1F61E98D-727D-41FE-B9C2-00C969719D59}" destId="{D25EFEE5-76AA-496B-980B-A685A4379413}" srcOrd="2" destOrd="0" parTransId="{E52E4D26-49F4-4EB0-B9DF-EA77F528F366}" sibTransId="{5F836C3F-9AB7-4662-B2E5-DD769B795D58}"/>
    <dgm:cxn modelId="{E06F1E37-A901-462C-8F32-1769279DA16F}" type="presParOf" srcId="{702EDF51-B4F2-4C6E-B584-5B86A98A09FB}" destId="{0D364A31-110A-484C-8A0B-3C4759F9DB4B}" srcOrd="0" destOrd="0" presId="urn:microsoft.com/office/officeart/2018/2/layout/IconLabelList"/>
    <dgm:cxn modelId="{7FE41155-380D-431A-810F-2DE006898707}" type="presParOf" srcId="{0D364A31-110A-484C-8A0B-3C4759F9DB4B}" destId="{0F003872-AFDA-4190-9D3E-88EF2FCF5A25}" srcOrd="0" destOrd="0" presId="urn:microsoft.com/office/officeart/2018/2/layout/IconLabelList"/>
    <dgm:cxn modelId="{12B49C70-6114-4A8F-9971-E8F3BB2367D1}" type="presParOf" srcId="{0D364A31-110A-484C-8A0B-3C4759F9DB4B}" destId="{D4A5195A-2AFE-46B9-9FE2-50A908007C06}" srcOrd="1" destOrd="0" presId="urn:microsoft.com/office/officeart/2018/2/layout/IconLabelList"/>
    <dgm:cxn modelId="{BD7248FF-B894-4F4E-9240-36E42795340A}" type="presParOf" srcId="{0D364A31-110A-484C-8A0B-3C4759F9DB4B}" destId="{23B4A9E6-03A3-4556-AAF2-47FFECB876AE}" srcOrd="2" destOrd="0" presId="urn:microsoft.com/office/officeart/2018/2/layout/IconLabelList"/>
    <dgm:cxn modelId="{3B39F6B0-758B-4AF4-A533-870F08DB3C51}" type="presParOf" srcId="{702EDF51-B4F2-4C6E-B584-5B86A98A09FB}" destId="{E776E408-B148-4AFB-A60F-874639F86E40}" srcOrd="1" destOrd="0" presId="urn:microsoft.com/office/officeart/2018/2/layout/IconLabelList"/>
    <dgm:cxn modelId="{49E2E2DB-8848-4509-96BC-CE1650E7B5AC}" type="presParOf" srcId="{702EDF51-B4F2-4C6E-B584-5B86A98A09FB}" destId="{FF1062B1-65D6-4CEF-B7E1-E1C4D7439A88}" srcOrd="2" destOrd="0" presId="urn:microsoft.com/office/officeart/2018/2/layout/IconLabelList"/>
    <dgm:cxn modelId="{26909164-3FB3-4E7A-BB76-296321C3C20F}" type="presParOf" srcId="{FF1062B1-65D6-4CEF-B7E1-E1C4D7439A88}" destId="{B2F7617B-EE23-4F3E-ABB2-73E22BD6ED4F}" srcOrd="0" destOrd="0" presId="urn:microsoft.com/office/officeart/2018/2/layout/IconLabelList"/>
    <dgm:cxn modelId="{FFF00473-601C-48CD-AE01-1E9AEFA81A51}" type="presParOf" srcId="{FF1062B1-65D6-4CEF-B7E1-E1C4D7439A88}" destId="{B0753CBF-A6BF-4A69-8C82-719D48EB5041}" srcOrd="1" destOrd="0" presId="urn:microsoft.com/office/officeart/2018/2/layout/IconLabelList"/>
    <dgm:cxn modelId="{28AA5B6E-9EE4-4582-AC92-911DD66F2848}" type="presParOf" srcId="{FF1062B1-65D6-4CEF-B7E1-E1C4D7439A88}" destId="{A1781982-AC0C-4099-9787-5CCD1E8E6858}" srcOrd="2" destOrd="0" presId="urn:microsoft.com/office/officeart/2018/2/layout/IconLabelList"/>
    <dgm:cxn modelId="{740406EE-36AC-406E-A3C3-08922562A23D}" type="presParOf" srcId="{702EDF51-B4F2-4C6E-B584-5B86A98A09FB}" destId="{014447DC-1A75-40EA-941C-805CCBCB3D98}" srcOrd="3" destOrd="0" presId="urn:microsoft.com/office/officeart/2018/2/layout/IconLabelList"/>
    <dgm:cxn modelId="{CBB91010-2FDD-4E65-B75E-CAB8636EDD4D}" type="presParOf" srcId="{702EDF51-B4F2-4C6E-B584-5B86A98A09FB}" destId="{90766099-B020-46DF-A406-42790984789F}" srcOrd="4" destOrd="0" presId="urn:microsoft.com/office/officeart/2018/2/layout/IconLabelList"/>
    <dgm:cxn modelId="{4D0457F2-8C0F-4570-86B0-46B70C98AF05}" type="presParOf" srcId="{90766099-B020-46DF-A406-42790984789F}" destId="{60571D87-49B1-4026-8261-F073B0C8ECCE}" srcOrd="0" destOrd="0" presId="urn:microsoft.com/office/officeart/2018/2/layout/IconLabelList"/>
    <dgm:cxn modelId="{7C615F49-A690-41CF-916E-B2CFD919D9F2}" type="presParOf" srcId="{90766099-B020-46DF-A406-42790984789F}" destId="{2A96D47B-B4A7-430C-8AD4-B385AD1D754B}" srcOrd="1" destOrd="0" presId="urn:microsoft.com/office/officeart/2018/2/layout/IconLabelList"/>
    <dgm:cxn modelId="{D31AF8CB-013E-42E7-ACB3-AFADA01D014C}" type="presParOf" srcId="{90766099-B020-46DF-A406-42790984789F}" destId="{1B67EA5E-F6B1-4F37-B484-98102A07088C}" srcOrd="2" destOrd="0" presId="urn:microsoft.com/office/officeart/2018/2/layout/IconLabelList"/>
    <dgm:cxn modelId="{3B9F1610-4CFA-4B3F-8654-B5737E929689}" type="presParOf" srcId="{702EDF51-B4F2-4C6E-B584-5B86A98A09FB}" destId="{4DA759C1-4EA7-46C5-AFF4-F1996CAA823C}" srcOrd="5" destOrd="0" presId="urn:microsoft.com/office/officeart/2018/2/layout/IconLabelList"/>
    <dgm:cxn modelId="{0571AA47-C3EF-48E7-9ACF-6D5F534527E5}" type="presParOf" srcId="{702EDF51-B4F2-4C6E-B584-5B86A98A09FB}" destId="{90F84096-BD3C-44FC-9DC8-B3924F8E3E73}" srcOrd="6" destOrd="0" presId="urn:microsoft.com/office/officeart/2018/2/layout/IconLabelList"/>
    <dgm:cxn modelId="{262DAE85-115A-4BF9-801F-2A0FBD177FA4}" type="presParOf" srcId="{90F84096-BD3C-44FC-9DC8-B3924F8E3E73}" destId="{8432B2E9-6664-455F-8538-06235887FC8D}" srcOrd="0" destOrd="0" presId="urn:microsoft.com/office/officeart/2018/2/layout/IconLabelList"/>
    <dgm:cxn modelId="{2624B2C5-EC5E-4C85-852B-0D82C1B5260F}" type="presParOf" srcId="{90F84096-BD3C-44FC-9DC8-B3924F8E3E73}" destId="{EC4AB13F-CDD6-46CE-971D-6BF1C6FC785C}" srcOrd="1" destOrd="0" presId="urn:microsoft.com/office/officeart/2018/2/layout/IconLabelList"/>
    <dgm:cxn modelId="{40F36C80-1E8B-4A85-A5FE-3419F28381F8}" type="presParOf" srcId="{90F84096-BD3C-44FC-9DC8-B3924F8E3E73}" destId="{72958B8A-5FE6-4944-A610-9B77B975A3E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93458E-DEDA-4869-A326-E9BDC65DA30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5085D7A-51E9-4681-BC71-07EBD06D6C27}">
      <dgm:prSet/>
      <dgm:spPr/>
      <dgm:t>
        <a:bodyPr/>
        <a:lstStyle/>
        <a:p>
          <a:r>
            <a:rPr lang="pt-BR"/>
            <a:t>Serão mantidas as Classes Regidas por Professor Especializado por até 12 meses;</a:t>
          </a:r>
          <a:endParaRPr lang="en-US"/>
        </a:p>
      </dgm:t>
    </dgm:pt>
    <dgm:pt modelId="{C4C93C30-0AD6-4C68-AEE1-B7A567B4070F}" type="parTrans" cxnId="{25C32308-B4F8-4CE7-B095-AA75ABF466EB}">
      <dgm:prSet/>
      <dgm:spPr/>
      <dgm:t>
        <a:bodyPr/>
        <a:lstStyle/>
        <a:p>
          <a:endParaRPr lang="en-US"/>
        </a:p>
      </dgm:t>
    </dgm:pt>
    <dgm:pt modelId="{97DB9819-BFB2-40A7-ACCB-A2F9284C4BD0}" type="sibTrans" cxnId="{25C32308-B4F8-4CE7-B095-AA75ABF466EB}">
      <dgm:prSet/>
      <dgm:spPr/>
      <dgm:t>
        <a:bodyPr/>
        <a:lstStyle/>
        <a:p>
          <a:endParaRPr lang="en-US"/>
        </a:p>
      </dgm:t>
    </dgm:pt>
    <dgm:pt modelId="{8F108FF4-E766-4131-AD1E-6D76523C8F16}">
      <dgm:prSet/>
      <dgm:spPr/>
      <dgm:t>
        <a:bodyPr/>
        <a:lstStyle/>
        <a:p>
          <a:r>
            <a:rPr lang="pt-BR"/>
            <a:t>Alunos com idade superior a 17 anos pode ser oferecido o instituto da terminalidade. </a:t>
          </a:r>
          <a:endParaRPr lang="en-US"/>
        </a:p>
      </dgm:t>
    </dgm:pt>
    <dgm:pt modelId="{EB8A7952-8E30-4D7A-B356-C9695B8B75F1}" type="parTrans" cxnId="{616C9349-4527-4246-AA0F-AA41B24A5C75}">
      <dgm:prSet/>
      <dgm:spPr/>
      <dgm:t>
        <a:bodyPr/>
        <a:lstStyle/>
        <a:p>
          <a:endParaRPr lang="en-US"/>
        </a:p>
      </dgm:t>
    </dgm:pt>
    <dgm:pt modelId="{4A191D96-0B81-4D03-8A1E-D1D0ACD77BE2}" type="sibTrans" cxnId="{616C9349-4527-4246-AA0F-AA41B24A5C75}">
      <dgm:prSet/>
      <dgm:spPr/>
      <dgm:t>
        <a:bodyPr/>
        <a:lstStyle/>
        <a:p>
          <a:endParaRPr lang="en-US"/>
        </a:p>
      </dgm:t>
    </dgm:pt>
    <dgm:pt modelId="{697C4157-3F48-4EFA-8751-FB69347CD637}">
      <dgm:prSet/>
      <dgm:spPr/>
      <dgm:t>
        <a:bodyPr/>
        <a:lstStyle/>
        <a:p>
          <a:r>
            <a:rPr lang="pt-BR"/>
            <a:t>Cada DE deverá acompanhar e fiscalizar se todos os alunos estão incluídos em classe comum;</a:t>
          </a:r>
          <a:endParaRPr lang="en-US"/>
        </a:p>
      </dgm:t>
    </dgm:pt>
    <dgm:pt modelId="{2C4DB660-A4ED-46FF-A88D-A7F34EFEDE0F}" type="parTrans" cxnId="{284EDE6E-7435-4A23-A7FC-CF642E52091B}">
      <dgm:prSet/>
      <dgm:spPr/>
      <dgm:t>
        <a:bodyPr/>
        <a:lstStyle/>
        <a:p>
          <a:endParaRPr lang="en-US"/>
        </a:p>
      </dgm:t>
    </dgm:pt>
    <dgm:pt modelId="{9AD06144-AC0C-41FE-A0BF-64E85CAD8C4C}" type="sibTrans" cxnId="{284EDE6E-7435-4A23-A7FC-CF642E52091B}">
      <dgm:prSet/>
      <dgm:spPr/>
      <dgm:t>
        <a:bodyPr/>
        <a:lstStyle/>
        <a:p>
          <a:endParaRPr lang="en-US"/>
        </a:p>
      </dgm:t>
    </dgm:pt>
    <dgm:pt modelId="{A8E6E1F8-3F55-4A96-A1D7-F3B66E4BE930}">
      <dgm:prSet/>
      <dgm:spPr/>
      <dgm:t>
        <a:bodyPr/>
        <a:lstStyle/>
        <a:p>
          <a:r>
            <a:rPr lang="pt-BR"/>
            <a:t>Verificar possibilidade de inclusão em programas voltados ao  mundo do trabalho:</a:t>
          </a:r>
          <a:endParaRPr lang="en-US"/>
        </a:p>
      </dgm:t>
    </dgm:pt>
    <dgm:pt modelId="{1B163DB1-2F30-478B-8660-C62102575653}" type="parTrans" cxnId="{EFDCFC48-056B-4773-988D-E115A76DF732}">
      <dgm:prSet/>
      <dgm:spPr/>
      <dgm:t>
        <a:bodyPr/>
        <a:lstStyle/>
        <a:p>
          <a:endParaRPr lang="en-US"/>
        </a:p>
      </dgm:t>
    </dgm:pt>
    <dgm:pt modelId="{9B15242D-B647-42BF-B12E-22D578733228}" type="sibTrans" cxnId="{EFDCFC48-056B-4773-988D-E115A76DF732}">
      <dgm:prSet/>
      <dgm:spPr/>
      <dgm:t>
        <a:bodyPr/>
        <a:lstStyle/>
        <a:p>
          <a:endParaRPr lang="en-US"/>
        </a:p>
      </dgm:t>
    </dgm:pt>
    <dgm:pt modelId="{325185EF-344A-4166-A64F-9E0EEC886FE6}">
      <dgm:prSet/>
      <dgm:spPr/>
      <dgm:t>
        <a:bodyPr/>
        <a:lstStyle/>
        <a:p>
          <a:r>
            <a:rPr lang="pt-BR"/>
            <a:t>Idade igual ou superior a 14 anos – trabalhador aprendiz;</a:t>
          </a:r>
          <a:endParaRPr lang="en-US"/>
        </a:p>
      </dgm:t>
    </dgm:pt>
    <dgm:pt modelId="{C534A5DB-249F-4ABB-A959-8F27E613A68A}" type="parTrans" cxnId="{4B94852F-727F-4BE4-B65C-BD7A676E311A}">
      <dgm:prSet/>
      <dgm:spPr/>
      <dgm:t>
        <a:bodyPr/>
        <a:lstStyle/>
        <a:p>
          <a:endParaRPr lang="en-US"/>
        </a:p>
      </dgm:t>
    </dgm:pt>
    <dgm:pt modelId="{7FA23FFE-3858-4F20-BA52-35B9C0EE43EA}" type="sibTrans" cxnId="{4B94852F-727F-4BE4-B65C-BD7A676E311A}">
      <dgm:prSet/>
      <dgm:spPr/>
      <dgm:t>
        <a:bodyPr/>
        <a:lstStyle/>
        <a:p>
          <a:endParaRPr lang="en-US"/>
        </a:p>
      </dgm:t>
    </dgm:pt>
    <dgm:pt modelId="{63C695C5-ABDD-4DF1-A303-FB9B3F298055}">
      <dgm:prSet/>
      <dgm:spPr/>
      <dgm:t>
        <a:bodyPr/>
        <a:lstStyle/>
        <a:p>
          <a:r>
            <a:rPr lang="pt-BR"/>
            <a:t>Idade igual ou superior a 16 anos - trabalhador</a:t>
          </a:r>
          <a:endParaRPr lang="en-US"/>
        </a:p>
      </dgm:t>
    </dgm:pt>
    <dgm:pt modelId="{AE47EE40-B589-4840-9E67-07E66BFF0660}" type="parTrans" cxnId="{51213090-62F5-469A-8399-ECEA75FEC131}">
      <dgm:prSet/>
      <dgm:spPr/>
      <dgm:t>
        <a:bodyPr/>
        <a:lstStyle/>
        <a:p>
          <a:endParaRPr lang="en-US"/>
        </a:p>
      </dgm:t>
    </dgm:pt>
    <dgm:pt modelId="{657A8CD4-6458-4A37-A0BA-AA27D9C2EEC7}" type="sibTrans" cxnId="{51213090-62F5-469A-8399-ECEA75FEC131}">
      <dgm:prSet/>
      <dgm:spPr/>
      <dgm:t>
        <a:bodyPr/>
        <a:lstStyle/>
        <a:p>
          <a:endParaRPr lang="en-US"/>
        </a:p>
      </dgm:t>
    </dgm:pt>
    <dgm:pt modelId="{FD8D3456-F41E-47F2-95AD-717A260151FA}" type="pres">
      <dgm:prSet presAssocID="{8393458E-DEDA-4869-A326-E9BDC65DA300}" presName="diagram" presStyleCnt="0">
        <dgm:presLayoutVars>
          <dgm:dir/>
          <dgm:resizeHandles val="exact"/>
        </dgm:presLayoutVars>
      </dgm:prSet>
      <dgm:spPr/>
    </dgm:pt>
    <dgm:pt modelId="{E2E609B6-1002-4429-962D-0B0A9AF8AA46}" type="pres">
      <dgm:prSet presAssocID="{25085D7A-51E9-4681-BC71-07EBD06D6C27}" presName="node" presStyleLbl="node1" presStyleIdx="0" presStyleCnt="4">
        <dgm:presLayoutVars>
          <dgm:bulletEnabled val="1"/>
        </dgm:presLayoutVars>
      </dgm:prSet>
      <dgm:spPr/>
    </dgm:pt>
    <dgm:pt modelId="{97EE64B7-AE8E-477B-B668-AAE2A869E448}" type="pres">
      <dgm:prSet presAssocID="{97DB9819-BFB2-40A7-ACCB-A2F9284C4BD0}" presName="sibTrans" presStyleCnt="0"/>
      <dgm:spPr/>
    </dgm:pt>
    <dgm:pt modelId="{C3424D79-2756-4C67-A2D2-CB094E7C7EC9}" type="pres">
      <dgm:prSet presAssocID="{8F108FF4-E766-4131-AD1E-6D76523C8F16}" presName="node" presStyleLbl="node1" presStyleIdx="1" presStyleCnt="4">
        <dgm:presLayoutVars>
          <dgm:bulletEnabled val="1"/>
        </dgm:presLayoutVars>
      </dgm:prSet>
      <dgm:spPr/>
    </dgm:pt>
    <dgm:pt modelId="{8E6CD34E-3F65-469F-BE89-6BD9342F3461}" type="pres">
      <dgm:prSet presAssocID="{4A191D96-0B81-4D03-8A1E-D1D0ACD77BE2}" presName="sibTrans" presStyleCnt="0"/>
      <dgm:spPr/>
    </dgm:pt>
    <dgm:pt modelId="{8CACCD8D-FCAF-4DEF-83B4-30483BA71C2E}" type="pres">
      <dgm:prSet presAssocID="{697C4157-3F48-4EFA-8751-FB69347CD637}" presName="node" presStyleLbl="node1" presStyleIdx="2" presStyleCnt="4">
        <dgm:presLayoutVars>
          <dgm:bulletEnabled val="1"/>
        </dgm:presLayoutVars>
      </dgm:prSet>
      <dgm:spPr/>
    </dgm:pt>
    <dgm:pt modelId="{79D29E9D-62D9-4BC5-B583-0880B2538997}" type="pres">
      <dgm:prSet presAssocID="{9AD06144-AC0C-41FE-A0BF-64E85CAD8C4C}" presName="sibTrans" presStyleCnt="0"/>
      <dgm:spPr/>
    </dgm:pt>
    <dgm:pt modelId="{9838175F-213D-4B31-B693-FFE47B544882}" type="pres">
      <dgm:prSet presAssocID="{A8E6E1F8-3F55-4A96-A1D7-F3B66E4BE930}" presName="node" presStyleLbl="node1" presStyleIdx="3" presStyleCnt="4">
        <dgm:presLayoutVars>
          <dgm:bulletEnabled val="1"/>
        </dgm:presLayoutVars>
      </dgm:prSet>
      <dgm:spPr/>
    </dgm:pt>
  </dgm:ptLst>
  <dgm:cxnLst>
    <dgm:cxn modelId="{25C32308-B4F8-4CE7-B095-AA75ABF466EB}" srcId="{8393458E-DEDA-4869-A326-E9BDC65DA300}" destId="{25085D7A-51E9-4681-BC71-07EBD06D6C27}" srcOrd="0" destOrd="0" parTransId="{C4C93C30-0AD6-4C68-AEE1-B7A567B4070F}" sibTransId="{97DB9819-BFB2-40A7-ACCB-A2F9284C4BD0}"/>
    <dgm:cxn modelId="{B449E72B-0567-45A1-ACB9-F5D371CDCB8E}" type="presOf" srcId="{697C4157-3F48-4EFA-8751-FB69347CD637}" destId="{8CACCD8D-FCAF-4DEF-83B4-30483BA71C2E}" srcOrd="0" destOrd="0" presId="urn:microsoft.com/office/officeart/2005/8/layout/default"/>
    <dgm:cxn modelId="{4B94852F-727F-4BE4-B65C-BD7A676E311A}" srcId="{A8E6E1F8-3F55-4A96-A1D7-F3B66E4BE930}" destId="{325185EF-344A-4166-A64F-9E0EEC886FE6}" srcOrd="0" destOrd="0" parTransId="{C534A5DB-249F-4ABB-A959-8F27E613A68A}" sibTransId="{7FA23FFE-3858-4F20-BA52-35B9C0EE43EA}"/>
    <dgm:cxn modelId="{35F01236-FDDB-4315-A48A-C65FAC976BF0}" type="presOf" srcId="{A8E6E1F8-3F55-4A96-A1D7-F3B66E4BE930}" destId="{9838175F-213D-4B31-B693-FFE47B544882}" srcOrd="0" destOrd="0" presId="urn:microsoft.com/office/officeart/2005/8/layout/default"/>
    <dgm:cxn modelId="{586A3439-1C45-41D7-B7C3-14327DBC2EAE}" type="presOf" srcId="{8393458E-DEDA-4869-A326-E9BDC65DA300}" destId="{FD8D3456-F41E-47F2-95AD-717A260151FA}" srcOrd="0" destOrd="0" presId="urn:microsoft.com/office/officeart/2005/8/layout/default"/>
    <dgm:cxn modelId="{7FB31867-F668-46C4-83A1-C8D293E57A4B}" type="presOf" srcId="{8F108FF4-E766-4131-AD1E-6D76523C8F16}" destId="{C3424D79-2756-4C67-A2D2-CB094E7C7EC9}" srcOrd="0" destOrd="0" presId="urn:microsoft.com/office/officeart/2005/8/layout/default"/>
    <dgm:cxn modelId="{EFDCFC48-056B-4773-988D-E115A76DF732}" srcId="{8393458E-DEDA-4869-A326-E9BDC65DA300}" destId="{A8E6E1F8-3F55-4A96-A1D7-F3B66E4BE930}" srcOrd="3" destOrd="0" parTransId="{1B163DB1-2F30-478B-8660-C62102575653}" sibTransId="{9B15242D-B647-42BF-B12E-22D578733228}"/>
    <dgm:cxn modelId="{616C9349-4527-4246-AA0F-AA41B24A5C75}" srcId="{8393458E-DEDA-4869-A326-E9BDC65DA300}" destId="{8F108FF4-E766-4131-AD1E-6D76523C8F16}" srcOrd="1" destOrd="0" parTransId="{EB8A7952-8E30-4D7A-B356-C9695B8B75F1}" sibTransId="{4A191D96-0B81-4D03-8A1E-D1D0ACD77BE2}"/>
    <dgm:cxn modelId="{284EDE6E-7435-4A23-A7FC-CF642E52091B}" srcId="{8393458E-DEDA-4869-A326-E9BDC65DA300}" destId="{697C4157-3F48-4EFA-8751-FB69347CD637}" srcOrd="2" destOrd="0" parTransId="{2C4DB660-A4ED-46FF-A88D-A7F34EFEDE0F}" sibTransId="{9AD06144-AC0C-41FE-A0BF-64E85CAD8C4C}"/>
    <dgm:cxn modelId="{51213090-62F5-469A-8399-ECEA75FEC131}" srcId="{A8E6E1F8-3F55-4A96-A1D7-F3B66E4BE930}" destId="{63C695C5-ABDD-4DF1-A303-FB9B3F298055}" srcOrd="1" destOrd="0" parTransId="{AE47EE40-B589-4840-9E67-07E66BFF0660}" sibTransId="{657A8CD4-6458-4A37-A0BA-AA27D9C2EEC7}"/>
    <dgm:cxn modelId="{FC0600A8-A46E-4CFE-9F6E-1CEBE5F7CDB6}" type="presOf" srcId="{25085D7A-51E9-4681-BC71-07EBD06D6C27}" destId="{E2E609B6-1002-4429-962D-0B0A9AF8AA46}" srcOrd="0" destOrd="0" presId="urn:microsoft.com/office/officeart/2005/8/layout/default"/>
    <dgm:cxn modelId="{D01B1EDE-47D5-44D5-AEAF-4D4314160683}" type="presOf" srcId="{325185EF-344A-4166-A64F-9E0EEC886FE6}" destId="{9838175F-213D-4B31-B693-FFE47B544882}" srcOrd="0" destOrd="1" presId="urn:microsoft.com/office/officeart/2005/8/layout/default"/>
    <dgm:cxn modelId="{3CD661F6-7152-4649-8833-DEDE30B0CF90}" type="presOf" srcId="{63C695C5-ABDD-4DF1-A303-FB9B3F298055}" destId="{9838175F-213D-4B31-B693-FFE47B544882}" srcOrd="0" destOrd="2" presId="urn:microsoft.com/office/officeart/2005/8/layout/default"/>
    <dgm:cxn modelId="{5104A20C-DE79-4880-A634-5B7EC291FD4F}" type="presParOf" srcId="{FD8D3456-F41E-47F2-95AD-717A260151FA}" destId="{E2E609B6-1002-4429-962D-0B0A9AF8AA46}" srcOrd="0" destOrd="0" presId="urn:microsoft.com/office/officeart/2005/8/layout/default"/>
    <dgm:cxn modelId="{874D5A08-B50A-447C-9A94-1E218EBBFA63}" type="presParOf" srcId="{FD8D3456-F41E-47F2-95AD-717A260151FA}" destId="{97EE64B7-AE8E-477B-B668-AAE2A869E448}" srcOrd="1" destOrd="0" presId="urn:microsoft.com/office/officeart/2005/8/layout/default"/>
    <dgm:cxn modelId="{2BBDAFFE-0B37-490E-BF33-9E189051AC87}" type="presParOf" srcId="{FD8D3456-F41E-47F2-95AD-717A260151FA}" destId="{C3424D79-2756-4C67-A2D2-CB094E7C7EC9}" srcOrd="2" destOrd="0" presId="urn:microsoft.com/office/officeart/2005/8/layout/default"/>
    <dgm:cxn modelId="{FBB41949-5053-4F71-80CD-30D4E4DA8418}" type="presParOf" srcId="{FD8D3456-F41E-47F2-95AD-717A260151FA}" destId="{8E6CD34E-3F65-469F-BE89-6BD9342F3461}" srcOrd="3" destOrd="0" presId="urn:microsoft.com/office/officeart/2005/8/layout/default"/>
    <dgm:cxn modelId="{CBDFE6F9-BB0B-4059-B2C9-36CBC6B98FC8}" type="presParOf" srcId="{FD8D3456-F41E-47F2-95AD-717A260151FA}" destId="{8CACCD8D-FCAF-4DEF-83B4-30483BA71C2E}" srcOrd="4" destOrd="0" presId="urn:microsoft.com/office/officeart/2005/8/layout/default"/>
    <dgm:cxn modelId="{CEC3519E-AAA4-4DC5-8187-F2DAB68045AA}" type="presParOf" srcId="{FD8D3456-F41E-47F2-95AD-717A260151FA}" destId="{79D29E9D-62D9-4BC5-B583-0880B2538997}" srcOrd="5" destOrd="0" presId="urn:microsoft.com/office/officeart/2005/8/layout/default"/>
    <dgm:cxn modelId="{E3D9C137-3A79-42D3-A53F-5A113B590C32}" type="presParOf" srcId="{FD8D3456-F41E-47F2-95AD-717A260151FA}" destId="{9838175F-213D-4B31-B693-FFE47B54488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52C24-A0AB-4AC6-9CD2-5485580A3A71}">
      <dsp:nvSpPr>
        <dsp:cNvPr id="0" name=""/>
        <dsp:cNvSpPr/>
      </dsp:nvSpPr>
      <dsp:spPr>
        <a:xfrm>
          <a:off x="0" y="94916"/>
          <a:ext cx="11013489" cy="121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I – </a:t>
          </a:r>
          <a:r>
            <a:rPr lang="pt-BR" sz="1800" kern="1200" dirty="0">
              <a:solidFill>
                <a:schemeClr val="tx1"/>
              </a:solidFill>
            </a:rPr>
            <a:t>Estudante com deficiência, de natureza física, mental, intelectual ou sensorial;</a:t>
          </a:r>
        </a:p>
      </dsp:txBody>
      <dsp:txXfrm>
        <a:off x="59274" y="154190"/>
        <a:ext cx="10894941" cy="1095692"/>
      </dsp:txXfrm>
    </dsp:sp>
    <dsp:sp modelId="{582F09CC-2174-4B80-A06D-68F6B0AE3A52}">
      <dsp:nvSpPr>
        <dsp:cNvPr id="0" name=""/>
        <dsp:cNvSpPr/>
      </dsp:nvSpPr>
      <dsp:spPr>
        <a:xfrm>
          <a:off x="0" y="1360996"/>
          <a:ext cx="11013489" cy="1214240"/>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II – Estudante com Transtorno do Espectro Autista (TEA): </a:t>
          </a:r>
        </a:p>
        <a:p>
          <a:pPr marL="0" lvl="0" indent="0" algn="l" defTabSz="800100">
            <a:lnSpc>
              <a:spcPct val="90000"/>
            </a:lnSpc>
            <a:spcBef>
              <a:spcPct val="0"/>
            </a:spcBef>
            <a:spcAft>
              <a:spcPct val="35000"/>
            </a:spcAft>
            <a:buNone/>
          </a:pPr>
          <a:r>
            <a:rPr lang="pt-BR" sz="1800" kern="1200" dirty="0"/>
            <a:t>a- dificuldade em comunicação verbal e não verbal  e interação social;</a:t>
          </a:r>
        </a:p>
        <a:p>
          <a:pPr marL="0" lvl="0" indent="0" algn="l" defTabSz="800100">
            <a:lnSpc>
              <a:spcPct val="90000"/>
            </a:lnSpc>
            <a:spcBef>
              <a:spcPct val="0"/>
            </a:spcBef>
            <a:spcAft>
              <a:spcPct val="35000"/>
            </a:spcAft>
            <a:buNone/>
          </a:pPr>
          <a:r>
            <a:rPr lang="pt-BR" sz="1800" kern="1200" dirty="0"/>
            <a:t> b- padrões de comportamentos repetitivos, comportamentos motores ou verbais estereotipados.</a:t>
          </a:r>
        </a:p>
      </dsp:txBody>
      <dsp:txXfrm>
        <a:off x="59274" y="1420270"/>
        <a:ext cx="10894941" cy="1095692"/>
      </dsp:txXfrm>
    </dsp:sp>
    <dsp:sp modelId="{55686444-8F73-4895-950F-A5C433050532}">
      <dsp:nvSpPr>
        <dsp:cNvPr id="0" name=""/>
        <dsp:cNvSpPr/>
      </dsp:nvSpPr>
      <dsp:spPr>
        <a:xfrm>
          <a:off x="0" y="2627077"/>
          <a:ext cx="11013489" cy="1214240"/>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III – Estudantes com altas habilidades/superdotação. </a:t>
          </a:r>
        </a:p>
      </dsp:txBody>
      <dsp:txXfrm>
        <a:off x="59274" y="2686351"/>
        <a:ext cx="10894941" cy="1095692"/>
      </dsp:txXfrm>
    </dsp:sp>
    <dsp:sp modelId="{C5D11830-DFCE-4DCF-BA6F-25083319DA17}">
      <dsp:nvSpPr>
        <dsp:cNvPr id="0" name=""/>
        <dsp:cNvSpPr/>
      </dsp:nvSpPr>
      <dsp:spPr>
        <a:xfrm>
          <a:off x="0" y="3893158"/>
          <a:ext cx="11013489" cy="121424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IV- Inclui os alunos com Transtorno Global de Desenvolvimento – TGD</a:t>
          </a:r>
        </a:p>
      </dsp:txBody>
      <dsp:txXfrm>
        <a:off x="59274" y="3952432"/>
        <a:ext cx="10894941" cy="1095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E3316-0566-4265-9809-0F2C4D7467AA}">
      <dsp:nvSpPr>
        <dsp:cNvPr id="0" name=""/>
        <dsp:cNvSpPr/>
      </dsp:nvSpPr>
      <dsp:spPr>
        <a:xfrm>
          <a:off x="759040" y="0"/>
          <a:ext cx="8602462" cy="477048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BE48AB-4D34-44B0-8CB0-FE655F20D919}">
      <dsp:nvSpPr>
        <dsp:cNvPr id="0" name=""/>
        <dsp:cNvSpPr/>
      </dsp:nvSpPr>
      <dsp:spPr>
        <a:xfrm>
          <a:off x="864" y="1431145"/>
          <a:ext cx="1386138" cy="190819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a:t>I – Professor Especializado;</a:t>
          </a:r>
        </a:p>
      </dsp:txBody>
      <dsp:txXfrm>
        <a:off x="68530" y="1498811"/>
        <a:ext cx="1250806" cy="1772861"/>
      </dsp:txXfrm>
    </dsp:sp>
    <dsp:sp modelId="{71FB5C41-3E0F-44E7-9163-3AD4CE6EB64D}">
      <dsp:nvSpPr>
        <dsp:cNvPr id="0" name=""/>
        <dsp:cNvSpPr/>
      </dsp:nvSpPr>
      <dsp:spPr>
        <a:xfrm>
          <a:off x="1456310" y="1431145"/>
          <a:ext cx="1386138" cy="1908193"/>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a:t>II – Atendimento Educacional Especializado – AEE no contraturno escolar ou turno extra;</a:t>
          </a:r>
        </a:p>
      </dsp:txBody>
      <dsp:txXfrm>
        <a:off x="1523976" y="1498811"/>
        <a:ext cx="1250806" cy="1772861"/>
      </dsp:txXfrm>
    </dsp:sp>
    <dsp:sp modelId="{B6B80404-FAD5-42A2-A28A-6EF71DA943EF}">
      <dsp:nvSpPr>
        <dsp:cNvPr id="0" name=""/>
        <dsp:cNvSpPr/>
      </dsp:nvSpPr>
      <dsp:spPr>
        <a:xfrm>
          <a:off x="2911756" y="1431145"/>
          <a:ext cx="1386138" cy="190819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III – Projeto Ensino Colaborativo no turno escolar como forma de AEE expandido;</a:t>
          </a:r>
        </a:p>
      </dsp:txBody>
      <dsp:txXfrm>
        <a:off x="2979422" y="1498811"/>
        <a:ext cx="1250806" cy="1772861"/>
      </dsp:txXfrm>
    </dsp:sp>
    <dsp:sp modelId="{45A4FF01-E634-4907-A440-5E25F038B0D5}">
      <dsp:nvSpPr>
        <dsp:cNvPr id="0" name=""/>
        <dsp:cNvSpPr/>
      </dsp:nvSpPr>
      <dsp:spPr>
        <a:xfrm>
          <a:off x="4367202" y="1431145"/>
          <a:ext cx="1386138" cy="190819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a:t>IV – Recursos Pedagógicos, de Acessibilidade e de Tecnologia Assistiva;</a:t>
          </a:r>
        </a:p>
      </dsp:txBody>
      <dsp:txXfrm>
        <a:off x="4434868" y="1498811"/>
        <a:ext cx="1250806" cy="1772861"/>
      </dsp:txXfrm>
    </dsp:sp>
    <dsp:sp modelId="{E7A76CD9-0527-4E85-AF16-7089F78E0982}">
      <dsp:nvSpPr>
        <dsp:cNvPr id="0" name=""/>
        <dsp:cNvSpPr/>
      </dsp:nvSpPr>
      <dsp:spPr>
        <a:xfrm>
          <a:off x="5822648" y="1431145"/>
          <a:ext cx="1386138" cy="190819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a:t>V – Profissional para atuar com estudantes com deficiência auditiva e surdez ou surdo- cegueira;</a:t>
          </a:r>
        </a:p>
      </dsp:txBody>
      <dsp:txXfrm>
        <a:off x="5890314" y="1498811"/>
        <a:ext cx="1250806" cy="1772861"/>
      </dsp:txXfrm>
    </dsp:sp>
    <dsp:sp modelId="{DED517A3-1764-4712-9C91-C4F57FC614BF}">
      <dsp:nvSpPr>
        <dsp:cNvPr id="0" name=""/>
        <dsp:cNvSpPr/>
      </dsp:nvSpPr>
      <dsp:spPr>
        <a:xfrm>
          <a:off x="7278094" y="1431145"/>
          <a:ext cx="1386138" cy="1908193"/>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VI – Serviço de Profissional de Apoio Escolar – Atividades de Vida Diária – PAE/AVD;</a:t>
          </a:r>
        </a:p>
      </dsp:txBody>
      <dsp:txXfrm>
        <a:off x="7345760" y="1498811"/>
        <a:ext cx="1250806" cy="1772861"/>
      </dsp:txXfrm>
    </dsp:sp>
    <dsp:sp modelId="{5EE5E424-641A-4A77-A055-EA59F700B1C5}">
      <dsp:nvSpPr>
        <dsp:cNvPr id="0" name=""/>
        <dsp:cNvSpPr/>
      </dsp:nvSpPr>
      <dsp:spPr>
        <a:xfrm>
          <a:off x="8733540" y="1431145"/>
          <a:ext cx="1386138" cy="1908193"/>
        </a:xfrm>
        <a:prstGeom prst="roundRect">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solidFill>
                <a:schemeClr val="tx1"/>
              </a:solidFill>
            </a:rPr>
            <a:t>VII – Serviço de Profissional de Apoio Escolar – Atividades Escolares – PAE/AE</a:t>
          </a:r>
        </a:p>
      </dsp:txBody>
      <dsp:txXfrm>
        <a:off x="8801206" y="1498811"/>
        <a:ext cx="1250806" cy="17728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7DEC0-F0B2-4A1D-A654-3D47512B7A9D}">
      <dsp:nvSpPr>
        <dsp:cNvPr id="0" name=""/>
        <dsp:cNvSpPr/>
      </dsp:nvSpPr>
      <dsp:spPr>
        <a:xfrm>
          <a:off x="4392449" y="2562857"/>
          <a:ext cx="560258" cy="2135130"/>
        </a:xfrm>
        <a:custGeom>
          <a:avLst/>
          <a:gdLst/>
          <a:ahLst/>
          <a:cxnLst/>
          <a:rect l="0" t="0" r="0" b="0"/>
          <a:pathLst>
            <a:path>
              <a:moveTo>
                <a:pt x="0" y="0"/>
              </a:moveTo>
              <a:lnTo>
                <a:pt x="280129" y="0"/>
              </a:lnTo>
              <a:lnTo>
                <a:pt x="280129" y="2135130"/>
              </a:lnTo>
              <a:lnTo>
                <a:pt x="560258" y="213513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4617393" y="3575236"/>
        <a:ext cx="110370" cy="110370"/>
      </dsp:txXfrm>
    </dsp:sp>
    <dsp:sp modelId="{4A35285A-C5C2-4943-B572-21654A294993}">
      <dsp:nvSpPr>
        <dsp:cNvPr id="0" name=""/>
        <dsp:cNvSpPr/>
      </dsp:nvSpPr>
      <dsp:spPr>
        <a:xfrm>
          <a:off x="4392449" y="2562857"/>
          <a:ext cx="560258" cy="1067565"/>
        </a:xfrm>
        <a:custGeom>
          <a:avLst/>
          <a:gdLst/>
          <a:ahLst/>
          <a:cxnLst/>
          <a:rect l="0" t="0" r="0" b="0"/>
          <a:pathLst>
            <a:path>
              <a:moveTo>
                <a:pt x="0" y="0"/>
              </a:moveTo>
              <a:lnTo>
                <a:pt x="280129" y="0"/>
              </a:lnTo>
              <a:lnTo>
                <a:pt x="280129" y="1067565"/>
              </a:lnTo>
              <a:lnTo>
                <a:pt x="560258" y="106756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642437" y="3066498"/>
        <a:ext cx="60282" cy="60282"/>
      </dsp:txXfrm>
    </dsp:sp>
    <dsp:sp modelId="{F20495CA-E8B2-4768-B55C-C4F0DF44EE02}">
      <dsp:nvSpPr>
        <dsp:cNvPr id="0" name=""/>
        <dsp:cNvSpPr/>
      </dsp:nvSpPr>
      <dsp:spPr>
        <a:xfrm>
          <a:off x="4392449" y="2517137"/>
          <a:ext cx="560258" cy="91440"/>
        </a:xfrm>
        <a:custGeom>
          <a:avLst/>
          <a:gdLst/>
          <a:ahLst/>
          <a:cxnLst/>
          <a:rect l="0" t="0" r="0" b="0"/>
          <a:pathLst>
            <a:path>
              <a:moveTo>
                <a:pt x="0" y="45720"/>
              </a:moveTo>
              <a:lnTo>
                <a:pt x="560258"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658572" y="2548850"/>
        <a:ext cx="28012" cy="28012"/>
      </dsp:txXfrm>
    </dsp:sp>
    <dsp:sp modelId="{155E0FDE-E3FE-46FE-8AF0-1229AE4E24ED}">
      <dsp:nvSpPr>
        <dsp:cNvPr id="0" name=""/>
        <dsp:cNvSpPr/>
      </dsp:nvSpPr>
      <dsp:spPr>
        <a:xfrm>
          <a:off x="4392449" y="1495291"/>
          <a:ext cx="560258" cy="1067565"/>
        </a:xfrm>
        <a:custGeom>
          <a:avLst/>
          <a:gdLst/>
          <a:ahLst/>
          <a:cxnLst/>
          <a:rect l="0" t="0" r="0" b="0"/>
          <a:pathLst>
            <a:path>
              <a:moveTo>
                <a:pt x="0" y="1067565"/>
              </a:moveTo>
              <a:lnTo>
                <a:pt x="280129" y="1067565"/>
              </a:lnTo>
              <a:lnTo>
                <a:pt x="280129" y="0"/>
              </a:lnTo>
              <a:lnTo>
                <a:pt x="56025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642437" y="1998933"/>
        <a:ext cx="60282" cy="60282"/>
      </dsp:txXfrm>
    </dsp:sp>
    <dsp:sp modelId="{31719B55-6397-4B7F-9F04-451F19DA488A}">
      <dsp:nvSpPr>
        <dsp:cNvPr id="0" name=""/>
        <dsp:cNvSpPr/>
      </dsp:nvSpPr>
      <dsp:spPr>
        <a:xfrm>
          <a:off x="4392449" y="427726"/>
          <a:ext cx="560258" cy="2135130"/>
        </a:xfrm>
        <a:custGeom>
          <a:avLst/>
          <a:gdLst/>
          <a:ahLst/>
          <a:cxnLst/>
          <a:rect l="0" t="0" r="0" b="0"/>
          <a:pathLst>
            <a:path>
              <a:moveTo>
                <a:pt x="0" y="2135130"/>
              </a:moveTo>
              <a:lnTo>
                <a:pt x="280129" y="2135130"/>
              </a:lnTo>
              <a:lnTo>
                <a:pt x="280129" y="0"/>
              </a:lnTo>
              <a:lnTo>
                <a:pt x="560258"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4617393" y="1440106"/>
        <a:ext cx="110370" cy="110370"/>
      </dsp:txXfrm>
    </dsp:sp>
    <dsp:sp modelId="{612FBA7B-38FD-45C7-91D7-39228D336A1E}">
      <dsp:nvSpPr>
        <dsp:cNvPr id="0" name=""/>
        <dsp:cNvSpPr/>
      </dsp:nvSpPr>
      <dsp:spPr>
        <a:xfrm rot="16200000">
          <a:off x="1717918" y="2135830"/>
          <a:ext cx="4495010" cy="8540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t-BR" sz="3100" kern="1200" dirty="0">
              <a:solidFill>
                <a:srgbClr val="002060"/>
              </a:solidFill>
            </a:rPr>
            <a:t>PROFESSOR ESPECIALIZADO</a:t>
          </a:r>
        </a:p>
      </dsp:txBody>
      <dsp:txXfrm>
        <a:off x="1717918" y="2135830"/>
        <a:ext cx="4495010" cy="854052"/>
      </dsp:txXfrm>
    </dsp:sp>
    <dsp:sp modelId="{B2B85590-8E7A-4DB4-AC4C-8B9060725244}">
      <dsp:nvSpPr>
        <dsp:cNvPr id="0" name=""/>
        <dsp:cNvSpPr/>
      </dsp:nvSpPr>
      <dsp:spPr>
        <a:xfrm>
          <a:off x="4952707" y="700"/>
          <a:ext cx="2801290" cy="85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Professores regentes</a:t>
          </a:r>
        </a:p>
      </dsp:txBody>
      <dsp:txXfrm>
        <a:off x="4952707" y="700"/>
        <a:ext cx="2801290" cy="854052"/>
      </dsp:txXfrm>
    </dsp:sp>
    <dsp:sp modelId="{221AFF9B-F3BA-47A1-9131-7FEB50064A96}">
      <dsp:nvSpPr>
        <dsp:cNvPr id="0" name=""/>
        <dsp:cNvSpPr/>
      </dsp:nvSpPr>
      <dsp:spPr>
        <a:xfrm>
          <a:off x="4952707" y="1068265"/>
          <a:ext cx="2801290" cy="85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Equipe gestora</a:t>
          </a:r>
        </a:p>
      </dsp:txBody>
      <dsp:txXfrm>
        <a:off x="4952707" y="1068265"/>
        <a:ext cx="2801290" cy="854052"/>
      </dsp:txXfrm>
    </dsp:sp>
    <dsp:sp modelId="{A38C6444-44A7-4E06-AEEE-B450E6868857}">
      <dsp:nvSpPr>
        <dsp:cNvPr id="0" name=""/>
        <dsp:cNvSpPr/>
      </dsp:nvSpPr>
      <dsp:spPr>
        <a:xfrm>
          <a:off x="4952707" y="2135830"/>
          <a:ext cx="2801290" cy="85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Professor Especializado – Ensino Colaborativo</a:t>
          </a:r>
        </a:p>
      </dsp:txBody>
      <dsp:txXfrm>
        <a:off x="4952707" y="2135830"/>
        <a:ext cx="2801290" cy="854052"/>
      </dsp:txXfrm>
    </dsp:sp>
    <dsp:sp modelId="{8ED9BB8E-1CDC-4AD6-A09A-C5A56123C93F}">
      <dsp:nvSpPr>
        <dsp:cNvPr id="0" name=""/>
        <dsp:cNvSpPr/>
      </dsp:nvSpPr>
      <dsp:spPr>
        <a:xfrm>
          <a:off x="4952707" y="3203396"/>
          <a:ext cx="2801290" cy="85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Família</a:t>
          </a:r>
        </a:p>
      </dsp:txBody>
      <dsp:txXfrm>
        <a:off x="4952707" y="3203396"/>
        <a:ext cx="2801290" cy="854052"/>
      </dsp:txXfrm>
    </dsp:sp>
    <dsp:sp modelId="{D5E0427A-28CB-4756-8F96-93B3DDC010B7}">
      <dsp:nvSpPr>
        <dsp:cNvPr id="0" name=""/>
        <dsp:cNvSpPr/>
      </dsp:nvSpPr>
      <dsp:spPr>
        <a:xfrm>
          <a:off x="4952707" y="4270961"/>
          <a:ext cx="2801290" cy="85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Demais profissionais que apoiam os alunos</a:t>
          </a:r>
        </a:p>
      </dsp:txBody>
      <dsp:txXfrm>
        <a:off x="4952707" y="4270961"/>
        <a:ext cx="2801290" cy="8540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9FB36-EFC3-43FD-9187-F705455F66C6}">
      <dsp:nvSpPr>
        <dsp:cNvPr id="0" name=""/>
        <dsp:cNvSpPr/>
      </dsp:nvSpPr>
      <dsp:spPr>
        <a:xfrm>
          <a:off x="4206240" y="602"/>
          <a:ext cx="6309360" cy="2348992"/>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pt-BR" sz="2300" kern="1200" dirty="0"/>
            <a:t>Elaborado pelo professor especializado</a:t>
          </a:r>
        </a:p>
        <a:p>
          <a:pPr marL="228600" lvl="1" indent="-228600" algn="l" defTabSz="1022350">
            <a:lnSpc>
              <a:spcPct val="90000"/>
            </a:lnSpc>
            <a:spcBef>
              <a:spcPct val="0"/>
            </a:spcBef>
            <a:spcAft>
              <a:spcPct val="15000"/>
            </a:spcAft>
            <a:buChar char="•"/>
          </a:pPr>
          <a:r>
            <a:rPr lang="pt-BR" sz="2300" kern="1200" dirty="0"/>
            <a:t>Anexo 1 da Resolução SEDUC 21/2023</a:t>
          </a:r>
        </a:p>
        <a:p>
          <a:pPr marL="228600" lvl="1" indent="-228600" algn="l" defTabSz="1022350">
            <a:lnSpc>
              <a:spcPct val="90000"/>
            </a:lnSpc>
            <a:spcBef>
              <a:spcPct val="0"/>
            </a:spcBef>
            <a:spcAft>
              <a:spcPct val="15000"/>
            </a:spcAft>
            <a:buChar char="•"/>
          </a:pPr>
          <a:r>
            <a:rPr lang="pt-BR" sz="2300" kern="1200" dirty="0"/>
            <a:t>Elaborado de forma regular aos alunos já atendidos no AEE e de forma eventual para alunos que não possuem histórico no AEE. </a:t>
          </a:r>
        </a:p>
      </dsp:txBody>
      <dsp:txXfrm>
        <a:off x="4206240" y="294226"/>
        <a:ext cx="5428488" cy="1761744"/>
      </dsp:txXfrm>
    </dsp:sp>
    <dsp:sp modelId="{40FD84A2-4002-479E-8CA2-3606B03F59B6}">
      <dsp:nvSpPr>
        <dsp:cNvPr id="0" name=""/>
        <dsp:cNvSpPr/>
      </dsp:nvSpPr>
      <dsp:spPr>
        <a:xfrm>
          <a:off x="0" y="602"/>
          <a:ext cx="4206240" cy="234899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pt-BR" sz="6500" kern="1200" dirty="0"/>
            <a:t>API</a:t>
          </a:r>
        </a:p>
      </dsp:txBody>
      <dsp:txXfrm>
        <a:off x="114668" y="115270"/>
        <a:ext cx="3976904" cy="2119656"/>
      </dsp:txXfrm>
    </dsp:sp>
    <dsp:sp modelId="{98805365-D843-41CA-B230-00593DD472F5}">
      <dsp:nvSpPr>
        <dsp:cNvPr id="0" name=""/>
        <dsp:cNvSpPr/>
      </dsp:nvSpPr>
      <dsp:spPr>
        <a:xfrm>
          <a:off x="4206240" y="2584494"/>
          <a:ext cx="6309360" cy="2348992"/>
        </a:xfrm>
        <a:prstGeom prst="rightArrow">
          <a:avLst>
            <a:gd name="adj1" fmla="val 75000"/>
            <a:gd name="adj2" fmla="val 50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pt-BR" sz="2300" kern="1200" dirty="0"/>
            <a:t>Elaborado pelo professor especializado</a:t>
          </a:r>
        </a:p>
        <a:p>
          <a:pPr marL="228600" lvl="1" indent="-228600" algn="l" defTabSz="1022350">
            <a:lnSpc>
              <a:spcPct val="90000"/>
            </a:lnSpc>
            <a:spcBef>
              <a:spcPct val="0"/>
            </a:spcBef>
            <a:spcAft>
              <a:spcPct val="15000"/>
            </a:spcAft>
            <a:buChar char="•"/>
          </a:pPr>
          <a:r>
            <a:rPr lang="pt-BR" sz="2300" kern="1200" dirty="0"/>
            <a:t>Anexo 2 da Resolução SEDUC 21/2023;</a:t>
          </a:r>
        </a:p>
        <a:p>
          <a:pPr marL="228600" lvl="1" indent="-228600" algn="l" defTabSz="1022350">
            <a:lnSpc>
              <a:spcPct val="90000"/>
            </a:lnSpc>
            <a:spcBef>
              <a:spcPct val="0"/>
            </a:spcBef>
            <a:spcAft>
              <a:spcPct val="15000"/>
            </a:spcAft>
            <a:buChar char="•"/>
          </a:pPr>
          <a:r>
            <a:rPr lang="pt-BR" sz="2300" kern="1200" dirty="0"/>
            <a:t>O professor do Projeto Ensino Colaborativo fará o monitoramento do PAEE. </a:t>
          </a:r>
        </a:p>
      </dsp:txBody>
      <dsp:txXfrm>
        <a:off x="4206240" y="2878118"/>
        <a:ext cx="5428488" cy="1761744"/>
      </dsp:txXfrm>
    </dsp:sp>
    <dsp:sp modelId="{EB562A7B-21B7-4F3D-A21C-FD514B621210}">
      <dsp:nvSpPr>
        <dsp:cNvPr id="0" name=""/>
        <dsp:cNvSpPr/>
      </dsp:nvSpPr>
      <dsp:spPr>
        <a:xfrm>
          <a:off x="0" y="2584494"/>
          <a:ext cx="4206240" cy="234899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pt-BR" sz="6500" kern="1200" dirty="0"/>
            <a:t>PAEE</a:t>
          </a:r>
        </a:p>
      </dsp:txBody>
      <dsp:txXfrm>
        <a:off x="114668" y="2699162"/>
        <a:ext cx="3976904" cy="2119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1296E-5DF0-4E46-B6C8-A327C3508E4E}">
      <dsp:nvSpPr>
        <dsp:cNvPr id="0" name=""/>
        <dsp:cNvSpPr/>
      </dsp:nvSpPr>
      <dsp:spPr>
        <a:xfrm rot="16200000">
          <a:off x="-1852708" y="1855000"/>
          <a:ext cx="4932053" cy="1222051"/>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solidFill>
                <a:srgbClr val="002060"/>
              </a:solidFill>
            </a:rPr>
            <a:t>1- Ofício do Diretor de Escola (justificativa da demanda, localização em relação à residência dos alunos, deficiência a ser atendida, nº de alunos e turmas);</a:t>
          </a:r>
        </a:p>
      </dsp:txBody>
      <dsp:txXfrm rot="5400000">
        <a:off x="2293" y="986410"/>
        <a:ext cx="1222051" cy="2959231"/>
      </dsp:txXfrm>
    </dsp:sp>
    <dsp:sp modelId="{70AA6645-1368-425D-BD76-79D056DB7C46}">
      <dsp:nvSpPr>
        <dsp:cNvPr id="0" name=""/>
        <dsp:cNvSpPr/>
      </dsp:nvSpPr>
      <dsp:spPr>
        <a:xfrm rot="16200000">
          <a:off x="-539003" y="1855000"/>
          <a:ext cx="4932053" cy="1222051"/>
        </a:xfrm>
        <a:prstGeom prst="flowChartManualOperation">
          <a:avLst/>
        </a:prstGeom>
        <a:solidFill>
          <a:schemeClr val="accent3">
            <a:hueOff val="338825"/>
            <a:satOff val="12500"/>
            <a:lumOff val="-18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t>2- Planilha (nome, RA, ano/série, escola de origem e horários da classe comum);</a:t>
          </a:r>
        </a:p>
      </dsp:txBody>
      <dsp:txXfrm rot="5400000">
        <a:off x="1315998" y="986410"/>
        <a:ext cx="1222051" cy="2959231"/>
      </dsp:txXfrm>
    </dsp:sp>
    <dsp:sp modelId="{9808291C-B4BE-4C02-8808-7DF319572C30}">
      <dsp:nvSpPr>
        <dsp:cNvPr id="0" name=""/>
        <dsp:cNvSpPr/>
      </dsp:nvSpPr>
      <dsp:spPr>
        <a:xfrm rot="16200000">
          <a:off x="774702" y="1855000"/>
          <a:ext cx="4932053" cy="1222051"/>
        </a:xfrm>
        <a:prstGeom prst="flowChartManualOperation">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t>3- Ficha do aluno (SED), com registro da deficiência;</a:t>
          </a:r>
        </a:p>
      </dsp:txBody>
      <dsp:txXfrm rot="5400000">
        <a:off x="2629703" y="986410"/>
        <a:ext cx="1222051" cy="2959231"/>
      </dsp:txXfrm>
    </dsp:sp>
    <dsp:sp modelId="{6CB5DBE4-44E2-414F-8199-DF5350779BDB}">
      <dsp:nvSpPr>
        <dsp:cNvPr id="0" name=""/>
        <dsp:cNvSpPr/>
      </dsp:nvSpPr>
      <dsp:spPr>
        <a:xfrm rot="16200000">
          <a:off x="2088407" y="1855000"/>
          <a:ext cx="4932053" cy="1222051"/>
        </a:xfrm>
        <a:prstGeom prst="flowChartManualOperation">
          <a:avLst/>
        </a:prstGeom>
        <a:solidFill>
          <a:schemeClr val="accent3">
            <a:hueOff val="1016475"/>
            <a:satOff val="37500"/>
            <a:lumOff val="-55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t>4- Indicação do espaço a ser instalada a SR;</a:t>
          </a:r>
        </a:p>
      </dsp:txBody>
      <dsp:txXfrm rot="5400000">
        <a:off x="3943408" y="986410"/>
        <a:ext cx="1222051" cy="2959231"/>
      </dsp:txXfrm>
    </dsp:sp>
    <dsp:sp modelId="{5E0E77DA-8570-4DD2-AEE8-D77DB97DDD3F}">
      <dsp:nvSpPr>
        <dsp:cNvPr id="0" name=""/>
        <dsp:cNvSpPr/>
      </dsp:nvSpPr>
      <dsp:spPr>
        <a:xfrm rot="16200000">
          <a:off x="3402113" y="1855000"/>
          <a:ext cx="4932053" cy="1222051"/>
        </a:xfrm>
        <a:prstGeom prst="flowChartManualOperation">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t>5 Recursos que serão adquiridos com verbas do PDDE - Paulista (custeio/capital; quantidade e valores);</a:t>
          </a:r>
        </a:p>
      </dsp:txBody>
      <dsp:txXfrm rot="5400000">
        <a:off x="5257114" y="986410"/>
        <a:ext cx="1222051" cy="2959231"/>
      </dsp:txXfrm>
    </dsp:sp>
    <dsp:sp modelId="{87E06766-99A7-436F-8433-DBBE1E6442C4}">
      <dsp:nvSpPr>
        <dsp:cNvPr id="0" name=""/>
        <dsp:cNvSpPr/>
      </dsp:nvSpPr>
      <dsp:spPr>
        <a:xfrm rot="16200000">
          <a:off x="4715818" y="1855000"/>
          <a:ext cx="4932053" cy="1222051"/>
        </a:xfrm>
        <a:prstGeom prst="flowChartManualOperation">
          <a:avLst/>
        </a:prstGeom>
        <a:solidFill>
          <a:schemeClr val="accent3">
            <a:hueOff val="1694124"/>
            <a:satOff val="62500"/>
            <a:lumOff val="-91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pt-BR" sz="1600" kern="1200" dirty="0"/>
            <a:t>6- Encaminhamento pedagógico – se houver;</a:t>
          </a:r>
        </a:p>
      </dsp:txBody>
      <dsp:txXfrm rot="5400000">
        <a:off x="6570819" y="986410"/>
        <a:ext cx="1222051" cy="2959231"/>
      </dsp:txXfrm>
    </dsp:sp>
    <dsp:sp modelId="{D482C7DF-3273-4119-98C0-94979C1EBAF1}">
      <dsp:nvSpPr>
        <dsp:cNvPr id="0" name=""/>
        <dsp:cNvSpPr/>
      </dsp:nvSpPr>
      <dsp:spPr>
        <a:xfrm rot="16200000">
          <a:off x="6029523" y="1855000"/>
          <a:ext cx="4932053" cy="1222051"/>
        </a:xfrm>
        <a:prstGeom prst="flowChartManualOperation">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4304" bIns="0" numCol="1" spcCol="1270" anchor="ctr" anchorCtr="0">
          <a:noAutofit/>
        </a:bodyPr>
        <a:lstStyle/>
        <a:p>
          <a:pPr marL="0" lvl="0" indent="0" algn="ctr" defTabSz="711200">
            <a:lnSpc>
              <a:spcPct val="90000"/>
            </a:lnSpc>
            <a:spcBef>
              <a:spcPct val="0"/>
            </a:spcBef>
            <a:spcAft>
              <a:spcPct val="35000"/>
            </a:spcAft>
            <a:buNone/>
          </a:pPr>
          <a:r>
            <a:rPr lang="pt-BR" sz="1600" kern="1200"/>
            <a:t>7- Avaliação Pedagógica Inicial – API;</a:t>
          </a:r>
        </a:p>
      </dsp:txBody>
      <dsp:txXfrm rot="5400000">
        <a:off x="7884524" y="986410"/>
        <a:ext cx="1222051" cy="2959231"/>
      </dsp:txXfrm>
    </dsp:sp>
    <dsp:sp modelId="{D0E1D3D9-8909-4A21-87AD-205CE5EA60BF}">
      <dsp:nvSpPr>
        <dsp:cNvPr id="0" name=""/>
        <dsp:cNvSpPr/>
      </dsp:nvSpPr>
      <dsp:spPr>
        <a:xfrm rot="16200000">
          <a:off x="7343229" y="1855000"/>
          <a:ext cx="4932053" cy="1222051"/>
        </a:xfrm>
        <a:prstGeom prst="flowChartManualOperation">
          <a:avLst/>
        </a:prstGeom>
        <a:solidFill>
          <a:schemeClr val="accent3">
            <a:hueOff val="2371774"/>
            <a:satOff val="87500"/>
            <a:lumOff val="-12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4304" bIns="0" numCol="1" spcCol="1270" anchor="ctr" anchorCtr="0">
          <a:noAutofit/>
        </a:bodyPr>
        <a:lstStyle/>
        <a:p>
          <a:pPr marL="0" lvl="0" indent="0" algn="ctr" defTabSz="711200">
            <a:lnSpc>
              <a:spcPct val="90000"/>
            </a:lnSpc>
            <a:spcBef>
              <a:spcPct val="0"/>
            </a:spcBef>
            <a:spcAft>
              <a:spcPct val="35000"/>
            </a:spcAft>
            <a:buNone/>
          </a:pPr>
          <a:r>
            <a:rPr lang="pt-BR" sz="1600" kern="1200"/>
            <a:t>8- Laudo médico – deficiência específica;</a:t>
          </a:r>
        </a:p>
      </dsp:txBody>
      <dsp:txXfrm rot="5400000">
        <a:off x="9198230" y="986410"/>
        <a:ext cx="1222051" cy="2959231"/>
      </dsp:txXfrm>
    </dsp:sp>
    <dsp:sp modelId="{681EE270-437A-48B1-AD31-C79F09ED09C1}">
      <dsp:nvSpPr>
        <dsp:cNvPr id="0" name=""/>
        <dsp:cNvSpPr/>
      </dsp:nvSpPr>
      <dsp:spPr>
        <a:xfrm rot="16200000">
          <a:off x="8656934" y="1855000"/>
          <a:ext cx="4932053" cy="1222051"/>
        </a:xfrm>
        <a:prstGeom prst="flowChartManualOperati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4304" bIns="0" numCol="1" spcCol="1270" anchor="ctr" anchorCtr="0">
          <a:noAutofit/>
        </a:bodyPr>
        <a:lstStyle/>
        <a:p>
          <a:pPr marL="0" lvl="0" indent="0" algn="ctr" defTabSz="711200">
            <a:lnSpc>
              <a:spcPct val="90000"/>
            </a:lnSpc>
            <a:spcBef>
              <a:spcPct val="0"/>
            </a:spcBef>
            <a:spcAft>
              <a:spcPct val="35000"/>
            </a:spcAft>
            <a:buNone/>
          </a:pPr>
          <a:r>
            <a:rPr lang="pt-BR" sz="1600" kern="1200"/>
            <a:t>9- Relatório de Profissional Habiltiado – aluno com altas habilidades;</a:t>
          </a:r>
        </a:p>
      </dsp:txBody>
      <dsp:txXfrm rot="5400000">
        <a:off x="10511935" y="986410"/>
        <a:ext cx="1222051" cy="29592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384EF-5A42-46CE-BF15-A339FE728FEF}">
      <dsp:nvSpPr>
        <dsp:cNvPr id="0" name=""/>
        <dsp:cNvSpPr/>
      </dsp:nvSpPr>
      <dsp:spPr>
        <a:xfrm>
          <a:off x="12481" y="889301"/>
          <a:ext cx="1704253" cy="40185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pt-BR" sz="1800" kern="1200" dirty="0"/>
            <a:t>1- apoiar a elaboração de acessibilidade curricular</a:t>
          </a:r>
          <a:r>
            <a:rPr lang="pt-BR" sz="1400" kern="1200" dirty="0"/>
            <a:t>; </a:t>
          </a:r>
          <a:endParaRPr lang="en-US" sz="1400" kern="1200" dirty="0"/>
        </a:p>
      </dsp:txBody>
      <dsp:txXfrm>
        <a:off x="12481" y="889301"/>
        <a:ext cx="1704253" cy="4018513"/>
      </dsp:txXfrm>
    </dsp:sp>
    <dsp:sp modelId="{8E01E163-24CB-49F5-80E0-66E43D745746}">
      <dsp:nvSpPr>
        <dsp:cNvPr id="0" name=""/>
        <dsp:cNvSpPr/>
      </dsp:nvSpPr>
      <dsp:spPr>
        <a:xfrm>
          <a:off x="1740205" y="2777058"/>
          <a:ext cx="255637" cy="243000"/>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0E6729-3A57-4A42-B5A4-229B65A5E4AD}">
      <dsp:nvSpPr>
        <dsp:cNvPr id="0" name=""/>
        <dsp:cNvSpPr/>
      </dsp:nvSpPr>
      <dsp:spPr>
        <a:xfrm>
          <a:off x="2019313" y="889301"/>
          <a:ext cx="1704253" cy="401851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pt-BR" sz="1800" kern="1200" dirty="0"/>
            <a:t>2- responsabilizar-se pela mediação das metodologias, conteúdos e técnicas da Educação Especial para a sala de aula regular;</a:t>
          </a:r>
          <a:endParaRPr lang="en-US" sz="1800" kern="1200" dirty="0"/>
        </a:p>
      </dsp:txBody>
      <dsp:txXfrm>
        <a:off x="2019313" y="889301"/>
        <a:ext cx="1704253" cy="4018513"/>
      </dsp:txXfrm>
    </dsp:sp>
    <dsp:sp modelId="{D594EFAE-D84A-4E5E-BEE4-B318F0748F15}">
      <dsp:nvSpPr>
        <dsp:cNvPr id="0" name=""/>
        <dsp:cNvSpPr/>
      </dsp:nvSpPr>
      <dsp:spPr>
        <a:xfrm>
          <a:off x="3747036" y="2777058"/>
          <a:ext cx="255637" cy="243000"/>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01F9ED-6F33-4223-AF4A-1DA652E6307A}">
      <dsp:nvSpPr>
        <dsp:cNvPr id="0" name=""/>
        <dsp:cNvSpPr/>
      </dsp:nvSpPr>
      <dsp:spPr>
        <a:xfrm>
          <a:off x="4026144" y="889301"/>
          <a:ext cx="1704253" cy="40185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pt-BR" sz="1800" kern="1200" dirty="0"/>
            <a:t>3- atuar na indicação, na solicitação e na adequação dos apoios, recursos e serviços necessários ao estudante elegível aos serviços da Educação Especial;</a:t>
          </a:r>
          <a:endParaRPr lang="en-US" sz="1800" kern="1200" dirty="0"/>
        </a:p>
      </dsp:txBody>
      <dsp:txXfrm>
        <a:off x="4026144" y="889301"/>
        <a:ext cx="1704253" cy="4018513"/>
      </dsp:txXfrm>
    </dsp:sp>
    <dsp:sp modelId="{66C214D6-28D7-4EBE-B613-516E58773798}">
      <dsp:nvSpPr>
        <dsp:cNvPr id="0" name=""/>
        <dsp:cNvSpPr/>
      </dsp:nvSpPr>
      <dsp:spPr>
        <a:xfrm>
          <a:off x="5753868" y="2777058"/>
          <a:ext cx="255637" cy="243000"/>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BEE626-F8EE-4B09-8C13-A60B14D0F567}">
      <dsp:nvSpPr>
        <dsp:cNvPr id="0" name=""/>
        <dsp:cNvSpPr/>
      </dsp:nvSpPr>
      <dsp:spPr>
        <a:xfrm>
          <a:off x="6032976" y="889301"/>
          <a:ext cx="1704253" cy="40185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pt-BR" sz="1800" kern="1200" dirty="0"/>
            <a:t>4- acompanhar as solicitações até a efetiva disponibilização dos apoios, recursos e serviços ao estudante</a:t>
          </a:r>
          <a:r>
            <a:rPr lang="pt-BR" sz="1400" kern="1200" dirty="0"/>
            <a:t>;</a:t>
          </a:r>
          <a:endParaRPr lang="en-US" sz="1400" kern="1200" dirty="0"/>
        </a:p>
      </dsp:txBody>
      <dsp:txXfrm>
        <a:off x="6032976" y="889301"/>
        <a:ext cx="1704253" cy="4018513"/>
      </dsp:txXfrm>
    </dsp:sp>
    <dsp:sp modelId="{160A4F75-45FE-4170-B95A-601A1EFDFF35}">
      <dsp:nvSpPr>
        <dsp:cNvPr id="0" name=""/>
        <dsp:cNvSpPr/>
      </dsp:nvSpPr>
      <dsp:spPr>
        <a:xfrm>
          <a:off x="7760699" y="2777058"/>
          <a:ext cx="255637" cy="243000"/>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CB61BD-1506-4508-AA3C-51C904F81A0A}">
      <dsp:nvSpPr>
        <dsp:cNvPr id="0" name=""/>
        <dsp:cNvSpPr/>
      </dsp:nvSpPr>
      <dsp:spPr>
        <a:xfrm>
          <a:off x="8039807" y="889301"/>
          <a:ext cx="1704253" cy="40185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pt-BR" sz="1400" kern="1200" dirty="0"/>
            <a:t>5- atuar no acompanhamento dos apoios, recursos e serviços disponibilizados ao estudante, adequando-os, reavaliando- -os e verificando a necessidade de continuidade, considerando que os apoios, recursos e serviços devem convergir para a conquista da autonomia e independência do estudante; e</a:t>
          </a:r>
        </a:p>
      </dsp:txBody>
      <dsp:txXfrm>
        <a:off x="8039807" y="889301"/>
        <a:ext cx="1704253" cy="4018513"/>
      </dsp:txXfrm>
    </dsp:sp>
    <dsp:sp modelId="{526E1ACC-BD12-4885-8017-4397235F5599}">
      <dsp:nvSpPr>
        <dsp:cNvPr id="0" name=""/>
        <dsp:cNvSpPr/>
      </dsp:nvSpPr>
      <dsp:spPr>
        <a:xfrm>
          <a:off x="9767530" y="2777058"/>
          <a:ext cx="255637" cy="243000"/>
        </a:xfrm>
        <a:prstGeom prst="rightArrow">
          <a:avLst>
            <a:gd name="adj1" fmla="val 50000"/>
            <a:gd name="adj2" fmla="val 5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7ED8E1-6FEF-4D7F-8DD0-0E657DF001DF}">
      <dsp:nvSpPr>
        <dsp:cNvPr id="0" name=""/>
        <dsp:cNvSpPr/>
      </dsp:nvSpPr>
      <dsp:spPr>
        <a:xfrm>
          <a:off x="10046639" y="889301"/>
          <a:ext cx="1704253" cy="40185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pt-BR" sz="1600" kern="1200" dirty="0"/>
            <a:t>6- acompanhar o Projeto Ensino Colaborativo, atualizando as informações periodicamente</a:t>
          </a:r>
          <a:r>
            <a:rPr lang="pt-BR" sz="1400" kern="1200" dirty="0"/>
            <a:t>.</a:t>
          </a:r>
        </a:p>
      </dsp:txBody>
      <dsp:txXfrm>
        <a:off x="10046639" y="889301"/>
        <a:ext cx="1704253" cy="40185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03872-AFDA-4190-9D3E-88EF2FCF5A25}">
      <dsp:nvSpPr>
        <dsp:cNvPr id="0" name=""/>
        <dsp:cNvSpPr/>
      </dsp:nvSpPr>
      <dsp:spPr>
        <a:xfrm>
          <a:off x="429781" y="636689"/>
          <a:ext cx="1777060" cy="1888392"/>
        </a:xfrm>
        <a:prstGeom prst="rect">
          <a:avLst/>
        </a:prstGeom>
        <a:blipFill rotWithShape="1">
          <a:blip xmlns:r="http://schemas.openxmlformats.org/officeDocument/2006/relationships" r:embed="rId1"/>
          <a:srcRect/>
          <a:stretch>
            <a:fillRect l="-25000" r="-25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B4A9E6-03A3-4556-AAF2-47FFECB876AE}">
      <dsp:nvSpPr>
        <dsp:cNvPr id="0" name=""/>
        <dsp:cNvSpPr/>
      </dsp:nvSpPr>
      <dsp:spPr>
        <a:xfrm>
          <a:off x="130471" y="2582560"/>
          <a:ext cx="2375681" cy="15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pt-BR" sz="1600" kern="1200" dirty="0"/>
            <a:t>Profissionais: </a:t>
          </a:r>
          <a:endParaRPr lang="en-US" sz="1600" kern="1200" dirty="0"/>
        </a:p>
      </dsp:txBody>
      <dsp:txXfrm>
        <a:off x="130471" y="2582560"/>
        <a:ext cx="2375681" cy="1575000"/>
      </dsp:txXfrm>
    </dsp:sp>
    <dsp:sp modelId="{B2F7617B-EE23-4F3E-ABB2-73E22BD6ED4F}">
      <dsp:nvSpPr>
        <dsp:cNvPr id="0" name=""/>
        <dsp:cNvSpPr/>
      </dsp:nvSpPr>
      <dsp:spPr>
        <a:xfrm>
          <a:off x="3575208" y="841523"/>
          <a:ext cx="1069056" cy="1069056"/>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781982-AC0C-4099-9787-5CCD1E8E6858}">
      <dsp:nvSpPr>
        <dsp:cNvPr id="0" name=""/>
        <dsp:cNvSpPr/>
      </dsp:nvSpPr>
      <dsp:spPr>
        <a:xfrm>
          <a:off x="2921896" y="2377726"/>
          <a:ext cx="2375681" cy="15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pt-BR" sz="1600" kern="1200" dirty="0"/>
            <a:t>I- </a:t>
          </a:r>
          <a:r>
            <a:rPr lang="pt-BR" sz="1600" b="1" kern="1200" dirty="0"/>
            <a:t>Professor de Libras ou Professor interlocutor de Libras </a:t>
          </a:r>
          <a:r>
            <a:rPr lang="pt-BR" sz="1600" kern="1200" dirty="0"/>
            <a:t>– alunos do EF, anos iniciais e finais com deficiência auditiva e surdos (sala de aula e outros espaços de aprendizagem)</a:t>
          </a:r>
          <a:endParaRPr lang="en-US" sz="1600" kern="1200" dirty="0"/>
        </a:p>
      </dsp:txBody>
      <dsp:txXfrm>
        <a:off x="2921896" y="2377726"/>
        <a:ext cx="2375681" cy="1575000"/>
      </dsp:txXfrm>
    </dsp:sp>
    <dsp:sp modelId="{60571D87-49B1-4026-8261-F073B0C8ECCE}">
      <dsp:nvSpPr>
        <dsp:cNvPr id="0" name=""/>
        <dsp:cNvSpPr/>
      </dsp:nvSpPr>
      <dsp:spPr>
        <a:xfrm>
          <a:off x="6366634" y="841523"/>
          <a:ext cx="1069056" cy="106905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67EA5E-F6B1-4F37-B484-98102A07088C}">
      <dsp:nvSpPr>
        <dsp:cNvPr id="0" name=""/>
        <dsp:cNvSpPr/>
      </dsp:nvSpPr>
      <dsp:spPr>
        <a:xfrm>
          <a:off x="5713322" y="2377726"/>
          <a:ext cx="2375681" cy="15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pt-BR" sz="1600" kern="1200" dirty="0"/>
            <a:t>II - </a:t>
          </a:r>
          <a:r>
            <a:rPr lang="pt-BR" sz="1600" b="1" kern="1200" dirty="0"/>
            <a:t>Profissional tradutor e intérprete </a:t>
          </a:r>
          <a:r>
            <a:rPr lang="pt-BR" sz="1600" kern="1200" dirty="0"/>
            <a:t>– alunos do Ensino Médio e EJA com deficiência auditiva e surdos (sala de aula e outros espaços de aprendizagem)</a:t>
          </a:r>
          <a:endParaRPr lang="en-US" sz="1600" kern="1200" dirty="0"/>
        </a:p>
      </dsp:txBody>
      <dsp:txXfrm>
        <a:off x="5713322" y="2377726"/>
        <a:ext cx="2375681" cy="1575000"/>
      </dsp:txXfrm>
    </dsp:sp>
    <dsp:sp modelId="{8432B2E9-6664-455F-8538-06235887FC8D}">
      <dsp:nvSpPr>
        <dsp:cNvPr id="0" name=""/>
        <dsp:cNvSpPr/>
      </dsp:nvSpPr>
      <dsp:spPr>
        <a:xfrm>
          <a:off x="9158059" y="841523"/>
          <a:ext cx="1069056" cy="1069056"/>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958B8A-5FE6-4944-A610-9B77B975A3EB}">
      <dsp:nvSpPr>
        <dsp:cNvPr id="0" name=""/>
        <dsp:cNvSpPr/>
      </dsp:nvSpPr>
      <dsp:spPr>
        <a:xfrm>
          <a:off x="8504747" y="2377726"/>
          <a:ext cx="2375681" cy="157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pt-BR" sz="1600" kern="1200" dirty="0"/>
            <a:t>III- </a:t>
          </a:r>
          <a:r>
            <a:rPr lang="pt-BR" sz="1600" b="1" kern="1200" dirty="0"/>
            <a:t>Instrutor-mediador ou Guia-intérprete </a:t>
          </a:r>
          <a:r>
            <a:rPr lang="pt-BR" sz="1600" kern="1200" dirty="0"/>
            <a:t>(qualificação em Libras Tátil) – alunos surdo-cegos (sala de aula e demais dependências da U.E. </a:t>
          </a:r>
          <a:endParaRPr lang="en-US" sz="1600" kern="1200" dirty="0"/>
        </a:p>
      </dsp:txBody>
      <dsp:txXfrm>
        <a:off x="8504747" y="2377726"/>
        <a:ext cx="2375681" cy="1575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609B6-1002-4429-962D-0B0A9AF8AA46}">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a:t>Serão mantidas as Classes Regidas por Professor Especializado por até 12 meses;</a:t>
          </a:r>
          <a:endParaRPr lang="en-US" sz="1900" kern="1200"/>
        </a:p>
      </dsp:txBody>
      <dsp:txXfrm>
        <a:off x="1748064" y="2975"/>
        <a:ext cx="3342605" cy="2005563"/>
      </dsp:txXfrm>
    </dsp:sp>
    <dsp:sp modelId="{C3424D79-2756-4C67-A2D2-CB094E7C7EC9}">
      <dsp:nvSpPr>
        <dsp:cNvPr id="0" name=""/>
        <dsp:cNvSpPr/>
      </dsp:nvSpPr>
      <dsp:spPr>
        <a:xfrm>
          <a:off x="5424930"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a:t>Alunos com idade superior a 17 anos pode ser oferecido o instituto da terminalidade. </a:t>
          </a:r>
          <a:endParaRPr lang="en-US" sz="1900" kern="1200"/>
        </a:p>
      </dsp:txBody>
      <dsp:txXfrm>
        <a:off x="5424930" y="2975"/>
        <a:ext cx="3342605" cy="2005563"/>
      </dsp:txXfrm>
    </dsp:sp>
    <dsp:sp modelId="{8CACCD8D-FCAF-4DEF-83B4-30483BA71C2E}">
      <dsp:nvSpPr>
        <dsp:cNvPr id="0" name=""/>
        <dsp:cNvSpPr/>
      </dsp:nvSpPr>
      <dsp:spPr>
        <a:xfrm>
          <a:off x="1748064" y="2342799"/>
          <a:ext cx="3342605"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a:t>Cada DE deverá acompanhar e fiscalizar se todos os alunos estão incluídos em classe comum;</a:t>
          </a:r>
          <a:endParaRPr lang="en-US" sz="1900" kern="1200"/>
        </a:p>
      </dsp:txBody>
      <dsp:txXfrm>
        <a:off x="1748064" y="2342799"/>
        <a:ext cx="3342605" cy="2005563"/>
      </dsp:txXfrm>
    </dsp:sp>
    <dsp:sp modelId="{9838175F-213D-4B31-B693-FFE47B544882}">
      <dsp:nvSpPr>
        <dsp:cNvPr id="0" name=""/>
        <dsp:cNvSpPr/>
      </dsp:nvSpPr>
      <dsp:spPr>
        <a:xfrm>
          <a:off x="5424930" y="2342799"/>
          <a:ext cx="3342605" cy="200556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pt-BR" sz="1900" kern="1200"/>
            <a:t>Verificar possibilidade de inclusão em programas voltados ao  mundo do trabalho:</a:t>
          </a:r>
          <a:endParaRPr lang="en-US" sz="1900" kern="1200"/>
        </a:p>
        <a:p>
          <a:pPr marL="114300" lvl="1" indent="-114300" algn="l" defTabSz="666750">
            <a:lnSpc>
              <a:spcPct val="90000"/>
            </a:lnSpc>
            <a:spcBef>
              <a:spcPct val="0"/>
            </a:spcBef>
            <a:spcAft>
              <a:spcPct val="15000"/>
            </a:spcAft>
            <a:buChar char="•"/>
          </a:pPr>
          <a:r>
            <a:rPr lang="pt-BR" sz="1500" kern="1200"/>
            <a:t>Idade igual ou superior a 14 anos – trabalhador aprendiz;</a:t>
          </a:r>
          <a:endParaRPr lang="en-US" sz="1500" kern="1200"/>
        </a:p>
        <a:p>
          <a:pPr marL="114300" lvl="1" indent="-114300" algn="l" defTabSz="666750">
            <a:lnSpc>
              <a:spcPct val="90000"/>
            </a:lnSpc>
            <a:spcBef>
              <a:spcPct val="0"/>
            </a:spcBef>
            <a:spcAft>
              <a:spcPct val="15000"/>
            </a:spcAft>
            <a:buChar char="•"/>
          </a:pPr>
          <a:r>
            <a:rPr lang="pt-BR" sz="1500" kern="1200"/>
            <a:t>Idade igual ou superior a 16 anos - trabalhador</a:t>
          </a:r>
          <a:endParaRPr lang="en-US" sz="1500" kern="1200"/>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2EB0B2-E1F4-24A0-AA45-BC53697F914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A27C0A4-0833-7BF6-A228-29D64F6E3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1CCA46F-EF8F-00ED-A92D-0D08D3675161}"/>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5AA241BC-49B8-10A5-DDBE-BAEB057AA95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779551D-A888-95C7-1425-1A2D0800A925}"/>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4143683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C6084-A0EF-FBE2-DA06-1CB455C1641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8E9ECD5-C4C9-38BE-565D-DD1DC08B43A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FED4B41-6488-53DB-959D-75C857DCDCC7}"/>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770F83E1-4CCD-44C8-D91F-FFFFA023F14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CDC72E-FE70-221C-0CF8-528F2CF72637}"/>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334591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235A2E-5EAA-576A-E58F-6588D780BD6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B239F21-8191-4812-DDB9-841F2E87120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FC2B8BB-2A88-4186-863A-A0713550A163}"/>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16EB4527-A058-FA7F-BD35-DC724F3DFFF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96E6698-01CE-E7DF-35E3-789B92C2D017}"/>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3925472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89A3A-7D36-BE7E-EBC4-2433F34CB4C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8581783-9747-4234-0A9B-3D66E9B55DF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7ECB0B0-3DC5-C785-D79A-632F0A37D17A}"/>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57DF6358-E74F-5E8B-42A9-B3E9306890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6B4F94A-5B5F-FDAF-3A45-11DB1F9203E2}"/>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38996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EB9A98-6DFD-6505-802E-C663A288BCC1}"/>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A87E0D1-2306-B16B-6752-E201832F9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DFC1A43-D791-77D0-7B1A-CA53DC901F56}"/>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683CBF19-1C07-4F5D-4F78-417542E100A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8EAF8AB-2A6C-AE0A-393B-8E36880E2CCE}"/>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251133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825FF-316A-38DC-1966-526EE835A5B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EFCFA66-DC88-FB07-B707-3402AD00A20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74D1DA2-E2EA-6355-AEBF-DEBD3143B5B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CB36B79-E554-81A3-E384-20F57A5E6E3D}"/>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6" name="Espaço Reservado para Rodapé 5">
            <a:extLst>
              <a:ext uri="{FF2B5EF4-FFF2-40B4-BE49-F238E27FC236}">
                <a16:creationId xmlns:a16="http://schemas.microsoft.com/office/drawing/2014/main" id="{727673F9-A5B6-F32D-D42D-0EDCE469FA7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5A97E91-69C0-CD87-C68A-C307023DA4DA}"/>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111501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13316B-A867-E300-002F-28412E61CCD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20F373A-4705-7342-2C60-830E70EE92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45AF1A8-689D-F0F4-68F8-9A9A34767AA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FF84724-B4BA-D7CD-3CF1-312AA44C41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E98295D-7CF8-689D-77E7-2092F5F4CB6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D4D7ECD-8228-CDD0-484D-5E0228E8E016}"/>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8" name="Espaço Reservado para Rodapé 7">
            <a:extLst>
              <a:ext uri="{FF2B5EF4-FFF2-40B4-BE49-F238E27FC236}">
                <a16:creationId xmlns:a16="http://schemas.microsoft.com/office/drawing/2014/main" id="{35E377F9-4B0B-B118-48EE-8FC6246A2A3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F7F2C51-1445-7FB8-7D0A-131C3BEA72F5}"/>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257910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DDA75E-FB66-FDD7-1C70-1712B340529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D8A594A-B315-9293-7E20-29985B5BCB12}"/>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4" name="Espaço Reservado para Rodapé 3">
            <a:extLst>
              <a:ext uri="{FF2B5EF4-FFF2-40B4-BE49-F238E27FC236}">
                <a16:creationId xmlns:a16="http://schemas.microsoft.com/office/drawing/2014/main" id="{7C32A089-DA6E-59C7-E6D4-B8F2067D25B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0C0469A4-D280-902B-3B03-041EFE3FB434}"/>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147690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1A95117-B92A-1D8F-6E98-3EEB7D6986E0}"/>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3" name="Espaço Reservado para Rodapé 2">
            <a:extLst>
              <a:ext uri="{FF2B5EF4-FFF2-40B4-BE49-F238E27FC236}">
                <a16:creationId xmlns:a16="http://schemas.microsoft.com/office/drawing/2014/main" id="{A874DE61-B75E-30A5-CDBE-4B5B5D6FE99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77B934E-5BED-A96E-3278-0F4D35DB2E07}"/>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246589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66CFE-90C7-8341-C864-CBA49E91FEF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83E2785-62D7-EBB6-7EAE-7BC1396F7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E48E928-617B-07F1-C612-60E5D31A7E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337EC93-9955-1784-0993-508A3472C421}"/>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6" name="Espaço Reservado para Rodapé 5">
            <a:extLst>
              <a:ext uri="{FF2B5EF4-FFF2-40B4-BE49-F238E27FC236}">
                <a16:creationId xmlns:a16="http://schemas.microsoft.com/office/drawing/2014/main" id="{3B8CD70A-B0E8-32E5-D1D1-156EF1C2255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6B52F10-9C49-5418-F3EA-F7816AC92CB8}"/>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108151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8925D8-AF40-BC3F-3C7C-7F802393F90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BCB995E-CCD0-302B-096D-345D3FB741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79AD455C-DFAF-B72F-94F8-66C753B3F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3E44BAE-F826-7EA2-F9E8-7B6F0E90A335}"/>
              </a:ext>
            </a:extLst>
          </p:cNvPr>
          <p:cNvSpPr>
            <a:spLocks noGrp="1"/>
          </p:cNvSpPr>
          <p:nvPr>
            <p:ph type="dt" sz="half" idx="10"/>
          </p:nvPr>
        </p:nvSpPr>
        <p:spPr/>
        <p:txBody>
          <a:bodyPr/>
          <a:lstStyle/>
          <a:p>
            <a:fld id="{BC280599-1380-4E64-A0F4-E00EF33E8A00}" type="datetimeFigureOut">
              <a:rPr lang="pt-BR" smtClean="0"/>
              <a:t>19/09/2023</a:t>
            </a:fld>
            <a:endParaRPr lang="pt-BR"/>
          </a:p>
        </p:txBody>
      </p:sp>
      <p:sp>
        <p:nvSpPr>
          <p:cNvPr id="6" name="Espaço Reservado para Rodapé 5">
            <a:extLst>
              <a:ext uri="{FF2B5EF4-FFF2-40B4-BE49-F238E27FC236}">
                <a16:creationId xmlns:a16="http://schemas.microsoft.com/office/drawing/2014/main" id="{37006951-8B6D-4BC5-3425-82B864ACCC1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765C138-942C-BCBC-D036-01A78710EA47}"/>
              </a:ext>
            </a:extLst>
          </p:cNvPr>
          <p:cNvSpPr>
            <a:spLocks noGrp="1"/>
          </p:cNvSpPr>
          <p:nvPr>
            <p:ph type="sldNum" sz="quarter" idx="12"/>
          </p:nvPr>
        </p:nvSpPr>
        <p:spPr/>
        <p:txBody>
          <a:bodyPr/>
          <a:lstStyle/>
          <a:p>
            <a:fld id="{778A559C-D4C2-4865-834B-EB583F34E8BD}" type="slidenum">
              <a:rPr lang="pt-BR" smtClean="0"/>
              <a:t>‹nº›</a:t>
            </a:fld>
            <a:endParaRPr lang="pt-BR"/>
          </a:p>
        </p:txBody>
      </p:sp>
    </p:spTree>
    <p:extLst>
      <p:ext uri="{BB962C8B-B14F-4D97-AF65-F5344CB8AC3E}">
        <p14:creationId xmlns:p14="http://schemas.microsoft.com/office/powerpoint/2010/main" val="307455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77D02D9-3968-B038-9C28-281F2D468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4FE89175-C20A-5EB9-E08C-76D85F213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D2B5FAA-7331-EB93-AFC8-D3B0CF1914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80599-1380-4E64-A0F4-E00EF33E8A00}" type="datetimeFigureOut">
              <a:rPr lang="pt-BR" smtClean="0"/>
              <a:t>19/09/2023</a:t>
            </a:fld>
            <a:endParaRPr lang="pt-BR"/>
          </a:p>
        </p:txBody>
      </p:sp>
      <p:sp>
        <p:nvSpPr>
          <p:cNvPr id="5" name="Espaço Reservado para Rodapé 4">
            <a:extLst>
              <a:ext uri="{FF2B5EF4-FFF2-40B4-BE49-F238E27FC236}">
                <a16:creationId xmlns:a16="http://schemas.microsoft.com/office/drawing/2014/main" id="{0DA2B2F8-32CE-5485-1C19-1A0F5F7CA7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19DBC93A-A15E-55EC-BCB6-D332D8B29E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A559C-D4C2-4865-834B-EB583F34E8BD}" type="slidenum">
              <a:rPr lang="pt-BR" smtClean="0"/>
              <a:t>‹nº›</a:t>
            </a:fld>
            <a:endParaRPr lang="pt-BR"/>
          </a:p>
        </p:txBody>
      </p:sp>
    </p:spTree>
    <p:extLst>
      <p:ext uri="{BB962C8B-B14F-4D97-AF65-F5344CB8AC3E}">
        <p14:creationId xmlns:p14="http://schemas.microsoft.com/office/powerpoint/2010/main" val="273375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Impressão digital">
            <a:extLst>
              <a:ext uri="{FF2B5EF4-FFF2-40B4-BE49-F238E27FC236}">
                <a16:creationId xmlns:a16="http://schemas.microsoft.com/office/drawing/2014/main" id="{978F2726-C03E-9EBC-B1AA-FF1399A29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1675" y="1410905"/>
            <a:ext cx="4032621" cy="4032621"/>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918CE39-D961-0537-8C0B-5442F7279329}"/>
              </a:ext>
            </a:extLst>
          </p:cNvPr>
          <p:cNvSpPr>
            <a:spLocks noGrp="1"/>
          </p:cNvSpPr>
          <p:nvPr>
            <p:ph type="ctrTitle"/>
          </p:nvPr>
        </p:nvSpPr>
        <p:spPr>
          <a:xfrm>
            <a:off x="5450209" y="1056640"/>
            <a:ext cx="5799947" cy="3494398"/>
          </a:xfrm>
        </p:spPr>
        <p:txBody>
          <a:bodyPr anchor="b">
            <a:normAutofit/>
          </a:bodyPr>
          <a:lstStyle/>
          <a:p>
            <a:pPr algn="l"/>
            <a:r>
              <a:rPr lang="pt-BR" sz="8000" dirty="0"/>
              <a:t>RESOLUÇÃO SEDUC 21/2023</a:t>
            </a:r>
          </a:p>
        </p:txBody>
      </p:sp>
      <p:sp>
        <p:nvSpPr>
          <p:cNvPr id="3" name="Subtítulo 2">
            <a:extLst>
              <a:ext uri="{FF2B5EF4-FFF2-40B4-BE49-F238E27FC236}">
                <a16:creationId xmlns:a16="http://schemas.microsoft.com/office/drawing/2014/main" id="{38683E75-76F2-7A1D-4FC6-781E9EC1845E}"/>
              </a:ext>
            </a:extLst>
          </p:cNvPr>
          <p:cNvSpPr>
            <a:spLocks noGrp="1"/>
          </p:cNvSpPr>
          <p:nvPr>
            <p:ph type="subTitle" idx="1"/>
          </p:nvPr>
        </p:nvSpPr>
        <p:spPr>
          <a:xfrm>
            <a:off x="5450210" y="4582814"/>
            <a:ext cx="4041454" cy="1312657"/>
          </a:xfrm>
        </p:spPr>
        <p:txBody>
          <a:bodyPr anchor="t">
            <a:normAutofit/>
          </a:bodyPr>
          <a:lstStyle/>
          <a:p>
            <a:pPr algn="l"/>
            <a:r>
              <a:rPr lang="pt-BR" sz="1700"/>
              <a:t>Regulamenta a Política de Educação Especial do Estado de São Paulo e o Plano Integrado para Pessoas com Transtorno do Espectro do Autismo – TEA</a:t>
            </a:r>
          </a:p>
        </p:txBody>
      </p:sp>
    </p:spTree>
    <p:extLst>
      <p:ext uri="{BB962C8B-B14F-4D97-AF65-F5344CB8AC3E}">
        <p14:creationId xmlns:p14="http://schemas.microsoft.com/office/powerpoint/2010/main" val="919817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7E2DCF0-BF02-F9A6-90D6-3A15C52C0FC0}"/>
              </a:ext>
            </a:extLst>
          </p:cNvPr>
          <p:cNvSpPr>
            <a:spLocks noGrp="1"/>
          </p:cNvSpPr>
          <p:nvPr>
            <p:ph type="title"/>
          </p:nvPr>
        </p:nvSpPr>
        <p:spPr/>
        <p:txBody>
          <a:bodyPr/>
          <a:lstStyle/>
          <a:p>
            <a:pPr algn="ctr"/>
            <a:r>
              <a:rPr lang="pt-BR" dirty="0"/>
              <a:t>ABERTURA DE NOVAS SALAS DE RECURSOS  SEI - ESCOLAS</a:t>
            </a:r>
          </a:p>
        </p:txBody>
      </p:sp>
      <p:graphicFrame>
        <p:nvGraphicFramePr>
          <p:cNvPr id="4" name="Espaço Reservado para Conteúdo 3">
            <a:extLst>
              <a:ext uri="{FF2B5EF4-FFF2-40B4-BE49-F238E27FC236}">
                <a16:creationId xmlns:a16="http://schemas.microsoft.com/office/drawing/2014/main" id="{7C1DA34C-6692-7566-5925-7A134981B81E}"/>
              </a:ext>
            </a:extLst>
          </p:cNvPr>
          <p:cNvGraphicFramePr>
            <a:graphicFrameLocks noGrp="1"/>
          </p:cNvGraphicFramePr>
          <p:nvPr>
            <p:ph idx="1"/>
            <p:extLst>
              <p:ext uri="{D42A27DB-BD31-4B8C-83A1-F6EECF244321}">
                <p14:modId xmlns:p14="http://schemas.microsoft.com/office/powerpoint/2010/main" val="3635284423"/>
              </p:ext>
            </p:extLst>
          </p:nvPr>
        </p:nvGraphicFramePr>
        <p:xfrm>
          <a:off x="221941" y="1690688"/>
          <a:ext cx="11736279" cy="4932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para a Direita 2">
            <a:extLst>
              <a:ext uri="{FF2B5EF4-FFF2-40B4-BE49-F238E27FC236}">
                <a16:creationId xmlns:a16="http://schemas.microsoft.com/office/drawing/2014/main" id="{852ED50F-DC04-C9C8-D0F0-6F8D28259BEC}"/>
              </a:ext>
            </a:extLst>
          </p:cNvPr>
          <p:cNvSpPr/>
          <p:nvPr/>
        </p:nvSpPr>
        <p:spPr>
          <a:xfrm>
            <a:off x="1434672" y="862460"/>
            <a:ext cx="1704513" cy="912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8º </a:t>
            </a:r>
          </a:p>
        </p:txBody>
      </p:sp>
    </p:spTree>
    <p:extLst>
      <p:ext uri="{BB962C8B-B14F-4D97-AF65-F5344CB8AC3E}">
        <p14:creationId xmlns:p14="http://schemas.microsoft.com/office/powerpoint/2010/main" val="2836413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9A499-23AA-F805-7719-21CF355DACC1}"/>
              </a:ext>
            </a:extLst>
          </p:cNvPr>
          <p:cNvSpPr>
            <a:spLocks noGrp="1"/>
          </p:cNvSpPr>
          <p:nvPr>
            <p:ph type="title"/>
          </p:nvPr>
        </p:nvSpPr>
        <p:spPr>
          <a:solidFill>
            <a:schemeClr val="accent4">
              <a:lumMod val="60000"/>
              <a:lumOff val="40000"/>
            </a:schemeClr>
          </a:solidFill>
        </p:spPr>
        <p:txBody>
          <a:bodyPr/>
          <a:lstStyle/>
          <a:p>
            <a:r>
              <a:rPr lang="pt-BR" dirty="0"/>
              <a:t>PROJETO ENSINO COLABORATIVO</a:t>
            </a:r>
          </a:p>
        </p:txBody>
      </p:sp>
      <p:sp>
        <p:nvSpPr>
          <p:cNvPr id="3" name="Espaço Reservado para Conteúdo 2">
            <a:extLst>
              <a:ext uri="{FF2B5EF4-FFF2-40B4-BE49-F238E27FC236}">
                <a16:creationId xmlns:a16="http://schemas.microsoft.com/office/drawing/2014/main" id="{3F81A55B-FDA6-EEF1-629D-1FE3D7473669}"/>
              </a:ext>
            </a:extLst>
          </p:cNvPr>
          <p:cNvSpPr>
            <a:spLocks noGrp="1"/>
          </p:cNvSpPr>
          <p:nvPr>
            <p:ph idx="1"/>
          </p:nvPr>
        </p:nvSpPr>
        <p:spPr/>
        <p:txBody>
          <a:bodyPr>
            <a:normAutofit/>
          </a:bodyPr>
          <a:lstStyle/>
          <a:p>
            <a:endParaRPr lang="pt-BR" dirty="0"/>
          </a:p>
          <a:p>
            <a:endParaRPr lang="pt-BR" dirty="0"/>
          </a:p>
          <a:p>
            <a:r>
              <a:rPr lang="pt-BR" dirty="0"/>
              <a:t>Terá direito ao Projeto Ensino Colaborativo as escolas em que haja matrícula de estudantes elegível aos serviços de Educação Especial. </a:t>
            </a:r>
          </a:p>
          <a:p>
            <a:r>
              <a:rPr lang="pt-BR" dirty="0"/>
              <a:t>O docente cumprirá a jornada no turno em que os alunos elegíveis estão matriculados:</a:t>
            </a:r>
          </a:p>
        </p:txBody>
      </p:sp>
      <p:sp>
        <p:nvSpPr>
          <p:cNvPr id="4" name="Seta: para a Esquerda 3">
            <a:extLst>
              <a:ext uri="{FF2B5EF4-FFF2-40B4-BE49-F238E27FC236}">
                <a16:creationId xmlns:a16="http://schemas.microsoft.com/office/drawing/2014/main" id="{F458A8DA-3ECC-E0E5-B943-F86FAFAB667D}"/>
              </a:ext>
            </a:extLst>
          </p:cNvPr>
          <p:cNvSpPr/>
          <p:nvPr/>
        </p:nvSpPr>
        <p:spPr>
          <a:xfrm>
            <a:off x="7963270" y="4208016"/>
            <a:ext cx="2379215" cy="11984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12</a:t>
            </a:r>
          </a:p>
        </p:txBody>
      </p:sp>
    </p:spTree>
    <p:extLst>
      <p:ext uri="{BB962C8B-B14F-4D97-AF65-F5344CB8AC3E}">
        <p14:creationId xmlns:p14="http://schemas.microsoft.com/office/powerpoint/2010/main" val="124383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113A3F-6F57-F48E-A4FD-8671D4E480A4}"/>
              </a:ext>
            </a:extLst>
          </p:cNvPr>
          <p:cNvSpPr>
            <a:spLocks noGrp="1"/>
          </p:cNvSpPr>
          <p:nvPr>
            <p:ph type="title"/>
          </p:nvPr>
        </p:nvSpPr>
        <p:spPr>
          <a:xfrm>
            <a:off x="838200" y="365125"/>
            <a:ext cx="10515600" cy="1325563"/>
          </a:xfrm>
        </p:spPr>
        <p:txBody>
          <a:bodyPr>
            <a:normAutofit/>
          </a:bodyPr>
          <a:lstStyle/>
          <a:p>
            <a:r>
              <a:rPr lang="pt-BR" sz="5400" b="1" dirty="0"/>
              <a:t>FUNÇÕES DO PROFESSOR REGENTE: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2F0E7369-8132-D58D-1759-CF1CDD23DF73}"/>
              </a:ext>
            </a:extLst>
          </p:cNvPr>
          <p:cNvSpPr>
            <a:spLocks noGrp="1"/>
          </p:cNvSpPr>
          <p:nvPr>
            <p:ph idx="1"/>
          </p:nvPr>
        </p:nvSpPr>
        <p:spPr>
          <a:xfrm>
            <a:off x="838200" y="1929383"/>
            <a:ext cx="10515600" cy="4666725"/>
          </a:xfrm>
        </p:spPr>
        <p:txBody>
          <a:bodyPr>
            <a:normAutofit lnSpcReduction="10000"/>
          </a:bodyPr>
          <a:lstStyle/>
          <a:p>
            <a:pPr marL="0" indent="0">
              <a:buNone/>
            </a:pPr>
            <a:endParaRPr lang="pt-BR" b="1" dirty="0">
              <a:highlight>
                <a:srgbClr val="FFFF00"/>
              </a:highlight>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a) assumir a responsabilidade pelo processo de ensino e aprendizagem em sua área de atuação;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b) concretizar as atividades e interações pedagógicas que sejam benéficas aos processos de ensino e da aprendizagem de todos os estudantes elegíveis aos serviços da Educação Especial;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c) realizar o encaminhamento pedagógico, garantindo a adequação às necessidades educacionais dos estudantes;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d) promover a acessibilidade curricular, com o auxílio do professor especializado, para assegurar a participação plena dos estudantes elegíveis aos serviços da Educação Especial no processo educativo;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e) elaborar a rotina escolar do estudante elegível aos serviços da Educação Especial, com a colaboração do Professor Especializado e do Professor Especializado do Projeto Ensino Colaborativo, de forma a atender às especificidades do estudante.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b="1" dirty="0">
              <a:highlight>
                <a:srgbClr val="FFFF00"/>
              </a:highlight>
            </a:endParaRPr>
          </a:p>
        </p:txBody>
      </p:sp>
    </p:spTree>
    <p:extLst>
      <p:ext uri="{BB962C8B-B14F-4D97-AF65-F5344CB8AC3E}">
        <p14:creationId xmlns:p14="http://schemas.microsoft.com/office/powerpoint/2010/main" val="103132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75E583-BBA7-FF60-1295-4484371891D0}"/>
              </a:ext>
            </a:extLst>
          </p:cNvPr>
          <p:cNvSpPr>
            <a:spLocks noGrp="1"/>
          </p:cNvSpPr>
          <p:nvPr>
            <p:ph type="title"/>
          </p:nvPr>
        </p:nvSpPr>
        <p:spPr/>
        <p:txBody>
          <a:bodyPr>
            <a:noAutofit/>
          </a:bodyPr>
          <a:lstStyle/>
          <a:p>
            <a:r>
              <a:rPr lang="pt-BR" b="1" dirty="0"/>
              <a:t>FUNÇÕES DO PROFESSOR ESPECIALIZADO</a:t>
            </a:r>
            <a:r>
              <a:rPr lang="pt-BR" sz="5400" dirty="0"/>
              <a:t>: </a:t>
            </a:r>
          </a:p>
        </p:txBody>
      </p:sp>
      <p:sp>
        <p:nvSpPr>
          <p:cNvPr id="3" name="Espaço Reservado para Conteúdo 2">
            <a:extLst>
              <a:ext uri="{FF2B5EF4-FFF2-40B4-BE49-F238E27FC236}">
                <a16:creationId xmlns:a16="http://schemas.microsoft.com/office/drawing/2014/main" id="{E29714C7-993E-F66D-AB66-B032DD7AA5CC}"/>
              </a:ext>
            </a:extLst>
          </p:cNvPr>
          <p:cNvSpPr>
            <a:spLocks noGrp="1"/>
          </p:cNvSpPr>
          <p:nvPr>
            <p:ph idx="1"/>
          </p:nvPr>
        </p:nvSpPr>
        <p:spPr>
          <a:xfrm>
            <a:off x="506027" y="1411550"/>
            <a:ext cx="10847773" cy="5228947"/>
          </a:xfrm>
        </p:spPr>
        <p:txBody>
          <a:bodyPr>
            <a:normAutofit fontScale="62500" lnSpcReduction="20000"/>
          </a:bodyPr>
          <a:lstStyle/>
          <a:p>
            <a:pPr indent="0" algn="just">
              <a:lnSpc>
                <a:spcPct val="107000"/>
              </a:lnSpc>
              <a:spcAft>
                <a:spcPts val="800"/>
              </a:spcAft>
              <a:buNone/>
            </a:pPr>
            <a:endPar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I – </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participar da elaboração,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construção e manutenção do projeto político pedagógico da unidade escolar</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 zelando pela institucionalização do Atendimento Educacional Especializado – AEE, do Projeto Ensino Colaborativo e pela consideração dos serviços necessários à inclusão do estudante com deficiência, Transtorno do Espectro Autista – TEA e altas habilidades ou superdotação;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II –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realizar a Avaliação Pedagógica Inicial </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 API do estudante elegível aos serviços da Educação Especial, dimensionando a natureza e o tipo de atendimento indicado, assim como o tempo necessário à sua viabilização;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III –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elaborar, desenvolver, aplicar e acompanhar o Plano de Atendimento Educacional Especializado – PAEE </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do estudante elegível aos serviços da Educação Especial;</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IV –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orientar e acompanhar o processo de ensino e aprendizagem do estudante elegível </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aos serviços da Educação Especial ao longo da sua trajetória escolar, considerando o Atendimento Educacional Especializado – AEE e o Projeto Ensino Colaborativo;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V –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oferecer apoio técnico-pedagógico ao docente da classe comum do ensino regular</a:t>
            </a: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 indicando os recursos pedagógicos, de tecnologia assistiva e estratégias metodológicas;</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VI – </a:t>
            </a:r>
            <a:r>
              <a:rPr lang="pt-BR" sz="1900" dirty="0">
                <a:solidFill>
                  <a:srgbClr val="444444"/>
                </a:solidFill>
                <a:effectLst/>
                <a:highlight>
                  <a:srgbClr val="FFFF00"/>
                </a:highlight>
                <a:latin typeface="Comic Sans MS" panose="030F0702030302020204" pitchFamily="66" charset="0"/>
                <a:ea typeface="Calibri" panose="020F0502020204030204" pitchFamily="34" charset="0"/>
                <a:cs typeface="Times New Roman" panose="02020603050405020304" pitchFamily="18" charset="0"/>
              </a:rPr>
              <a:t>participar, contribuir e atuar nas reuniões de Conselho de Classe ou Série e das Aulas de Trabalho Pedagógico Coletivo (ATPC);</a:t>
            </a:r>
            <a:endParaRPr lang="pt-BR"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VII – participar, contribuir e atuar nas atividades pedagógicas programadas pela unidade escolar;</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VIII – orientar estudantes, docentes, gestores e profissionais da unidade escolar, famílias e comunidade escolar para o fomento da cultura inclusiva;</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9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IX – orientar os responsáveis pelo estudante, as famílias e a comunidade escolar quanto aos procedimentos educacionais e encaminhamentos para as redes de apoio.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225308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F7B04116-5067-55A8-5008-BF624D1CC1D9}"/>
              </a:ext>
            </a:extLst>
          </p:cNvPr>
          <p:cNvSpPr>
            <a:spLocks noGrp="1"/>
          </p:cNvSpPr>
          <p:nvPr>
            <p:ph type="title"/>
          </p:nvPr>
        </p:nvSpPr>
        <p:spPr>
          <a:xfrm>
            <a:off x="809625" y="285750"/>
            <a:ext cx="10496551" cy="1104899"/>
          </a:xfrm>
          <a:solidFill>
            <a:schemeClr val="accent2">
              <a:lumMod val="20000"/>
              <a:lumOff val="80000"/>
            </a:schemeClr>
          </a:solidFill>
        </p:spPr>
        <p:txBody>
          <a:bodyPr>
            <a:normAutofit fontScale="90000"/>
          </a:bodyPr>
          <a:lstStyle/>
          <a:p>
            <a:pPr lvl="0"/>
            <a:r>
              <a:rPr lang="pt-BR" sz="4400" dirty="0"/>
              <a:t>Professor especializado do Projeto Ensino Colaborativo</a:t>
            </a:r>
            <a:endParaRPr lang="pt-BR" dirty="0"/>
          </a:p>
        </p:txBody>
      </p:sp>
      <p:graphicFrame>
        <p:nvGraphicFramePr>
          <p:cNvPr id="5" name="Espaço Reservado para Conteúdo 2">
            <a:extLst>
              <a:ext uri="{FF2B5EF4-FFF2-40B4-BE49-F238E27FC236}">
                <a16:creationId xmlns:a16="http://schemas.microsoft.com/office/drawing/2014/main" id="{8F70FD38-4380-C50F-3063-CE04035BE6C8}"/>
              </a:ext>
            </a:extLst>
          </p:cNvPr>
          <p:cNvGraphicFramePr>
            <a:graphicFrameLocks noGrp="1"/>
          </p:cNvGraphicFramePr>
          <p:nvPr>
            <p:ph idx="1"/>
            <p:extLst>
              <p:ext uri="{D42A27DB-BD31-4B8C-83A1-F6EECF244321}">
                <p14:modId xmlns:p14="http://schemas.microsoft.com/office/powerpoint/2010/main" val="987570624"/>
              </p:ext>
            </p:extLst>
          </p:nvPr>
        </p:nvGraphicFramePr>
        <p:xfrm>
          <a:off x="247651" y="994301"/>
          <a:ext cx="11763374" cy="5797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67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40AF70EC-0840-59E6-0F81-807DB46387B5}"/>
              </a:ext>
            </a:extLst>
          </p:cNvPr>
          <p:cNvSpPr>
            <a:spLocks noGrp="1"/>
          </p:cNvSpPr>
          <p:nvPr>
            <p:ph type="title"/>
          </p:nvPr>
        </p:nvSpPr>
        <p:spPr>
          <a:xfrm>
            <a:off x="838200" y="365125"/>
            <a:ext cx="10515600" cy="1325563"/>
          </a:xfrm>
        </p:spPr>
        <p:txBody>
          <a:bodyPr>
            <a:normAutofit/>
          </a:bodyPr>
          <a:lstStyle/>
          <a:p>
            <a:pPr algn="ctr"/>
            <a:r>
              <a:rPr lang="pt-BR" b="1"/>
              <a:t>AEE – DEFICIÊNCIA AUDITIVA E SURDEZ OU SURDO CEGUEIRA</a:t>
            </a:r>
          </a:p>
        </p:txBody>
      </p:sp>
      <p:graphicFrame>
        <p:nvGraphicFramePr>
          <p:cNvPr id="5" name="Espaço Reservado para Conteúdo 2">
            <a:extLst>
              <a:ext uri="{FF2B5EF4-FFF2-40B4-BE49-F238E27FC236}">
                <a16:creationId xmlns:a16="http://schemas.microsoft.com/office/drawing/2014/main" id="{D355A811-047B-B159-4EF9-F207864736A1}"/>
              </a:ext>
            </a:extLst>
          </p:cNvPr>
          <p:cNvGraphicFramePr>
            <a:graphicFrameLocks noGrp="1"/>
          </p:cNvGraphicFramePr>
          <p:nvPr>
            <p:ph idx="1"/>
            <p:extLst>
              <p:ext uri="{D42A27DB-BD31-4B8C-83A1-F6EECF244321}">
                <p14:modId xmlns:p14="http://schemas.microsoft.com/office/powerpoint/2010/main" val="3733662181"/>
              </p:ext>
            </p:extLst>
          </p:nvPr>
        </p:nvGraphicFramePr>
        <p:xfrm>
          <a:off x="838200" y="1825625"/>
          <a:ext cx="11010900" cy="4794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para a Direita 2">
            <a:extLst>
              <a:ext uri="{FF2B5EF4-FFF2-40B4-BE49-F238E27FC236}">
                <a16:creationId xmlns:a16="http://schemas.microsoft.com/office/drawing/2014/main" id="{68AD54C2-7C44-1D5D-745E-403A8CCCD576}"/>
              </a:ext>
            </a:extLst>
          </p:cNvPr>
          <p:cNvSpPr/>
          <p:nvPr/>
        </p:nvSpPr>
        <p:spPr>
          <a:xfrm>
            <a:off x="209550" y="1123950"/>
            <a:ext cx="2018745" cy="1133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19</a:t>
            </a:r>
          </a:p>
        </p:txBody>
      </p:sp>
    </p:spTree>
    <p:extLst>
      <p:ext uri="{BB962C8B-B14F-4D97-AF65-F5344CB8AC3E}">
        <p14:creationId xmlns:p14="http://schemas.microsoft.com/office/powerpoint/2010/main" val="209031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113A3F-6F57-F48E-A4FD-8671D4E480A4}"/>
              </a:ext>
            </a:extLst>
          </p:cNvPr>
          <p:cNvSpPr>
            <a:spLocks noGrp="1"/>
          </p:cNvSpPr>
          <p:nvPr>
            <p:ph type="title"/>
          </p:nvPr>
        </p:nvSpPr>
        <p:spPr>
          <a:xfrm>
            <a:off x="838200" y="365125"/>
            <a:ext cx="10515600" cy="1325563"/>
          </a:xfrm>
        </p:spPr>
        <p:txBody>
          <a:bodyPr>
            <a:normAutofit/>
          </a:bodyPr>
          <a:lstStyle/>
          <a:p>
            <a:r>
              <a:rPr lang="pt-BR" sz="5400" dirty="0"/>
              <a:t>ATRIBUIÇÕES DO CORPO TÉCNICO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2F0E7369-8132-D58D-1759-CF1CDD23DF73}"/>
              </a:ext>
            </a:extLst>
          </p:cNvPr>
          <p:cNvSpPr>
            <a:spLocks noGrp="1"/>
          </p:cNvSpPr>
          <p:nvPr>
            <p:ph idx="1"/>
          </p:nvPr>
        </p:nvSpPr>
        <p:spPr>
          <a:xfrm>
            <a:off x="838200" y="1929383"/>
            <a:ext cx="10515600" cy="4666725"/>
          </a:xfrm>
        </p:spPr>
        <p:txBody>
          <a:bodyPr>
            <a:normAutofit fontScale="85000" lnSpcReduction="20000"/>
          </a:bodyPr>
          <a:lstStyle/>
          <a:p>
            <a:pPr marL="0" indent="0">
              <a:buNone/>
            </a:pPr>
            <a:r>
              <a:rPr lang="pt-BR" b="1" dirty="0">
                <a:highlight>
                  <a:srgbClr val="FFFF00"/>
                </a:highlight>
              </a:rPr>
              <a:t>Diretor de Escola: </a:t>
            </a: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a) efetuar o levantamento da demanda de estudantes elegíveis aos serviços da Educação Especial existente em sua unidade escolar;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b) orientar e instruir toda a documentação necessária, detalhando a natureza da demanda, áreas de deficiência, Transtornos Globais do Desenvolvimento (TGD)/Transtornos do Espectro Autista (TEA) e Altas Habilidades/Superdotação, o número de estudantes elegíveis que serão atendidos e as turmas formadas;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c) protocolar o processo em sistema digital do Estado de São Paulo e instruí-lo para que se abra uma nova sala do Atendimento Educacional Especializado – AEE;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d) estabelecer e fomentar um ambiente de diálogo e discussão das questões relacionadas à Educação Especial na unidade escolar, com a participação de todos os profissionais da escola;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e) observar os horários de articulação entre os profissionais da Educação, que devem constar na rotina da Unidade Escolar, podendo utilizar as Aulas de Trabalho Pedagógico Coletivo (ATPC), atividade pedagógica de caráter formativo e outras atividades pedagógicas;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pt-BR" sz="18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f) manter canais de comunicação com pais, responsáveis e comunidade escolar, com o objetivo de esclarecer sobre a Educação Inclusiva e as práticas de inclusão que visam melhorar o processo de ensino e aprendizagem.</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7146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14F8D37-33EC-2717-11B9-8F463F9123DF}"/>
              </a:ext>
            </a:extLst>
          </p:cNvPr>
          <p:cNvSpPr>
            <a:spLocks noGrp="1"/>
          </p:cNvSpPr>
          <p:nvPr>
            <p:ph type="title"/>
          </p:nvPr>
        </p:nvSpPr>
        <p:spPr>
          <a:xfrm>
            <a:off x="838200" y="459863"/>
            <a:ext cx="10515600" cy="1004594"/>
          </a:xfrm>
        </p:spPr>
        <p:txBody>
          <a:bodyPr>
            <a:normAutofit/>
          </a:bodyPr>
          <a:lstStyle/>
          <a:p>
            <a:pPr algn="ctr"/>
            <a:r>
              <a:rPr lang="pt-BR">
                <a:solidFill>
                  <a:srgbClr val="FFFFFF"/>
                </a:solidFill>
              </a:rPr>
              <a:t>DISPOSIÇÕES TRANSITÓRIAS</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ço Reservado para Conteúdo 2">
            <a:extLst>
              <a:ext uri="{FF2B5EF4-FFF2-40B4-BE49-F238E27FC236}">
                <a16:creationId xmlns:a16="http://schemas.microsoft.com/office/drawing/2014/main" id="{35C2B2B0-1626-7A4E-7C4D-159096E6EE67}"/>
              </a:ext>
            </a:extLst>
          </p:cNvPr>
          <p:cNvGraphicFramePr>
            <a:graphicFrameLocks noGrp="1"/>
          </p:cNvGraphicFramePr>
          <p:nvPr>
            <p:ph idx="1"/>
            <p:extLst>
              <p:ext uri="{D42A27DB-BD31-4B8C-83A1-F6EECF244321}">
                <p14:modId xmlns:p14="http://schemas.microsoft.com/office/powerpoint/2010/main" val="3102841175"/>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da Esquerda para a Direita 2">
            <a:extLst>
              <a:ext uri="{FF2B5EF4-FFF2-40B4-BE49-F238E27FC236}">
                <a16:creationId xmlns:a16="http://schemas.microsoft.com/office/drawing/2014/main" id="{C00E1CD4-6434-95E8-00DF-1F6F42EAB5CC}"/>
              </a:ext>
            </a:extLst>
          </p:cNvPr>
          <p:cNvSpPr/>
          <p:nvPr/>
        </p:nvSpPr>
        <p:spPr>
          <a:xfrm>
            <a:off x="4279037" y="6212352"/>
            <a:ext cx="2965141" cy="71387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26, 27 e 28</a:t>
            </a:r>
          </a:p>
        </p:txBody>
      </p:sp>
    </p:spTree>
    <p:extLst>
      <p:ext uri="{BB962C8B-B14F-4D97-AF65-F5344CB8AC3E}">
        <p14:creationId xmlns:p14="http://schemas.microsoft.com/office/powerpoint/2010/main" val="324561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17C91C-C635-64D1-08D9-02C3298191BF}"/>
              </a:ext>
            </a:extLst>
          </p:cNvPr>
          <p:cNvSpPr>
            <a:spLocks noGrp="1"/>
          </p:cNvSpPr>
          <p:nvPr>
            <p:ph type="title"/>
          </p:nvPr>
        </p:nvSpPr>
        <p:spPr>
          <a:xfrm>
            <a:off x="838200" y="736847"/>
            <a:ext cx="10515600" cy="953841"/>
          </a:xfrm>
        </p:spPr>
        <p:txBody>
          <a:bodyPr/>
          <a:lstStyle/>
          <a:p>
            <a:r>
              <a:rPr lang="pt-BR" dirty="0"/>
              <a:t>ALUNOS ELEGÍVEIS DA EDUCAÇÃO ESPECIAL</a:t>
            </a:r>
          </a:p>
        </p:txBody>
      </p:sp>
      <p:graphicFrame>
        <p:nvGraphicFramePr>
          <p:cNvPr id="5" name="Espaço Reservado para Conteúdo 4">
            <a:extLst>
              <a:ext uri="{FF2B5EF4-FFF2-40B4-BE49-F238E27FC236}">
                <a16:creationId xmlns:a16="http://schemas.microsoft.com/office/drawing/2014/main" id="{F9B57B7B-9DD4-D6E6-FE41-5DA474B2CA88}"/>
              </a:ext>
            </a:extLst>
          </p:cNvPr>
          <p:cNvGraphicFramePr>
            <a:graphicFrameLocks noGrp="1"/>
          </p:cNvGraphicFramePr>
          <p:nvPr>
            <p:ph idx="1"/>
            <p:extLst>
              <p:ext uri="{D42A27DB-BD31-4B8C-83A1-F6EECF244321}">
                <p14:modId xmlns:p14="http://schemas.microsoft.com/office/powerpoint/2010/main" val="1215536459"/>
              </p:ext>
            </p:extLst>
          </p:nvPr>
        </p:nvGraphicFramePr>
        <p:xfrm>
          <a:off x="838199" y="1447060"/>
          <a:ext cx="11013489" cy="5202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ta: para a Direita 2">
            <a:extLst>
              <a:ext uri="{FF2B5EF4-FFF2-40B4-BE49-F238E27FC236}">
                <a16:creationId xmlns:a16="http://schemas.microsoft.com/office/drawing/2014/main" id="{01915C14-0202-774C-4B03-AEDE52A73BF0}"/>
              </a:ext>
            </a:extLst>
          </p:cNvPr>
          <p:cNvSpPr/>
          <p:nvPr/>
        </p:nvSpPr>
        <p:spPr>
          <a:xfrm>
            <a:off x="0" y="-74320"/>
            <a:ext cx="2290438" cy="8788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2º </a:t>
            </a:r>
          </a:p>
        </p:txBody>
      </p:sp>
    </p:spTree>
    <p:extLst>
      <p:ext uri="{BB962C8B-B14F-4D97-AF65-F5344CB8AC3E}">
        <p14:creationId xmlns:p14="http://schemas.microsoft.com/office/powerpoint/2010/main" val="43590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D21EB6-77EE-C105-27B9-08224B5513F1}"/>
              </a:ext>
            </a:extLst>
          </p:cNvPr>
          <p:cNvSpPr>
            <a:spLocks noGrp="1"/>
          </p:cNvSpPr>
          <p:nvPr>
            <p:ph type="title"/>
          </p:nvPr>
        </p:nvSpPr>
        <p:spPr>
          <a:xfrm>
            <a:off x="838200" y="365126"/>
            <a:ext cx="10515600" cy="638052"/>
          </a:xfrm>
        </p:spPr>
        <p:txBody>
          <a:bodyPr>
            <a:normAutofit fontScale="90000"/>
          </a:bodyPr>
          <a:lstStyle/>
          <a:p>
            <a:r>
              <a:rPr lang="pt-BR" dirty="0"/>
              <a:t>SERVIÇOS QUE SERÃO OFERECIDOS</a:t>
            </a:r>
          </a:p>
        </p:txBody>
      </p:sp>
      <p:graphicFrame>
        <p:nvGraphicFramePr>
          <p:cNvPr id="4" name="Espaço Reservado para Conteúdo 3">
            <a:extLst>
              <a:ext uri="{FF2B5EF4-FFF2-40B4-BE49-F238E27FC236}">
                <a16:creationId xmlns:a16="http://schemas.microsoft.com/office/drawing/2014/main" id="{AC1BEB84-A030-C0FE-48C7-D9065AD95869}"/>
              </a:ext>
            </a:extLst>
          </p:cNvPr>
          <p:cNvGraphicFramePr>
            <a:graphicFrameLocks noGrp="1"/>
          </p:cNvGraphicFramePr>
          <p:nvPr>
            <p:ph idx="1"/>
            <p:extLst>
              <p:ext uri="{D42A27DB-BD31-4B8C-83A1-F6EECF244321}">
                <p14:modId xmlns:p14="http://schemas.microsoft.com/office/powerpoint/2010/main" val="3325789974"/>
              </p:ext>
            </p:extLst>
          </p:nvPr>
        </p:nvGraphicFramePr>
        <p:xfrm>
          <a:off x="257452" y="1825625"/>
          <a:ext cx="10120544" cy="4770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ângulo: Cantos Arredondados 2">
            <a:extLst>
              <a:ext uri="{FF2B5EF4-FFF2-40B4-BE49-F238E27FC236}">
                <a16:creationId xmlns:a16="http://schemas.microsoft.com/office/drawing/2014/main" id="{6B3B25CD-4374-598C-7C94-000733CA0644}"/>
              </a:ext>
            </a:extLst>
          </p:cNvPr>
          <p:cNvSpPr/>
          <p:nvPr/>
        </p:nvSpPr>
        <p:spPr>
          <a:xfrm>
            <a:off x="7592999" y="1088024"/>
            <a:ext cx="1331650" cy="165124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300" dirty="0">
                <a:solidFill>
                  <a:srgbClr val="444444"/>
                </a:solidFill>
                <a:effectLst/>
                <a:latin typeface="Comic Sans MS" panose="030F0702030302020204" pitchFamily="66" charset="0"/>
                <a:ea typeface="Calibri" panose="020F0502020204030204" pitchFamily="34" charset="0"/>
                <a:cs typeface="Times New Roman" panose="02020603050405020304" pitchFamily="18" charset="0"/>
              </a:rPr>
              <a:t>* apoio à higiene, à locomoção, à alimentação e autocuidado  dos estudantes </a:t>
            </a:r>
            <a:endParaRPr lang="pt-BR" sz="1300" dirty="0"/>
          </a:p>
        </p:txBody>
      </p:sp>
      <p:sp>
        <p:nvSpPr>
          <p:cNvPr id="5" name="Retângulo: Cantos Arredondados 4">
            <a:extLst>
              <a:ext uri="{FF2B5EF4-FFF2-40B4-BE49-F238E27FC236}">
                <a16:creationId xmlns:a16="http://schemas.microsoft.com/office/drawing/2014/main" id="{545ABB52-79D5-2565-0CA6-D358FFEEB56A}"/>
              </a:ext>
            </a:extLst>
          </p:cNvPr>
          <p:cNvSpPr/>
          <p:nvPr/>
        </p:nvSpPr>
        <p:spPr>
          <a:xfrm>
            <a:off x="9046346" y="1066462"/>
            <a:ext cx="1331650" cy="165124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a:solidFill>
                  <a:schemeClr val="tx1"/>
                </a:solidFill>
              </a:rPr>
              <a:t>Apoio aos alunos com deficiência e ao TEA  na mediação e no auxílio à superação das dificuldades</a:t>
            </a:r>
          </a:p>
        </p:txBody>
      </p:sp>
      <p:sp>
        <p:nvSpPr>
          <p:cNvPr id="6" name="Retângulo: Cantos Arredondados 5">
            <a:extLst>
              <a:ext uri="{FF2B5EF4-FFF2-40B4-BE49-F238E27FC236}">
                <a16:creationId xmlns:a16="http://schemas.microsoft.com/office/drawing/2014/main" id="{F3AB86CA-CA7E-4ED7-110E-D4EDB1FB3944}"/>
              </a:ext>
            </a:extLst>
          </p:cNvPr>
          <p:cNvSpPr/>
          <p:nvPr/>
        </p:nvSpPr>
        <p:spPr>
          <a:xfrm>
            <a:off x="7682743" y="5464204"/>
            <a:ext cx="1156687" cy="103538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Atuará fora da sala de aula </a:t>
            </a:r>
          </a:p>
        </p:txBody>
      </p:sp>
      <p:sp>
        <p:nvSpPr>
          <p:cNvPr id="7" name="Retângulo: Cantos Arredondados 6">
            <a:extLst>
              <a:ext uri="{FF2B5EF4-FFF2-40B4-BE49-F238E27FC236}">
                <a16:creationId xmlns:a16="http://schemas.microsoft.com/office/drawing/2014/main" id="{AB003883-44E9-62BD-CB8F-996CF6D0CF79}"/>
              </a:ext>
            </a:extLst>
          </p:cNvPr>
          <p:cNvSpPr/>
          <p:nvPr/>
        </p:nvSpPr>
        <p:spPr>
          <a:xfrm>
            <a:off x="9125226" y="5464204"/>
            <a:ext cx="1173887" cy="103538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Atuará em sala de aula</a:t>
            </a:r>
          </a:p>
        </p:txBody>
      </p:sp>
      <p:sp>
        <p:nvSpPr>
          <p:cNvPr id="8" name="Retângulo: Cantos Arredondados 7">
            <a:extLst>
              <a:ext uri="{FF2B5EF4-FFF2-40B4-BE49-F238E27FC236}">
                <a16:creationId xmlns:a16="http://schemas.microsoft.com/office/drawing/2014/main" id="{ADD93672-1E05-A4F2-4248-BFDE9E8C786C}"/>
              </a:ext>
            </a:extLst>
          </p:cNvPr>
          <p:cNvSpPr/>
          <p:nvPr/>
        </p:nvSpPr>
        <p:spPr>
          <a:xfrm>
            <a:off x="10663793" y="1433112"/>
            <a:ext cx="1458897" cy="48966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Atua em sala de aula e  em outros espaços; suporte a comunicação e interação social; articulado com atividades da classe comum e o AEE; seguirá as diretrizes do PAEE. </a:t>
            </a:r>
          </a:p>
        </p:txBody>
      </p:sp>
      <p:sp>
        <p:nvSpPr>
          <p:cNvPr id="9" name="Seta: para a Direita 8">
            <a:extLst>
              <a:ext uri="{FF2B5EF4-FFF2-40B4-BE49-F238E27FC236}">
                <a16:creationId xmlns:a16="http://schemas.microsoft.com/office/drawing/2014/main" id="{D0E22FCE-9DB1-913F-82DF-66A90A947A48}"/>
              </a:ext>
            </a:extLst>
          </p:cNvPr>
          <p:cNvSpPr/>
          <p:nvPr/>
        </p:nvSpPr>
        <p:spPr>
          <a:xfrm>
            <a:off x="10377996" y="3755254"/>
            <a:ext cx="213064" cy="213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Baixo 9">
            <a:extLst>
              <a:ext uri="{FF2B5EF4-FFF2-40B4-BE49-F238E27FC236}">
                <a16:creationId xmlns:a16="http://schemas.microsoft.com/office/drawing/2014/main" id="{18E989C2-A56C-707E-8441-C0AE60D5B620}"/>
              </a:ext>
            </a:extLst>
          </p:cNvPr>
          <p:cNvSpPr/>
          <p:nvPr/>
        </p:nvSpPr>
        <p:spPr>
          <a:xfrm>
            <a:off x="8116780" y="5125825"/>
            <a:ext cx="284086" cy="341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Baixo 10">
            <a:extLst>
              <a:ext uri="{FF2B5EF4-FFF2-40B4-BE49-F238E27FC236}">
                <a16:creationId xmlns:a16="http://schemas.microsoft.com/office/drawing/2014/main" id="{90CC8F86-0CD0-9081-15F8-0209DCE9D927}"/>
              </a:ext>
            </a:extLst>
          </p:cNvPr>
          <p:cNvSpPr/>
          <p:nvPr/>
        </p:nvSpPr>
        <p:spPr>
          <a:xfrm>
            <a:off x="9561247" y="5125825"/>
            <a:ext cx="284086" cy="341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Cima 11">
            <a:extLst>
              <a:ext uri="{FF2B5EF4-FFF2-40B4-BE49-F238E27FC236}">
                <a16:creationId xmlns:a16="http://schemas.microsoft.com/office/drawing/2014/main" id="{3B7C8F0D-F8FC-0B41-F356-6B77645F0C97}"/>
              </a:ext>
            </a:extLst>
          </p:cNvPr>
          <p:cNvSpPr/>
          <p:nvPr/>
        </p:nvSpPr>
        <p:spPr>
          <a:xfrm>
            <a:off x="8116780" y="2824116"/>
            <a:ext cx="284086" cy="4197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Cima 12">
            <a:extLst>
              <a:ext uri="{FF2B5EF4-FFF2-40B4-BE49-F238E27FC236}">
                <a16:creationId xmlns:a16="http://schemas.microsoft.com/office/drawing/2014/main" id="{1128CEFF-EBF1-E337-2BE4-E4053F210FC0}"/>
              </a:ext>
            </a:extLst>
          </p:cNvPr>
          <p:cNvSpPr/>
          <p:nvPr/>
        </p:nvSpPr>
        <p:spPr>
          <a:xfrm>
            <a:off x="9570127" y="2787843"/>
            <a:ext cx="284086" cy="4197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Seta: para a Direita 13">
            <a:extLst>
              <a:ext uri="{FF2B5EF4-FFF2-40B4-BE49-F238E27FC236}">
                <a16:creationId xmlns:a16="http://schemas.microsoft.com/office/drawing/2014/main" id="{F7A366C7-78B6-D9A5-BA94-3A269E88DD49}"/>
              </a:ext>
            </a:extLst>
          </p:cNvPr>
          <p:cNvSpPr/>
          <p:nvPr/>
        </p:nvSpPr>
        <p:spPr>
          <a:xfrm>
            <a:off x="763480" y="1088024"/>
            <a:ext cx="2450237" cy="1113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3º  e  </a:t>
            </a:r>
            <a:r>
              <a:rPr lang="pt-BR"/>
              <a:t>artigo 21, 22 e 23</a:t>
            </a:r>
            <a:endParaRPr lang="pt-BR" dirty="0"/>
          </a:p>
        </p:txBody>
      </p:sp>
    </p:spTree>
    <p:extLst>
      <p:ext uri="{BB962C8B-B14F-4D97-AF65-F5344CB8AC3E}">
        <p14:creationId xmlns:p14="http://schemas.microsoft.com/office/powerpoint/2010/main" val="327632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05FB6A08-DE17-BA9F-2D10-DA6F10CC105C}"/>
              </a:ext>
            </a:extLst>
          </p:cNvPr>
          <p:cNvSpPr>
            <a:spLocks noGrp="1"/>
          </p:cNvSpPr>
          <p:nvPr>
            <p:ph type="title"/>
          </p:nvPr>
        </p:nvSpPr>
        <p:spPr>
          <a:xfrm>
            <a:off x="838200" y="365125"/>
            <a:ext cx="5387502" cy="1325563"/>
          </a:xfrm>
        </p:spPr>
        <p:txBody>
          <a:bodyPr>
            <a:normAutofit/>
          </a:bodyPr>
          <a:lstStyle/>
          <a:p>
            <a:r>
              <a:rPr lang="pt-BR"/>
              <a:t>PROVIDÊNCIAS DAS ESCOLAS</a:t>
            </a:r>
            <a:endParaRPr lang="pt-BR" dirty="0"/>
          </a:p>
        </p:txBody>
      </p:sp>
      <p:sp>
        <p:nvSpPr>
          <p:cNvPr id="3" name="Espaço Reservado para Conteúdo 2">
            <a:extLst>
              <a:ext uri="{FF2B5EF4-FFF2-40B4-BE49-F238E27FC236}">
                <a16:creationId xmlns:a16="http://schemas.microsoft.com/office/drawing/2014/main" id="{6DBDB95A-7493-EB98-4F54-2D3508B0FCF2}"/>
              </a:ext>
            </a:extLst>
          </p:cNvPr>
          <p:cNvSpPr>
            <a:spLocks noGrp="1"/>
          </p:cNvSpPr>
          <p:nvPr>
            <p:ph idx="1"/>
          </p:nvPr>
        </p:nvSpPr>
        <p:spPr>
          <a:xfrm>
            <a:off x="838200" y="1825625"/>
            <a:ext cx="5387502" cy="4351338"/>
          </a:xfrm>
        </p:spPr>
        <p:txBody>
          <a:bodyPr>
            <a:normAutofit/>
          </a:bodyPr>
          <a:lstStyle/>
          <a:p>
            <a:pPr marL="0" indent="0">
              <a:buNone/>
            </a:pPr>
            <a:r>
              <a:rPr lang="pt-BR" sz="2400"/>
              <a:t>Em relação aos alunos já matriculados na U.E. em 2023:</a:t>
            </a:r>
          </a:p>
          <a:p>
            <a:r>
              <a:rPr lang="pt-BR" sz="2400"/>
              <a:t>Rever o Plano de Atendimento Educacional Especializado (PAEE) </a:t>
            </a:r>
          </a:p>
          <a:p>
            <a:r>
              <a:rPr lang="pt-BR" sz="2400"/>
              <a:t>Identificar se tem algum aluno elegível de Educação Especial sem atendimento e providenciar de imediato a Avaliação Pedagógica Inicial (API) e o PAEE, providenciando os serviços de apoio e recursos necessários;</a:t>
            </a:r>
          </a:p>
          <a:p>
            <a:pPr marL="0" indent="0">
              <a:buNone/>
            </a:pPr>
            <a:r>
              <a:rPr lang="pt-BR" sz="2400"/>
              <a:t> </a:t>
            </a:r>
          </a:p>
          <a:p>
            <a:pPr marL="0" indent="0">
              <a:buNone/>
            </a:pPr>
            <a:endParaRPr lang="pt-BR" sz="2400"/>
          </a:p>
        </p:txBody>
      </p:sp>
      <p:pic>
        <p:nvPicPr>
          <p:cNvPr id="4" name="Imagem 3">
            <a:extLst>
              <a:ext uri="{FF2B5EF4-FFF2-40B4-BE49-F238E27FC236}">
                <a16:creationId xmlns:a16="http://schemas.microsoft.com/office/drawing/2014/main" id="{CF31C5B8-7347-64C7-3278-89FA84598E58}"/>
              </a:ext>
            </a:extLst>
          </p:cNvPr>
          <p:cNvPicPr>
            <a:picLocks noChangeAspect="1"/>
          </p:cNvPicPr>
          <p:nvPr/>
        </p:nvPicPr>
        <p:blipFill rotWithShape="1">
          <a:blip r:embed="rId2"/>
          <a:srcRect l="5109" r="14375" b="2"/>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1"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Seta: para a Esquerda 4">
            <a:extLst>
              <a:ext uri="{FF2B5EF4-FFF2-40B4-BE49-F238E27FC236}">
                <a16:creationId xmlns:a16="http://schemas.microsoft.com/office/drawing/2014/main" id="{1AE3ED7A-069D-7911-F8B3-2059BE1738B2}"/>
              </a:ext>
            </a:extLst>
          </p:cNvPr>
          <p:cNvSpPr/>
          <p:nvPr/>
        </p:nvSpPr>
        <p:spPr>
          <a:xfrm>
            <a:off x="6001305" y="230188"/>
            <a:ext cx="2565646" cy="12257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4º </a:t>
            </a:r>
          </a:p>
        </p:txBody>
      </p:sp>
    </p:spTree>
    <p:extLst>
      <p:ext uri="{BB962C8B-B14F-4D97-AF65-F5344CB8AC3E}">
        <p14:creationId xmlns:p14="http://schemas.microsoft.com/office/powerpoint/2010/main" val="400595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5FB6A08-DE17-BA9F-2D10-DA6F10CC105C}"/>
              </a:ext>
            </a:extLst>
          </p:cNvPr>
          <p:cNvSpPr>
            <a:spLocks noGrp="1"/>
          </p:cNvSpPr>
          <p:nvPr>
            <p:ph type="title"/>
          </p:nvPr>
        </p:nvSpPr>
        <p:spPr>
          <a:xfrm>
            <a:off x="838201" y="345810"/>
            <a:ext cx="5120561" cy="1325563"/>
          </a:xfrm>
        </p:spPr>
        <p:txBody>
          <a:bodyPr>
            <a:normAutofit/>
          </a:bodyPr>
          <a:lstStyle/>
          <a:p>
            <a:r>
              <a:rPr lang="pt-BR" dirty="0"/>
              <a:t>PROVIDÊNCIAS DAS ESCOLAS</a:t>
            </a:r>
          </a:p>
        </p:txBody>
      </p:sp>
      <p:sp>
        <p:nvSpPr>
          <p:cNvPr id="3" name="Espaço Reservado para Conteúdo 2">
            <a:extLst>
              <a:ext uri="{FF2B5EF4-FFF2-40B4-BE49-F238E27FC236}">
                <a16:creationId xmlns:a16="http://schemas.microsoft.com/office/drawing/2014/main" id="{6DBDB95A-7493-EB98-4F54-2D3508B0FCF2}"/>
              </a:ext>
            </a:extLst>
          </p:cNvPr>
          <p:cNvSpPr>
            <a:spLocks noGrp="1"/>
          </p:cNvSpPr>
          <p:nvPr>
            <p:ph idx="1"/>
          </p:nvPr>
        </p:nvSpPr>
        <p:spPr>
          <a:xfrm>
            <a:off x="838201" y="1825625"/>
            <a:ext cx="5092194" cy="4351338"/>
          </a:xfrm>
        </p:spPr>
        <p:txBody>
          <a:bodyPr>
            <a:normAutofit/>
          </a:bodyPr>
          <a:lstStyle/>
          <a:p>
            <a:pPr marL="0" indent="0">
              <a:buNone/>
            </a:pPr>
            <a:r>
              <a:rPr lang="pt-BR" dirty="0"/>
              <a:t>Em relação aos alunos que forem matriculados durante o ano de 2023:</a:t>
            </a:r>
          </a:p>
          <a:p>
            <a:pPr marL="0" indent="0">
              <a:buNone/>
            </a:pPr>
            <a:r>
              <a:rPr lang="pt-BR" dirty="0"/>
              <a:t>Providenciar o API e o PAEE dos alunos elegíveis da Educação Especial, garantindo os serviços de apoio e recursos necessários; </a:t>
            </a:r>
          </a:p>
          <a:p>
            <a:pPr marL="0" indent="0">
              <a:buNone/>
            </a:pPr>
            <a:r>
              <a:rPr lang="pt-BR" dirty="0"/>
              <a:t> </a:t>
            </a:r>
          </a:p>
          <a:p>
            <a:pPr marL="0" indent="0">
              <a:buNone/>
            </a:pPr>
            <a:endParaRPr lang="pt-BR" dirty="0"/>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Imagem 3">
            <a:extLst>
              <a:ext uri="{FF2B5EF4-FFF2-40B4-BE49-F238E27FC236}">
                <a16:creationId xmlns:a16="http://schemas.microsoft.com/office/drawing/2014/main" id="{41141DA1-5294-CAEA-1608-AD681E441D24}"/>
              </a:ext>
            </a:extLst>
          </p:cNvPr>
          <p:cNvPicPr>
            <a:picLocks noChangeAspect="1"/>
          </p:cNvPicPr>
          <p:nvPr/>
        </p:nvPicPr>
        <p:blipFill rotWithShape="1">
          <a:blip r:embed="rId2"/>
          <a:srcRect l="15839" r="12860" b="1"/>
          <a:stretch/>
        </p:blipFill>
        <p:spPr>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sp>
        <p:nvSpPr>
          <p:cNvPr id="14" name="Arc 13">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Imagem 4">
            <a:extLst>
              <a:ext uri="{FF2B5EF4-FFF2-40B4-BE49-F238E27FC236}">
                <a16:creationId xmlns:a16="http://schemas.microsoft.com/office/drawing/2014/main" id="{38DF8803-F097-E319-0421-6820C8EDD90A}"/>
              </a:ext>
            </a:extLst>
          </p:cNvPr>
          <p:cNvPicPr>
            <a:picLocks noChangeAspect="1"/>
          </p:cNvPicPr>
          <p:nvPr/>
        </p:nvPicPr>
        <p:blipFill rotWithShape="1">
          <a:blip r:embed="rId3"/>
          <a:srcRect l="7101" r="15041" b="2"/>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sp>
        <p:nvSpPr>
          <p:cNvPr id="7" name="Seta: para a Direita 6">
            <a:extLst>
              <a:ext uri="{FF2B5EF4-FFF2-40B4-BE49-F238E27FC236}">
                <a16:creationId xmlns:a16="http://schemas.microsoft.com/office/drawing/2014/main" id="{64687621-B025-733E-D6B6-B38021B60599}"/>
              </a:ext>
            </a:extLst>
          </p:cNvPr>
          <p:cNvSpPr/>
          <p:nvPr/>
        </p:nvSpPr>
        <p:spPr>
          <a:xfrm>
            <a:off x="952500" y="5143500"/>
            <a:ext cx="2457450" cy="1187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4º </a:t>
            </a:r>
          </a:p>
        </p:txBody>
      </p:sp>
    </p:spTree>
    <p:extLst>
      <p:ext uri="{BB962C8B-B14F-4D97-AF65-F5344CB8AC3E}">
        <p14:creationId xmlns:p14="http://schemas.microsoft.com/office/powerpoint/2010/main" val="126231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5FB6A08-DE17-BA9F-2D10-DA6F10CC105C}"/>
              </a:ext>
            </a:extLst>
          </p:cNvPr>
          <p:cNvSpPr>
            <a:spLocks noGrp="1"/>
          </p:cNvSpPr>
          <p:nvPr>
            <p:ph type="title"/>
          </p:nvPr>
        </p:nvSpPr>
        <p:spPr>
          <a:xfrm>
            <a:off x="1123356" y="1188637"/>
            <a:ext cx="9984615" cy="1597228"/>
          </a:xfrm>
        </p:spPr>
        <p:txBody>
          <a:bodyPr>
            <a:normAutofit/>
          </a:bodyPr>
          <a:lstStyle/>
          <a:p>
            <a:r>
              <a:rPr lang="pt-BR" sz="6000" dirty="0"/>
              <a:t>PROVIDÊNCIAS DAS ESCOLAS</a:t>
            </a:r>
          </a:p>
        </p:txBody>
      </p:sp>
      <p:pic>
        <p:nvPicPr>
          <p:cNvPr id="4" name="Imagem 3">
            <a:extLst>
              <a:ext uri="{FF2B5EF4-FFF2-40B4-BE49-F238E27FC236}">
                <a16:creationId xmlns:a16="http://schemas.microsoft.com/office/drawing/2014/main" id="{4D3FEDD0-A8F4-19A1-E6BE-15DAAA63BB1A}"/>
              </a:ext>
            </a:extLst>
          </p:cNvPr>
          <p:cNvPicPr>
            <a:picLocks noChangeAspect="1"/>
          </p:cNvPicPr>
          <p:nvPr/>
        </p:nvPicPr>
        <p:blipFill rotWithShape="1">
          <a:blip r:embed="rId2"/>
          <a:srcRect b="3982"/>
          <a:stretch/>
        </p:blipFill>
        <p:spPr>
          <a:xfrm>
            <a:off x="1123357" y="3018327"/>
            <a:ext cx="3533985" cy="2728198"/>
          </a:xfrm>
          <a:prstGeom prst="rect">
            <a:avLst/>
          </a:prstGeom>
        </p:spPr>
      </p:pic>
      <p:sp>
        <p:nvSpPr>
          <p:cNvPr id="3" name="Espaço Reservado para Conteúdo 2">
            <a:extLst>
              <a:ext uri="{FF2B5EF4-FFF2-40B4-BE49-F238E27FC236}">
                <a16:creationId xmlns:a16="http://schemas.microsoft.com/office/drawing/2014/main" id="{6DBDB95A-7493-EB98-4F54-2D3508B0FCF2}"/>
              </a:ext>
            </a:extLst>
          </p:cNvPr>
          <p:cNvSpPr>
            <a:spLocks noGrp="1"/>
          </p:cNvSpPr>
          <p:nvPr>
            <p:ph idx="1"/>
          </p:nvPr>
        </p:nvSpPr>
        <p:spPr>
          <a:xfrm>
            <a:off x="5255259" y="2543175"/>
            <a:ext cx="5852711" cy="3183301"/>
          </a:xfrm>
        </p:spPr>
        <p:txBody>
          <a:bodyPr anchor="t">
            <a:normAutofit fontScale="92500" lnSpcReduction="10000"/>
          </a:bodyPr>
          <a:lstStyle/>
          <a:p>
            <a:pPr marL="0" indent="0">
              <a:buNone/>
            </a:pPr>
            <a:r>
              <a:rPr lang="pt-BR" sz="2400" dirty="0"/>
              <a:t>Em relação aos alunos de matrícula antecipada (ano letivo 2024): Em consonância com a Resolução Seduc 32, de 02/08/2023.</a:t>
            </a:r>
          </a:p>
          <a:p>
            <a:pPr marL="0" indent="0">
              <a:buNone/>
            </a:pPr>
            <a:r>
              <a:rPr lang="pt-BR" sz="2400" dirty="0"/>
              <a:t>Identificar se há alunos elegíveis com manifestação de interesse de novas matrículas e confirmar o interesse com os responsáveis;</a:t>
            </a:r>
          </a:p>
          <a:p>
            <a:pPr marL="0" indent="0">
              <a:buNone/>
            </a:pPr>
            <a:r>
              <a:rPr lang="pt-BR" sz="2400" dirty="0"/>
              <a:t>Providenciar a oferta de apoio e recursos necessários, em caso de confirmação de matrícula e o PAEE e o API; </a:t>
            </a:r>
          </a:p>
          <a:p>
            <a:pPr marL="0" indent="0">
              <a:buNone/>
            </a:pPr>
            <a:r>
              <a:rPr lang="pt-BR" sz="1700" dirty="0"/>
              <a:t> </a:t>
            </a:r>
          </a:p>
          <a:p>
            <a:pPr marL="0" indent="0">
              <a:buNone/>
            </a:pPr>
            <a:endParaRPr lang="pt-BR" sz="1700" dirty="0"/>
          </a:p>
        </p:txBody>
      </p:sp>
      <p:sp>
        <p:nvSpPr>
          <p:cNvPr id="5" name="Seta: para a Direita 4">
            <a:extLst>
              <a:ext uri="{FF2B5EF4-FFF2-40B4-BE49-F238E27FC236}">
                <a16:creationId xmlns:a16="http://schemas.microsoft.com/office/drawing/2014/main" id="{92B7F2B7-2429-D15E-878E-9DBADCD29585}"/>
              </a:ext>
            </a:extLst>
          </p:cNvPr>
          <p:cNvSpPr/>
          <p:nvPr/>
        </p:nvSpPr>
        <p:spPr>
          <a:xfrm>
            <a:off x="1020932" y="573918"/>
            <a:ext cx="2263806" cy="1000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4º </a:t>
            </a:r>
          </a:p>
        </p:txBody>
      </p:sp>
    </p:spTree>
    <p:extLst>
      <p:ext uri="{BB962C8B-B14F-4D97-AF65-F5344CB8AC3E}">
        <p14:creationId xmlns:p14="http://schemas.microsoft.com/office/powerpoint/2010/main" val="304949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873705-5D1C-3EEE-FFAD-13DB8630248A}"/>
              </a:ext>
            </a:extLst>
          </p:cNvPr>
          <p:cNvSpPr>
            <a:spLocks noGrp="1"/>
          </p:cNvSpPr>
          <p:nvPr>
            <p:ph type="title"/>
          </p:nvPr>
        </p:nvSpPr>
        <p:spPr>
          <a:xfrm>
            <a:off x="838200" y="365126"/>
            <a:ext cx="10515600" cy="638052"/>
          </a:xfrm>
        </p:spPr>
        <p:txBody>
          <a:bodyPr>
            <a:normAutofit fontScale="90000"/>
          </a:bodyPr>
          <a:lstStyle/>
          <a:p>
            <a:r>
              <a:rPr lang="pt-BR" dirty="0"/>
              <a:t>QUEM ELABORA O PAEE E O API? QUAL PRAZO </a:t>
            </a:r>
          </a:p>
        </p:txBody>
      </p:sp>
      <p:graphicFrame>
        <p:nvGraphicFramePr>
          <p:cNvPr id="5" name="Espaço Reservado para Conteúdo 4">
            <a:extLst>
              <a:ext uri="{FF2B5EF4-FFF2-40B4-BE49-F238E27FC236}">
                <a16:creationId xmlns:a16="http://schemas.microsoft.com/office/drawing/2014/main" id="{5DEFA297-00F8-8E93-C362-E2537FBB5DCA}"/>
              </a:ext>
            </a:extLst>
          </p:cNvPr>
          <p:cNvGraphicFramePr>
            <a:graphicFrameLocks noGrp="1"/>
          </p:cNvGraphicFramePr>
          <p:nvPr>
            <p:ph idx="1"/>
            <p:extLst>
              <p:ext uri="{D42A27DB-BD31-4B8C-83A1-F6EECF244321}">
                <p14:modId xmlns:p14="http://schemas.microsoft.com/office/powerpoint/2010/main" val="4121242331"/>
              </p:ext>
            </p:extLst>
          </p:nvPr>
        </p:nvGraphicFramePr>
        <p:xfrm>
          <a:off x="488272" y="1367162"/>
          <a:ext cx="11292396" cy="5125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have Direita 5">
            <a:extLst>
              <a:ext uri="{FF2B5EF4-FFF2-40B4-BE49-F238E27FC236}">
                <a16:creationId xmlns:a16="http://schemas.microsoft.com/office/drawing/2014/main" id="{A7EEF517-81DD-86DE-9F17-078015F87B34}"/>
              </a:ext>
            </a:extLst>
          </p:cNvPr>
          <p:cNvSpPr/>
          <p:nvPr/>
        </p:nvSpPr>
        <p:spPr>
          <a:xfrm>
            <a:off x="8513685" y="1606858"/>
            <a:ext cx="1003177" cy="46962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 name="Retângulo: Cantos Arredondados 6">
            <a:extLst>
              <a:ext uri="{FF2B5EF4-FFF2-40B4-BE49-F238E27FC236}">
                <a16:creationId xmlns:a16="http://schemas.microsoft.com/office/drawing/2014/main" id="{CB27FBA3-FC36-4DB5-67B5-00B287CDF63C}"/>
              </a:ext>
            </a:extLst>
          </p:cNvPr>
          <p:cNvSpPr/>
          <p:nvPr/>
        </p:nvSpPr>
        <p:spPr>
          <a:xfrm>
            <a:off x="9694416" y="2956264"/>
            <a:ext cx="2009312" cy="1491449"/>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Até 0 30º dia letivo após o início da frequência do aluno. </a:t>
            </a:r>
          </a:p>
        </p:txBody>
      </p:sp>
      <p:sp>
        <p:nvSpPr>
          <p:cNvPr id="8" name="Seta: para Baixo 7">
            <a:extLst>
              <a:ext uri="{FF2B5EF4-FFF2-40B4-BE49-F238E27FC236}">
                <a16:creationId xmlns:a16="http://schemas.microsoft.com/office/drawing/2014/main" id="{1CCCF354-0AFE-8ECA-2E78-E3A303BAB78C}"/>
              </a:ext>
            </a:extLst>
          </p:cNvPr>
          <p:cNvSpPr/>
          <p:nvPr/>
        </p:nvSpPr>
        <p:spPr>
          <a:xfrm>
            <a:off x="10253709" y="4554245"/>
            <a:ext cx="727969" cy="790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Cantos Arredondados 8">
            <a:extLst>
              <a:ext uri="{FF2B5EF4-FFF2-40B4-BE49-F238E27FC236}">
                <a16:creationId xmlns:a16="http://schemas.microsoft.com/office/drawing/2014/main" id="{20903063-D16C-EB11-CE8E-B0874924C0EC}"/>
              </a:ext>
            </a:extLst>
          </p:cNvPr>
          <p:cNvSpPr/>
          <p:nvPr/>
        </p:nvSpPr>
        <p:spPr>
          <a:xfrm>
            <a:off x="9374819" y="5490838"/>
            <a:ext cx="2672179" cy="105200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Prorrogada mediante justificativa fundamentada do Dirigente Regional </a:t>
            </a:r>
          </a:p>
        </p:txBody>
      </p:sp>
      <p:sp>
        <p:nvSpPr>
          <p:cNvPr id="3" name="Seta: para a Direita 2">
            <a:extLst>
              <a:ext uri="{FF2B5EF4-FFF2-40B4-BE49-F238E27FC236}">
                <a16:creationId xmlns:a16="http://schemas.microsoft.com/office/drawing/2014/main" id="{12C39D16-0C37-8A16-6577-A5025C311406}"/>
              </a:ext>
            </a:extLst>
          </p:cNvPr>
          <p:cNvSpPr/>
          <p:nvPr/>
        </p:nvSpPr>
        <p:spPr>
          <a:xfrm>
            <a:off x="488272" y="3311371"/>
            <a:ext cx="2698811" cy="19619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único do Artigo 4º</a:t>
            </a:r>
          </a:p>
        </p:txBody>
      </p:sp>
    </p:spTree>
    <p:extLst>
      <p:ext uri="{BB962C8B-B14F-4D97-AF65-F5344CB8AC3E}">
        <p14:creationId xmlns:p14="http://schemas.microsoft.com/office/powerpoint/2010/main" val="2825880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9AC2F7-154F-2E61-164A-97D3B7A5BB2D}"/>
              </a:ext>
            </a:extLst>
          </p:cNvPr>
          <p:cNvSpPr>
            <a:spLocks noGrp="1"/>
          </p:cNvSpPr>
          <p:nvPr>
            <p:ph type="title"/>
          </p:nvPr>
        </p:nvSpPr>
        <p:spPr>
          <a:xfrm>
            <a:off x="838200" y="365126"/>
            <a:ext cx="10515600" cy="682440"/>
          </a:xfrm>
        </p:spPr>
        <p:txBody>
          <a:bodyPr>
            <a:normAutofit/>
          </a:bodyPr>
          <a:lstStyle/>
          <a:p>
            <a:r>
              <a:rPr lang="pt-BR" sz="3600" b="1" dirty="0"/>
              <a:t>DOCUMENTOS DOS SERVIÇOS DE EDUCAÇÃO ESPECIAL</a:t>
            </a:r>
          </a:p>
        </p:txBody>
      </p:sp>
      <p:graphicFrame>
        <p:nvGraphicFramePr>
          <p:cNvPr id="4" name="Espaço Reservado para Conteúdo 3">
            <a:extLst>
              <a:ext uri="{FF2B5EF4-FFF2-40B4-BE49-F238E27FC236}">
                <a16:creationId xmlns:a16="http://schemas.microsoft.com/office/drawing/2014/main" id="{1FB62CC4-F3C2-79AD-C9EB-B355EC3DEDD0}"/>
              </a:ext>
            </a:extLst>
          </p:cNvPr>
          <p:cNvGraphicFramePr>
            <a:graphicFrameLocks noGrp="1"/>
          </p:cNvGraphicFramePr>
          <p:nvPr>
            <p:ph idx="1"/>
            <p:extLst>
              <p:ext uri="{D42A27DB-BD31-4B8C-83A1-F6EECF244321}">
                <p14:modId xmlns:p14="http://schemas.microsoft.com/office/powerpoint/2010/main" val="778091959"/>
              </p:ext>
            </p:extLst>
          </p:nvPr>
        </p:nvGraphicFramePr>
        <p:xfrm>
          <a:off x="838200" y="1242874"/>
          <a:ext cx="10515600" cy="4934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0939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Imagem 4">
            <a:extLst>
              <a:ext uri="{FF2B5EF4-FFF2-40B4-BE49-F238E27FC236}">
                <a16:creationId xmlns:a16="http://schemas.microsoft.com/office/drawing/2014/main" id="{B2E0CB93-B2EF-35BD-DB1D-EB1F480BEFB2}"/>
              </a:ext>
            </a:extLst>
          </p:cNvPr>
          <p:cNvPicPr>
            <a:picLocks noChangeAspect="1"/>
          </p:cNvPicPr>
          <p:nvPr/>
        </p:nvPicPr>
        <p:blipFill rotWithShape="1">
          <a:blip r:embed="rId2">
            <a:alphaModFix/>
          </a:blip>
          <a:srcRect t="1787" r="-1" b="33668"/>
          <a:stretch/>
        </p:blipFill>
        <p:spPr>
          <a:xfrm>
            <a:off x="4547937" y="-5"/>
            <a:ext cx="7644062" cy="3681406"/>
          </a:xfrm>
          <a:prstGeom prst="rect">
            <a:avLst/>
          </a:prstGeom>
        </p:spPr>
      </p:pic>
      <p:pic>
        <p:nvPicPr>
          <p:cNvPr id="4" name="Imagem 3">
            <a:extLst>
              <a:ext uri="{FF2B5EF4-FFF2-40B4-BE49-F238E27FC236}">
                <a16:creationId xmlns:a16="http://schemas.microsoft.com/office/drawing/2014/main" id="{6482594B-A918-58D4-2E30-73D6D25A2AEF}"/>
              </a:ext>
            </a:extLst>
          </p:cNvPr>
          <p:cNvPicPr>
            <a:picLocks noChangeAspect="1"/>
          </p:cNvPicPr>
          <p:nvPr/>
        </p:nvPicPr>
        <p:blipFill rotWithShape="1">
          <a:blip r:embed="rId3"/>
          <a:srcRect t="33963" r="1" b="10557"/>
          <a:stretch/>
        </p:blipFill>
        <p:spPr>
          <a:xfrm>
            <a:off x="4547938" y="3681409"/>
            <a:ext cx="7644062" cy="3176595"/>
          </a:xfrm>
          <a:prstGeom prst="rect">
            <a:avLst/>
          </a:prstGeom>
        </p:spPr>
      </p:pic>
      <p:sp>
        <p:nvSpPr>
          <p:cNvPr id="12" name="Rectangle 11">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132D44E-8586-41BD-3400-3AA0168BB3DD}"/>
              </a:ext>
            </a:extLst>
          </p:cNvPr>
          <p:cNvSpPr>
            <a:spLocks noGrp="1"/>
          </p:cNvSpPr>
          <p:nvPr>
            <p:ph type="title"/>
          </p:nvPr>
        </p:nvSpPr>
        <p:spPr>
          <a:xfrm>
            <a:off x="838200" y="1115219"/>
            <a:ext cx="5395912" cy="2387600"/>
          </a:xfrm>
        </p:spPr>
        <p:txBody>
          <a:bodyPr vert="horz" lIns="91440" tIns="45720" rIns="91440" bIns="45720" rtlCol="0" anchor="b">
            <a:normAutofit/>
          </a:bodyPr>
          <a:lstStyle/>
          <a:p>
            <a:r>
              <a:rPr lang="en-US" sz="4300" kern="1200">
                <a:solidFill>
                  <a:schemeClr val="bg1"/>
                </a:solidFill>
                <a:latin typeface="+mj-lt"/>
                <a:ea typeface="+mj-ea"/>
                <a:cs typeface="+mj-cs"/>
              </a:rPr>
              <a:t>Como adquirir recursos pedagógicos e de Tecnologia Assistiva? </a:t>
            </a:r>
          </a:p>
        </p:txBody>
      </p:sp>
      <p:sp>
        <p:nvSpPr>
          <p:cNvPr id="3" name="Espaço Reservado para Conteúdo 2">
            <a:extLst>
              <a:ext uri="{FF2B5EF4-FFF2-40B4-BE49-F238E27FC236}">
                <a16:creationId xmlns:a16="http://schemas.microsoft.com/office/drawing/2014/main" id="{BFD1CD14-52FA-5535-3F64-BDF20774F351}"/>
              </a:ext>
            </a:extLst>
          </p:cNvPr>
          <p:cNvSpPr>
            <a:spLocks noGrp="1"/>
          </p:cNvSpPr>
          <p:nvPr>
            <p:ph idx="1"/>
          </p:nvPr>
        </p:nvSpPr>
        <p:spPr>
          <a:xfrm>
            <a:off x="838200" y="3902075"/>
            <a:ext cx="5395912" cy="1655762"/>
          </a:xfrm>
        </p:spPr>
        <p:txBody>
          <a:bodyPr vert="horz" lIns="91440" tIns="45720" rIns="91440" bIns="45720" rtlCol="0">
            <a:normAutofit/>
          </a:bodyPr>
          <a:lstStyle/>
          <a:p>
            <a:pPr marL="0" indent="0">
              <a:buNone/>
            </a:pPr>
            <a:r>
              <a:rPr lang="en-US" sz="2000" kern="1200">
                <a:solidFill>
                  <a:schemeClr val="bg1"/>
                </a:solidFill>
                <a:latin typeface="+mn-lt"/>
                <a:ea typeface="+mn-ea"/>
                <a:cs typeface="+mn-cs"/>
              </a:rPr>
              <a:t>APM – PDDE Paulista – Lei 17.149/2019 e Decreto 66.644/2019</a:t>
            </a:r>
          </a:p>
        </p:txBody>
      </p:sp>
      <p:cxnSp>
        <p:nvCxnSpPr>
          <p:cNvPr id="14" name="Straight Connector 13">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Seta: para a Direita 5">
            <a:extLst>
              <a:ext uri="{FF2B5EF4-FFF2-40B4-BE49-F238E27FC236}">
                <a16:creationId xmlns:a16="http://schemas.microsoft.com/office/drawing/2014/main" id="{EBDA623E-D77F-05DB-B838-F44C4142073E}"/>
              </a:ext>
            </a:extLst>
          </p:cNvPr>
          <p:cNvSpPr/>
          <p:nvPr/>
        </p:nvSpPr>
        <p:spPr>
          <a:xfrm>
            <a:off x="1384917" y="124288"/>
            <a:ext cx="2104007" cy="1278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Artigo 5º </a:t>
            </a:r>
          </a:p>
        </p:txBody>
      </p:sp>
    </p:spTree>
    <p:extLst>
      <p:ext uri="{BB962C8B-B14F-4D97-AF65-F5344CB8AC3E}">
        <p14:creationId xmlns:p14="http://schemas.microsoft.com/office/powerpoint/2010/main" val="177501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1739</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17</vt:i4>
      </vt:variant>
    </vt:vector>
  </HeadingPairs>
  <TitlesOfParts>
    <vt:vector size="22" baseType="lpstr">
      <vt:lpstr>Arial</vt:lpstr>
      <vt:lpstr>Calibri</vt:lpstr>
      <vt:lpstr>Calibri Light</vt:lpstr>
      <vt:lpstr>Comic Sans MS</vt:lpstr>
      <vt:lpstr>Tema do Office</vt:lpstr>
      <vt:lpstr>RESOLUÇÃO SEDUC 21/2023</vt:lpstr>
      <vt:lpstr>ALUNOS ELEGÍVEIS DA EDUCAÇÃO ESPECIAL</vt:lpstr>
      <vt:lpstr>SERVIÇOS QUE SERÃO OFERECIDOS</vt:lpstr>
      <vt:lpstr>PROVIDÊNCIAS DAS ESCOLAS</vt:lpstr>
      <vt:lpstr>PROVIDÊNCIAS DAS ESCOLAS</vt:lpstr>
      <vt:lpstr>PROVIDÊNCIAS DAS ESCOLAS</vt:lpstr>
      <vt:lpstr>QUEM ELABORA O PAEE E O API? QUAL PRAZO </vt:lpstr>
      <vt:lpstr>DOCUMENTOS DOS SERVIÇOS DE EDUCAÇÃO ESPECIAL</vt:lpstr>
      <vt:lpstr>Como adquirir recursos pedagógicos e de Tecnologia Assistiva? </vt:lpstr>
      <vt:lpstr>ABERTURA DE NOVAS SALAS DE RECURSOS  SEI - ESCOLAS</vt:lpstr>
      <vt:lpstr>PROJETO ENSINO COLABORATIVO</vt:lpstr>
      <vt:lpstr>FUNÇÕES DO PROFESSOR REGENTE: </vt:lpstr>
      <vt:lpstr>FUNÇÕES DO PROFESSOR ESPECIALIZADO: </vt:lpstr>
      <vt:lpstr>Professor especializado do Projeto Ensino Colaborativo</vt:lpstr>
      <vt:lpstr>AEE – DEFICIÊNCIA AUDITIVA E SURDEZ OU SURDO CEGUEIRA</vt:lpstr>
      <vt:lpstr>ATRIBUIÇÕES DO CORPO TÉCNICO</vt:lpstr>
      <vt:lpstr>DISPOSIÇÕES TRANSITÓRIAS</vt:lpstr>
    </vt:vector>
  </TitlesOfParts>
  <Company>FDE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RESOLUÇÃO SEDUC 21/2023</dc:title>
  <dc:creator>Jose Carlos Munarin</dc:creator>
  <cp:lastModifiedBy>Lilian Nogueira Vilela</cp:lastModifiedBy>
  <cp:revision>6</cp:revision>
  <dcterms:created xsi:type="dcterms:W3CDTF">2023-06-29T18:29:12Z</dcterms:created>
  <dcterms:modified xsi:type="dcterms:W3CDTF">2023-09-19T11:27:54Z</dcterms:modified>
</cp:coreProperties>
</file>