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3"/>
  </p:notesMasterIdLst>
  <p:sldIdLst>
    <p:sldId id="256" r:id="rId2"/>
    <p:sldId id="260" r:id="rId3"/>
    <p:sldId id="262" r:id="rId4"/>
    <p:sldId id="264" r:id="rId5"/>
    <p:sldId id="265" r:id="rId6"/>
    <p:sldId id="266" r:id="rId7"/>
    <p:sldId id="271" r:id="rId8"/>
    <p:sldId id="272" r:id="rId9"/>
    <p:sldId id="274" r:id="rId10"/>
    <p:sldId id="275" r:id="rId11"/>
    <p:sldId id="277" r:id="rId12"/>
    <p:sldId id="279" r:id="rId13"/>
    <p:sldId id="281" r:id="rId14"/>
    <p:sldId id="282" r:id="rId15"/>
    <p:sldId id="283" r:id="rId16"/>
    <p:sldId id="287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10" r:id="rId34"/>
    <p:sldId id="311" r:id="rId35"/>
    <p:sldId id="318" r:id="rId36"/>
    <p:sldId id="326" r:id="rId37"/>
    <p:sldId id="333" r:id="rId38"/>
    <p:sldId id="334" r:id="rId39"/>
    <p:sldId id="335" r:id="rId40"/>
    <p:sldId id="337" r:id="rId41"/>
    <p:sldId id="338" r:id="rId42"/>
    <p:sldId id="341" r:id="rId43"/>
    <p:sldId id="350" r:id="rId44"/>
    <p:sldId id="351" r:id="rId45"/>
    <p:sldId id="352" r:id="rId46"/>
    <p:sldId id="355" r:id="rId47"/>
    <p:sldId id="432" r:id="rId48"/>
    <p:sldId id="434" r:id="rId49"/>
    <p:sldId id="357" r:id="rId50"/>
    <p:sldId id="363" r:id="rId51"/>
    <p:sldId id="364" r:id="rId52"/>
    <p:sldId id="366" r:id="rId53"/>
    <p:sldId id="377" r:id="rId54"/>
    <p:sldId id="369" r:id="rId55"/>
    <p:sldId id="379" r:id="rId56"/>
    <p:sldId id="384" r:id="rId57"/>
    <p:sldId id="389" r:id="rId58"/>
    <p:sldId id="391" r:id="rId59"/>
    <p:sldId id="392" r:id="rId60"/>
    <p:sldId id="393" r:id="rId61"/>
    <p:sldId id="396" r:id="rId62"/>
    <p:sldId id="402" r:id="rId63"/>
    <p:sldId id="403" r:id="rId64"/>
    <p:sldId id="450" r:id="rId65"/>
    <p:sldId id="454" r:id="rId66"/>
    <p:sldId id="431" r:id="rId67"/>
    <p:sldId id="276" r:id="rId68"/>
    <p:sldId id="278" r:id="rId69"/>
    <p:sldId id="413" r:id="rId70"/>
    <p:sldId id="280" r:id="rId71"/>
    <p:sldId id="414" r:id="rId72"/>
    <p:sldId id="284" r:id="rId73"/>
    <p:sldId id="286" r:id="rId74"/>
    <p:sldId id="417" r:id="rId75"/>
    <p:sldId id="288" r:id="rId76"/>
    <p:sldId id="289" r:id="rId77"/>
    <p:sldId id="418" r:id="rId78"/>
    <p:sldId id="419" r:id="rId79"/>
    <p:sldId id="420" r:id="rId80"/>
    <p:sldId id="421" r:id="rId81"/>
    <p:sldId id="422" r:id="rId82"/>
    <p:sldId id="424" r:id="rId83"/>
    <p:sldId id="425" r:id="rId84"/>
    <p:sldId id="426" r:id="rId85"/>
    <p:sldId id="427" r:id="rId86"/>
    <p:sldId id="330" r:id="rId87"/>
    <p:sldId id="331" r:id="rId88"/>
    <p:sldId id="332" r:id="rId89"/>
    <p:sldId id="429" r:id="rId90"/>
    <p:sldId id="430" r:id="rId91"/>
    <p:sldId id="410" r:id="rId92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7C9BD-36D6-4FB4-9EB5-76CA69F26119}" v="54" dt="2023-05-10T13:40:44.2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0E918-8A60-41C5-AAF5-DB0EE060DCD1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37F1D-5140-456E-A246-5F45717709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6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ABFD-9BBA-4B46-ACCA-CDCB33EC2E54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00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ABFD-9BBA-4B46-ACCA-CDCB33EC2E54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9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10" y="95948"/>
            <a:ext cx="4497578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9" y="0"/>
            <a:ext cx="7653777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79984"/>
            <a:ext cx="12192000" cy="578485"/>
          </a:xfrm>
          <a:custGeom>
            <a:avLst/>
            <a:gdLst/>
            <a:ahLst/>
            <a:cxnLst/>
            <a:rect l="l" t="t" r="r" b="b"/>
            <a:pathLst>
              <a:path w="12192000" h="578484">
                <a:moveTo>
                  <a:pt x="12192000" y="578011"/>
                </a:moveTo>
                <a:lnTo>
                  <a:pt x="12192000" y="0"/>
                </a:lnTo>
                <a:lnTo>
                  <a:pt x="0" y="0"/>
                </a:lnTo>
                <a:lnTo>
                  <a:pt x="0" y="578011"/>
                </a:lnTo>
                <a:lnTo>
                  <a:pt x="12192000" y="578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7284" y="6038469"/>
            <a:ext cx="2404109" cy="81952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27282" y="6121895"/>
            <a:ext cx="1165225" cy="736600"/>
          </a:xfrm>
          <a:custGeom>
            <a:avLst/>
            <a:gdLst/>
            <a:ahLst/>
            <a:cxnLst/>
            <a:rect l="l" t="t" r="r" b="b"/>
            <a:pathLst>
              <a:path w="1165225" h="736600">
                <a:moveTo>
                  <a:pt x="1164717" y="0"/>
                </a:moveTo>
                <a:lnTo>
                  <a:pt x="122682" y="0"/>
                </a:lnTo>
                <a:lnTo>
                  <a:pt x="74955" y="9641"/>
                </a:lnTo>
                <a:lnTo>
                  <a:pt x="35956" y="35933"/>
                </a:lnTo>
                <a:lnTo>
                  <a:pt x="9650" y="74929"/>
                </a:lnTo>
                <a:lnTo>
                  <a:pt x="0" y="122682"/>
                </a:lnTo>
                <a:lnTo>
                  <a:pt x="0" y="736104"/>
                </a:lnTo>
                <a:lnTo>
                  <a:pt x="1164717" y="736104"/>
                </a:lnTo>
                <a:lnTo>
                  <a:pt x="1164717" y="0"/>
                </a:lnTo>
                <a:close/>
              </a:path>
            </a:pathLst>
          </a:custGeom>
          <a:solidFill>
            <a:srgbClr val="ED2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39" y="0"/>
            <a:ext cx="7653777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79984"/>
            <a:ext cx="12192000" cy="578485"/>
          </a:xfrm>
          <a:custGeom>
            <a:avLst/>
            <a:gdLst/>
            <a:ahLst/>
            <a:cxnLst/>
            <a:rect l="l" t="t" r="r" b="b"/>
            <a:pathLst>
              <a:path w="12192000" h="578484">
                <a:moveTo>
                  <a:pt x="12192000" y="578011"/>
                </a:moveTo>
                <a:lnTo>
                  <a:pt x="12192000" y="0"/>
                </a:lnTo>
                <a:lnTo>
                  <a:pt x="0" y="0"/>
                </a:lnTo>
                <a:lnTo>
                  <a:pt x="0" y="578011"/>
                </a:lnTo>
                <a:lnTo>
                  <a:pt x="12192000" y="578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57284" y="6038469"/>
            <a:ext cx="2404109" cy="81952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27282" y="6121895"/>
            <a:ext cx="1165225" cy="736600"/>
          </a:xfrm>
          <a:custGeom>
            <a:avLst/>
            <a:gdLst/>
            <a:ahLst/>
            <a:cxnLst/>
            <a:rect l="l" t="t" r="r" b="b"/>
            <a:pathLst>
              <a:path w="1165225" h="736600">
                <a:moveTo>
                  <a:pt x="1164717" y="0"/>
                </a:moveTo>
                <a:lnTo>
                  <a:pt x="122682" y="0"/>
                </a:lnTo>
                <a:lnTo>
                  <a:pt x="74955" y="9641"/>
                </a:lnTo>
                <a:lnTo>
                  <a:pt x="35956" y="35933"/>
                </a:lnTo>
                <a:lnTo>
                  <a:pt x="9650" y="74929"/>
                </a:lnTo>
                <a:lnTo>
                  <a:pt x="0" y="122682"/>
                </a:lnTo>
                <a:lnTo>
                  <a:pt x="0" y="736104"/>
                </a:lnTo>
                <a:lnTo>
                  <a:pt x="1164717" y="736104"/>
                </a:lnTo>
                <a:lnTo>
                  <a:pt x="1164717" y="0"/>
                </a:lnTo>
                <a:close/>
              </a:path>
            </a:pathLst>
          </a:custGeom>
          <a:solidFill>
            <a:srgbClr val="ED2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16732" y="83835"/>
            <a:ext cx="1174467" cy="11394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10" y="95948"/>
            <a:ext cx="4497578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1650" y="1997455"/>
            <a:ext cx="8909050" cy="2618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84450" y="6379676"/>
            <a:ext cx="31178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80966" y="6379676"/>
            <a:ext cx="12763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CB8C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ei.sp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030" y="6365240"/>
            <a:ext cx="5088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8485" algn="l"/>
                <a:tab pos="2331720" algn="l"/>
                <a:tab pos="3545204" algn="l"/>
                <a:tab pos="3843654" algn="l"/>
              </a:tabLst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	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	G</a:t>
            </a:r>
            <a:r>
              <a:rPr sz="1200" spc="28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	E	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16731" y="83835"/>
              <a:ext cx="1174467" cy="11394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4322445"/>
                  </a:lnTo>
                  <a:lnTo>
                    <a:pt x="6624447" y="4322445"/>
                  </a:lnTo>
                  <a:lnTo>
                    <a:pt x="6624469" y="4317746"/>
                  </a:lnTo>
                  <a:lnTo>
                    <a:pt x="3869817" y="4317746"/>
                  </a:lnTo>
                  <a:lnTo>
                    <a:pt x="3871250" y="4311908"/>
                  </a:lnTo>
                  <a:lnTo>
                    <a:pt x="3872510" y="4295038"/>
                  </a:lnTo>
                  <a:lnTo>
                    <a:pt x="3874556" y="4232059"/>
                  </a:lnTo>
                  <a:lnTo>
                    <a:pt x="3875366" y="4187880"/>
                  </a:lnTo>
                  <a:lnTo>
                    <a:pt x="3876050" y="4136528"/>
                  </a:lnTo>
                  <a:lnTo>
                    <a:pt x="3876619" y="4078966"/>
                  </a:lnTo>
                  <a:lnTo>
                    <a:pt x="3877086" y="4016159"/>
                  </a:lnTo>
                  <a:lnTo>
                    <a:pt x="3877461" y="3949073"/>
                  </a:lnTo>
                  <a:lnTo>
                    <a:pt x="3877758" y="3878671"/>
                  </a:lnTo>
                  <a:lnTo>
                    <a:pt x="3877987" y="3805919"/>
                  </a:lnTo>
                  <a:lnTo>
                    <a:pt x="3878177" y="3722530"/>
                  </a:lnTo>
                  <a:lnTo>
                    <a:pt x="3878302" y="3647946"/>
                  </a:lnTo>
                  <a:lnTo>
                    <a:pt x="3878668" y="3338053"/>
                  </a:lnTo>
                  <a:lnTo>
                    <a:pt x="3878740" y="3291389"/>
                  </a:lnTo>
                  <a:lnTo>
                    <a:pt x="3878857" y="3241031"/>
                  </a:lnTo>
                  <a:lnTo>
                    <a:pt x="3879204" y="3157371"/>
                  </a:lnTo>
                  <a:lnTo>
                    <a:pt x="3879784" y="3100669"/>
                  </a:lnTo>
                  <a:lnTo>
                    <a:pt x="3880739" y="3080766"/>
                  </a:lnTo>
                  <a:lnTo>
                    <a:pt x="4268862" y="3080766"/>
                  </a:lnTo>
                  <a:lnTo>
                    <a:pt x="4267191" y="3080135"/>
                  </a:lnTo>
                  <a:lnTo>
                    <a:pt x="4205001" y="3048050"/>
                  </a:lnTo>
                  <a:lnTo>
                    <a:pt x="4172312" y="3026934"/>
                  </a:lnTo>
                  <a:lnTo>
                    <a:pt x="4139171" y="3002554"/>
                  </a:lnTo>
                  <a:lnTo>
                    <a:pt x="4106037" y="2974998"/>
                  </a:lnTo>
                  <a:lnTo>
                    <a:pt x="4073368" y="2944356"/>
                  </a:lnTo>
                  <a:lnTo>
                    <a:pt x="4041624" y="2910717"/>
                  </a:lnTo>
                  <a:lnTo>
                    <a:pt x="4011263" y="2874168"/>
                  </a:lnTo>
                  <a:lnTo>
                    <a:pt x="3982743" y="2834800"/>
                  </a:lnTo>
                  <a:lnTo>
                    <a:pt x="3956523" y="2792701"/>
                  </a:lnTo>
                  <a:lnTo>
                    <a:pt x="3933063" y="2747960"/>
                  </a:lnTo>
                  <a:lnTo>
                    <a:pt x="3912819" y="2700665"/>
                  </a:lnTo>
                  <a:lnTo>
                    <a:pt x="3896251" y="2650906"/>
                  </a:lnTo>
                  <a:lnTo>
                    <a:pt x="3883818" y="2598771"/>
                  </a:lnTo>
                  <a:lnTo>
                    <a:pt x="3875978" y="2544350"/>
                  </a:lnTo>
                  <a:lnTo>
                    <a:pt x="3873190" y="2487730"/>
                  </a:lnTo>
                  <a:lnTo>
                    <a:pt x="3875913" y="2429002"/>
                  </a:lnTo>
                  <a:lnTo>
                    <a:pt x="3884589" y="2369050"/>
                  </a:lnTo>
                  <a:lnTo>
                    <a:pt x="3896999" y="2312466"/>
                  </a:lnTo>
                  <a:lnTo>
                    <a:pt x="3912885" y="2259257"/>
                  </a:lnTo>
                  <a:lnTo>
                    <a:pt x="3931988" y="2209431"/>
                  </a:lnTo>
                  <a:lnTo>
                    <a:pt x="3954049" y="2162997"/>
                  </a:lnTo>
                  <a:lnTo>
                    <a:pt x="3978812" y="2119962"/>
                  </a:lnTo>
                  <a:lnTo>
                    <a:pt x="4006017" y="2080335"/>
                  </a:lnTo>
                  <a:lnTo>
                    <a:pt x="4035406" y="2044123"/>
                  </a:lnTo>
                  <a:lnTo>
                    <a:pt x="4066721" y="2011335"/>
                  </a:lnTo>
                  <a:lnTo>
                    <a:pt x="4099705" y="1981979"/>
                  </a:lnTo>
                  <a:lnTo>
                    <a:pt x="4134097" y="1956062"/>
                  </a:lnTo>
                  <a:lnTo>
                    <a:pt x="4169641" y="1933593"/>
                  </a:lnTo>
                  <a:lnTo>
                    <a:pt x="4206078" y="1914580"/>
                  </a:lnTo>
                  <a:lnTo>
                    <a:pt x="4243150" y="1899032"/>
                  </a:lnTo>
                  <a:lnTo>
                    <a:pt x="4280598" y="1886955"/>
                  </a:lnTo>
                  <a:lnTo>
                    <a:pt x="4318165" y="1878358"/>
                  </a:lnTo>
                  <a:lnTo>
                    <a:pt x="4355592" y="1873250"/>
                  </a:lnTo>
                  <a:lnTo>
                    <a:pt x="5939282" y="1873250"/>
                  </a:lnTo>
                  <a:lnTo>
                    <a:pt x="6164770" y="1871870"/>
                  </a:lnTo>
                  <a:lnTo>
                    <a:pt x="6223793" y="1870741"/>
                  </a:lnTo>
                  <a:lnTo>
                    <a:pt x="6272471" y="1869244"/>
                  </a:lnTo>
                  <a:lnTo>
                    <a:pt x="6333320" y="1865058"/>
                  </a:lnTo>
                  <a:lnTo>
                    <a:pt x="6342761" y="1862327"/>
                  </a:lnTo>
                  <a:lnTo>
                    <a:pt x="6836438" y="1862327"/>
                  </a:lnTo>
                  <a:lnTo>
                    <a:pt x="6864153" y="1851766"/>
                  </a:lnTo>
                  <a:lnTo>
                    <a:pt x="6908096" y="1841956"/>
                  </a:lnTo>
                  <a:lnTo>
                    <a:pt x="6954139" y="1838578"/>
                  </a:lnTo>
                  <a:lnTo>
                    <a:pt x="12192000" y="1838578"/>
                  </a:lnTo>
                  <a:lnTo>
                    <a:pt x="12192000" y="0"/>
                  </a:lnTo>
                  <a:close/>
                </a:path>
                <a:path w="12192000" h="6858000">
                  <a:moveTo>
                    <a:pt x="12192000" y="1838578"/>
                  </a:moveTo>
                  <a:lnTo>
                    <a:pt x="8553704" y="1838578"/>
                  </a:lnTo>
                  <a:lnTo>
                    <a:pt x="8606219" y="1850029"/>
                  </a:lnTo>
                  <a:lnTo>
                    <a:pt x="8655385" y="1863413"/>
                  </a:lnTo>
                  <a:lnTo>
                    <a:pt x="8701307" y="1878695"/>
                  </a:lnTo>
                  <a:lnTo>
                    <a:pt x="8744092" y="1895838"/>
                  </a:lnTo>
                  <a:lnTo>
                    <a:pt x="8783845" y="1914806"/>
                  </a:lnTo>
                  <a:lnTo>
                    <a:pt x="8820672" y="1935561"/>
                  </a:lnTo>
                  <a:lnTo>
                    <a:pt x="8854678" y="1958068"/>
                  </a:lnTo>
                  <a:lnTo>
                    <a:pt x="8885969" y="1982290"/>
                  </a:lnTo>
                  <a:lnTo>
                    <a:pt x="8914651" y="2008191"/>
                  </a:lnTo>
                  <a:lnTo>
                    <a:pt x="8964609" y="2064882"/>
                  </a:lnTo>
                  <a:lnTo>
                    <a:pt x="9005399" y="2127851"/>
                  </a:lnTo>
                  <a:lnTo>
                    <a:pt x="9037866" y="2196804"/>
                  </a:lnTo>
                  <a:lnTo>
                    <a:pt x="9051242" y="2233434"/>
                  </a:lnTo>
                  <a:lnTo>
                    <a:pt x="9062854" y="2271450"/>
                  </a:lnTo>
                  <a:lnTo>
                    <a:pt x="9072809" y="2310817"/>
                  </a:lnTo>
                  <a:lnTo>
                    <a:pt x="9081211" y="2351498"/>
                  </a:lnTo>
                  <a:lnTo>
                    <a:pt x="9088166" y="2393456"/>
                  </a:lnTo>
                  <a:lnTo>
                    <a:pt x="9093781" y="2436655"/>
                  </a:lnTo>
                  <a:lnTo>
                    <a:pt x="9098160" y="2481059"/>
                  </a:lnTo>
                  <a:lnTo>
                    <a:pt x="9101410" y="2526631"/>
                  </a:lnTo>
                  <a:lnTo>
                    <a:pt x="9103635" y="2573334"/>
                  </a:lnTo>
                  <a:lnTo>
                    <a:pt x="9104943" y="2621132"/>
                  </a:lnTo>
                  <a:lnTo>
                    <a:pt x="9105437" y="2669988"/>
                  </a:lnTo>
                  <a:lnTo>
                    <a:pt x="9105225" y="2719867"/>
                  </a:lnTo>
                  <a:lnTo>
                    <a:pt x="9104412" y="2770732"/>
                  </a:lnTo>
                  <a:lnTo>
                    <a:pt x="9103104" y="2822545"/>
                  </a:lnTo>
                  <a:lnTo>
                    <a:pt x="9101405" y="2875271"/>
                  </a:lnTo>
                  <a:lnTo>
                    <a:pt x="9099423" y="2928874"/>
                  </a:lnTo>
                  <a:lnTo>
                    <a:pt x="9099043" y="2999825"/>
                  </a:lnTo>
                  <a:lnTo>
                    <a:pt x="9096314" y="3066375"/>
                  </a:lnTo>
                  <a:lnTo>
                    <a:pt x="9091280" y="3128666"/>
                  </a:lnTo>
                  <a:lnTo>
                    <a:pt x="9083984" y="3186837"/>
                  </a:lnTo>
                  <a:lnTo>
                    <a:pt x="9074472" y="3241031"/>
                  </a:lnTo>
                  <a:lnTo>
                    <a:pt x="9062785" y="3291389"/>
                  </a:lnTo>
                  <a:lnTo>
                    <a:pt x="9048969" y="3338053"/>
                  </a:lnTo>
                  <a:lnTo>
                    <a:pt x="9033067" y="3381163"/>
                  </a:lnTo>
                  <a:lnTo>
                    <a:pt x="9015124" y="3420861"/>
                  </a:lnTo>
                  <a:lnTo>
                    <a:pt x="8995183" y="3457289"/>
                  </a:lnTo>
                  <a:lnTo>
                    <a:pt x="8973288" y="3490588"/>
                  </a:lnTo>
                  <a:lnTo>
                    <a:pt x="8949483" y="3520900"/>
                  </a:lnTo>
                  <a:lnTo>
                    <a:pt x="8896320" y="3573125"/>
                  </a:lnTo>
                  <a:lnTo>
                    <a:pt x="8836043" y="3615097"/>
                  </a:lnTo>
                  <a:lnTo>
                    <a:pt x="8769006" y="3647946"/>
                  </a:lnTo>
                  <a:lnTo>
                    <a:pt x="8733062" y="3661302"/>
                  </a:lnTo>
                  <a:lnTo>
                    <a:pt x="8695560" y="3672802"/>
                  </a:lnTo>
                  <a:lnTo>
                    <a:pt x="8656543" y="3682587"/>
                  </a:lnTo>
                  <a:lnTo>
                    <a:pt x="8616055" y="3690799"/>
                  </a:lnTo>
                  <a:lnTo>
                    <a:pt x="8574141" y="3697578"/>
                  </a:lnTo>
                  <a:lnTo>
                    <a:pt x="8530844" y="3703066"/>
                  </a:lnTo>
                  <a:lnTo>
                    <a:pt x="7868412" y="3703066"/>
                  </a:lnTo>
                  <a:lnTo>
                    <a:pt x="6624447" y="4322445"/>
                  </a:lnTo>
                  <a:lnTo>
                    <a:pt x="12192000" y="4322445"/>
                  </a:lnTo>
                  <a:lnTo>
                    <a:pt x="12192000" y="1838578"/>
                  </a:lnTo>
                  <a:close/>
                </a:path>
                <a:path w="12192000" h="6858000">
                  <a:moveTo>
                    <a:pt x="6269789" y="3081374"/>
                  </a:moveTo>
                  <a:lnTo>
                    <a:pt x="6214223" y="3081727"/>
                  </a:lnTo>
                  <a:lnTo>
                    <a:pt x="6151056" y="3083023"/>
                  </a:lnTo>
                  <a:lnTo>
                    <a:pt x="6085010" y="3085248"/>
                  </a:lnTo>
                  <a:lnTo>
                    <a:pt x="6020810" y="3088388"/>
                  </a:lnTo>
                  <a:lnTo>
                    <a:pt x="5963179" y="3092432"/>
                  </a:lnTo>
                  <a:lnTo>
                    <a:pt x="5916838" y="3097365"/>
                  </a:lnTo>
                  <a:lnTo>
                    <a:pt x="5876925" y="3109849"/>
                  </a:lnTo>
                  <a:lnTo>
                    <a:pt x="5933661" y="3122639"/>
                  </a:lnTo>
                  <a:lnTo>
                    <a:pt x="5985806" y="3138519"/>
                  </a:lnTo>
                  <a:lnTo>
                    <a:pt x="6033568" y="3157371"/>
                  </a:lnTo>
                  <a:lnTo>
                    <a:pt x="6077150" y="3179074"/>
                  </a:lnTo>
                  <a:lnTo>
                    <a:pt x="6116760" y="3203510"/>
                  </a:lnTo>
                  <a:lnTo>
                    <a:pt x="6152603" y="3230560"/>
                  </a:lnTo>
                  <a:lnTo>
                    <a:pt x="6184884" y="3260106"/>
                  </a:lnTo>
                  <a:lnTo>
                    <a:pt x="6213810" y="3292027"/>
                  </a:lnTo>
                  <a:lnTo>
                    <a:pt x="6239587" y="3326206"/>
                  </a:lnTo>
                  <a:lnTo>
                    <a:pt x="6262420" y="3362522"/>
                  </a:lnTo>
                  <a:lnTo>
                    <a:pt x="6282514" y="3400858"/>
                  </a:lnTo>
                  <a:lnTo>
                    <a:pt x="6300077" y="3441095"/>
                  </a:lnTo>
                  <a:lnTo>
                    <a:pt x="6315313" y="3483112"/>
                  </a:lnTo>
                  <a:lnTo>
                    <a:pt x="6328429" y="3526792"/>
                  </a:lnTo>
                  <a:lnTo>
                    <a:pt x="6339630" y="3572016"/>
                  </a:lnTo>
                  <a:lnTo>
                    <a:pt x="6349122" y="3618663"/>
                  </a:lnTo>
                  <a:lnTo>
                    <a:pt x="6357112" y="3666617"/>
                  </a:lnTo>
                  <a:lnTo>
                    <a:pt x="6354015" y="3722530"/>
                  </a:lnTo>
                  <a:lnTo>
                    <a:pt x="6346471" y="3776876"/>
                  </a:lnTo>
                  <a:lnTo>
                    <a:pt x="6334810" y="3829506"/>
                  </a:lnTo>
                  <a:lnTo>
                    <a:pt x="6319363" y="3880272"/>
                  </a:lnTo>
                  <a:lnTo>
                    <a:pt x="6300461" y="3929027"/>
                  </a:lnTo>
                  <a:lnTo>
                    <a:pt x="6278434" y="3975623"/>
                  </a:lnTo>
                  <a:lnTo>
                    <a:pt x="6253615" y="4019913"/>
                  </a:lnTo>
                  <a:lnTo>
                    <a:pt x="6226333" y="4061749"/>
                  </a:lnTo>
                  <a:lnTo>
                    <a:pt x="6196920" y="4100983"/>
                  </a:lnTo>
                  <a:lnTo>
                    <a:pt x="6165707" y="4137467"/>
                  </a:lnTo>
                  <a:lnTo>
                    <a:pt x="6133025" y="4171055"/>
                  </a:lnTo>
                  <a:lnTo>
                    <a:pt x="6099204" y="4201598"/>
                  </a:lnTo>
                  <a:lnTo>
                    <a:pt x="6064576" y="4228948"/>
                  </a:lnTo>
                  <a:lnTo>
                    <a:pt x="6029471" y="4252959"/>
                  </a:lnTo>
                  <a:lnTo>
                    <a:pt x="5994220" y="4273482"/>
                  </a:lnTo>
                  <a:lnTo>
                    <a:pt x="5959155" y="4290370"/>
                  </a:lnTo>
                  <a:lnTo>
                    <a:pt x="5890906" y="4312649"/>
                  </a:lnTo>
                  <a:lnTo>
                    <a:pt x="5858383" y="4317746"/>
                  </a:lnTo>
                  <a:lnTo>
                    <a:pt x="6624469" y="4317746"/>
                  </a:lnTo>
                  <a:lnTo>
                    <a:pt x="6628765" y="3400679"/>
                  </a:lnTo>
                  <a:lnTo>
                    <a:pt x="6637995" y="3086100"/>
                  </a:lnTo>
                  <a:lnTo>
                    <a:pt x="6343650" y="3086100"/>
                  </a:lnTo>
                  <a:lnTo>
                    <a:pt x="6339226" y="3083547"/>
                  </a:lnTo>
                  <a:lnTo>
                    <a:pt x="6313031" y="3081976"/>
                  </a:lnTo>
                  <a:lnTo>
                    <a:pt x="6269789" y="3081374"/>
                  </a:lnTo>
                  <a:close/>
                </a:path>
                <a:path w="12192000" h="6858000">
                  <a:moveTo>
                    <a:pt x="4268862" y="3080766"/>
                  </a:moveTo>
                  <a:lnTo>
                    <a:pt x="3880739" y="3080766"/>
                  </a:lnTo>
                  <a:lnTo>
                    <a:pt x="3890837" y="3081896"/>
                  </a:lnTo>
                  <a:lnTo>
                    <a:pt x="3926677" y="3083335"/>
                  </a:lnTo>
                  <a:lnTo>
                    <a:pt x="4280597" y="3091037"/>
                  </a:lnTo>
                  <a:lnTo>
                    <a:pt x="4295775" y="3090926"/>
                  </a:lnTo>
                  <a:lnTo>
                    <a:pt x="4268862" y="3080766"/>
                  </a:lnTo>
                  <a:close/>
                </a:path>
                <a:path w="12192000" h="6858000">
                  <a:moveTo>
                    <a:pt x="6836438" y="1862327"/>
                  </a:moveTo>
                  <a:lnTo>
                    <a:pt x="6342761" y="1862327"/>
                  </a:lnTo>
                  <a:lnTo>
                    <a:pt x="6343260" y="1869244"/>
                  </a:lnTo>
                  <a:lnTo>
                    <a:pt x="6343812" y="1886876"/>
                  </a:lnTo>
                  <a:lnTo>
                    <a:pt x="6345015" y="1950354"/>
                  </a:lnTo>
                  <a:lnTo>
                    <a:pt x="6345645" y="1994355"/>
                  </a:lnTo>
                  <a:lnTo>
                    <a:pt x="6346278" y="2045284"/>
                  </a:lnTo>
                  <a:lnTo>
                    <a:pt x="6346921" y="2104067"/>
                  </a:lnTo>
                  <a:lnTo>
                    <a:pt x="6347509" y="2164188"/>
                  </a:lnTo>
                  <a:lnTo>
                    <a:pt x="6348107" y="2233434"/>
                  </a:lnTo>
                  <a:lnTo>
                    <a:pt x="6348701" y="2312466"/>
                  </a:lnTo>
                  <a:lnTo>
                    <a:pt x="6349092" y="2371137"/>
                  </a:lnTo>
                  <a:lnTo>
                    <a:pt x="6349504" y="2444006"/>
                  </a:lnTo>
                  <a:lnTo>
                    <a:pt x="6349839" y="2517260"/>
                  </a:lnTo>
                  <a:lnTo>
                    <a:pt x="6350085" y="2589964"/>
                  </a:lnTo>
                  <a:lnTo>
                    <a:pt x="6350180" y="2792701"/>
                  </a:lnTo>
                  <a:lnTo>
                    <a:pt x="6349953" y="2856590"/>
                  </a:lnTo>
                  <a:lnTo>
                    <a:pt x="6349583" y="2912525"/>
                  </a:lnTo>
                  <a:lnTo>
                    <a:pt x="6349056" y="2962302"/>
                  </a:lnTo>
                  <a:lnTo>
                    <a:pt x="6348359" y="3004986"/>
                  </a:lnTo>
                  <a:lnTo>
                    <a:pt x="6346412" y="3065337"/>
                  </a:lnTo>
                  <a:lnTo>
                    <a:pt x="6343650" y="3086100"/>
                  </a:lnTo>
                  <a:lnTo>
                    <a:pt x="6637995" y="3086100"/>
                  </a:lnTo>
                  <a:lnTo>
                    <a:pt x="6642608" y="2928874"/>
                  </a:lnTo>
                  <a:lnTo>
                    <a:pt x="6642608" y="2150110"/>
                  </a:lnTo>
                  <a:lnTo>
                    <a:pt x="6645985" y="2104067"/>
                  </a:lnTo>
                  <a:lnTo>
                    <a:pt x="6655795" y="2060124"/>
                  </a:lnTo>
                  <a:lnTo>
                    <a:pt x="6671557" y="2018762"/>
                  </a:lnTo>
                  <a:lnTo>
                    <a:pt x="6692789" y="1980464"/>
                  </a:lnTo>
                  <a:lnTo>
                    <a:pt x="6719010" y="1945710"/>
                  </a:lnTo>
                  <a:lnTo>
                    <a:pt x="6749739" y="1914981"/>
                  </a:lnTo>
                  <a:lnTo>
                    <a:pt x="6784493" y="1888760"/>
                  </a:lnTo>
                  <a:lnTo>
                    <a:pt x="6822791" y="1867528"/>
                  </a:lnTo>
                  <a:lnTo>
                    <a:pt x="6836438" y="18623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8030" y="6563856"/>
            <a:ext cx="10445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latin typeface="Arial"/>
                <a:cs typeface="Arial"/>
              </a:rPr>
              <a:t>Pesquisar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31400" y="1984375"/>
            <a:ext cx="160528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3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Pesquisar</a:t>
            </a:r>
            <a:r>
              <a:rPr sz="1300" spc="-5" dirty="0">
                <a:latin typeface="Arial"/>
                <a:cs typeface="Arial"/>
              </a:rPr>
              <a:t>: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permite 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buscar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informações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todo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sistema, </a:t>
            </a:r>
            <a:r>
              <a:rPr sz="1300" spc="-5" dirty="0">
                <a:latin typeface="Arial"/>
                <a:cs typeface="Arial"/>
              </a:rPr>
              <a:t> inclusive o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conteúdo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5" dirty="0">
                <a:latin typeface="Arial"/>
                <a:cs typeface="Arial"/>
              </a:rPr>
              <a:t>processos </a:t>
            </a:r>
            <a:r>
              <a:rPr sz="1300" dirty="0">
                <a:latin typeface="Arial"/>
                <a:cs typeface="Arial"/>
              </a:rPr>
              <a:t>e 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documentos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(internos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 </a:t>
            </a:r>
            <a:r>
              <a:rPr sz="1300" spc="-15" dirty="0">
                <a:latin typeface="Arial"/>
                <a:cs typeface="Arial"/>
              </a:rPr>
              <a:t>externos).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6225" y="1387525"/>
            <a:ext cx="9403715" cy="4508500"/>
            <a:chOff x="276225" y="1387525"/>
            <a:chExt cx="9403715" cy="4508500"/>
          </a:xfrm>
        </p:grpSpPr>
        <p:sp>
          <p:nvSpPr>
            <p:cNvPr id="12" name="object 12"/>
            <p:cNvSpPr/>
            <p:nvPr/>
          </p:nvSpPr>
          <p:spPr>
            <a:xfrm>
              <a:off x="285750" y="1397050"/>
              <a:ext cx="5668010" cy="4489450"/>
            </a:xfrm>
            <a:custGeom>
              <a:avLst/>
              <a:gdLst/>
              <a:ahLst/>
              <a:cxnLst/>
              <a:rect l="l" t="t" r="r" b="b"/>
              <a:pathLst>
                <a:path w="5668010" h="4489450">
                  <a:moveTo>
                    <a:pt x="4593971" y="259664"/>
                  </a:moveTo>
                  <a:lnTo>
                    <a:pt x="5667387" y="259664"/>
                  </a:lnTo>
                  <a:lnTo>
                    <a:pt x="5667387" y="0"/>
                  </a:lnTo>
                  <a:lnTo>
                    <a:pt x="4593971" y="0"/>
                  </a:lnTo>
                  <a:lnTo>
                    <a:pt x="4593971" y="259664"/>
                  </a:lnTo>
                  <a:close/>
                </a:path>
                <a:path w="5668010" h="4489450">
                  <a:moveTo>
                    <a:pt x="0" y="4489399"/>
                  </a:moveTo>
                  <a:lnTo>
                    <a:pt x="1562100" y="4489399"/>
                  </a:lnTo>
                  <a:lnTo>
                    <a:pt x="1562100" y="4260799"/>
                  </a:lnTo>
                  <a:lnTo>
                    <a:pt x="0" y="4260799"/>
                  </a:lnTo>
                  <a:lnTo>
                    <a:pt x="0" y="44893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7850" y="1638680"/>
              <a:ext cx="7832090" cy="4029075"/>
            </a:xfrm>
            <a:custGeom>
              <a:avLst/>
              <a:gdLst/>
              <a:ahLst/>
              <a:cxnLst/>
              <a:rect l="l" t="t" r="r" b="b"/>
              <a:pathLst>
                <a:path w="7832090" h="4029075">
                  <a:moveTo>
                    <a:pt x="7831709" y="1079119"/>
                  </a:moveTo>
                  <a:lnTo>
                    <a:pt x="7826654" y="1065885"/>
                  </a:lnTo>
                  <a:lnTo>
                    <a:pt x="7830566" y="1052068"/>
                  </a:lnTo>
                  <a:lnTo>
                    <a:pt x="4191635" y="27495"/>
                  </a:lnTo>
                  <a:lnTo>
                    <a:pt x="4192727" y="23622"/>
                  </a:lnTo>
                  <a:lnTo>
                    <a:pt x="4199382" y="0"/>
                  </a:lnTo>
                  <a:lnTo>
                    <a:pt x="4105275" y="18034"/>
                  </a:lnTo>
                  <a:lnTo>
                    <a:pt x="4176141" y="82550"/>
                  </a:lnTo>
                  <a:lnTo>
                    <a:pt x="4183875" y="55041"/>
                  </a:lnTo>
                  <a:lnTo>
                    <a:pt x="7781023" y="1067739"/>
                  </a:lnTo>
                  <a:lnTo>
                    <a:pt x="75133" y="3975544"/>
                  </a:lnTo>
                  <a:lnTo>
                    <a:pt x="65024" y="3948811"/>
                  </a:lnTo>
                  <a:lnTo>
                    <a:pt x="0" y="4019169"/>
                  </a:lnTo>
                  <a:lnTo>
                    <a:pt x="95377" y="4028998"/>
                  </a:lnTo>
                  <a:lnTo>
                    <a:pt x="87172" y="4007332"/>
                  </a:lnTo>
                  <a:lnTo>
                    <a:pt x="85255" y="4002290"/>
                  </a:lnTo>
                  <a:lnTo>
                    <a:pt x="7831709" y="1079119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9650" y="2281809"/>
            <a:ext cx="1672589" cy="821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600"/>
              </a:lnSpc>
              <a:spcBef>
                <a:spcPts val="90"/>
              </a:spcBef>
            </a:pPr>
            <a:r>
              <a:rPr sz="13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Unidade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Unidade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</a:t>
            </a:r>
            <a:r>
              <a:rPr sz="1300" spc="-10" dirty="0">
                <a:latin typeface="Arial"/>
                <a:cs typeface="Arial"/>
              </a:rPr>
              <a:t> usuário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está </a:t>
            </a:r>
            <a:r>
              <a:rPr sz="1300" spc="-5" dirty="0">
                <a:latin typeface="Arial"/>
                <a:cs typeface="Arial"/>
              </a:rPr>
              <a:t>logado.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Clicando sobre </a:t>
            </a:r>
            <a:r>
              <a:rPr sz="1300" spc="-15" dirty="0">
                <a:latin typeface="Arial"/>
                <a:cs typeface="Arial"/>
              </a:rPr>
              <a:t>ela, </a:t>
            </a:r>
            <a:r>
              <a:rPr sz="1300" spc="-5" dirty="0">
                <a:latin typeface="Arial"/>
                <a:cs typeface="Arial"/>
              </a:rPr>
              <a:t>é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possível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alterá-la.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1750" y="1368475"/>
            <a:ext cx="3298825" cy="1349375"/>
            <a:chOff x="6381750" y="1368475"/>
            <a:chExt cx="3298825" cy="1349375"/>
          </a:xfrm>
        </p:grpSpPr>
        <p:sp>
          <p:nvSpPr>
            <p:cNvPr id="12" name="object 12"/>
            <p:cNvSpPr/>
            <p:nvPr/>
          </p:nvSpPr>
          <p:spPr>
            <a:xfrm>
              <a:off x="6391275" y="1378000"/>
              <a:ext cx="781050" cy="259715"/>
            </a:xfrm>
            <a:custGeom>
              <a:avLst/>
              <a:gdLst/>
              <a:ahLst/>
              <a:cxnLst/>
              <a:rect l="l" t="t" r="r" b="b"/>
              <a:pathLst>
                <a:path w="781050" h="259714">
                  <a:moveTo>
                    <a:pt x="0" y="259664"/>
                  </a:moveTo>
                  <a:lnTo>
                    <a:pt x="781050" y="259664"/>
                  </a:lnTo>
                  <a:lnTo>
                    <a:pt x="781050" y="0"/>
                  </a:lnTo>
                  <a:lnTo>
                    <a:pt x="0" y="0"/>
                  </a:lnTo>
                  <a:lnTo>
                    <a:pt x="0" y="25966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81850" y="1650491"/>
              <a:ext cx="2498725" cy="1067435"/>
            </a:xfrm>
            <a:custGeom>
              <a:avLst/>
              <a:gdLst/>
              <a:ahLst/>
              <a:cxnLst/>
              <a:rect l="l" t="t" r="r" b="b"/>
              <a:pathLst>
                <a:path w="2498725" h="1067435">
                  <a:moveTo>
                    <a:pt x="84574" y="26249"/>
                  </a:moveTo>
                  <a:lnTo>
                    <a:pt x="73458" y="52637"/>
                  </a:lnTo>
                  <a:lnTo>
                    <a:pt x="2487168" y="1067181"/>
                  </a:lnTo>
                  <a:lnTo>
                    <a:pt x="2498217" y="1040765"/>
                  </a:lnTo>
                  <a:lnTo>
                    <a:pt x="84574" y="26249"/>
                  </a:lnTo>
                  <a:close/>
                </a:path>
                <a:path w="2498725" h="1067435">
                  <a:moveTo>
                    <a:pt x="95630" y="0"/>
                  </a:moveTo>
                  <a:lnTo>
                    <a:pt x="0" y="6223"/>
                  </a:lnTo>
                  <a:lnTo>
                    <a:pt x="62356" y="78994"/>
                  </a:lnTo>
                  <a:lnTo>
                    <a:pt x="73458" y="52637"/>
                  </a:lnTo>
                  <a:lnTo>
                    <a:pt x="60325" y="47117"/>
                  </a:lnTo>
                  <a:lnTo>
                    <a:pt x="71374" y="20700"/>
                  </a:lnTo>
                  <a:lnTo>
                    <a:pt x="86911" y="20700"/>
                  </a:lnTo>
                  <a:lnTo>
                    <a:pt x="95630" y="0"/>
                  </a:lnTo>
                  <a:close/>
                </a:path>
                <a:path w="2498725" h="1067435">
                  <a:moveTo>
                    <a:pt x="71374" y="20700"/>
                  </a:moveTo>
                  <a:lnTo>
                    <a:pt x="60325" y="47117"/>
                  </a:lnTo>
                  <a:lnTo>
                    <a:pt x="73458" y="52637"/>
                  </a:lnTo>
                  <a:lnTo>
                    <a:pt x="84574" y="26249"/>
                  </a:lnTo>
                  <a:lnTo>
                    <a:pt x="71374" y="20700"/>
                  </a:lnTo>
                  <a:close/>
                </a:path>
                <a:path w="2498725" h="1067435">
                  <a:moveTo>
                    <a:pt x="86911" y="20700"/>
                  </a:moveTo>
                  <a:lnTo>
                    <a:pt x="71374" y="20700"/>
                  </a:lnTo>
                  <a:lnTo>
                    <a:pt x="84574" y="26249"/>
                  </a:lnTo>
                  <a:lnTo>
                    <a:pt x="86911" y="2070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7DF5A50-5DB1-828E-65BA-9E14D091B3A4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>
                <a:latin typeface="Arial"/>
                <a:cs typeface="Arial"/>
              </a:rPr>
              <a:t>Pesquisar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94900" y="2380551"/>
            <a:ext cx="1475740" cy="6248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85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Usuário</a:t>
            </a:r>
            <a:r>
              <a:rPr sz="1300" spc="-10" dirty="0">
                <a:latin typeface="Arial"/>
                <a:cs typeface="Arial"/>
              </a:rPr>
              <a:t>: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identifica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usuário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está </a:t>
            </a:r>
            <a:r>
              <a:rPr sz="1300" spc="-5" dirty="0">
                <a:latin typeface="Arial"/>
                <a:cs typeface="Arial"/>
              </a:rPr>
              <a:t> logado.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31100" y="1393621"/>
            <a:ext cx="2150745" cy="1362075"/>
            <a:chOff x="7531100" y="1393621"/>
            <a:chExt cx="2150745" cy="1362075"/>
          </a:xfrm>
        </p:grpSpPr>
        <p:sp>
          <p:nvSpPr>
            <p:cNvPr id="12" name="object 12"/>
            <p:cNvSpPr/>
            <p:nvPr/>
          </p:nvSpPr>
          <p:spPr>
            <a:xfrm>
              <a:off x="7540625" y="1403146"/>
              <a:ext cx="224790" cy="259715"/>
            </a:xfrm>
            <a:custGeom>
              <a:avLst/>
              <a:gdLst/>
              <a:ahLst/>
              <a:cxnLst/>
              <a:rect l="l" t="t" r="r" b="b"/>
              <a:pathLst>
                <a:path w="224790" h="259714">
                  <a:moveTo>
                    <a:pt x="0" y="259664"/>
                  </a:moveTo>
                  <a:lnTo>
                    <a:pt x="224523" y="259664"/>
                  </a:lnTo>
                  <a:lnTo>
                    <a:pt x="224523" y="0"/>
                  </a:lnTo>
                  <a:lnTo>
                    <a:pt x="0" y="0"/>
                  </a:lnTo>
                  <a:lnTo>
                    <a:pt x="0" y="25966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53197" y="1819148"/>
              <a:ext cx="1628775" cy="936625"/>
            </a:xfrm>
            <a:custGeom>
              <a:avLst/>
              <a:gdLst/>
              <a:ahLst/>
              <a:cxnLst/>
              <a:rect l="l" t="t" r="r" b="b"/>
              <a:pathLst>
                <a:path w="1628775" h="936625">
                  <a:moveTo>
                    <a:pt x="81492" y="30055"/>
                  </a:moveTo>
                  <a:lnTo>
                    <a:pt x="67345" y="54918"/>
                  </a:lnTo>
                  <a:lnTo>
                    <a:pt x="1614170" y="936243"/>
                  </a:lnTo>
                  <a:lnTo>
                    <a:pt x="1628394" y="911478"/>
                  </a:lnTo>
                  <a:lnTo>
                    <a:pt x="81492" y="30055"/>
                  </a:lnTo>
                  <a:close/>
                </a:path>
                <a:path w="1628775" h="936625">
                  <a:moveTo>
                    <a:pt x="0" y="0"/>
                  </a:moveTo>
                  <a:lnTo>
                    <a:pt x="53212" y="79755"/>
                  </a:lnTo>
                  <a:lnTo>
                    <a:pt x="67345" y="54918"/>
                  </a:lnTo>
                  <a:lnTo>
                    <a:pt x="54991" y="47878"/>
                  </a:lnTo>
                  <a:lnTo>
                    <a:pt x="69087" y="22987"/>
                  </a:lnTo>
                  <a:lnTo>
                    <a:pt x="85514" y="22987"/>
                  </a:lnTo>
                  <a:lnTo>
                    <a:pt x="95630" y="5206"/>
                  </a:lnTo>
                  <a:lnTo>
                    <a:pt x="0" y="0"/>
                  </a:lnTo>
                  <a:close/>
                </a:path>
                <a:path w="1628775" h="936625">
                  <a:moveTo>
                    <a:pt x="69087" y="22987"/>
                  </a:moveTo>
                  <a:lnTo>
                    <a:pt x="54991" y="47878"/>
                  </a:lnTo>
                  <a:lnTo>
                    <a:pt x="67345" y="54918"/>
                  </a:lnTo>
                  <a:lnTo>
                    <a:pt x="81492" y="30055"/>
                  </a:lnTo>
                  <a:lnTo>
                    <a:pt x="69087" y="22987"/>
                  </a:lnTo>
                  <a:close/>
                </a:path>
                <a:path w="1628775" h="936625">
                  <a:moveTo>
                    <a:pt x="85514" y="22987"/>
                  </a:moveTo>
                  <a:lnTo>
                    <a:pt x="69087" y="22987"/>
                  </a:lnTo>
                  <a:lnTo>
                    <a:pt x="81492" y="30055"/>
                  </a:lnTo>
                  <a:lnTo>
                    <a:pt x="85514" y="22987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61127" y="1673275"/>
            <a:ext cx="2520950" cy="292100"/>
          </a:xfrm>
          <a:prstGeom prst="rect">
            <a:avLst/>
          </a:prstGeom>
          <a:solidFill>
            <a:srgbClr val="FFFFFF"/>
          </a:solidFill>
          <a:ln w="6356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680"/>
              </a:spcBef>
            </a:pPr>
            <a:r>
              <a:rPr sz="800" spc="-20" dirty="0">
                <a:solidFill>
                  <a:srgbClr val="7E7E7E"/>
                </a:solidFill>
                <a:latin typeface="Arial"/>
                <a:cs typeface="Arial"/>
              </a:rPr>
              <a:t>Hugo</a:t>
            </a:r>
            <a:r>
              <a:rPr sz="800" spc="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Lisboa</a:t>
            </a:r>
            <a:r>
              <a:rPr sz="8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7E7E7E"/>
                </a:solidFill>
                <a:latin typeface="Arial"/>
                <a:cs typeface="Arial"/>
              </a:rPr>
              <a:t>Martins</a:t>
            </a:r>
            <a:r>
              <a:rPr sz="800" spc="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E7E7E"/>
                </a:solidFill>
                <a:latin typeface="Arial"/>
                <a:cs typeface="Arial"/>
              </a:rPr>
              <a:t>(hugo.martins</a:t>
            </a:r>
            <a:r>
              <a:rPr sz="800" spc="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/</a:t>
            </a:r>
            <a:r>
              <a:rPr sz="800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PRODESP)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58C1A865-E865-E2E9-8C2D-79929AC552FD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Usuário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3300" y="2281809"/>
            <a:ext cx="168275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4445" algn="ctr">
              <a:lnSpc>
                <a:spcPct val="101099"/>
              </a:lnSpc>
              <a:spcBef>
                <a:spcPts val="8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Sair</a:t>
            </a:r>
            <a:r>
              <a:rPr sz="130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sz="13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sistema</a:t>
            </a:r>
            <a:r>
              <a:rPr sz="1300" spc="-5" dirty="0">
                <a:latin typeface="Arial"/>
                <a:cs typeface="Arial"/>
              </a:rPr>
              <a:t>: </a:t>
            </a:r>
            <a:r>
              <a:rPr sz="1300" dirty="0">
                <a:latin typeface="Arial"/>
                <a:cs typeface="Arial"/>
              </a:rPr>
              <a:t> permite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sair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com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segurança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do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sistema.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12100" y="1353489"/>
            <a:ext cx="1771014" cy="1411605"/>
            <a:chOff x="7912100" y="1353489"/>
            <a:chExt cx="1771014" cy="1411605"/>
          </a:xfrm>
        </p:grpSpPr>
        <p:sp>
          <p:nvSpPr>
            <p:cNvPr id="12" name="object 12"/>
            <p:cNvSpPr/>
            <p:nvPr/>
          </p:nvSpPr>
          <p:spPr>
            <a:xfrm>
              <a:off x="7921625" y="1363014"/>
              <a:ext cx="224790" cy="259715"/>
            </a:xfrm>
            <a:custGeom>
              <a:avLst/>
              <a:gdLst/>
              <a:ahLst/>
              <a:cxnLst/>
              <a:rect l="l" t="t" r="r" b="b"/>
              <a:pathLst>
                <a:path w="224790" h="259715">
                  <a:moveTo>
                    <a:pt x="0" y="259664"/>
                  </a:moveTo>
                  <a:lnTo>
                    <a:pt x="224523" y="259664"/>
                  </a:lnTo>
                  <a:lnTo>
                    <a:pt x="224523" y="0"/>
                  </a:lnTo>
                  <a:lnTo>
                    <a:pt x="0" y="0"/>
                  </a:lnTo>
                  <a:lnTo>
                    <a:pt x="0" y="25966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3465" y="1658746"/>
              <a:ext cx="1509395" cy="1106170"/>
            </a:xfrm>
            <a:custGeom>
              <a:avLst/>
              <a:gdLst/>
              <a:ahLst/>
              <a:cxnLst/>
              <a:rect l="l" t="t" r="r" b="b"/>
              <a:pathLst>
                <a:path w="1509395" h="1106170">
                  <a:moveTo>
                    <a:pt x="77676" y="38996"/>
                  </a:moveTo>
                  <a:lnTo>
                    <a:pt x="60900" y="62068"/>
                  </a:lnTo>
                  <a:lnTo>
                    <a:pt x="1492630" y="1105789"/>
                  </a:lnTo>
                  <a:lnTo>
                    <a:pt x="1509394" y="1082675"/>
                  </a:lnTo>
                  <a:lnTo>
                    <a:pt x="77676" y="38996"/>
                  </a:lnTo>
                  <a:close/>
                </a:path>
                <a:path w="1509395" h="1106170">
                  <a:moveTo>
                    <a:pt x="0" y="0"/>
                  </a:moveTo>
                  <a:lnTo>
                    <a:pt x="44068" y="85216"/>
                  </a:lnTo>
                  <a:lnTo>
                    <a:pt x="60900" y="62068"/>
                  </a:lnTo>
                  <a:lnTo>
                    <a:pt x="49275" y="53593"/>
                  </a:lnTo>
                  <a:lnTo>
                    <a:pt x="66166" y="30606"/>
                  </a:lnTo>
                  <a:lnTo>
                    <a:pt x="83776" y="30606"/>
                  </a:lnTo>
                  <a:lnTo>
                    <a:pt x="94487" y="15875"/>
                  </a:lnTo>
                  <a:lnTo>
                    <a:pt x="0" y="0"/>
                  </a:lnTo>
                  <a:close/>
                </a:path>
                <a:path w="1509395" h="1106170">
                  <a:moveTo>
                    <a:pt x="66166" y="30606"/>
                  </a:moveTo>
                  <a:lnTo>
                    <a:pt x="49275" y="53593"/>
                  </a:lnTo>
                  <a:lnTo>
                    <a:pt x="60900" y="62068"/>
                  </a:lnTo>
                  <a:lnTo>
                    <a:pt x="77676" y="38996"/>
                  </a:lnTo>
                  <a:lnTo>
                    <a:pt x="66166" y="30606"/>
                  </a:lnTo>
                  <a:close/>
                </a:path>
                <a:path w="1509395" h="1106170">
                  <a:moveTo>
                    <a:pt x="83776" y="30606"/>
                  </a:moveTo>
                  <a:lnTo>
                    <a:pt x="66166" y="30606"/>
                  </a:lnTo>
                  <a:lnTo>
                    <a:pt x="77676" y="38996"/>
                  </a:lnTo>
                  <a:lnTo>
                    <a:pt x="83776" y="30606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6CD5D9EA-D9CA-7756-1669-C5765C96ABE0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Sair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476" y="2303145"/>
            <a:ext cx="2920111" cy="2236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7594" y="2571623"/>
            <a:ext cx="1047750" cy="10477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ECC7B82-9EE2-42A9-4C5D-D3C498D91F6A}"/>
              </a:ext>
            </a:extLst>
          </p:cNvPr>
          <p:cNvSpPr txBox="1"/>
          <p:nvPr/>
        </p:nvSpPr>
        <p:spPr>
          <a:xfrm>
            <a:off x="5767705" y="2807688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Menu Principal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9650" y="1686623"/>
            <a:ext cx="1664970" cy="1812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90" algn="ctr">
              <a:lnSpc>
                <a:spcPct val="100299"/>
              </a:lnSpc>
              <a:spcBef>
                <a:spcPts val="95"/>
              </a:spcBef>
            </a:pPr>
            <a:r>
              <a:rPr sz="13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Menu</a:t>
            </a: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</a:t>
            </a:r>
            <a:r>
              <a:rPr sz="1300" dirty="0">
                <a:latin typeface="Arial"/>
                <a:cs typeface="Arial"/>
              </a:rPr>
              <a:t>: É a 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coluna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localizada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na </a:t>
            </a:r>
            <a:r>
              <a:rPr sz="1300" spc="-10" dirty="0">
                <a:latin typeface="Arial"/>
                <a:cs typeface="Arial"/>
              </a:rPr>
              <a:t> lateral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esquerda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da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tela,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disponibiliza 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um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conjunto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funcionalidades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acordo </a:t>
            </a:r>
            <a:r>
              <a:rPr sz="1300" spc="-10" dirty="0">
                <a:latin typeface="Arial"/>
                <a:cs typeface="Arial"/>
              </a:rPr>
              <a:t>com </a:t>
            </a:r>
            <a:r>
              <a:rPr sz="1300" dirty="0">
                <a:latin typeface="Arial"/>
                <a:cs typeface="Arial"/>
              </a:rPr>
              <a:t>o perfil </a:t>
            </a:r>
            <a:r>
              <a:rPr sz="1300" spc="10" dirty="0">
                <a:latin typeface="Arial"/>
                <a:cs typeface="Arial"/>
              </a:rPr>
              <a:t>do </a:t>
            </a:r>
            <a:r>
              <a:rPr sz="1300" spc="-3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usuário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ou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do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tipo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unidade.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2034" y="1834730"/>
            <a:ext cx="9402445" cy="4289425"/>
            <a:chOff x="272034" y="1834730"/>
            <a:chExt cx="9402445" cy="4289425"/>
          </a:xfrm>
        </p:grpSpPr>
        <p:sp>
          <p:nvSpPr>
            <p:cNvPr id="12" name="object 12"/>
            <p:cNvSpPr/>
            <p:nvPr/>
          </p:nvSpPr>
          <p:spPr>
            <a:xfrm>
              <a:off x="281559" y="1844255"/>
              <a:ext cx="1648460" cy="4270375"/>
            </a:xfrm>
            <a:custGeom>
              <a:avLst/>
              <a:gdLst/>
              <a:ahLst/>
              <a:cxnLst/>
              <a:rect l="l" t="t" r="r" b="b"/>
              <a:pathLst>
                <a:path w="1648460" h="4270375">
                  <a:moveTo>
                    <a:pt x="0" y="4270248"/>
                  </a:moveTo>
                  <a:lnTo>
                    <a:pt x="1648205" y="4270248"/>
                  </a:lnTo>
                  <a:lnTo>
                    <a:pt x="1648205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7400" y="2699003"/>
              <a:ext cx="7617459" cy="85725"/>
            </a:xfrm>
            <a:custGeom>
              <a:avLst/>
              <a:gdLst/>
              <a:ahLst/>
              <a:cxnLst/>
              <a:rect l="l" t="t" r="r" b="b"/>
              <a:pathLst>
                <a:path w="7617459" h="85725">
                  <a:moveTo>
                    <a:pt x="85851" y="0"/>
                  </a:moveTo>
                  <a:lnTo>
                    <a:pt x="0" y="42545"/>
                  </a:lnTo>
                  <a:lnTo>
                    <a:pt x="85598" y="85725"/>
                  </a:lnTo>
                  <a:lnTo>
                    <a:pt x="85682" y="57190"/>
                  </a:lnTo>
                  <a:lnTo>
                    <a:pt x="71374" y="57150"/>
                  </a:lnTo>
                  <a:lnTo>
                    <a:pt x="71500" y="28575"/>
                  </a:lnTo>
                  <a:lnTo>
                    <a:pt x="85767" y="28575"/>
                  </a:lnTo>
                  <a:lnTo>
                    <a:pt x="85851" y="0"/>
                  </a:lnTo>
                  <a:close/>
                </a:path>
                <a:path w="7617459" h="85725">
                  <a:moveTo>
                    <a:pt x="85767" y="28615"/>
                  </a:moveTo>
                  <a:lnTo>
                    <a:pt x="85682" y="57190"/>
                  </a:lnTo>
                  <a:lnTo>
                    <a:pt x="7617079" y="78359"/>
                  </a:lnTo>
                  <a:lnTo>
                    <a:pt x="7617079" y="49784"/>
                  </a:lnTo>
                  <a:lnTo>
                    <a:pt x="85767" y="28615"/>
                  </a:lnTo>
                  <a:close/>
                </a:path>
                <a:path w="7617459" h="85725">
                  <a:moveTo>
                    <a:pt x="71500" y="28575"/>
                  </a:moveTo>
                  <a:lnTo>
                    <a:pt x="71374" y="57150"/>
                  </a:lnTo>
                  <a:lnTo>
                    <a:pt x="85682" y="57190"/>
                  </a:lnTo>
                  <a:lnTo>
                    <a:pt x="85767" y="28615"/>
                  </a:lnTo>
                  <a:lnTo>
                    <a:pt x="71500" y="28575"/>
                  </a:lnTo>
                  <a:close/>
                </a:path>
                <a:path w="7617459" h="85725">
                  <a:moveTo>
                    <a:pt x="85767" y="28575"/>
                  </a:moveTo>
                  <a:lnTo>
                    <a:pt x="71500" y="28575"/>
                  </a:lnTo>
                  <a:lnTo>
                    <a:pt x="85767" y="28615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58D91202-F459-0C92-4E8F-E5B6A9C0CCA6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Menu Principal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12350" y="1983104"/>
            <a:ext cx="1634489" cy="1419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2700" algn="ctr">
              <a:lnSpc>
                <a:spcPct val="100499"/>
              </a:lnSpc>
              <a:spcBef>
                <a:spcPts val="9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Controle</a:t>
            </a:r>
            <a:r>
              <a:rPr sz="13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Processos</a:t>
            </a:r>
            <a:r>
              <a:rPr sz="1300" spc="-10" dirty="0">
                <a:latin typeface="Arial"/>
                <a:cs typeface="Arial"/>
              </a:rPr>
              <a:t>: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visualização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10" dirty="0">
                <a:latin typeface="Arial"/>
                <a:cs typeface="Arial"/>
              </a:rPr>
              <a:t>todos </a:t>
            </a:r>
            <a:r>
              <a:rPr sz="1300" spc="-35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estão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abertos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na </a:t>
            </a:r>
            <a:r>
              <a:rPr sz="1300" spc="-10" dirty="0">
                <a:latin typeface="Arial"/>
                <a:cs typeface="Arial"/>
              </a:rPr>
              <a:t> unidade,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divididos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por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recebidos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 </a:t>
            </a:r>
            <a:r>
              <a:rPr sz="1300" spc="-5" dirty="0">
                <a:latin typeface="Arial"/>
                <a:cs typeface="Arial"/>
              </a:rPr>
              <a:t>gerados.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2160" y="1355394"/>
            <a:ext cx="9363710" cy="2242185"/>
            <a:chOff x="322160" y="1355394"/>
            <a:chExt cx="9363710" cy="2242185"/>
          </a:xfrm>
        </p:grpSpPr>
        <p:sp>
          <p:nvSpPr>
            <p:cNvPr id="12" name="object 12"/>
            <p:cNvSpPr/>
            <p:nvPr/>
          </p:nvSpPr>
          <p:spPr>
            <a:xfrm>
              <a:off x="331685" y="3298139"/>
              <a:ext cx="1548130" cy="290195"/>
            </a:xfrm>
            <a:custGeom>
              <a:avLst/>
              <a:gdLst/>
              <a:ahLst/>
              <a:cxnLst/>
              <a:rect l="l" t="t" r="r" b="b"/>
              <a:pathLst>
                <a:path w="1548130" h="290195">
                  <a:moveTo>
                    <a:pt x="0" y="289737"/>
                  </a:moveTo>
                  <a:lnTo>
                    <a:pt x="1548003" y="289737"/>
                  </a:lnTo>
                  <a:lnTo>
                    <a:pt x="1548003" y="0"/>
                  </a:lnTo>
                  <a:lnTo>
                    <a:pt x="0" y="0"/>
                  </a:lnTo>
                  <a:lnTo>
                    <a:pt x="0" y="28973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86965" y="2768853"/>
              <a:ext cx="7799070" cy="710565"/>
            </a:xfrm>
            <a:custGeom>
              <a:avLst/>
              <a:gdLst/>
              <a:ahLst/>
              <a:cxnLst/>
              <a:rect l="l" t="t" r="r" b="b"/>
              <a:pathLst>
                <a:path w="7799070" h="710564">
                  <a:moveTo>
                    <a:pt x="81787" y="624713"/>
                  </a:moveTo>
                  <a:lnTo>
                    <a:pt x="0" y="674624"/>
                  </a:lnTo>
                  <a:lnTo>
                    <a:pt x="89026" y="710057"/>
                  </a:lnTo>
                  <a:lnTo>
                    <a:pt x="86710" y="682751"/>
                  </a:lnTo>
                  <a:lnTo>
                    <a:pt x="72389" y="682751"/>
                  </a:lnTo>
                  <a:lnTo>
                    <a:pt x="69976" y="654304"/>
                  </a:lnTo>
                  <a:lnTo>
                    <a:pt x="84195" y="653099"/>
                  </a:lnTo>
                  <a:lnTo>
                    <a:pt x="81787" y="624713"/>
                  </a:lnTo>
                  <a:close/>
                </a:path>
                <a:path w="7799070" h="710564">
                  <a:moveTo>
                    <a:pt x="84195" y="653099"/>
                  </a:moveTo>
                  <a:lnTo>
                    <a:pt x="69976" y="654304"/>
                  </a:lnTo>
                  <a:lnTo>
                    <a:pt x="72389" y="682751"/>
                  </a:lnTo>
                  <a:lnTo>
                    <a:pt x="86608" y="681547"/>
                  </a:lnTo>
                  <a:lnTo>
                    <a:pt x="84195" y="653099"/>
                  </a:lnTo>
                  <a:close/>
                </a:path>
                <a:path w="7799070" h="710564">
                  <a:moveTo>
                    <a:pt x="86608" y="681547"/>
                  </a:moveTo>
                  <a:lnTo>
                    <a:pt x="72389" y="682751"/>
                  </a:lnTo>
                  <a:lnTo>
                    <a:pt x="86710" y="682751"/>
                  </a:lnTo>
                  <a:lnTo>
                    <a:pt x="86608" y="681547"/>
                  </a:lnTo>
                  <a:close/>
                </a:path>
                <a:path w="7799070" h="710564">
                  <a:moveTo>
                    <a:pt x="7796403" y="0"/>
                  </a:moveTo>
                  <a:lnTo>
                    <a:pt x="84195" y="653099"/>
                  </a:lnTo>
                  <a:lnTo>
                    <a:pt x="86608" y="681547"/>
                  </a:lnTo>
                  <a:lnTo>
                    <a:pt x="7798815" y="28448"/>
                  </a:lnTo>
                  <a:lnTo>
                    <a:pt x="7796403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89723" y="1364919"/>
              <a:ext cx="221615" cy="318135"/>
            </a:xfrm>
            <a:custGeom>
              <a:avLst/>
              <a:gdLst/>
              <a:ahLst/>
              <a:cxnLst/>
              <a:rect l="l" t="t" r="r" b="b"/>
              <a:pathLst>
                <a:path w="221615" h="318135">
                  <a:moveTo>
                    <a:pt x="0" y="317957"/>
                  </a:moveTo>
                  <a:lnTo>
                    <a:pt x="221551" y="317957"/>
                  </a:lnTo>
                  <a:lnTo>
                    <a:pt x="221551" y="0"/>
                  </a:lnTo>
                  <a:lnTo>
                    <a:pt x="0" y="0"/>
                  </a:lnTo>
                  <a:lnTo>
                    <a:pt x="0" y="31795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32674" y="1719579"/>
              <a:ext cx="2230120" cy="1062355"/>
            </a:xfrm>
            <a:custGeom>
              <a:avLst/>
              <a:gdLst/>
              <a:ahLst/>
              <a:cxnLst/>
              <a:rect l="l" t="t" r="r" b="b"/>
              <a:pathLst>
                <a:path w="2230120" h="1062355">
                  <a:moveTo>
                    <a:pt x="83548" y="25903"/>
                  </a:moveTo>
                  <a:lnTo>
                    <a:pt x="71362" y="51754"/>
                  </a:lnTo>
                  <a:lnTo>
                    <a:pt x="2217547" y="1062355"/>
                  </a:lnTo>
                  <a:lnTo>
                    <a:pt x="2229739" y="1036447"/>
                  </a:lnTo>
                  <a:lnTo>
                    <a:pt x="83548" y="25903"/>
                  </a:lnTo>
                  <a:close/>
                </a:path>
                <a:path w="2230120" h="1062355">
                  <a:moveTo>
                    <a:pt x="95757" y="0"/>
                  </a:moveTo>
                  <a:lnTo>
                    <a:pt x="0" y="2286"/>
                  </a:lnTo>
                  <a:lnTo>
                    <a:pt x="59181" y="77597"/>
                  </a:lnTo>
                  <a:lnTo>
                    <a:pt x="71362" y="51754"/>
                  </a:lnTo>
                  <a:lnTo>
                    <a:pt x="58547" y="45720"/>
                  </a:lnTo>
                  <a:lnTo>
                    <a:pt x="70611" y="19812"/>
                  </a:lnTo>
                  <a:lnTo>
                    <a:pt x="86419" y="19812"/>
                  </a:lnTo>
                  <a:lnTo>
                    <a:pt x="95757" y="0"/>
                  </a:lnTo>
                  <a:close/>
                </a:path>
                <a:path w="2230120" h="1062355">
                  <a:moveTo>
                    <a:pt x="70611" y="19812"/>
                  </a:moveTo>
                  <a:lnTo>
                    <a:pt x="58547" y="45720"/>
                  </a:lnTo>
                  <a:lnTo>
                    <a:pt x="71362" y="51754"/>
                  </a:lnTo>
                  <a:lnTo>
                    <a:pt x="83548" y="25903"/>
                  </a:lnTo>
                  <a:lnTo>
                    <a:pt x="70611" y="19812"/>
                  </a:lnTo>
                  <a:close/>
                </a:path>
                <a:path w="2230120" h="1062355">
                  <a:moveTo>
                    <a:pt x="86419" y="19812"/>
                  </a:moveTo>
                  <a:lnTo>
                    <a:pt x="70611" y="19812"/>
                  </a:lnTo>
                  <a:lnTo>
                    <a:pt x="83548" y="25903"/>
                  </a:lnTo>
                  <a:lnTo>
                    <a:pt x="86419" y="1981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69E49D6B-422A-E500-2494-AAAFC27CB372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Controle de Processos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3300" y="2379281"/>
            <a:ext cx="1678939" cy="6248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715" algn="ctr">
              <a:lnSpc>
                <a:spcPct val="101099"/>
              </a:lnSpc>
              <a:spcBef>
                <a:spcPts val="85"/>
              </a:spcBef>
            </a:pP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Iniciar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Processo</a:t>
            </a:r>
            <a:r>
              <a:rPr sz="1300" spc="-10" dirty="0">
                <a:latin typeface="Arial"/>
                <a:cs typeface="Arial"/>
              </a:rPr>
              <a:t>: </a:t>
            </a:r>
            <a:r>
              <a:rPr sz="1300" spc="-5" dirty="0">
                <a:latin typeface="Arial"/>
                <a:cs typeface="Arial"/>
              </a:rPr>
              <a:t> Permite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iniciar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um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novo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SEI.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9831" y="2740914"/>
            <a:ext cx="9408160" cy="1971675"/>
            <a:chOff x="279831" y="2740914"/>
            <a:chExt cx="9408160" cy="1971675"/>
          </a:xfrm>
        </p:grpSpPr>
        <p:sp>
          <p:nvSpPr>
            <p:cNvPr id="12" name="object 12"/>
            <p:cNvSpPr/>
            <p:nvPr/>
          </p:nvSpPr>
          <p:spPr>
            <a:xfrm>
              <a:off x="289356" y="4412945"/>
              <a:ext cx="1548130" cy="290195"/>
            </a:xfrm>
            <a:custGeom>
              <a:avLst/>
              <a:gdLst/>
              <a:ahLst/>
              <a:cxnLst/>
              <a:rect l="l" t="t" r="r" b="b"/>
              <a:pathLst>
                <a:path w="1548130" h="290195">
                  <a:moveTo>
                    <a:pt x="0" y="289737"/>
                  </a:moveTo>
                  <a:lnTo>
                    <a:pt x="1548003" y="289737"/>
                  </a:lnTo>
                  <a:lnTo>
                    <a:pt x="1548003" y="0"/>
                  </a:lnTo>
                  <a:lnTo>
                    <a:pt x="0" y="0"/>
                  </a:lnTo>
                  <a:lnTo>
                    <a:pt x="0" y="28973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5160" y="2740914"/>
              <a:ext cx="7773034" cy="1854200"/>
            </a:xfrm>
            <a:custGeom>
              <a:avLst/>
              <a:gdLst/>
              <a:ahLst/>
              <a:cxnLst/>
              <a:rect l="l" t="t" r="r" b="b"/>
              <a:pathLst>
                <a:path w="7773034" h="1854200">
                  <a:moveTo>
                    <a:pt x="73787" y="1770126"/>
                  </a:moveTo>
                  <a:lnTo>
                    <a:pt x="0" y="1831467"/>
                  </a:lnTo>
                  <a:lnTo>
                    <a:pt x="93217" y="1853692"/>
                  </a:lnTo>
                  <a:lnTo>
                    <a:pt x="87489" y="1829054"/>
                  </a:lnTo>
                  <a:lnTo>
                    <a:pt x="72770" y="1829054"/>
                  </a:lnTo>
                  <a:lnTo>
                    <a:pt x="66293" y="1801241"/>
                  </a:lnTo>
                  <a:lnTo>
                    <a:pt x="80262" y="1797973"/>
                  </a:lnTo>
                  <a:lnTo>
                    <a:pt x="73787" y="1770126"/>
                  </a:lnTo>
                  <a:close/>
                </a:path>
                <a:path w="7773034" h="1854200">
                  <a:moveTo>
                    <a:pt x="80262" y="1797973"/>
                  </a:moveTo>
                  <a:lnTo>
                    <a:pt x="66293" y="1801241"/>
                  </a:lnTo>
                  <a:lnTo>
                    <a:pt x="72770" y="1829054"/>
                  </a:lnTo>
                  <a:lnTo>
                    <a:pt x="86729" y="1825788"/>
                  </a:lnTo>
                  <a:lnTo>
                    <a:pt x="80262" y="1797973"/>
                  </a:lnTo>
                  <a:close/>
                </a:path>
                <a:path w="7773034" h="1854200">
                  <a:moveTo>
                    <a:pt x="86729" y="1825788"/>
                  </a:moveTo>
                  <a:lnTo>
                    <a:pt x="72770" y="1829054"/>
                  </a:lnTo>
                  <a:lnTo>
                    <a:pt x="87489" y="1829054"/>
                  </a:lnTo>
                  <a:lnTo>
                    <a:pt x="86729" y="1825788"/>
                  </a:lnTo>
                  <a:close/>
                </a:path>
                <a:path w="7773034" h="1854200">
                  <a:moveTo>
                    <a:pt x="7766050" y="0"/>
                  </a:moveTo>
                  <a:lnTo>
                    <a:pt x="80262" y="1797973"/>
                  </a:lnTo>
                  <a:lnTo>
                    <a:pt x="86729" y="1825788"/>
                  </a:lnTo>
                  <a:lnTo>
                    <a:pt x="7772654" y="27939"/>
                  </a:lnTo>
                  <a:lnTo>
                    <a:pt x="7766050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7E80F7C8-E69E-2DA7-8EA7-91E8ADE224D2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Iniciar Processo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3300" y="1983104"/>
            <a:ext cx="1680210" cy="1419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Marcadores</a:t>
            </a:r>
            <a:r>
              <a:rPr sz="1300" spc="-10" dirty="0">
                <a:latin typeface="Arial"/>
                <a:cs typeface="Arial"/>
              </a:rPr>
              <a:t>: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permitem </a:t>
            </a:r>
            <a:r>
              <a:rPr sz="1300" spc="-3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-10" dirty="0">
                <a:latin typeface="Arial"/>
                <a:cs typeface="Arial"/>
              </a:rPr>
              <a:t> organização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interna </a:t>
            </a:r>
            <a:r>
              <a:rPr sz="1300" spc="-5" dirty="0">
                <a:latin typeface="Arial"/>
                <a:cs typeface="Arial"/>
              </a:rPr>
              <a:t> por meio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gerenciamento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45"/>
              </a:lnSpc>
            </a:pP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“etiquetas”</a:t>
            </a:r>
            <a:endParaRPr sz="1300">
              <a:latin typeface="Arial"/>
              <a:cs typeface="Arial"/>
            </a:endParaRPr>
          </a:p>
          <a:p>
            <a:pPr marL="1905" algn="ctr">
              <a:lnSpc>
                <a:spcPts val="1555"/>
              </a:lnSpc>
            </a:pPr>
            <a:r>
              <a:rPr sz="1300" spc="-10" dirty="0">
                <a:latin typeface="Arial"/>
                <a:cs typeface="Arial"/>
              </a:rPr>
              <a:t>vinculadas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aos</a:t>
            </a:r>
            <a:endParaRPr sz="13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45"/>
              </a:spcBef>
            </a:pPr>
            <a:r>
              <a:rPr sz="1300" spc="-5" dirty="0">
                <a:latin typeface="Arial"/>
                <a:cs typeface="Arial"/>
              </a:rPr>
              <a:t>processos.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9831" y="2741295"/>
            <a:ext cx="9352915" cy="2690495"/>
            <a:chOff x="279831" y="2741295"/>
            <a:chExt cx="9352915" cy="2690495"/>
          </a:xfrm>
        </p:grpSpPr>
        <p:sp>
          <p:nvSpPr>
            <p:cNvPr id="12" name="object 12"/>
            <p:cNvSpPr/>
            <p:nvPr/>
          </p:nvSpPr>
          <p:spPr>
            <a:xfrm>
              <a:off x="289356" y="5132527"/>
              <a:ext cx="1548130" cy="290195"/>
            </a:xfrm>
            <a:custGeom>
              <a:avLst/>
              <a:gdLst/>
              <a:ahLst/>
              <a:cxnLst/>
              <a:rect l="l" t="t" r="r" b="b"/>
              <a:pathLst>
                <a:path w="1548130" h="290195">
                  <a:moveTo>
                    <a:pt x="0" y="289737"/>
                  </a:moveTo>
                  <a:lnTo>
                    <a:pt x="1548003" y="289737"/>
                  </a:lnTo>
                  <a:lnTo>
                    <a:pt x="1548003" y="0"/>
                  </a:lnTo>
                  <a:lnTo>
                    <a:pt x="0" y="0"/>
                  </a:lnTo>
                  <a:lnTo>
                    <a:pt x="0" y="28973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2868" y="2741295"/>
              <a:ext cx="7759700" cy="2564765"/>
            </a:xfrm>
            <a:custGeom>
              <a:avLst/>
              <a:gdLst/>
              <a:ahLst/>
              <a:cxnLst/>
              <a:rect l="l" t="t" r="r" b="b"/>
              <a:pathLst>
                <a:path w="7759700" h="2564765">
                  <a:moveTo>
                    <a:pt x="68072" y="2483357"/>
                  </a:moveTo>
                  <a:lnTo>
                    <a:pt x="0" y="2550667"/>
                  </a:lnTo>
                  <a:lnTo>
                    <a:pt x="94742" y="2564765"/>
                  </a:lnTo>
                  <a:lnTo>
                    <a:pt x="87294" y="2542031"/>
                  </a:lnTo>
                  <a:lnTo>
                    <a:pt x="72262" y="2542031"/>
                  </a:lnTo>
                  <a:lnTo>
                    <a:pt x="63373" y="2514980"/>
                  </a:lnTo>
                  <a:lnTo>
                    <a:pt x="76974" y="2510531"/>
                  </a:lnTo>
                  <a:lnTo>
                    <a:pt x="68072" y="2483357"/>
                  </a:lnTo>
                  <a:close/>
                </a:path>
                <a:path w="7759700" h="2564765">
                  <a:moveTo>
                    <a:pt x="76974" y="2510531"/>
                  </a:moveTo>
                  <a:lnTo>
                    <a:pt x="63373" y="2514980"/>
                  </a:lnTo>
                  <a:lnTo>
                    <a:pt x="72262" y="2542031"/>
                  </a:lnTo>
                  <a:lnTo>
                    <a:pt x="85839" y="2537590"/>
                  </a:lnTo>
                  <a:lnTo>
                    <a:pt x="76974" y="2510531"/>
                  </a:lnTo>
                  <a:close/>
                </a:path>
                <a:path w="7759700" h="2564765">
                  <a:moveTo>
                    <a:pt x="85839" y="2537590"/>
                  </a:moveTo>
                  <a:lnTo>
                    <a:pt x="72262" y="2542031"/>
                  </a:lnTo>
                  <a:lnTo>
                    <a:pt x="87294" y="2542031"/>
                  </a:lnTo>
                  <a:lnTo>
                    <a:pt x="85839" y="2537590"/>
                  </a:lnTo>
                  <a:close/>
                </a:path>
                <a:path w="7759700" h="2564765">
                  <a:moveTo>
                    <a:pt x="7750809" y="0"/>
                  </a:moveTo>
                  <a:lnTo>
                    <a:pt x="76974" y="2510531"/>
                  </a:lnTo>
                  <a:lnTo>
                    <a:pt x="85839" y="2537590"/>
                  </a:lnTo>
                  <a:lnTo>
                    <a:pt x="7759700" y="27177"/>
                  </a:lnTo>
                  <a:lnTo>
                    <a:pt x="7750809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C142B44-CE21-13B6-B91E-95826B952304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Marcadores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476" y="2303145"/>
            <a:ext cx="2920111" cy="2236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8114" y="2379345"/>
            <a:ext cx="1346581" cy="13465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49ACAD9-9E64-E55B-A188-B76FA1C9561C}"/>
              </a:ext>
            </a:extLst>
          </p:cNvPr>
          <p:cNvSpPr txBox="1"/>
          <p:nvPr/>
        </p:nvSpPr>
        <p:spPr>
          <a:xfrm>
            <a:off x="5767705" y="2807688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Barra de Ícones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12090400" cy="41147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9561" y="4896063"/>
              <a:ext cx="4377533" cy="9340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024"/>
              <a:ext cx="12185523" cy="6845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377" y="0"/>
              <a:ext cx="11887200" cy="4081145"/>
            </a:xfrm>
            <a:custGeom>
              <a:avLst/>
              <a:gdLst/>
              <a:ahLst/>
              <a:cxnLst/>
              <a:rect l="l" t="t" r="r" b="b"/>
              <a:pathLst>
                <a:path w="11887200" h="4081145">
                  <a:moveTo>
                    <a:pt x="1258760" y="0"/>
                  </a:moveTo>
                  <a:lnTo>
                    <a:pt x="2654" y="0"/>
                  </a:lnTo>
                  <a:lnTo>
                    <a:pt x="2654" y="367411"/>
                  </a:lnTo>
                  <a:lnTo>
                    <a:pt x="1879" y="443230"/>
                  </a:lnTo>
                  <a:lnTo>
                    <a:pt x="508" y="492633"/>
                  </a:lnTo>
                  <a:lnTo>
                    <a:pt x="0" y="519468"/>
                  </a:lnTo>
                  <a:lnTo>
                    <a:pt x="1841" y="527558"/>
                  </a:lnTo>
                  <a:lnTo>
                    <a:pt x="624471" y="222123"/>
                  </a:lnTo>
                  <a:lnTo>
                    <a:pt x="699719" y="222935"/>
                  </a:lnTo>
                  <a:lnTo>
                    <a:pt x="769581" y="222313"/>
                  </a:lnTo>
                  <a:lnTo>
                    <a:pt x="774928" y="222123"/>
                  </a:lnTo>
                  <a:lnTo>
                    <a:pt x="834199" y="220103"/>
                  </a:lnTo>
                  <a:lnTo>
                    <a:pt x="893737" y="216154"/>
                  </a:lnTo>
                  <a:lnTo>
                    <a:pt x="948334" y="210273"/>
                  </a:lnTo>
                  <a:lnTo>
                    <a:pt x="998156" y="202311"/>
                  </a:lnTo>
                  <a:lnTo>
                    <a:pt x="1043330" y="192112"/>
                  </a:lnTo>
                  <a:lnTo>
                    <a:pt x="1084033" y="179489"/>
                  </a:lnTo>
                  <a:lnTo>
                    <a:pt x="1120394" y="164287"/>
                  </a:lnTo>
                  <a:lnTo>
                    <a:pt x="1180744" y="125476"/>
                  </a:lnTo>
                  <a:lnTo>
                    <a:pt x="1225600" y="74358"/>
                  </a:lnTo>
                  <a:lnTo>
                    <a:pt x="1256144" y="9613"/>
                  </a:lnTo>
                  <a:lnTo>
                    <a:pt x="1258760" y="0"/>
                  </a:lnTo>
                  <a:close/>
                </a:path>
                <a:path w="11887200" h="4081145">
                  <a:moveTo>
                    <a:pt x="1285697" y="3150362"/>
                  </a:moveTo>
                  <a:lnTo>
                    <a:pt x="1281836" y="3082582"/>
                  </a:lnTo>
                  <a:lnTo>
                    <a:pt x="1275943" y="3044621"/>
                  </a:lnTo>
                  <a:lnTo>
                    <a:pt x="1266431" y="3005404"/>
                  </a:lnTo>
                  <a:lnTo>
                    <a:pt x="1252575" y="2966059"/>
                  </a:lnTo>
                  <a:lnTo>
                    <a:pt x="1233678" y="2927693"/>
                  </a:lnTo>
                  <a:lnTo>
                    <a:pt x="1208989" y="2891396"/>
                  </a:lnTo>
                  <a:lnTo>
                    <a:pt x="1177798" y="2858274"/>
                  </a:lnTo>
                  <a:lnTo>
                    <a:pt x="1139380" y="2829458"/>
                  </a:lnTo>
                  <a:lnTo>
                    <a:pt x="1093012" y="2806027"/>
                  </a:lnTo>
                  <a:lnTo>
                    <a:pt x="1037983" y="2789097"/>
                  </a:lnTo>
                  <a:lnTo>
                    <a:pt x="973556" y="2779776"/>
                  </a:lnTo>
                  <a:lnTo>
                    <a:pt x="214503" y="2779776"/>
                  </a:lnTo>
                  <a:lnTo>
                    <a:pt x="171310" y="2781325"/>
                  </a:lnTo>
                  <a:lnTo>
                    <a:pt x="130352" y="2787027"/>
                  </a:lnTo>
                  <a:lnTo>
                    <a:pt x="92887" y="2798470"/>
                  </a:lnTo>
                  <a:lnTo>
                    <a:pt x="33540" y="2844990"/>
                  </a:lnTo>
                  <a:lnTo>
                    <a:pt x="14224" y="2883243"/>
                  </a:lnTo>
                  <a:lnTo>
                    <a:pt x="3505" y="2933623"/>
                  </a:lnTo>
                  <a:lnTo>
                    <a:pt x="2654" y="2997708"/>
                  </a:lnTo>
                  <a:lnTo>
                    <a:pt x="2654" y="3907028"/>
                  </a:lnTo>
                  <a:lnTo>
                    <a:pt x="1879" y="3982847"/>
                  </a:lnTo>
                  <a:lnTo>
                    <a:pt x="508" y="4032250"/>
                  </a:lnTo>
                  <a:lnTo>
                    <a:pt x="0" y="4059085"/>
                  </a:lnTo>
                  <a:lnTo>
                    <a:pt x="1841" y="4067175"/>
                  </a:lnTo>
                  <a:lnTo>
                    <a:pt x="624471" y="3761740"/>
                  </a:lnTo>
                  <a:lnTo>
                    <a:pt x="699719" y="3762552"/>
                  </a:lnTo>
                  <a:lnTo>
                    <a:pt x="769581" y="3761930"/>
                  </a:lnTo>
                  <a:lnTo>
                    <a:pt x="834199" y="3759720"/>
                  </a:lnTo>
                  <a:lnTo>
                    <a:pt x="893737" y="3755771"/>
                  </a:lnTo>
                  <a:lnTo>
                    <a:pt x="948334" y="3749891"/>
                  </a:lnTo>
                  <a:lnTo>
                    <a:pt x="998156" y="3741928"/>
                  </a:lnTo>
                  <a:lnTo>
                    <a:pt x="1043330" y="3731730"/>
                  </a:lnTo>
                  <a:lnTo>
                    <a:pt x="1084033" y="3719106"/>
                  </a:lnTo>
                  <a:lnTo>
                    <a:pt x="1120394" y="3703904"/>
                  </a:lnTo>
                  <a:lnTo>
                    <a:pt x="1180744" y="3665093"/>
                  </a:lnTo>
                  <a:lnTo>
                    <a:pt x="1225600" y="3613975"/>
                  </a:lnTo>
                  <a:lnTo>
                    <a:pt x="1256144" y="3549231"/>
                  </a:lnTo>
                  <a:lnTo>
                    <a:pt x="1266444" y="3511321"/>
                  </a:lnTo>
                  <a:lnTo>
                    <a:pt x="1273632" y="3469513"/>
                  </a:lnTo>
                  <a:lnTo>
                    <a:pt x="1273060" y="3471062"/>
                  </a:lnTo>
                  <a:lnTo>
                    <a:pt x="1274292" y="3463887"/>
                  </a:lnTo>
                  <a:lnTo>
                    <a:pt x="1276718" y="3443782"/>
                  </a:lnTo>
                  <a:lnTo>
                    <a:pt x="1279702" y="3406571"/>
                  </a:lnTo>
                  <a:lnTo>
                    <a:pt x="1282611" y="3348063"/>
                  </a:lnTo>
                  <a:lnTo>
                    <a:pt x="1284820" y="3264052"/>
                  </a:lnTo>
                  <a:lnTo>
                    <a:pt x="1285697" y="3150362"/>
                  </a:lnTo>
                  <a:close/>
                </a:path>
                <a:path w="11887200" h="4081145">
                  <a:moveTo>
                    <a:pt x="2733497" y="1378712"/>
                  </a:moveTo>
                  <a:lnTo>
                    <a:pt x="2729636" y="1310932"/>
                  </a:lnTo>
                  <a:lnTo>
                    <a:pt x="2723743" y="1272971"/>
                  </a:lnTo>
                  <a:lnTo>
                    <a:pt x="2714218" y="1233754"/>
                  </a:lnTo>
                  <a:lnTo>
                    <a:pt x="2700375" y="1194409"/>
                  </a:lnTo>
                  <a:lnTo>
                    <a:pt x="2681465" y="1156042"/>
                  </a:lnTo>
                  <a:lnTo>
                    <a:pt x="2656776" y="1119746"/>
                  </a:lnTo>
                  <a:lnTo>
                    <a:pt x="2625585" y="1086624"/>
                  </a:lnTo>
                  <a:lnTo>
                    <a:pt x="2587167" y="1057808"/>
                  </a:lnTo>
                  <a:lnTo>
                    <a:pt x="2540800" y="1034376"/>
                  </a:lnTo>
                  <a:lnTo>
                    <a:pt x="2485758" y="1017447"/>
                  </a:lnTo>
                  <a:lnTo>
                    <a:pt x="2421331" y="1008126"/>
                  </a:lnTo>
                  <a:lnTo>
                    <a:pt x="1662252" y="1008126"/>
                  </a:lnTo>
                  <a:lnTo>
                    <a:pt x="1619072" y="1009675"/>
                  </a:lnTo>
                  <a:lnTo>
                    <a:pt x="1578127" y="1015377"/>
                  </a:lnTo>
                  <a:lnTo>
                    <a:pt x="1540675" y="1026820"/>
                  </a:lnTo>
                  <a:lnTo>
                    <a:pt x="1481353" y="1073340"/>
                  </a:lnTo>
                  <a:lnTo>
                    <a:pt x="1462024" y="1111592"/>
                  </a:lnTo>
                  <a:lnTo>
                    <a:pt x="1451292" y="1161973"/>
                  </a:lnTo>
                  <a:lnTo>
                    <a:pt x="1450416" y="1226058"/>
                  </a:lnTo>
                  <a:lnTo>
                    <a:pt x="1450416" y="2135378"/>
                  </a:lnTo>
                  <a:lnTo>
                    <a:pt x="1449628" y="2211197"/>
                  </a:lnTo>
                  <a:lnTo>
                    <a:pt x="1448269" y="2260600"/>
                  </a:lnTo>
                  <a:lnTo>
                    <a:pt x="1447787" y="2287435"/>
                  </a:lnTo>
                  <a:lnTo>
                    <a:pt x="1449654" y="2295525"/>
                  </a:lnTo>
                  <a:lnTo>
                    <a:pt x="2072335" y="1990090"/>
                  </a:lnTo>
                  <a:lnTo>
                    <a:pt x="2147570" y="1990902"/>
                  </a:lnTo>
                  <a:lnTo>
                    <a:pt x="2217432" y="1990280"/>
                  </a:lnTo>
                  <a:lnTo>
                    <a:pt x="2282050" y="1988070"/>
                  </a:lnTo>
                  <a:lnTo>
                    <a:pt x="2341575" y="1984121"/>
                  </a:lnTo>
                  <a:lnTo>
                    <a:pt x="2396172" y="1978240"/>
                  </a:lnTo>
                  <a:lnTo>
                    <a:pt x="2445982" y="1970278"/>
                  </a:lnTo>
                  <a:lnTo>
                    <a:pt x="2491155" y="1960079"/>
                  </a:lnTo>
                  <a:lnTo>
                    <a:pt x="2531846" y="1947456"/>
                  </a:lnTo>
                  <a:lnTo>
                    <a:pt x="2568219" y="1932254"/>
                  </a:lnTo>
                  <a:lnTo>
                    <a:pt x="2628557" y="1893443"/>
                  </a:lnTo>
                  <a:lnTo>
                    <a:pt x="2673400" y="1842325"/>
                  </a:lnTo>
                  <a:lnTo>
                    <a:pt x="2703957" y="1777580"/>
                  </a:lnTo>
                  <a:lnTo>
                    <a:pt x="2714244" y="1739671"/>
                  </a:lnTo>
                  <a:lnTo>
                    <a:pt x="2721432" y="1697863"/>
                  </a:lnTo>
                  <a:lnTo>
                    <a:pt x="2720860" y="1699412"/>
                  </a:lnTo>
                  <a:lnTo>
                    <a:pt x="2722092" y="1692236"/>
                  </a:lnTo>
                  <a:lnTo>
                    <a:pt x="2724518" y="1672132"/>
                  </a:lnTo>
                  <a:lnTo>
                    <a:pt x="2727502" y="1634921"/>
                  </a:lnTo>
                  <a:lnTo>
                    <a:pt x="2730411" y="1576412"/>
                  </a:lnTo>
                  <a:lnTo>
                    <a:pt x="2732621" y="1492402"/>
                  </a:lnTo>
                  <a:lnTo>
                    <a:pt x="2733497" y="1378712"/>
                  </a:lnTo>
                  <a:close/>
                </a:path>
                <a:path w="11887200" h="4081145">
                  <a:moveTo>
                    <a:pt x="4316285" y="0"/>
                  </a:moveTo>
                  <a:lnTo>
                    <a:pt x="3060141" y="0"/>
                  </a:lnTo>
                  <a:lnTo>
                    <a:pt x="3060141" y="367411"/>
                  </a:lnTo>
                  <a:lnTo>
                    <a:pt x="3059353" y="443230"/>
                  </a:lnTo>
                  <a:lnTo>
                    <a:pt x="3057995" y="492633"/>
                  </a:lnTo>
                  <a:lnTo>
                    <a:pt x="3057512" y="519468"/>
                  </a:lnTo>
                  <a:lnTo>
                    <a:pt x="3059379" y="527558"/>
                  </a:lnTo>
                  <a:lnTo>
                    <a:pt x="3682060" y="222123"/>
                  </a:lnTo>
                  <a:lnTo>
                    <a:pt x="3757295" y="222935"/>
                  </a:lnTo>
                  <a:lnTo>
                    <a:pt x="3827157" y="222313"/>
                  </a:lnTo>
                  <a:lnTo>
                    <a:pt x="3832504" y="222123"/>
                  </a:lnTo>
                  <a:lnTo>
                    <a:pt x="3891775" y="220103"/>
                  </a:lnTo>
                  <a:lnTo>
                    <a:pt x="3951300" y="216154"/>
                  </a:lnTo>
                  <a:lnTo>
                    <a:pt x="4005897" y="210273"/>
                  </a:lnTo>
                  <a:lnTo>
                    <a:pt x="4055707" y="202311"/>
                  </a:lnTo>
                  <a:lnTo>
                    <a:pt x="4100880" y="192112"/>
                  </a:lnTo>
                  <a:lnTo>
                    <a:pt x="4141571" y="179489"/>
                  </a:lnTo>
                  <a:lnTo>
                    <a:pt x="4177944" y="164287"/>
                  </a:lnTo>
                  <a:lnTo>
                    <a:pt x="4238282" y="125476"/>
                  </a:lnTo>
                  <a:lnTo>
                    <a:pt x="4283126" y="74358"/>
                  </a:lnTo>
                  <a:lnTo>
                    <a:pt x="4313682" y="9613"/>
                  </a:lnTo>
                  <a:lnTo>
                    <a:pt x="4316285" y="0"/>
                  </a:lnTo>
                  <a:close/>
                </a:path>
                <a:path w="11887200" h="4081145">
                  <a:moveTo>
                    <a:pt x="4343222" y="3150362"/>
                  </a:moveTo>
                  <a:lnTo>
                    <a:pt x="4339361" y="3082582"/>
                  </a:lnTo>
                  <a:lnTo>
                    <a:pt x="4333468" y="3044621"/>
                  </a:lnTo>
                  <a:lnTo>
                    <a:pt x="4323943" y="3005404"/>
                  </a:lnTo>
                  <a:lnTo>
                    <a:pt x="4310100" y="2966059"/>
                  </a:lnTo>
                  <a:lnTo>
                    <a:pt x="4291190" y="2927693"/>
                  </a:lnTo>
                  <a:lnTo>
                    <a:pt x="4266501" y="2891396"/>
                  </a:lnTo>
                  <a:lnTo>
                    <a:pt x="4235310" y="2858274"/>
                  </a:lnTo>
                  <a:lnTo>
                    <a:pt x="4196892" y="2829458"/>
                  </a:lnTo>
                  <a:lnTo>
                    <a:pt x="4150525" y="2806027"/>
                  </a:lnTo>
                  <a:lnTo>
                    <a:pt x="4095483" y="2789097"/>
                  </a:lnTo>
                  <a:lnTo>
                    <a:pt x="4031056" y="2779776"/>
                  </a:lnTo>
                  <a:lnTo>
                    <a:pt x="3271977" y="2779776"/>
                  </a:lnTo>
                  <a:lnTo>
                    <a:pt x="3228797" y="2781325"/>
                  </a:lnTo>
                  <a:lnTo>
                    <a:pt x="3187852" y="2787027"/>
                  </a:lnTo>
                  <a:lnTo>
                    <a:pt x="3150400" y="2798470"/>
                  </a:lnTo>
                  <a:lnTo>
                    <a:pt x="3091078" y="2844990"/>
                  </a:lnTo>
                  <a:lnTo>
                    <a:pt x="3071749" y="2883243"/>
                  </a:lnTo>
                  <a:lnTo>
                    <a:pt x="3061017" y="2933623"/>
                  </a:lnTo>
                  <a:lnTo>
                    <a:pt x="3060141" y="2997708"/>
                  </a:lnTo>
                  <a:lnTo>
                    <a:pt x="3060141" y="3907028"/>
                  </a:lnTo>
                  <a:lnTo>
                    <a:pt x="3059353" y="3982847"/>
                  </a:lnTo>
                  <a:lnTo>
                    <a:pt x="3057995" y="4032250"/>
                  </a:lnTo>
                  <a:lnTo>
                    <a:pt x="3057512" y="4059085"/>
                  </a:lnTo>
                  <a:lnTo>
                    <a:pt x="3059379" y="4067175"/>
                  </a:lnTo>
                  <a:lnTo>
                    <a:pt x="3682060" y="3761740"/>
                  </a:lnTo>
                  <a:lnTo>
                    <a:pt x="3757295" y="3762552"/>
                  </a:lnTo>
                  <a:lnTo>
                    <a:pt x="3827157" y="3761930"/>
                  </a:lnTo>
                  <a:lnTo>
                    <a:pt x="3891775" y="3759720"/>
                  </a:lnTo>
                  <a:lnTo>
                    <a:pt x="3951300" y="3755771"/>
                  </a:lnTo>
                  <a:lnTo>
                    <a:pt x="4005897" y="3749891"/>
                  </a:lnTo>
                  <a:lnTo>
                    <a:pt x="4055707" y="3741928"/>
                  </a:lnTo>
                  <a:lnTo>
                    <a:pt x="4100880" y="3731730"/>
                  </a:lnTo>
                  <a:lnTo>
                    <a:pt x="4141571" y="3719106"/>
                  </a:lnTo>
                  <a:lnTo>
                    <a:pt x="4177944" y="3703904"/>
                  </a:lnTo>
                  <a:lnTo>
                    <a:pt x="4238282" y="3665093"/>
                  </a:lnTo>
                  <a:lnTo>
                    <a:pt x="4283126" y="3613975"/>
                  </a:lnTo>
                  <a:lnTo>
                    <a:pt x="4313682" y="3549231"/>
                  </a:lnTo>
                  <a:lnTo>
                    <a:pt x="4323969" y="3511321"/>
                  </a:lnTo>
                  <a:lnTo>
                    <a:pt x="4331157" y="3469513"/>
                  </a:lnTo>
                  <a:lnTo>
                    <a:pt x="4330585" y="3471062"/>
                  </a:lnTo>
                  <a:lnTo>
                    <a:pt x="4331817" y="3463887"/>
                  </a:lnTo>
                  <a:lnTo>
                    <a:pt x="4334243" y="3443782"/>
                  </a:lnTo>
                  <a:lnTo>
                    <a:pt x="4337228" y="3406571"/>
                  </a:lnTo>
                  <a:lnTo>
                    <a:pt x="4340136" y="3348063"/>
                  </a:lnTo>
                  <a:lnTo>
                    <a:pt x="4342346" y="3264052"/>
                  </a:lnTo>
                  <a:lnTo>
                    <a:pt x="4343222" y="3150362"/>
                  </a:lnTo>
                  <a:close/>
                </a:path>
                <a:path w="11887200" h="4081145">
                  <a:moveTo>
                    <a:pt x="5781497" y="1378712"/>
                  </a:moveTo>
                  <a:lnTo>
                    <a:pt x="5777636" y="1310932"/>
                  </a:lnTo>
                  <a:lnTo>
                    <a:pt x="5771743" y="1272971"/>
                  </a:lnTo>
                  <a:lnTo>
                    <a:pt x="5762218" y="1233754"/>
                  </a:lnTo>
                  <a:lnTo>
                    <a:pt x="5748375" y="1194409"/>
                  </a:lnTo>
                  <a:lnTo>
                    <a:pt x="5729465" y="1156042"/>
                  </a:lnTo>
                  <a:lnTo>
                    <a:pt x="5704776" y="1119746"/>
                  </a:lnTo>
                  <a:lnTo>
                    <a:pt x="5673585" y="1086624"/>
                  </a:lnTo>
                  <a:lnTo>
                    <a:pt x="5635168" y="1057808"/>
                  </a:lnTo>
                  <a:lnTo>
                    <a:pt x="5588800" y="1034376"/>
                  </a:lnTo>
                  <a:lnTo>
                    <a:pt x="5533758" y="1017447"/>
                  </a:lnTo>
                  <a:lnTo>
                    <a:pt x="5469331" y="1008126"/>
                  </a:lnTo>
                  <a:lnTo>
                    <a:pt x="4710252" y="1008126"/>
                  </a:lnTo>
                  <a:lnTo>
                    <a:pt x="4667072" y="1009675"/>
                  </a:lnTo>
                  <a:lnTo>
                    <a:pt x="4626127" y="1015377"/>
                  </a:lnTo>
                  <a:lnTo>
                    <a:pt x="4588675" y="1026820"/>
                  </a:lnTo>
                  <a:lnTo>
                    <a:pt x="4529353" y="1073340"/>
                  </a:lnTo>
                  <a:lnTo>
                    <a:pt x="4510024" y="1111592"/>
                  </a:lnTo>
                  <a:lnTo>
                    <a:pt x="4499292" y="1161973"/>
                  </a:lnTo>
                  <a:lnTo>
                    <a:pt x="4498416" y="1226058"/>
                  </a:lnTo>
                  <a:lnTo>
                    <a:pt x="4498416" y="2135378"/>
                  </a:lnTo>
                  <a:lnTo>
                    <a:pt x="4497629" y="2211197"/>
                  </a:lnTo>
                  <a:lnTo>
                    <a:pt x="4496270" y="2260600"/>
                  </a:lnTo>
                  <a:lnTo>
                    <a:pt x="4495787" y="2287435"/>
                  </a:lnTo>
                  <a:lnTo>
                    <a:pt x="4497654" y="2295525"/>
                  </a:lnTo>
                  <a:lnTo>
                    <a:pt x="5120335" y="1990090"/>
                  </a:lnTo>
                  <a:lnTo>
                    <a:pt x="5195570" y="1990902"/>
                  </a:lnTo>
                  <a:lnTo>
                    <a:pt x="5265432" y="1990280"/>
                  </a:lnTo>
                  <a:lnTo>
                    <a:pt x="5330050" y="1988070"/>
                  </a:lnTo>
                  <a:lnTo>
                    <a:pt x="5389575" y="1984121"/>
                  </a:lnTo>
                  <a:lnTo>
                    <a:pt x="5444172" y="1978240"/>
                  </a:lnTo>
                  <a:lnTo>
                    <a:pt x="5493982" y="1970278"/>
                  </a:lnTo>
                  <a:lnTo>
                    <a:pt x="5539156" y="1960079"/>
                  </a:lnTo>
                  <a:lnTo>
                    <a:pt x="5579846" y="1947456"/>
                  </a:lnTo>
                  <a:lnTo>
                    <a:pt x="5616219" y="1932254"/>
                  </a:lnTo>
                  <a:lnTo>
                    <a:pt x="5676557" y="1893443"/>
                  </a:lnTo>
                  <a:lnTo>
                    <a:pt x="5721401" y="1842325"/>
                  </a:lnTo>
                  <a:lnTo>
                    <a:pt x="5751957" y="1777580"/>
                  </a:lnTo>
                  <a:lnTo>
                    <a:pt x="5762244" y="1739671"/>
                  </a:lnTo>
                  <a:lnTo>
                    <a:pt x="5769432" y="1697863"/>
                  </a:lnTo>
                  <a:lnTo>
                    <a:pt x="5768860" y="1699412"/>
                  </a:lnTo>
                  <a:lnTo>
                    <a:pt x="5770092" y="1692236"/>
                  </a:lnTo>
                  <a:lnTo>
                    <a:pt x="5772518" y="1672132"/>
                  </a:lnTo>
                  <a:lnTo>
                    <a:pt x="5775503" y="1634921"/>
                  </a:lnTo>
                  <a:lnTo>
                    <a:pt x="5778411" y="1576412"/>
                  </a:lnTo>
                  <a:lnTo>
                    <a:pt x="5780621" y="1492402"/>
                  </a:lnTo>
                  <a:lnTo>
                    <a:pt x="5781497" y="1378712"/>
                  </a:lnTo>
                  <a:close/>
                </a:path>
                <a:path w="11887200" h="4081145">
                  <a:moveTo>
                    <a:pt x="7372172" y="0"/>
                  </a:moveTo>
                  <a:lnTo>
                    <a:pt x="6117539" y="0"/>
                  </a:lnTo>
                  <a:lnTo>
                    <a:pt x="6117539" y="361950"/>
                  </a:lnTo>
                  <a:lnTo>
                    <a:pt x="6116752" y="437718"/>
                  </a:lnTo>
                  <a:lnTo>
                    <a:pt x="6115393" y="487133"/>
                  </a:lnTo>
                  <a:lnTo>
                    <a:pt x="6114910" y="513994"/>
                  </a:lnTo>
                  <a:lnTo>
                    <a:pt x="6116777" y="522097"/>
                  </a:lnTo>
                  <a:lnTo>
                    <a:pt x="6739331" y="216535"/>
                  </a:lnTo>
                  <a:lnTo>
                    <a:pt x="6814591" y="217347"/>
                  </a:lnTo>
                  <a:lnTo>
                    <a:pt x="6884467" y="216725"/>
                  </a:lnTo>
                  <a:lnTo>
                    <a:pt x="6889966" y="216535"/>
                  </a:lnTo>
                  <a:lnTo>
                    <a:pt x="6949097" y="214528"/>
                  </a:lnTo>
                  <a:lnTo>
                    <a:pt x="7008647" y="210578"/>
                  </a:lnTo>
                  <a:lnTo>
                    <a:pt x="7063245" y="204711"/>
                  </a:lnTo>
                  <a:lnTo>
                    <a:pt x="7113067" y="196761"/>
                  </a:lnTo>
                  <a:lnTo>
                    <a:pt x="7158253" y="186563"/>
                  </a:lnTo>
                  <a:lnTo>
                    <a:pt x="7198957" y="173939"/>
                  </a:lnTo>
                  <a:lnTo>
                    <a:pt x="7235317" y="158750"/>
                  </a:lnTo>
                  <a:lnTo>
                    <a:pt x="7295680" y="119951"/>
                  </a:lnTo>
                  <a:lnTo>
                    <a:pt x="7340524" y="68821"/>
                  </a:lnTo>
                  <a:lnTo>
                    <a:pt x="7371080" y="4064"/>
                  </a:lnTo>
                  <a:lnTo>
                    <a:pt x="7372172" y="0"/>
                  </a:lnTo>
                  <a:close/>
                </a:path>
                <a:path w="11887200" h="4081145">
                  <a:moveTo>
                    <a:pt x="7391095" y="3154426"/>
                  </a:moveTo>
                  <a:lnTo>
                    <a:pt x="7387234" y="3086595"/>
                  </a:lnTo>
                  <a:lnTo>
                    <a:pt x="7381341" y="3048609"/>
                  </a:lnTo>
                  <a:lnTo>
                    <a:pt x="7371816" y="3009379"/>
                  </a:lnTo>
                  <a:lnTo>
                    <a:pt x="7357973" y="2970022"/>
                  </a:lnTo>
                  <a:lnTo>
                    <a:pt x="7339063" y="2931642"/>
                  </a:lnTo>
                  <a:lnTo>
                    <a:pt x="7314374" y="2895333"/>
                  </a:lnTo>
                  <a:lnTo>
                    <a:pt x="7283183" y="2862224"/>
                  </a:lnTo>
                  <a:lnTo>
                    <a:pt x="7244766" y="2833395"/>
                  </a:lnTo>
                  <a:lnTo>
                    <a:pt x="7198398" y="2809964"/>
                  </a:lnTo>
                  <a:lnTo>
                    <a:pt x="7143356" y="2793034"/>
                  </a:lnTo>
                  <a:lnTo>
                    <a:pt x="7078929" y="2783713"/>
                  </a:lnTo>
                  <a:lnTo>
                    <a:pt x="6319850" y="2783713"/>
                  </a:lnTo>
                  <a:lnTo>
                    <a:pt x="6276670" y="2785275"/>
                  </a:lnTo>
                  <a:lnTo>
                    <a:pt x="6235700" y="2790977"/>
                  </a:lnTo>
                  <a:lnTo>
                    <a:pt x="6198235" y="2802445"/>
                  </a:lnTo>
                  <a:lnTo>
                    <a:pt x="6138888" y="2848978"/>
                  </a:lnTo>
                  <a:lnTo>
                    <a:pt x="6119571" y="2887230"/>
                  </a:lnTo>
                  <a:lnTo>
                    <a:pt x="6108852" y="2937599"/>
                  </a:lnTo>
                  <a:lnTo>
                    <a:pt x="6108014" y="3001645"/>
                  </a:lnTo>
                  <a:lnTo>
                    <a:pt x="6108014" y="3910965"/>
                  </a:lnTo>
                  <a:lnTo>
                    <a:pt x="6107227" y="3986784"/>
                  </a:lnTo>
                  <a:lnTo>
                    <a:pt x="6105868" y="4036187"/>
                  </a:lnTo>
                  <a:lnTo>
                    <a:pt x="6105385" y="4063022"/>
                  </a:lnTo>
                  <a:lnTo>
                    <a:pt x="6107252" y="4071112"/>
                  </a:lnTo>
                  <a:lnTo>
                    <a:pt x="6729806" y="3765677"/>
                  </a:lnTo>
                  <a:lnTo>
                    <a:pt x="6805066" y="3766489"/>
                  </a:lnTo>
                  <a:lnTo>
                    <a:pt x="6874942" y="3765867"/>
                  </a:lnTo>
                  <a:lnTo>
                    <a:pt x="6939572" y="3763657"/>
                  </a:lnTo>
                  <a:lnTo>
                    <a:pt x="6999122" y="3759708"/>
                  </a:lnTo>
                  <a:lnTo>
                    <a:pt x="7053720" y="3753828"/>
                  </a:lnTo>
                  <a:lnTo>
                    <a:pt x="7103542" y="3745865"/>
                  </a:lnTo>
                  <a:lnTo>
                    <a:pt x="7148728" y="3735667"/>
                  </a:lnTo>
                  <a:lnTo>
                    <a:pt x="7189432" y="3723043"/>
                  </a:lnTo>
                  <a:lnTo>
                    <a:pt x="7225792" y="3707841"/>
                  </a:lnTo>
                  <a:lnTo>
                    <a:pt x="7286155" y="3669030"/>
                  </a:lnTo>
                  <a:lnTo>
                    <a:pt x="7330999" y="3617912"/>
                  </a:lnTo>
                  <a:lnTo>
                    <a:pt x="7361555" y="3553168"/>
                  </a:lnTo>
                  <a:lnTo>
                    <a:pt x="7371842" y="3515258"/>
                  </a:lnTo>
                  <a:lnTo>
                    <a:pt x="7379030" y="3473450"/>
                  </a:lnTo>
                  <a:lnTo>
                    <a:pt x="7378408" y="3474999"/>
                  </a:lnTo>
                  <a:lnTo>
                    <a:pt x="7379640" y="3467824"/>
                  </a:lnTo>
                  <a:lnTo>
                    <a:pt x="7382065" y="3447732"/>
                  </a:lnTo>
                  <a:lnTo>
                    <a:pt x="7385063" y="3410534"/>
                  </a:lnTo>
                  <a:lnTo>
                    <a:pt x="7387984" y="3352038"/>
                  </a:lnTo>
                  <a:lnTo>
                    <a:pt x="7390206" y="3268065"/>
                  </a:lnTo>
                  <a:lnTo>
                    <a:pt x="7391095" y="3154426"/>
                  </a:lnTo>
                  <a:close/>
                </a:path>
                <a:path w="11887200" h="4081145">
                  <a:moveTo>
                    <a:pt x="8838895" y="1382776"/>
                  </a:moveTo>
                  <a:lnTo>
                    <a:pt x="8835034" y="1314945"/>
                  </a:lnTo>
                  <a:lnTo>
                    <a:pt x="8829142" y="1276959"/>
                  </a:lnTo>
                  <a:lnTo>
                    <a:pt x="8819617" y="1237729"/>
                  </a:lnTo>
                  <a:lnTo>
                    <a:pt x="8805774" y="1198372"/>
                  </a:lnTo>
                  <a:lnTo>
                    <a:pt x="8786863" y="1159992"/>
                  </a:lnTo>
                  <a:lnTo>
                    <a:pt x="8762174" y="1123683"/>
                  </a:lnTo>
                  <a:lnTo>
                    <a:pt x="8730983" y="1090574"/>
                  </a:lnTo>
                  <a:lnTo>
                    <a:pt x="8692566" y="1061745"/>
                  </a:lnTo>
                  <a:lnTo>
                    <a:pt x="8646198" y="1038313"/>
                  </a:lnTo>
                  <a:lnTo>
                    <a:pt x="8591156" y="1021384"/>
                  </a:lnTo>
                  <a:lnTo>
                    <a:pt x="8526729" y="1012063"/>
                  </a:lnTo>
                  <a:lnTo>
                    <a:pt x="7767650" y="1012063"/>
                  </a:lnTo>
                  <a:lnTo>
                    <a:pt x="7724470" y="1013625"/>
                  </a:lnTo>
                  <a:lnTo>
                    <a:pt x="7683500" y="1019327"/>
                  </a:lnTo>
                  <a:lnTo>
                    <a:pt x="7646035" y="1030795"/>
                  </a:lnTo>
                  <a:lnTo>
                    <a:pt x="7586688" y="1077328"/>
                  </a:lnTo>
                  <a:lnTo>
                    <a:pt x="7567371" y="1115580"/>
                  </a:lnTo>
                  <a:lnTo>
                    <a:pt x="7556652" y="1165948"/>
                  </a:lnTo>
                  <a:lnTo>
                    <a:pt x="7555814" y="1229995"/>
                  </a:lnTo>
                  <a:lnTo>
                    <a:pt x="7555814" y="2139315"/>
                  </a:lnTo>
                  <a:lnTo>
                    <a:pt x="7555027" y="2215134"/>
                  </a:lnTo>
                  <a:lnTo>
                    <a:pt x="7553668" y="2264537"/>
                  </a:lnTo>
                  <a:lnTo>
                    <a:pt x="7553185" y="2291372"/>
                  </a:lnTo>
                  <a:lnTo>
                    <a:pt x="7555052" y="2299462"/>
                  </a:lnTo>
                  <a:lnTo>
                    <a:pt x="8177606" y="1994027"/>
                  </a:lnTo>
                  <a:lnTo>
                    <a:pt x="8252866" y="1994839"/>
                  </a:lnTo>
                  <a:lnTo>
                    <a:pt x="8322742" y="1994217"/>
                  </a:lnTo>
                  <a:lnTo>
                    <a:pt x="8387372" y="1992007"/>
                  </a:lnTo>
                  <a:lnTo>
                    <a:pt x="8446922" y="1988058"/>
                  </a:lnTo>
                  <a:lnTo>
                    <a:pt x="8501520" y="1982177"/>
                  </a:lnTo>
                  <a:lnTo>
                    <a:pt x="8551342" y="1974215"/>
                  </a:lnTo>
                  <a:lnTo>
                    <a:pt x="8596528" y="1964016"/>
                  </a:lnTo>
                  <a:lnTo>
                    <a:pt x="8637232" y="1951393"/>
                  </a:lnTo>
                  <a:lnTo>
                    <a:pt x="8673592" y="1936191"/>
                  </a:lnTo>
                  <a:lnTo>
                    <a:pt x="8733955" y="1897380"/>
                  </a:lnTo>
                  <a:lnTo>
                    <a:pt x="8778799" y="1846262"/>
                  </a:lnTo>
                  <a:lnTo>
                    <a:pt x="8809355" y="1781517"/>
                  </a:lnTo>
                  <a:lnTo>
                    <a:pt x="8819642" y="1743608"/>
                  </a:lnTo>
                  <a:lnTo>
                    <a:pt x="8826830" y="1701800"/>
                  </a:lnTo>
                  <a:lnTo>
                    <a:pt x="8826208" y="1703349"/>
                  </a:lnTo>
                  <a:lnTo>
                    <a:pt x="8827440" y="1696173"/>
                  </a:lnTo>
                  <a:lnTo>
                    <a:pt x="8829865" y="1676082"/>
                  </a:lnTo>
                  <a:lnTo>
                    <a:pt x="8832863" y="1638884"/>
                  </a:lnTo>
                  <a:lnTo>
                    <a:pt x="8835784" y="1580388"/>
                  </a:lnTo>
                  <a:lnTo>
                    <a:pt x="8838006" y="1496415"/>
                  </a:lnTo>
                  <a:lnTo>
                    <a:pt x="8838895" y="1382776"/>
                  </a:lnTo>
                  <a:close/>
                </a:path>
                <a:path w="11887200" h="4081145">
                  <a:moveTo>
                    <a:pt x="10420172" y="0"/>
                  </a:moveTo>
                  <a:lnTo>
                    <a:pt x="9165539" y="0"/>
                  </a:lnTo>
                  <a:lnTo>
                    <a:pt x="9165539" y="361950"/>
                  </a:lnTo>
                  <a:lnTo>
                    <a:pt x="9164752" y="437718"/>
                  </a:lnTo>
                  <a:lnTo>
                    <a:pt x="9163393" y="487133"/>
                  </a:lnTo>
                  <a:lnTo>
                    <a:pt x="9162910" y="513994"/>
                  </a:lnTo>
                  <a:lnTo>
                    <a:pt x="9164777" y="522097"/>
                  </a:lnTo>
                  <a:lnTo>
                    <a:pt x="9787331" y="216535"/>
                  </a:lnTo>
                  <a:lnTo>
                    <a:pt x="9862591" y="217347"/>
                  </a:lnTo>
                  <a:lnTo>
                    <a:pt x="9932467" y="216725"/>
                  </a:lnTo>
                  <a:lnTo>
                    <a:pt x="9937966" y="216535"/>
                  </a:lnTo>
                  <a:lnTo>
                    <a:pt x="9997097" y="214528"/>
                  </a:lnTo>
                  <a:lnTo>
                    <a:pt x="10056647" y="210578"/>
                  </a:lnTo>
                  <a:lnTo>
                    <a:pt x="10111245" y="204711"/>
                  </a:lnTo>
                  <a:lnTo>
                    <a:pt x="10161067" y="196761"/>
                  </a:lnTo>
                  <a:lnTo>
                    <a:pt x="10206253" y="186563"/>
                  </a:lnTo>
                  <a:lnTo>
                    <a:pt x="10246957" y="173939"/>
                  </a:lnTo>
                  <a:lnTo>
                    <a:pt x="10283317" y="158750"/>
                  </a:lnTo>
                  <a:lnTo>
                    <a:pt x="10343680" y="119951"/>
                  </a:lnTo>
                  <a:lnTo>
                    <a:pt x="10388524" y="68821"/>
                  </a:lnTo>
                  <a:lnTo>
                    <a:pt x="10419080" y="4064"/>
                  </a:lnTo>
                  <a:lnTo>
                    <a:pt x="10420172" y="0"/>
                  </a:lnTo>
                  <a:close/>
                </a:path>
                <a:path w="11887200" h="4081145">
                  <a:moveTo>
                    <a:pt x="10439095" y="3163951"/>
                  </a:moveTo>
                  <a:lnTo>
                    <a:pt x="10435234" y="3096120"/>
                  </a:lnTo>
                  <a:lnTo>
                    <a:pt x="10429342" y="3058134"/>
                  </a:lnTo>
                  <a:lnTo>
                    <a:pt x="10419817" y="3018904"/>
                  </a:lnTo>
                  <a:lnTo>
                    <a:pt x="10405974" y="2979547"/>
                  </a:lnTo>
                  <a:lnTo>
                    <a:pt x="10387063" y="2941167"/>
                  </a:lnTo>
                  <a:lnTo>
                    <a:pt x="10362374" y="2904858"/>
                  </a:lnTo>
                  <a:lnTo>
                    <a:pt x="10331183" y="2871749"/>
                  </a:lnTo>
                  <a:lnTo>
                    <a:pt x="10292766" y="2842920"/>
                  </a:lnTo>
                  <a:lnTo>
                    <a:pt x="10246398" y="2819489"/>
                  </a:lnTo>
                  <a:lnTo>
                    <a:pt x="10191356" y="2802559"/>
                  </a:lnTo>
                  <a:lnTo>
                    <a:pt x="10126929" y="2793238"/>
                  </a:lnTo>
                  <a:lnTo>
                    <a:pt x="9367850" y="2793238"/>
                  </a:lnTo>
                  <a:lnTo>
                    <a:pt x="9324670" y="2794800"/>
                  </a:lnTo>
                  <a:lnTo>
                    <a:pt x="9283700" y="2800502"/>
                  </a:lnTo>
                  <a:lnTo>
                    <a:pt x="9246235" y="2811970"/>
                  </a:lnTo>
                  <a:lnTo>
                    <a:pt x="9186888" y="2858503"/>
                  </a:lnTo>
                  <a:lnTo>
                    <a:pt x="9167571" y="2896755"/>
                  </a:lnTo>
                  <a:lnTo>
                    <a:pt x="9156852" y="2947124"/>
                  </a:lnTo>
                  <a:lnTo>
                    <a:pt x="9156014" y="3011170"/>
                  </a:lnTo>
                  <a:lnTo>
                    <a:pt x="9156014" y="3920490"/>
                  </a:lnTo>
                  <a:lnTo>
                    <a:pt x="9155227" y="3996309"/>
                  </a:lnTo>
                  <a:lnTo>
                    <a:pt x="9153868" y="4045712"/>
                  </a:lnTo>
                  <a:lnTo>
                    <a:pt x="9153385" y="4072547"/>
                  </a:lnTo>
                  <a:lnTo>
                    <a:pt x="9155252" y="4080637"/>
                  </a:lnTo>
                  <a:lnTo>
                    <a:pt x="9777806" y="3775202"/>
                  </a:lnTo>
                  <a:lnTo>
                    <a:pt x="9853066" y="3776014"/>
                  </a:lnTo>
                  <a:lnTo>
                    <a:pt x="9922942" y="3775392"/>
                  </a:lnTo>
                  <a:lnTo>
                    <a:pt x="9987572" y="3773182"/>
                  </a:lnTo>
                  <a:lnTo>
                    <a:pt x="10047122" y="3769233"/>
                  </a:lnTo>
                  <a:lnTo>
                    <a:pt x="10101720" y="3763353"/>
                  </a:lnTo>
                  <a:lnTo>
                    <a:pt x="10151542" y="3755390"/>
                  </a:lnTo>
                  <a:lnTo>
                    <a:pt x="10196728" y="3745192"/>
                  </a:lnTo>
                  <a:lnTo>
                    <a:pt x="10237432" y="3732568"/>
                  </a:lnTo>
                  <a:lnTo>
                    <a:pt x="10273792" y="3717366"/>
                  </a:lnTo>
                  <a:lnTo>
                    <a:pt x="10334155" y="3678555"/>
                  </a:lnTo>
                  <a:lnTo>
                    <a:pt x="10378999" y="3627437"/>
                  </a:lnTo>
                  <a:lnTo>
                    <a:pt x="10409555" y="3562693"/>
                  </a:lnTo>
                  <a:lnTo>
                    <a:pt x="10419842" y="3524783"/>
                  </a:lnTo>
                  <a:lnTo>
                    <a:pt x="10427030" y="3482975"/>
                  </a:lnTo>
                  <a:lnTo>
                    <a:pt x="10426408" y="3484524"/>
                  </a:lnTo>
                  <a:lnTo>
                    <a:pt x="10427640" y="3477349"/>
                  </a:lnTo>
                  <a:lnTo>
                    <a:pt x="10430065" y="3457257"/>
                  </a:lnTo>
                  <a:lnTo>
                    <a:pt x="10433063" y="3420059"/>
                  </a:lnTo>
                  <a:lnTo>
                    <a:pt x="10435984" y="3361563"/>
                  </a:lnTo>
                  <a:lnTo>
                    <a:pt x="10438206" y="3277590"/>
                  </a:lnTo>
                  <a:lnTo>
                    <a:pt x="10439095" y="3163951"/>
                  </a:lnTo>
                  <a:close/>
                </a:path>
                <a:path w="11887200" h="4081145">
                  <a:moveTo>
                    <a:pt x="11886895" y="1382776"/>
                  </a:moveTo>
                  <a:lnTo>
                    <a:pt x="11883034" y="1314945"/>
                  </a:lnTo>
                  <a:lnTo>
                    <a:pt x="11877142" y="1276959"/>
                  </a:lnTo>
                  <a:lnTo>
                    <a:pt x="11867617" y="1237729"/>
                  </a:lnTo>
                  <a:lnTo>
                    <a:pt x="11853774" y="1198372"/>
                  </a:lnTo>
                  <a:lnTo>
                    <a:pt x="11834863" y="1159992"/>
                  </a:lnTo>
                  <a:lnTo>
                    <a:pt x="11810175" y="1123683"/>
                  </a:lnTo>
                  <a:lnTo>
                    <a:pt x="11778983" y="1090574"/>
                  </a:lnTo>
                  <a:lnTo>
                    <a:pt x="11740566" y="1061745"/>
                  </a:lnTo>
                  <a:lnTo>
                    <a:pt x="11694198" y="1038313"/>
                  </a:lnTo>
                  <a:lnTo>
                    <a:pt x="11639156" y="1021384"/>
                  </a:lnTo>
                  <a:lnTo>
                    <a:pt x="11574729" y="1012063"/>
                  </a:lnTo>
                  <a:lnTo>
                    <a:pt x="10815650" y="1012063"/>
                  </a:lnTo>
                  <a:lnTo>
                    <a:pt x="10772470" y="1013625"/>
                  </a:lnTo>
                  <a:lnTo>
                    <a:pt x="10731500" y="1019327"/>
                  </a:lnTo>
                  <a:lnTo>
                    <a:pt x="10694035" y="1030795"/>
                  </a:lnTo>
                  <a:lnTo>
                    <a:pt x="10634688" y="1077328"/>
                  </a:lnTo>
                  <a:lnTo>
                    <a:pt x="10615371" y="1115580"/>
                  </a:lnTo>
                  <a:lnTo>
                    <a:pt x="10604652" y="1165948"/>
                  </a:lnTo>
                  <a:lnTo>
                    <a:pt x="10603814" y="1229995"/>
                  </a:lnTo>
                  <a:lnTo>
                    <a:pt x="10603814" y="2139315"/>
                  </a:lnTo>
                  <a:lnTo>
                    <a:pt x="10603027" y="2215134"/>
                  </a:lnTo>
                  <a:lnTo>
                    <a:pt x="10601668" y="2264537"/>
                  </a:lnTo>
                  <a:lnTo>
                    <a:pt x="10601185" y="2291372"/>
                  </a:lnTo>
                  <a:lnTo>
                    <a:pt x="10603052" y="2299462"/>
                  </a:lnTo>
                  <a:lnTo>
                    <a:pt x="11225606" y="1994027"/>
                  </a:lnTo>
                  <a:lnTo>
                    <a:pt x="11300866" y="1994839"/>
                  </a:lnTo>
                  <a:lnTo>
                    <a:pt x="11370742" y="1994217"/>
                  </a:lnTo>
                  <a:lnTo>
                    <a:pt x="11435372" y="1992007"/>
                  </a:lnTo>
                  <a:lnTo>
                    <a:pt x="11494922" y="1988058"/>
                  </a:lnTo>
                  <a:lnTo>
                    <a:pt x="11549520" y="1982177"/>
                  </a:lnTo>
                  <a:lnTo>
                    <a:pt x="11599342" y="1974215"/>
                  </a:lnTo>
                  <a:lnTo>
                    <a:pt x="11644528" y="1964016"/>
                  </a:lnTo>
                  <a:lnTo>
                    <a:pt x="11685232" y="1951393"/>
                  </a:lnTo>
                  <a:lnTo>
                    <a:pt x="11721592" y="1936191"/>
                  </a:lnTo>
                  <a:lnTo>
                    <a:pt x="11781955" y="1897380"/>
                  </a:lnTo>
                  <a:lnTo>
                    <a:pt x="11826799" y="1846262"/>
                  </a:lnTo>
                  <a:lnTo>
                    <a:pt x="11857355" y="1781517"/>
                  </a:lnTo>
                  <a:lnTo>
                    <a:pt x="11867642" y="1743608"/>
                  </a:lnTo>
                  <a:lnTo>
                    <a:pt x="11874830" y="1701800"/>
                  </a:lnTo>
                  <a:lnTo>
                    <a:pt x="11874208" y="1703349"/>
                  </a:lnTo>
                  <a:lnTo>
                    <a:pt x="11875440" y="1696173"/>
                  </a:lnTo>
                  <a:lnTo>
                    <a:pt x="11877866" y="1676082"/>
                  </a:lnTo>
                  <a:lnTo>
                    <a:pt x="11880863" y="1638884"/>
                  </a:lnTo>
                  <a:lnTo>
                    <a:pt x="11883784" y="1580388"/>
                  </a:lnTo>
                  <a:lnTo>
                    <a:pt x="11886006" y="1496415"/>
                  </a:lnTo>
                  <a:lnTo>
                    <a:pt x="11886895" y="1382776"/>
                  </a:lnTo>
                  <a:close/>
                </a:path>
              </a:pathLst>
            </a:custGeom>
            <a:solidFill>
              <a:srgbClr val="ED2A33">
                <a:alpha val="3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775" y="4186377"/>
              <a:ext cx="6005957" cy="2458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3748" y="4529683"/>
              <a:ext cx="1917700" cy="1917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6426" y="1191285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9462" y="3552900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81"/>
                  </a:lnTo>
                  <a:lnTo>
                    <a:pt x="724281" y="1670481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395" y="854329"/>
                  </a:moveTo>
                  <a:lnTo>
                    <a:pt x="23114" y="854329"/>
                  </a:lnTo>
                  <a:lnTo>
                    <a:pt x="23114" y="937310"/>
                  </a:lnTo>
                  <a:lnTo>
                    <a:pt x="747395" y="937310"/>
                  </a:lnTo>
                  <a:lnTo>
                    <a:pt x="747395" y="854329"/>
                  </a:lnTo>
                  <a:close/>
                </a:path>
                <a:path w="3801109" h="1670685">
                  <a:moveTo>
                    <a:pt x="3783838" y="0"/>
                  </a:moveTo>
                  <a:lnTo>
                    <a:pt x="3059557" y="0"/>
                  </a:lnTo>
                  <a:lnTo>
                    <a:pt x="3059557" y="82981"/>
                  </a:lnTo>
                  <a:lnTo>
                    <a:pt x="3783838" y="82981"/>
                  </a:lnTo>
                  <a:lnTo>
                    <a:pt x="3783838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757040" y="1976234"/>
            <a:ext cx="4464050" cy="473709"/>
          </a:xfrm>
          <a:custGeom>
            <a:avLst/>
            <a:gdLst/>
            <a:ahLst/>
            <a:cxnLst/>
            <a:rect l="l" t="t" r="r" b="b"/>
            <a:pathLst>
              <a:path w="4464050" h="473710">
                <a:moveTo>
                  <a:pt x="0" y="473341"/>
                </a:moveTo>
                <a:lnTo>
                  <a:pt x="4464049" y="473341"/>
                </a:lnTo>
                <a:lnTo>
                  <a:pt x="4464049" y="0"/>
                </a:lnTo>
                <a:lnTo>
                  <a:pt x="0" y="0"/>
                </a:lnTo>
                <a:lnTo>
                  <a:pt x="0" y="473341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7AFE05D-73AB-DCFF-2C08-DA3A43950961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Ícones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06000" y="2083498"/>
            <a:ext cx="1657985" cy="10185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4300" marR="103505" indent="482600">
              <a:lnSpc>
                <a:spcPct val="101000"/>
              </a:lnSpc>
              <a:spcBef>
                <a:spcPts val="85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Enviar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Processos</a:t>
            </a:r>
            <a:r>
              <a:rPr sz="1300" spc="-10" dirty="0">
                <a:latin typeface="Arial"/>
                <a:cs typeface="Arial"/>
              </a:rPr>
              <a:t>: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Permite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enviar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um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ou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mais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45"/>
              </a:lnSpc>
            </a:pPr>
            <a:r>
              <a:rPr sz="1300" spc="-5" dirty="0">
                <a:latin typeface="Arial"/>
                <a:cs typeface="Arial"/>
              </a:rPr>
              <a:t>processos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para </a:t>
            </a:r>
            <a:r>
              <a:rPr sz="1300" spc="-15" dirty="0">
                <a:latin typeface="Arial"/>
                <a:cs typeface="Arial"/>
              </a:rPr>
              <a:t>outras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5"/>
              </a:lnSpc>
            </a:pPr>
            <a:r>
              <a:rPr sz="1300" spc="-5" dirty="0">
                <a:latin typeface="Arial"/>
                <a:cs typeface="Arial"/>
              </a:rPr>
              <a:t>unidades.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2586" y="1976247"/>
            <a:ext cx="7754620" cy="793115"/>
            <a:chOff x="1902586" y="1976247"/>
            <a:chExt cx="7754620" cy="793115"/>
          </a:xfrm>
        </p:grpSpPr>
        <p:sp>
          <p:nvSpPr>
            <p:cNvPr id="12" name="object 12"/>
            <p:cNvSpPr/>
            <p:nvPr/>
          </p:nvSpPr>
          <p:spPr>
            <a:xfrm>
              <a:off x="1912111" y="1985772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2062" y="2402331"/>
              <a:ext cx="7374890" cy="367030"/>
            </a:xfrm>
            <a:custGeom>
              <a:avLst/>
              <a:gdLst/>
              <a:ahLst/>
              <a:cxnLst/>
              <a:rect l="l" t="t" r="r" b="b"/>
              <a:pathLst>
                <a:path w="7374890" h="367030">
                  <a:moveTo>
                    <a:pt x="86276" y="28551"/>
                  </a:moveTo>
                  <a:lnTo>
                    <a:pt x="85048" y="57128"/>
                  </a:lnTo>
                  <a:lnTo>
                    <a:pt x="7373619" y="366775"/>
                  </a:lnTo>
                  <a:lnTo>
                    <a:pt x="7374890" y="338327"/>
                  </a:lnTo>
                  <a:lnTo>
                    <a:pt x="86276" y="28551"/>
                  </a:lnTo>
                  <a:close/>
                </a:path>
                <a:path w="7374890" h="367030">
                  <a:moveTo>
                    <a:pt x="87503" y="0"/>
                  </a:moveTo>
                  <a:lnTo>
                    <a:pt x="0" y="39242"/>
                  </a:lnTo>
                  <a:lnTo>
                    <a:pt x="83819" y="85725"/>
                  </a:lnTo>
                  <a:lnTo>
                    <a:pt x="85048" y="57128"/>
                  </a:lnTo>
                  <a:lnTo>
                    <a:pt x="70612" y="56514"/>
                  </a:lnTo>
                  <a:lnTo>
                    <a:pt x="71881" y="27939"/>
                  </a:lnTo>
                  <a:lnTo>
                    <a:pt x="86302" y="27939"/>
                  </a:lnTo>
                  <a:lnTo>
                    <a:pt x="87503" y="0"/>
                  </a:lnTo>
                  <a:close/>
                </a:path>
                <a:path w="7374890" h="367030">
                  <a:moveTo>
                    <a:pt x="71881" y="27939"/>
                  </a:moveTo>
                  <a:lnTo>
                    <a:pt x="70612" y="56514"/>
                  </a:lnTo>
                  <a:lnTo>
                    <a:pt x="85048" y="57128"/>
                  </a:lnTo>
                  <a:lnTo>
                    <a:pt x="86276" y="28551"/>
                  </a:lnTo>
                  <a:lnTo>
                    <a:pt x="71881" y="27939"/>
                  </a:lnTo>
                  <a:close/>
                </a:path>
                <a:path w="7374890" h="367030">
                  <a:moveTo>
                    <a:pt x="86302" y="27939"/>
                  </a:moveTo>
                  <a:lnTo>
                    <a:pt x="71881" y="27939"/>
                  </a:lnTo>
                  <a:lnTo>
                    <a:pt x="86276" y="28551"/>
                  </a:lnTo>
                  <a:lnTo>
                    <a:pt x="86302" y="27939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078C361F-019B-686C-7DFE-262227F950D1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Enviar Processos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18700" y="2083498"/>
            <a:ext cx="1574800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100"/>
              </a:spcBef>
            </a:pP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Atualizar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andamento: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Possibilidade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incluir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alguma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informação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sobre </a:t>
            </a:r>
            <a:r>
              <a:rPr sz="1300" spc="-5" dirty="0">
                <a:latin typeface="Arial"/>
                <a:cs typeface="Arial"/>
              </a:rPr>
              <a:t>o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Processo.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69489" y="1948052"/>
            <a:ext cx="7387590" cy="821055"/>
            <a:chOff x="2269489" y="1948052"/>
            <a:chExt cx="7387590" cy="821055"/>
          </a:xfrm>
        </p:grpSpPr>
        <p:sp>
          <p:nvSpPr>
            <p:cNvPr id="12" name="object 12"/>
            <p:cNvSpPr/>
            <p:nvPr/>
          </p:nvSpPr>
          <p:spPr>
            <a:xfrm>
              <a:off x="2279014" y="1957577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48965" y="2332862"/>
              <a:ext cx="7008495" cy="436245"/>
            </a:xfrm>
            <a:custGeom>
              <a:avLst/>
              <a:gdLst/>
              <a:ahLst/>
              <a:cxnLst/>
              <a:rect l="l" t="t" r="r" b="b"/>
              <a:pathLst>
                <a:path w="7008495" h="436244">
                  <a:moveTo>
                    <a:pt x="86314" y="28596"/>
                  </a:moveTo>
                  <a:lnTo>
                    <a:pt x="84752" y="57042"/>
                  </a:lnTo>
                  <a:lnTo>
                    <a:pt x="7006589" y="436245"/>
                  </a:lnTo>
                  <a:lnTo>
                    <a:pt x="7008113" y="407797"/>
                  </a:lnTo>
                  <a:lnTo>
                    <a:pt x="86314" y="28596"/>
                  </a:lnTo>
                  <a:close/>
                </a:path>
                <a:path w="7008495" h="436244">
                  <a:moveTo>
                    <a:pt x="87883" y="0"/>
                  </a:moveTo>
                  <a:lnTo>
                    <a:pt x="0" y="38100"/>
                  </a:lnTo>
                  <a:lnTo>
                    <a:pt x="83184" y="85598"/>
                  </a:lnTo>
                  <a:lnTo>
                    <a:pt x="84752" y="57042"/>
                  </a:lnTo>
                  <a:lnTo>
                    <a:pt x="70484" y="56261"/>
                  </a:lnTo>
                  <a:lnTo>
                    <a:pt x="72008" y="27812"/>
                  </a:lnTo>
                  <a:lnTo>
                    <a:pt x="86357" y="27812"/>
                  </a:lnTo>
                  <a:lnTo>
                    <a:pt x="87883" y="0"/>
                  </a:lnTo>
                  <a:close/>
                </a:path>
                <a:path w="7008495" h="436244">
                  <a:moveTo>
                    <a:pt x="72008" y="27812"/>
                  </a:moveTo>
                  <a:lnTo>
                    <a:pt x="70484" y="56261"/>
                  </a:lnTo>
                  <a:lnTo>
                    <a:pt x="84752" y="57042"/>
                  </a:lnTo>
                  <a:lnTo>
                    <a:pt x="86314" y="28596"/>
                  </a:lnTo>
                  <a:lnTo>
                    <a:pt x="72008" y="27812"/>
                  </a:lnTo>
                  <a:close/>
                </a:path>
                <a:path w="7008495" h="436244">
                  <a:moveTo>
                    <a:pt x="86357" y="27812"/>
                  </a:moveTo>
                  <a:lnTo>
                    <a:pt x="72008" y="27812"/>
                  </a:lnTo>
                  <a:lnTo>
                    <a:pt x="86314" y="28596"/>
                  </a:lnTo>
                  <a:lnTo>
                    <a:pt x="86357" y="2781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EC52C27C-6BED-FB63-B57F-0CE9CD536BC8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Atualizar Andamento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45840" y="1348803"/>
            <a:ext cx="2279650" cy="2692400"/>
            <a:chOff x="9645840" y="1348803"/>
            <a:chExt cx="2279650" cy="2692400"/>
          </a:xfrm>
        </p:grpSpPr>
        <p:sp>
          <p:nvSpPr>
            <p:cNvPr id="8" name="object 8"/>
            <p:cNvSpPr/>
            <p:nvPr/>
          </p:nvSpPr>
          <p:spPr>
            <a:xfrm>
              <a:off x="9660128" y="1363091"/>
              <a:ext cx="2251075" cy="2663825"/>
            </a:xfrm>
            <a:custGeom>
              <a:avLst/>
              <a:gdLst/>
              <a:ahLst/>
              <a:cxnLst/>
              <a:rect l="l" t="t" r="r" b="b"/>
              <a:pathLst>
                <a:path w="2251075" h="2663825">
                  <a:moveTo>
                    <a:pt x="2250694" y="0"/>
                  </a:moveTo>
                  <a:lnTo>
                    <a:pt x="375157" y="0"/>
                  </a:lnTo>
                  <a:lnTo>
                    <a:pt x="328085" y="2921"/>
                  </a:lnTo>
                  <a:lnTo>
                    <a:pt x="282761" y="11453"/>
                  </a:lnTo>
                  <a:lnTo>
                    <a:pt x="239536" y="25242"/>
                  </a:lnTo>
                  <a:lnTo>
                    <a:pt x="198763" y="43938"/>
                  </a:lnTo>
                  <a:lnTo>
                    <a:pt x="160791" y="67189"/>
                  </a:lnTo>
                  <a:lnTo>
                    <a:pt x="125972" y="94644"/>
                  </a:lnTo>
                  <a:lnTo>
                    <a:pt x="94657" y="125952"/>
                  </a:lnTo>
                  <a:lnTo>
                    <a:pt x="67196" y="160761"/>
                  </a:lnTo>
                  <a:lnTo>
                    <a:pt x="43941" y="198721"/>
                  </a:lnTo>
                  <a:lnTo>
                    <a:pt x="25243" y="239479"/>
                  </a:lnTo>
                  <a:lnTo>
                    <a:pt x="11453" y="282684"/>
                  </a:lnTo>
                  <a:lnTo>
                    <a:pt x="2921" y="327985"/>
                  </a:lnTo>
                  <a:lnTo>
                    <a:pt x="0" y="375031"/>
                  </a:lnTo>
                  <a:lnTo>
                    <a:pt x="0" y="2663825"/>
                  </a:lnTo>
                  <a:lnTo>
                    <a:pt x="1875536" y="2663825"/>
                  </a:lnTo>
                  <a:lnTo>
                    <a:pt x="1922583" y="2660901"/>
                  </a:lnTo>
                  <a:lnTo>
                    <a:pt x="1967890" y="2652363"/>
                  </a:lnTo>
                  <a:lnTo>
                    <a:pt x="2011105" y="2638565"/>
                  </a:lnTo>
                  <a:lnTo>
                    <a:pt x="2051874" y="2619858"/>
                  </a:lnTo>
                  <a:lnTo>
                    <a:pt x="2089846" y="2596593"/>
                  </a:lnTo>
                  <a:lnTo>
                    <a:pt x="2124670" y="2569124"/>
                  </a:lnTo>
                  <a:lnTo>
                    <a:pt x="2155993" y="2537801"/>
                  </a:lnTo>
                  <a:lnTo>
                    <a:pt x="2183462" y="2502977"/>
                  </a:lnTo>
                  <a:lnTo>
                    <a:pt x="2206727" y="2465005"/>
                  </a:lnTo>
                  <a:lnTo>
                    <a:pt x="2225434" y="2424236"/>
                  </a:lnTo>
                  <a:lnTo>
                    <a:pt x="2239232" y="2381021"/>
                  </a:lnTo>
                  <a:lnTo>
                    <a:pt x="2247770" y="2335714"/>
                  </a:lnTo>
                  <a:lnTo>
                    <a:pt x="2250694" y="2288667"/>
                  </a:lnTo>
                  <a:lnTo>
                    <a:pt x="225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0128" y="1363091"/>
              <a:ext cx="2251075" cy="2663825"/>
            </a:xfrm>
            <a:custGeom>
              <a:avLst/>
              <a:gdLst/>
              <a:ahLst/>
              <a:cxnLst/>
              <a:rect l="l" t="t" r="r" b="b"/>
              <a:pathLst>
                <a:path w="2251075" h="2663825">
                  <a:moveTo>
                    <a:pt x="375157" y="0"/>
                  </a:moveTo>
                  <a:lnTo>
                    <a:pt x="2250694" y="0"/>
                  </a:lnTo>
                  <a:lnTo>
                    <a:pt x="2250694" y="2288667"/>
                  </a:lnTo>
                  <a:lnTo>
                    <a:pt x="2247770" y="2335714"/>
                  </a:lnTo>
                  <a:lnTo>
                    <a:pt x="2239232" y="2381021"/>
                  </a:lnTo>
                  <a:lnTo>
                    <a:pt x="2225434" y="2424236"/>
                  </a:lnTo>
                  <a:lnTo>
                    <a:pt x="2206727" y="2465005"/>
                  </a:lnTo>
                  <a:lnTo>
                    <a:pt x="2183462" y="2502977"/>
                  </a:lnTo>
                  <a:lnTo>
                    <a:pt x="2155993" y="2537801"/>
                  </a:lnTo>
                  <a:lnTo>
                    <a:pt x="2124670" y="2569124"/>
                  </a:lnTo>
                  <a:lnTo>
                    <a:pt x="2089846" y="2596593"/>
                  </a:lnTo>
                  <a:lnTo>
                    <a:pt x="2051874" y="2619858"/>
                  </a:lnTo>
                  <a:lnTo>
                    <a:pt x="2011105" y="2638565"/>
                  </a:lnTo>
                  <a:lnTo>
                    <a:pt x="1967890" y="2652363"/>
                  </a:lnTo>
                  <a:lnTo>
                    <a:pt x="1922583" y="2660901"/>
                  </a:lnTo>
                  <a:lnTo>
                    <a:pt x="1875536" y="2663825"/>
                  </a:lnTo>
                  <a:lnTo>
                    <a:pt x="0" y="2663825"/>
                  </a:lnTo>
                  <a:lnTo>
                    <a:pt x="0" y="375031"/>
                  </a:lnTo>
                  <a:lnTo>
                    <a:pt x="2921" y="327985"/>
                  </a:lnTo>
                  <a:lnTo>
                    <a:pt x="11453" y="282684"/>
                  </a:lnTo>
                  <a:lnTo>
                    <a:pt x="25243" y="239479"/>
                  </a:lnTo>
                  <a:lnTo>
                    <a:pt x="43941" y="198721"/>
                  </a:lnTo>
                  <a:lnTo>
                    <a:pt x="67196" y="160761"/>
                  </a:lnTo>
                  <a:lnTo>
                    <a:pt x="94657" y="125952"/>
                  </a:lnTo>
                  <a:lnTo>
                    <a:pt x="125972" y="94644"/>
                  </a:lnTo>
                  <a:lnTo>
                    <a:pt x="160791" y="67189"/>
                  </a:lnTo>
                  <a:lnTo>
                    <a:pt x="198763" y="43938"/>
                  </a:lnTo>
                  <a:lnTo>
                    <a:pt x="239536" y="25242"/>
                  </a:lnTo>
                  <a:lnTo>
                    <a:pt x="282761" y="11453"/>
                  </a:lnTo>
                  <a:lnTo>
                    <a:pt x="328085" y="2921"/>
                  </a:lnTo>
                  <a:lnTo>
                    <a:pt x="375157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3930" y="2083498"/>
            <a:ext cx="1869439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55"/>
              </a:lnSpc>
              <a:spcBef>
                <a:spcPts val="100"/>
              </a:spcBef>
            </a:pPr>
            <a:r>
              <a:rPr sz="13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Atribuição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5"/>
              </a:lnSpc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Processos</a:t>
            </a:r>
            <a:r>
              <a:rPr sz="1300" spc="-10" dirty="0">
                <a:latin typeface="Arial"/>
                <a:cs typeface="Arial"/>
              </a:rPr>
              <a:t>: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Possibilidade</a:t>
            </a:r>
            <a:endParaRPr sz="1300">
              <a:latin typeface="Arial"/>
              <a:cs typeface="Arial"/>
            </a:endParaRPr>
          </a:p>
          <a:p>
            <a:pPr marL="139700" marR="127635" indent="-2540" algn="ctr">
              <a:lnSpc>
                <a:spcPts val="1550"/>
              </a:lnSpc>
              <a:spcBef>
                <a:spcPts val="105"/>
              </a:spcBef>
            </a:pP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5" dirty="0">
                <a:latin typeface="Arial"/>
                <a:cs typeface="Arial"/>
              </a:rPr>
              <a:t>atribuir </a:t>
            </a:r>
            <a:r>
              <a:rPr sz="1300" spc="-15" dirty="0">
                <a:latin typeface="Arial"/>
                <a:cs typeface="Arial"/>
              </a:rPr>
              <a:t>um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um </a:t>
            </a:r>
            <a:r>
              <a:rPr sz="1300" spc="-10" dirty="0">
                <a:latin typeface="Arial"/>
                <a:cs typeface="Arial"/>
              </a:rPr>
              <a:t> responsável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</a:t>
            </a:r>
            <a:r>
              <a:rPr sz="1300" spc="-20" dirty="0">
                <a:latin typeface="Arial"/>
                <a:cs typeface="Arial"/>
              </a:rPr>
              <a:t> Setor.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94101" y="1948052"/>
            <a:ext cx="7063105" cy="821055"/>
            <a:chOff x="2594101" y="1948052"/>
            <a:chExt cx="7063105" cy="821055"/>
          </a:xfrm>
        </p:grpSpPr>
        <p:sp>
          <p:nvSpPr>
            <p:cNvPr id="12" name="object 12"/>
            <p:cNvSpPr/>
            <p:nvPr/>
          </p:nvSpPr>
          <p:spPr>
            <a:xfrm>
              <a:off x="2603626" y="1957577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3450" y="2388869"/>
              <a:ext cx="6684009" cy="380365"/>
            </a:xfrm>
            <a:custGeom>
              <a:avLst/>
              <a:gdLst/>
              <a:ahLst/>
              <a:cxnLst/>
              <a:rect l="l" t="t" r="r" b="b"/>
              <a:pathLst>
                <a:path w="6684009" h="380364">
                  <a:moveTo>
                    <a:pt x="86361" y="28510"/>
                  </a:moveTo>
                  <a:lnTo>
                    <a:pt x="84962" y="57084"/>
                  </a:lnTo>
                  <a:lnTo>
                    <a:pt x="6682105" y="380238"/>
                  </a:lnTo>
                  <a:lnTo>
                    <a:pt x="6683502" y="351789"/>
                  </a:lnTo>
                  <a:lnTo>
                    <a:pt x="86361" y="28510"/>
                  </a:lnTo>
                  <a:close/>
                </a:path>
                <a:path w="6684009" h="380364">
                  <a:moveTo>
                    <a:pt x="87756" y="0"/>
                  </a:moveTo>
                  <a:lnTo>
                    <a:pt x="0" y="38607"/>
                  </a:lnTo>
                  <a:lnTo>
                    <a:pt x="83566" y="85597"/>
                  </a:lnTo>
                  <a:lnTo>
                    <a:pt x="84962" y="57084"/>
                  </a:lnTo>
                  <a:lnTo>
                    <a:pt x="70738" y="56387"/>
                  </a:lnTo>
                  <a:lnTo>
                    <a:pt x="72136" y="27812"/>
                  </a:lnTo>
                  <a:lnTo>
                    <a:pt x="86395" y="27812"/>
                  </a:lnTo>
                  <a:lnTo>
                    <a:pt x="87756" y="0"/>
                  </a:lnTo>
                  <a:close/>
                </a:path>
                <a:path w="6684009" h="380364">
                  <a:moveTo>
                    <a:pt x="72136" y="27812"/>
                  </a:moveTo>
                  <a:lnTo>
                    <a:pt x="70738" y="56387"/>
                  </a:lnTo>
                  <a:lnTo>
                    <a:pt x="84962" y="57084"/>
                  </a:lnTo>
                  <a:lnTo>
                    <a:pt x="86361" y="28510"/>
                  </a:lnTo>
                  <a:lnTo>
                    <a:pt x="72136" y="27812"/>
                  </a:lnTo>
                  <a:close/>
                </a:path>
                <a:path w="6684009" h="380364">
                  <a:moveTo>
                    <a:pt x="86395" y="27812"/>
                  </a:moveTo>
                  <a:lnTo>
                    <a:pt x="72136" y="27812"/>
                  </a:lnTo>
                  <a:lnTo>
                    <a:pt x="86361" y="28510"/>
                  </a:lnTo>
                  <a:lnTo>
                    <a:pt x="86395" y="2781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4867D450-A211-AB26-C8F0-D027C66BEED0}"/>
              </a:ext>
            </a:extLst>
          </p:cNvPr>
          <p:cNvSpPr txBox="1"/>
          <p:nvPr/>
        </p:nvSpPr>
        <p:spPr>
          <a:xfrm>
            <a:off x="4724400" y="474663"/>
            <a:ext cx="47059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Atribuição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69500" y="2083498"/>
            <a:ext cx="152844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1555"/>
              </a:lnSpc>
              <a:spcBef>
                <a:spcPts val="100"/>
              </a:spcBef>
            </a:pP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Incluir</a:t>
            </a:r>
            <a:r>
              <a:rPr sz="1300" u="sng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Bloco</a:t>
            </a:r>
            <a:r>
              <a:rPr sz="1300" spc="-10" dirty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 marL="4445" algn="ctr">
              <a:lnSpc>
                <a:spcPts val="1555"/>
              </a:lnSpc>
            </a:pPr>
            <a:r>
              <a:rPr sz="1300" spc="-5" dirty="0">
                <a:latin typeface="Arial"/>
                <a:cs typeface="Arial"/>
              </a:rPr>
              <a:t>Permite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5"/>
              </a:lnSpc>
              <a:spcBef>
                <a:spcPts val="45"/>
              </a:spcBef>
            </a:pPr>
            <a:r>
              <a:rPr sz="1300" spc="-5" dirty="0">
                <a:latin typeface="Arial"/>
                <a:cs typeface="Arial"/>
              </a:rPr>
              <a:t>incluir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processos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</a:t>
            </a:r>
            <a:endParaRPr sz="1300">
              <a:latin typeface="Arial"/>
              <a:cs typeface="Arial"/>
            </a:endParaRPr>
          </a:p>
          <a:p>
            <a:pPr marL="3810" algn="ctr">
              <a:lnSpc>
                <a:spcPts val="1550"/>
              </a:lnSpc>
            </a:pPr>
            <a:r>
              <a:rPr sz="1300" spc="-10" dirty="0">
                <a:latin typeface="Arial"/>
                <a:cs typeface="Arial"/>
              </a:rPr>
              <a:t>Bloco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Interno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ou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5"/>
              </a:lnSpc>
            </a:pP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Reunião.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32683" y="1948052"/>
            <a:ext cx="6696075" cy="821055"/>
            <a:chOff x="2932683" y="1948052"/>
            <a:chExt cx="6696075" cy="821055"/>
          </a:xfrm>
        </p:grpSpPr>
        <p:sp>
          <p:nvSpPr>
            <p:cNvPr id="12" name="object 12"/>
            <p:cNvSpPr/>
            <p:nvPr/>
          </p:nvSpPr>
          <p:spPr>
            <a:xfrm>
              <a:off x="2942208" y="1957577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8675" y="2403094"/>
              <a:ext cx="6260465" cy="366395"/>
            </a:xfrm>
            <a:custGeom>
              <a:avLst/>
              <a:gdLst/>
              <a:ahLst/>
              <a:cxnLst/>
              <a:rect l="l" t="t" r="r" b="b"/>
              <a:pathLst>
                <a:path w="6260465" h="366394">
                  <a:moveTo>
                    <a:pt x="86317" y="28529"/>
                  </a:moveTo>
                  <a:lnTo>
                    <a:pt x="84882" y="56975"/>
                  </a:lnTo>
                  <a:lnTo>
                    <a:pt x="6258686" y="366013"/>
                  </a:lnTo>
                  <a:lnTo>
                    <a:pt x="6260083" y="337565"/>
                  </a:lnTo>
                  <a:lnTo>
                    <a:pt x="86317" y="28529"/>
                  </a:lnTo>
                  <a:close/>
                </a:path>
                <a:path w="6260465" h="366394">
                  <a:moveTo>
                    <a:pt x="87757" y="0"/>
                  </a:moveTo>
                  <a:lnTo>
                    <a:pt x="0" y="38480"/>
                  </a:lnTo>
                  <a:lnTo>
                    <a:pt x="83438" y="85597"/>
                  </a:lnTo>
                  <a:lnTo>
                    <a:pt x="84882" y="56975"/>
                  </a:lnTo>
                  <a:lnTo>
                    <a:pt x="70612" y="56260"/>
                  </a:lnTo>
                  <a:lnTo>
                    <a:pt x="72009" y="27812"/>
                  </a:lnTo>
                  <a:lnTo>
                    <a:pt x="86353" y="27812"/>
                  </a:lnTo>
                  <a:lnTo>
                    <a:pt x="87757" y="0"/>
                  </a:lnTo>
                  <a:close/>
                </a:path>
                <a:path w="6260465" h="366394">
                  <a:moveTo>
                    <a:pt x="72009" y="27812"/>
                  </a:moveTo>
                  <a:lnTo>
                    <a:pt x="70612" y="56260"/>
                  </a:lnTo>
                  <a:lnTo>
                    <a:pt x="84882" y="56975"/>
                  </a:lnTo>
                  <a:lnTo>
                    <a:pt x="86317" y="28529"/>
                  </a:lnTo>
                  <a:lnTo>
                    <a:pt x="72009" y="27812"/>
                  </a:lnTo>
                  <a:close/>
                </a:path>
                <a:path w="6260465" h="366394">
                  <a:moveTo>
                    <a:pt x="86353" y="27812"/>
                  </a:moveTo>
                  <a:lnTo>
                    <a:pt x="72009" y="27812"/>
                  </a:lnTo>
                  <a:lnTo>
                    <a:pt x="86317" y="28529"/>
                  </a:lnTo>
                  <a:lnTo>
                    <a:pt x="86353" y="2781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E52F38F7-82B6-A0A0-0EAA-F00CCF32B328}"/>
              </a:ext>
            </a:extLst>
          </p:cNvPr>
          <p:cNvSpPr txBox="1"/>
          <p:nvPr/>
        </p:nvSpPr>
        <p:spPr>
          <a:xfrm>
            <a:off x="4724400" y="474663"/>
            <a:ext cx="47059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Incluir em Bloco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37750" y="2083498"/>
            <a:ext cx="159702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10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Sobrestar</a:t>
            </a:r>
            <a:r>
              <a:rPr sz="13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Processos</a:t>
            </a:r>
            <a:r>
              <a:rPr sz="1300" spc="-10" dirty="0">
                <a:latin typeface="Arial"/>
                <a:cs typeface="Arial"/>
              </a:rPr>
              <a:t>: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Permite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sobrestar </a:t>
            </a:r>
            <a:r>
              <a:rPr sz="1300" spc="-5" dirty="0">
                <a:latin typeface="Arial"/>
                <a:cs typeface="Arial"/>
              </a:rPr>
              <a:t> processos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estejam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aguardando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alguma providência.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71392" y="1948052"/>
            <a:ext cx="6357620" cy="821055"/>
            <a:chOff x="3271392" y="1948052"/>
            <a:chExt cx="6357620" cy="821055"/>
          </a:xfrm>
        </p:grpSpPr>
        <p:sp>
          <p:nvSpPr>
            <p:cNvPr id="12" name="object 12"/>
            <p:cNvSpPr/>
            <p:nvPr/>
          </p:nvSpPr>
          <p:spPr>
            <a:xfrm>
              <a:off x="3280917" y="1957577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7256" y="2417190"/>
              <a:ext cx="5922010" cy="352425"/>
            </a:xfrm>
            <a:custGeom>
              <a:avLst/>
              <a:gdLst/>
              <a:ahLst/>
              <a:cxnLst/>
              <a:rect l="l" t="t" r="r" b="b"/>
              <a:pathLst>
                <a:path w="5922009" h="352425">
                  <a:moveTo>
                    <a:pt x="86317" y="28536"/>
                  </a:moveTo>
                  <a:lnTo>
                    <a:pt x="84876" y="57108"/>
                  </a:lnTo>
                  <a:lnTo>
                    <a:pt x="5920104" y="351917"/>
                  </a:lnTo>
                  <a:lnTo>
                    <a:pt x="5921501" y="323469"/>
                  </a:lnTo>
                  <a:lnTo>
                    <a:pt x="86317" y="28536"/>
                  </a:lnTo>
                  <a:close/>
                </a:path>
                <a:path w="5922009" h="352425">
                  <a:moveTo>
                    <a:pt x="87756" y="0"/>
                  </a:moveTo>
                  <a:lnTo>
                    <a:pt x="0" y="38481"/>
                  </a:lnTo>
                  <a:lnTo>
                    <a:pt x="83438" y="85598"/>
                  </a:lnTo>
                  <a:lnTo>
                    <a:pt x="84876" y="57108"/>
                  </a:lnTo>
                  <a:lnTo>
                    <a:pt x="70612" y="56387"/>
                  </a:lnTo>
                  <a:lnTo>
                    <a:pt x="72008" y="27812"/>
                  </a:lnTo>
                  <a:lnTo>
                    <a:pt x="86353" y="27812"/>
                  </a:lnTo>
                  <a:lnTo>
                    <a:pt x="87756" y="0"/>
                  </a:lnTo>
                  <a:close/>
                </a:path>
                <a:path w="5922009" h="352425">
                  <a:moveTo>
                    <a:pt x="72008" y="27812"/>
                  </a:moveTo>
                  <a:lnTo>
                    <a:pt x="70612" y="56387"/>
                  </a:lnTo>
                  <a:lnTo>
                    <a:pt x="84876" y="57108"/>
                  </a:lnTo>
                  <a:lnTo>
                    <a:pt x="86317" y="28536"/>
                  </a:lnTo>
                  <a:lnTo>
                    <a:pt x="72008" y="27812"/>
                  </a:lnTo>
                  <a:close/>
                </a:path>
                <a:path w="5922009" h="352425">
                  <a:moveTo>
                    <a:pt x="86353" y="27812"/>
                  </a:moveTo>
                  <a:lnTo>
                    <a:pt x="72008" y="27812"/>
                  </a:lnTo>
                  <a:lnTo>
                    <a:pt x="86317" y="28536"/>
                  </a:lnTo>
                  <a:lnTo>
                    <a:pt x="86353" y="2781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0DD60D9F-972F-F73A-1265-5C42C36A4697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Sobrestar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596004" y="1348803"/>
            <a:ext cx="8199755" cy="2692400"/>
            <a:chOff x="3596004" y="1348803"/>
            <a:chExt cx="8199755" cy="2692400"/>
          </a:xfrm>
        </p:grpSpPr>
        <p:sp>
          <p:nvSpPr>
            <p:cNvPr id="8" name="object 8"/>
            <p:cNvSpPr/>
            <p:nvPr/>
          </p:nvSpPr>
          <p:spPr>
            <a:xfrm>
              <a:off x="3605529" y="1957578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1868" y="2389632"/>
              <a:ext cx="5597525" cy="379730"/>
            </a:xfrm>
            <a:custGeom>
              <a:avLst/>
              <a:gdLst/>
              <a:ahLst/>
              <a:cxnLst/>
              <a:rect l="l" t="t" r="r" b="b"/>
              <a:pathLst>
                <a:path w="5597525" h="379730">
                  <a:moveTo>
                    <a:pt x="86360" y="28518"/>
                  </a:moveTo>
                  <a:lnTo>
                    <a:pt x="84706" y="57100"/>
                  </a:lnTo>
                  <a:lnTo>
                    <a:pt x="5595365" y="379475"/>
                  </a:lnTo>
                  <a:lnTo>
                    <a:pt x="5597016" y="351027"/>
                  </a:lnTo>
                  <a:lnTo>
                    <a:pt x="86360" y="28518"/>
                  </a:lnTo>
                  <a:close/>
                </a:path>
                <a:path w="5597525" h="379730">
                  <a:moveTo>
                    <a:pt x="88010" y="0"/>
                  </a:moveTo>
                  <a:lnTo>
                    <a:pt x="0" y="37845"/>
                  </a:lnTo>
                  <a:lnTo>
                    <a:pt x="83057" y="85597"/>
                  </a:lnTo>
                  <a:lnTo>
                    <a:pt x="84706" y="57100"/>
                  </a:lnTo>
                  <a:lnTo>
                    <a:pt x="70357" y="56260"/>
                  </a:lnTo>
                  <a:lnTo>
                    <a:pt x="72135" y="27685"/>
                  </a:lnTo>
                  <a:lnTo>
                    <a:pt x="86408" y="27685"/>
                  </a:lnTo>
                  <a:lnTo>
                    <a:pt x="88010" y="0"/>
                  </a:lnTo>
                  <a:close/>
                </a:path>
                <a:path w="5597525" h="379730">
                  <a:moveTo>
                    <a:pt x="72135" y="27685"/>
                  </a:moveTo>
                  <a:lnTo>
                    <a:pt x="70357" y="56260"/>
                  </a:lnTo>
                  <a:lnTo>
                    <a:pt x="84706" y="57100"/>
                  </a:lnTo>
                  <a:lnTo>
                    <a:pt x="86360" y="28518"/>
                  </a:lnTo>
                  <a:lnTo>
                    <a:pt x="72135" y="27685"/>
                  </a:lnTo>
                  <a:close/>
                </a:path>
                <a:path w="5597525" h="379730">
                  <a:moveTo>
                    <a:pt x="86408" y="27685"/>
                  </a:moveTo>
                  <a:lnTo>
                    <a:pt x="72135" y="27685"/>
                  </a:lnTo>
                  <a:lnTo>
                    <a:pt x="86360" y="28518"/>
                  </a:lnTo>
                  <a:lnTo>
                    <a:pt x="86408" y="27685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28733" y="1363091"/>
              <a:ext cx="2352675" cy="2663825"/>
            </a:xfrm>
            <a:custGeom>
              <a:avLst/>
              <a:gdLst/>
              <a:ahLst/>
              <a:cxnLst/>
              <a:rect l="l" t="t" r="r" b="b"/>
              <a:pathLst>
                <a:path w="2352675" h="2663825">
                  <a:moveTo>
                    <a:pt x="2352675" y="0"/>
                  </a:moveTo>
                  <a:lnTo>
                    <a:pt x="392049" y="0"/>
                  </a:lnTo>
                  <a:lnTo>
                    <a:pt x="342868" y="3054"/>
                  </a:lnTo>
                  <a:lnTo>
                    <a:pt x="295512" y="11972"/>
                  </a:lnTo>
                  <a:lnTo>
                    <a:pt x="250346" y="26387"/>
                  </a:lnTo>
                  <a:lnTo>
                    <a:pt x="207739" y="45932"/>
                  </a:lnTo>
                  <a:lnTo>
                    <a:pt x="168057" y="70238"/>
                  </a:lnTo>
                  <a:lnTo>
                    <a:pt x="131668" y="98939"/>
                  </a:lnTo>
                  <a:lnTo>
                    <a:pt x="98939" y="131668"/>
                  </a:lnTo>
                  <a:lnTo>
                    <a:pt x="70238" y="168057"/>
                  </a:lnTo>
                  <a:lnTo>
                    <a:pt x="45932" y="207739"/>
                  </a:lnTo>
                  <a:lnTo>
                    <a:pt x="26387" y="250346"/>
                  </a:lnTo>
                  <a:lnTo>
                    <a:pt x="11972" y="295512"/>
                  </a:lnTo>
                  <a:lnTo>
                    <a:pt x="3054" y="342868"/>
                  </a:lnTo>
                  <a:lnTo>
                    <a:pt x="0" y="392049"/>
                  </a:lnTo>
                  <a:lnTo>
                    <a:pt x="0" y="2663825"/>
                  </a:lnTo>
                  <a:lnTo>
                    <a:pt x="1960499" y="2663825"/>
                  </a:lnTo>
                  <a:lnTo>
                    <a:pt x="2009681" y="2660768"/>
                  </a:lnTo>
                  <a:lnTo>
                    <a:pt x="2057043" y="2651844"/>
                  </a:lnTo>
                  <a:lnTo>
                    <a:pt x="2102218" y="2637419"/>
                  </a:lnTo>
                  <a:lnTo>
                    <a:pt x="2144837" y="2617864"/>
                  </a:lnTo>
                  <a:lnTo>
                    <a:pt x="2184532" y="2593544"/>
                  </a:lnTo>
                  <a:lnTo>
                    <a:pt x="2220935" y="2564828"/>
                  </a:lnTo>
                  <a:lnTo>
                    <a:pt x="2253678" y="2532085"/>
                  </a:lnTo>
                  <a:lnTo>
                    <a:pt x="2282394" y="2495682"/>
                  </a:lnTo>
                  <a:lnTo>
                    <a:pt x="2306714" y="2455987"/>
                  </a:lnTo>
                  <a:lnTo>
                    <a:pt x="2326269" y="2413368"/>
                  </a:lnTo>
                  <a:lnTo>
                    <a:pt x="2340694" y="2368193"/>
                  </a:lnTo>
                  <a:lnTo>
                    <a:pt x="2349618" y="2320831"/>
                  </a:lnTo>
                  <a:lnTo>
                    <a:pt x="2352675" y="2271649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28733" y="1363091"/>
              <a:ext cx="2352675" cy="2663825"/>
            </a:xfrm>
            <a:custGeom>
              <a:avLst/>
              <a:gdLst/>
              <a:ahLst/>
              <a:cxnLst/>
              <a:rect l="l" t="t" r="r" b="b"/>
              <a:pathLst>
                <a:path w="2352675" h="2663825">
                  <a:moveTo>
                    <a:pt x="392049" y="0"/>
                  </a:moveTo>
                  <a:lnTo>
                    <a:pt x="2352675" y="0"/>
                  </a:lnTo>
                  <a:lnTo>
                    <a:pt x="2352675" y="2271649"/>
                  </a:lnTo>
                  <a:lnTo>
                    <a:pt x="2349618" y="2320831"/>
                  </a:lnTo>
                  <a:lnTo>
                    <a:pt x="2340694" y="2368193"/>
                  </a:lnTo>
                  <a:lnTo>
                    <a:pt x="2326269" y="2413368"/>
                  </a:lnTo>
                  <a:lnTo>
                    <a:pt x="2306714" y="2455987"/>
                  </a:lnTo>
                  <a:lnTo>
                    <a:pt x="2282394" y="2495682"/>
                  </a:lnTo>
                  <a:lnTo>
                    <a:pt x="2253678" y="2532085"/>
                  </a:lnTo>
                  <a:lnTo>
                    <a:pt x="2220935" y="2564828"/>
                  </a:lnTo>
                  <a:lnTo>
                    <a:pt x="2184532" y="2593544"/>
                  </a:lnTo>
                  <a:lnTo>
                    <a:pt x="2144837" y="2617864"/>
                  </a:lnTo>
                  <a:lnTo>
                    <a:pt x="2102218" y="2637419"/>
                  </a:lnTo>
                  <a:lnTo>
                    <a:pt x="2057043" y="2651844"/>
                  </a:lnTo>
                  <a:lnTo>
                    <a:pt x="2009681" y="2660768"/>
                  </a:lnTo>
                  <a:lnTo>
                    <a:pt x="1960499" y="2663825"/>
                  </a:lnTo>
                  <a:lnTo>
                    <a:pt x="0" y="2663825"/>
                  </a:lnTo>
                  <a:lnTo>
                    <a:pt x="0" y="392049"/>
                  </a:lnTo>
                  <a:lnTo>
                    <a:pt x="3054" y="342868"/>
                  </a:lnTo>
                  <a:lnTo>
                    <a:pt x="11972" y="295512"/>
                  </a:lnTo>
                  <a:lnTo>
                    <a:pt x="26387" y="250346"/>
                  </a:lnTo>
                  <a:lnTo>
                    <a:pt x="45932" y="207739"/>
                  </a:lnTo>
                  <a:lnTo>
                    <a:pt x="70238" y="168057"/>
                  </a:lnTo>
                  <a:lnTo>
                    <a:pt x="98939" y="131668"/>
                  </a:lnTo>
                  <a:lnTo>
                    <a:pt x="131668" y="98939"/>
                  </a:lnTo>
                  <a:lnTo>
                    <a:pt x="168057" y="70238"/>
                  </a:lnTo>
                  <a:lnTo>
                    <a:pt x="207739" y="45932"/>
                  </a:lnTo>
                  <a:lnTo>
                    <a:pt x="250346" y="26387"/>
                  </a:lnTo>
                  <a:lnTo>
                    <a:pt x="295512" y="11972"/>
                  </a:lnTo>
                  <a:lnTo>
                    <a:pt x="342868" y="3054"/>
                  </a:lnTo>
                  <a:lnTo>
                    <a:pt x="392049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46539" y="1984375"/>
            <a:ext cx="193230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55"/>
              </a:lnSpc>
              <a:spcBef>
                <a:spcPts val="10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Concluir</a:t>
            </a:r>
            <a:r>
              <a:rPr sz="1300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Processo</a:t>
            </a:r>
            <a:r>
              <a:rPr sz="13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nesta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5"/>
              </a:lnSpc>
            </a:pPr>
            <a:r>
              <a:rPr sz="13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Unidade: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300">
              <a:latin typeface="Arial"/>
              <a:cs typeface="Arial"/>
            </a:endParaRPr>
          </a:p>
          <a:p>
            <a:pPr marR="3175" algn="ctr">
              <a:lnSpc>
                <a:spcPts val="1555"/>
              </a:lnSpc>
              <a:spcBef>
                <a:spcPts val="40"/>
              </a:spcBef>
            </a:pPr>
            <a:r>
              <a:rPr sz="1300" spc="-60" dirty="0">
                <a:latin typeface="Arial"/>
                <a:cs typeface="Arial"/>
              </a:rPr>
              <a:t>Tem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função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concluir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0"/>
              </a:lnSpc>
            </a:pPr>
            <a:r>
              <a:rPr sz="1300" spc="-15" dirty="0">
                <a:latin typeface="Arial"/>
                <a:cs typeface="Arial"/>
              </a:rPr>
              <a:t>um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na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0"/>
              </a:lnSpc>
            </a:pPr>
            <a:r>
              <a:rPr sz="1300" spc="-10" dirty="0">
                <a:latin typeface="Arial"/>
                <a:cs typeface="Arial"/>
              </a:rPr>
              <a:t>unidade.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Utilizado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quando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0"/>
              </a:lnSpc>
            </a:pPr>
            <a:r>
              <a:rPr sz="1300" spc="-5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unidade</a:t>
            </a:r>
            <a:r>
              <a:rPr sz="1300" dirty="0">
                <a:latin typeface="Arial"/>
                <a:cs typeface="Arial"/>
              </a:rPr>
              <a:t> já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cumpriu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5"/>
              </a:lnSpc>
            </a:pPr>
            <a:r>
              <a:rPr sz="1300" spc="-10" dirty="0">
                <a:latin typeface="Arial"/>
                <a:cs typeface="Arial"/>
              </a:rPr>
              <a:t>sua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função</a:t>
            </a:r>
            <a:r>
              <a:rPr sz="1300" spc="9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</a:t>
            </a:r>
            <a:r>
              <a:rPr sz="1300" spc="-5" dirty="0">
                <a:latin typeface="Arial"/>
                <a:cs typeface="Arial"/>
              </a:rPr>
              <a:t> processo.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310391F2-E2F6-7A83-D841-42AC553C3257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Concluir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80600" y="2281809"/>
            <a:ext cx="1710055" cy="821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00600"/>
              </a:lnSpc>
              <a:spcBef>
                <a:spcPts val="90"/>
              </a:spcBef>
            </a:pPr>
            <a:r>
              <a:rPr sz="13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Anotações</a:t>
            </a:r>
            <a:r>
              <a:rPr sz="1300" spc="-20" dirty="0">
                <a:latin typeface="Arial"/>
                <a:cs typeface="Arial"/>
              </a:rPr>
              <a:t>: 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Informações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internas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 </a:t>
            </a:r>
            <a:r>
              <a:rPr sz="1300" spc="-3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equipe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não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fazem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parte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do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48684" y="1948052"/>
            <a:ext cx="5652135" cy="821055"/>
            <a:chOff x="3948684" y="1948052"/>
            <a:chExt cx="5652135" cy="821055"/>
          </a:xfrm>
        </p:grpSpPr>
        <p:sp>
          <p:nvSpPr>
            <p:cNvPr id="12" name="object 12"/>
            <p:cNvSpPr/>
            <p:nvPr/>
          </p:nvSpPr>
          <p:spPr>
            <a:xfrm>
              <a:off x="3958209" y="1957577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8160" y="2362200"/>
              <a:ext cx="5273040" cy="407034"/>
            </a:xfrm>
            <a:custGeom>
              <a:avLst/>
              <a:gdLst/>
              <a:ahLst/>
              <a:cxnLst/>
              <a:rect l="l" t="t" r="r" b="b"/>
              <a:pathLst>
                <a:path w="5273040" h="407035">
                  <a:moveTo>
                    <a:pt x="86487" y="28518"/>
                  </a:moveTo>
                  <a:lnTo>
                    <a:pt x="84579" y="57101"/>
                  </a:lnTo>
                  <a:lnTo>
                    <a:pt x="5270754" y="406908"/>
                  </a:lnTo>
                  <a:lnTo>
                    <a:pt x="5272659" y="378460"/>
                  </a:lnTo>
                  <a:lnTo>
                    <a:pt x="86487" y="28518"/>
                  </a:lnTo>
                  <a:close/>
                </a:path>
                <a:path w="5273040" h="407035">
                  <a:moveTo>
                    <a:pt x="88391" y="0"/>
                  </a:moveTo>
                  <a:lnTo>
                    <a:pt x="0" y="37084"/>
                  </a:lnTo>
                  <a:lnTo>
                    <a:pt x="82676" y="85598"/>
                  </a:lnTo>
                  <a:lnTo>
                    <a:pt x="84579" y="57101"/>
                  </a:lnTo>
                  <a:lnTo>
                    <a:pt x="70230" y="56134"/>
                  </a:lnTo>
                  <a:lnTo>
                    <a:pt x="72262" y="27559"/>
                  </a:lnTo>
                  <a:lnTo>
                    <a:pt x="86552" y="27559"/>
                  </a:lnTo>
                  <a:lnTo>
                    <a:pt x="88391" y="0"/>
                  </a:lnTo>
                  <a:close/>
                </a:path>
                <a:path w="5273040" h="407035">
                  <a:moveTo>
                    <a:pt x="72262" y="27559"/>
                  </a:moveTo>
                  <a:lnTo>
                    <a:pt x="70230" y="56134"/>
                  </a:lnTo>
                  <a:lnTo>
                    <a:pt x="84579" y="57101"/>
                  </a:lnTo>
                  <a:lnTo>
                    <a:pt x="86487" y="28518"/>
                  </a:lnTo>
                  <a:lnTo>
                    <a:pt x="72262" y="27559"/>
                  </a:lnTo>
                  <a:close/>
                </a:path>
                <a:path w="5273040" h="407035">
                  <a:moveTo>
                    <a:pt x="86552" y="27559"/>
                  </a:moveTo>
                  <a:lnTo>
                    <a:pt x="72262" y="27559"/>
                  </a:lnTo>
                  <a:lnTo>
                    <a:pt x="86487" y="28518"/>
                  </a:lnTo>
                  <a:lnTo>
                    <a:pt x="86552" y="27559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6833B333-5230-847F-859B-697D22F5BE8C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Anotar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31400" y="1885315"/>
            <a:ext cx="1602105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5"/>
              </a:spcBef>
            </a:pP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Acompanhamento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especial</a:t>
            </a:r>
            <a:r>
              <a:rPr sz="1300" spc="-5" dirty="0">
                <a:latin typeface="Arial"/>
                <a:cs typeface="Arial"/>
              </a:rPr>
              <a:t>: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permite 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incluir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mesmo 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mais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um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grupo</a:t>
            </a:r>
            <a:endParaRPr sz="1300">
              <a:latin typeface="Arial"/>
              <a:cs typeface="Arial"/>
            </a:endParaRPr>
          </a:p>
          <a:p>
            <a:pPr marL="31750" marR="16510" algn="ctr">
              <a:lnSpc>
                <a:spcPts val="1550"/>
              </a:lnSpc>
              <a:spcBef>
                <a:spcPts val="55"/>
              </a:spcBef>
            </a:pPr>
            <a:r>
              <a:rPr sz="1300" spc="25" dirty="0">
                <a:latin typeface="Arial"/>
                <a:cs typeface="Arial"/>
              </a:rPr>
              <a:t>d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</a:rPr>
              <a:t>c</a:t>
            </a:r>
            <a:r>
              <a:rPr sz="1300" spc="-30" dirty="0">
                <a:latin typeface="Arial"/>
                <a:cs typeface="Arial"/>
              </a:rPr>
              <a:t>o</a:t>
            </a:r>
            <a:r>
              <a:rPr sz="1300" spc="10" dirty="0">
                <a:latin typeface="Arial"/>
                <a:cs typeface="Arial"/>
              </a:rPr>
              <a:t>m</a:t>
            </a:r>
            <a:r>
              <a:rPr sz="1300" spc="20" dirty="0">
                <a:latin typeface="Arial"/>
                <a:cs typeface="Arial"/>
              </a:rPr>
              <a:t>p</a:t>
            </a:r>
            <a:r>
              <a:rPr sz="1300" spc="-25" dirty="0">
                <a:latin typeface="Arial"/>
                <a:cs typeface="Arial"/>
              </a:rPr>
              <a:t>anha</a:t>
            </a:r>
            <a:r>
              <a:rPr sz="1300" spc="10" dirty="0">
                <a:latin typeface="Arial"/>
                <a:cs typeface="Arial"/>
              </a:rPr>
              <a:t>m</a:t>
            </a:r>
            <a:r>
              <a:rPr sz="1300" spc="-25" dirty="0">
                <a:latin typeface="Arial"/>
                <a:cs typeface="Arial"/>
              </a:rPr>
              <a:t>en</a:t>
            </a:r>
            <a:r>
              <a:rPr sz="1300" spc="-15" dirty="0">
                <a:latin typeface="Arial"/>
                <a:cs typeface="Arial"/>
              </a:rPr>
              <a:t>t</a:t>
            </a:r>
            <a:r>
              <a:rPr sz="1300" dirty="0">
                <a:latin typeface="Arial"/>
                <a:cs typeface="Arial"/>
              </a:rPr>
              <a:t>o  </a:t>
            </a:r>
            <a:r>
              <a:rPr sz="1300" spc="-5" dirty="0">
                <a:latin typeface="Arial"/>
                <a:cs typeface="Arial"/>
              </a:rPr>
              <a:t>Especial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na </a:t>
            </a:r>
            <a:r>
              <a:rPr sz="1300" spc="-10" dirty="0">
                <a:latin typeface="Arial"/>
                <a:cs typeface="Arial"/>
              </a:rPr>
              <a:t>unidade.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59198" y="1933955"/>
            <a:ext cx="5341620" cy="835660"/>
            <a:chOff x="4259198" y="1933955"/>
            <a:chExt cx="5341620" cy="835660"/>
          </a:xfrm>
        </p:grpSpPr>
        <p:sp>
          <p:nvSpPr>
            <p:cNvPr id="12" name="object 12"/>
            <p:cNvSpPr/>
            <p:nvPr/>
          </p:nvSpPr>
          <p:spPr>
            <a:xfrm>
              <a:off x="4268723" y="1943480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9159" y="2390393"/>
              <a:ext cx="4892040" cy="379095"/>
            </a:xfrm>
            <a:custGeom>
              <a:avLst/>
              <a:gdLst/>
              <a:ahLst/>
              <a:cxnLst/>
              <a:rect l="l" t="t" r="r" b="b"/>
              <a:pathLst>
                <a:path w="4892040" h="379094">
                  <a:moveTo>
                    <a:pt x="86488" y="28511"/>
                  </a:moveTo>
                  <a:lnTo>
                    <a:pt x="84580" y="57085"/>
                  </a:lnTo>
                  <a:lnTo>
                    <a:pt x="4889754" y="378713"/>
                  </a:lnTo>
                  <a:lnTo>
                    <a:pt x="4891659" y="350265"/>
                  </a:lnTo>
                  <a:lnTo>
                    <a:pt x="86488" y="28511"/>
                  </a:lnTo>
                  <a:close/>
                </a:path>
                <a:path w="4892040" h="379094">
                  <a:moveTo>
                    <a:pt x="88391" y="0"/>
                  </a:moveTo>
                  <a:lnTo>
                    <a:pt x="0" y="37083"/>
                  </a:lnTo>
                  <a:lnTo>
                    <a:pt x="82676" y="85597"/>
                  </a:lnTo>
                  <a:lnTo>
                    <a:pt x="84580" y="57085"/>
                  </a:lnTo>
                  <a:lnTo>
                    <a:pt x="70357" y="56133"/>
                  </a:lnTo>
                  <a:lnTo>
                    <a:pt x="72262" y="27558"/>
                  </a:lnTo>
                  <a:lnTo>
                    <a:pt x="86552" y="27558"/>
                  </a:lnTo>
                  <a:lnTo>
                    <a:pt x="88391" y="0"/>
                  </a:lnTo>
                  <a:close/>
                </a:path>
                <a:path w="4892040" h="379094">
                  <a:moveTo>
                    <a:pt x="72262" y="27558"/>
                  </a:moveTo>
                  <a:lnTo>
                    <a:pt x="70357" y="56133"/>
                  </a:lnTo>
                  <a:lnTo>
                    <a:pt x="84580" y="57085"/>
                  </a:lnTo>
                  <a:lnTo>
                    <a:pt x="86488" y="28511"/>
                  </a:lnTo>
                  <a:lnTo>
                    <a:pt x="72262" y="27558"/>
                  </a:lnTo>
                  <a:close/>
                </a:path>
                <a:path w="4892040" h="379094">
                  <a:moveTo>
                    <a:pt x="86552" y="27558"/>
                  </a:moveTo>
                  <a:lnTo>
                    <a:pt x="72262" y="27558"/>
                  </a:lnTo>
                  <a:lnTo>
                    <a:pt x="86488" y="28511"/>
                  </a:lnTo>
                  <a:lnTo>
                    <a:pt x="86552" y="27558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2DDDCE77-B5E7-6873-E242-8F30915E81BC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Acompanhar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74250" y="2182431"/>
            <a:ext cx="1721485" cy="8216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9850" marR="71120" indent="8890" algn="ctr">
              <a:lnSpc>
                <a:spcPct val="101099"/>
              </a:lnSpc>
              <a:spcBef>
                <a:spcPts val="85"/>
              </a:spcBef>
            </a:pP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Incluir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documento: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p</a:t>
            </a:r>
            <a:r>
              <a:rPr sz="1300" spc="-25" dirty="0">
                <a:latin typeface="Arial"/>
                <a:cs typeface="Arial"/>
              </a:rPr>
              <a:t>o</a:t>
            </a:r>
            <a:r>
              <a:rPr sz="1300" dirty="0">
                <a:latin typeface="Arial"/>
                <a:cs typeface="Arial"/>
              </a:rPr>
              <a:t>ss</a:t>
            </a:r>
            <a:r>
              <a:rPr sz="1300" spc="5" dirty="0">
                <a:latin typeface="Arial"/>
                <a:cs typeface="Arial"/>
              </a:rPr>
              <a:t>i</a:t>
            </a:r>
            <a:r>
              <a:rPr sz="1300" spc="20" dirty="0">
                <a:latin typeface="Arial"/>
                <a:cs typeface="Arial"/>
              </a:rPr>
              <a:t>b</a:t>
            </a:r>
            <a:r>
              <a:rPr sz="1300" spc="5" dirty="0">
                <a:latin typeface="Arial"/>
                <a:cs typeface="Arial"/>
              </a:rPr>
              <a:t>ili</a:t>
            </a:r>
            <a:r>
              <a:rPr sz="1300" spc="20" dirty="0">
                <a:latin typeface="Arial"/>
                <a:cs typeface="Arial"/>
              </a:rPr>
              <a:t>d</a:t>
            </a:r>
            <a:r>
              <a:rPr sz="1300" spc="-25" dirty="0">
                <a:latin typeface="Arial"/>
                <a:cs typeface="Arial"/>
              </a:rPr>
              <a:t>a</a:t>
            </a:r>
            <a:r>
              <a:rPr sz="1300" spc="20" dirty="0">
                <a:latin typeface="Arial"/>
                <a:cs typeface="Arial"/>
              </a:rPr>
              <a:t>d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d</a:t>
            </a:r>
            <a:r>
              <a:rPr sz="1300" dirty="0">
                <a:latin typeface="Arial"/>
                <a:cs typeface="Arial"/>
              </a:rPr>
              <a:t>e  </a:t>
            </a:r>
            <a:r>
              <a:rPr sz="1300" spc="-5" dirty="0">
                <a:latin typeface="Arial"/>
                <a:cs typeface="Arial"/>
              </a:rPr>
              <a:t>incluir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documento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50"/>
              </a:lnSpc>
            </a:pPr>
            <a:r>
              <a:rPr sz="1300" spc="-15" dirty="0">
                <a:latin typeface="Arial"/>
                <a:cs typeface="Arial"/>
              </a:rPr>
              <a:t>um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ou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mais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26102" y="1948052"/>
            <a:ext cx="4975225" cy="821055"/>
            <a:chOff x="4626102" y="1948052"/>
            <a:chExt cx="4975225" cy="821055"/>
          </a:xfrm>
        </p:grpSpPr>
        <p:sp>
          <p:nvSpPr>
            <p:cNvPr id="12" name="object 12"/>
            <p:cNvSpPr/>
            <p:nvPr/>
          </p:nvSpPr>
          <p:spPr>
            <a:xfrm>
              <a:off x="4635627" y="1957577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9675" y="2376931"/>
              <a:ext cx="4581525" cy="392430"/>
            </a:xfrm>
            <a:custGeom>
              <a:avLst/>
              <a:gdLst/>
              <a:ahLst/>
              <a:cxnLst/>
              <a:rect l="l" t="t" r="r" b="b"/>
              <a:pathLst>
                <a:path w="4581525" h="392430">
                  <a:moveTo>
                    <a:pt x="86528" y="28495"/>
                  </a:moveTo>
                  <a:lnTo>
                    <a:pt x="84405" y="57073"/>
                  </a:lnTo>
                  <a:lnTo>
                    <a:pt x="4579111" y="392175"/>
                  </a:lnTo>
                  <a:lnTo>
                    <a:pt x="4581271" y="363727"/>
                  </a:lnTo>
                  <a:lnTo>
                    <a:pt x="86528" y="28495"/>
                  </a:lnTo>
                  <a:close/>
                </a:path>
                <a:path w="4581525" h="392430">
                  <a:moveTo>
                    <a:pt x="88646" y="0"/>
                  </a:moveTo>
                  <a:lnTo>
                    <a:pt x="0" y="36448"/>
                  </a:lnTo>
                  <a:lnTo>
                    <a:pt x="82296" y="85470"/>
                  </a:lnTo>
                  <a:lnTo>
                    <a:pt x="84405" y="57073"/>
                  </a:lnTo>
                  <a:lnTo>
                    <a:pt x="70103" y="56006"/>
                  </a:lnTo>
                  <a:lnTo>
                    <a:pt x="72262" y="27431"/>
                  </a:lnTo>
                  <a:lnTo>
                    <a:pt x="86607" y="27431"/>
                  </a:lnTo>
                  <a:lnTo>
                    <a:pt x="88646" y="0"/>
                  </a:lnTo>
                  <a:close/>
                </a:path>
                <a:path w="4581525" h="392430">
                  <a:moveTo>
                    <a:pt x="72262" y="27431"/>
                  </a:moveTo>
                  <a:lnTo>
                    <a:pt x="70103" y="56006"/>
                  </a:lnTo>
                  <a:lnTo>
                    <a:pt x="84405" y="57073"/>
                  </a:lnTo>
                  <a:lnTo>
                    <a:pt x="86528" y="28495"/>
                  </a:lnTo>
                  <a:lnTo>
                    <a:pt x="72262" y="27431"/>
                  </a:lnTo>
                  <a:close/>
                </a:path>
                <a:path w="4581525" h="392430">
                  <a:moveTo>
                    <a:pt x="86607" y="27431"/>
                  </a:moveTo>
                  <a:lnTo>
                    <a:pt x="72262" y="27431"/>
                  </a:lnTo>
                  <a:lnTo>
                    <a:pt x="86528" y="28495"/>
                  </a:lnTo>
                  <a:lnTo>
                    <a:pt x="86607" y="27431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C625435E-94B7-D61C-8BF5-7906A2E82B39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Incluir Documento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0829" y="592391"/>
            <a:ext cx="38823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Apresentação</a:t>
            </a:r>
            <a:r>
              <a:rPr spc="5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spc="-20" dirty="0"/>
              <a:t>SEI!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37117" y="1359217"/>
            <a:ext cx="7517765" cy="4139565"/>
            <a:chOff x="2337180" y="1579752"/>
            <a:chExt cx="7517765" cy="4139565"/>
          </a:xfrm>
        </p:grpSpPr>
        <p:sp>
          <p:nvSpPr>
            <p:cNvPr id="4" name="object 4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25089" y="1766570"/>
            <a:ext cx="6772275" cy="332486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SEI!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Sistema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Eletrônico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Informações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50200"/>
              </a:lnSpc>
              <a:spcBef>
                <a:spcPts val="10"/>
              </a:spcBef>
              <a:tabLst>
                <a:tab pos="410400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 SEI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é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gestão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arquivísticos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eletrônicos,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interface amigável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práticas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inovadoras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Permite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produção, edição,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assinatura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trâmite 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dentro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próprio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sistema,	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permitindo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atuação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simultânea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várias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ao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mesmo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tempo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um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mesmo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ainda</a:t>
            </a:r>
            <a:r>
              <a:rPr sz="1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distantes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fisicamente,</a:t>
            </a:r>
            <a:r>
              <a:rPr sz="18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reduzindo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tempo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realização</a:t>
            </a:r>
            <a:r>
              <a:rPr sz="18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atividades.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67900" y="1785937"/>
            <a:ext cx="1729105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31115" indent="-7620" algn="ctr">
              <a:lnSpc>
                <a:spcPct val="100200"/>
              </a:lnSpc>
              <a:spcBef>
                <a:spcPts val="10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Adicionar</a:t>
            </a:r>
            <a:r>
              <a:rPr sz="130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Marcador: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permite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 unidade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crie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ou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atribua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marcadores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(ícones </a:t>
            </a:r>
            <a:r>
              <a:rPr sz="1300" spc="-10" dirty="0">
                <a:latin typeface="Arial"/>
                <a:cs typeface="Arial"/>
              </a:rPr>
              <a:t> com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cor</a:t>
            </a:r>
            <a:r>
              <a:rPr sz="1300" spc="-5" dirty="0">
                <a:latin typeface="Arial"/>
                <a:cs typeface="Arial"/>
              </a:rPr>
              <a:t> 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45"/>
              </a:lnSpc>
            </a:pPr>
            <a:r>
              <a:rPr sz="1300" spc="-5" dirty="0">
                <a:latin typeface="Arial"/>
                <a:cs typeface="Arial"/>
              </a:rPr>
              <a:t>descrição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própria)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para</a:t>
            </a:r>
            <a:endParaRPr sz="1300">
              <a:latin typeface="Arial"/>
              <a:cs typeface="Arial"/>
            </a:endParaRPr>
          </a:p>
          <a:p>
            <a:pPr marL="6350" algn="ctr">
              <a:lnSpc>
                <a:spcPts val="1555"/>
              </a:lnSpc>
            </a:pPr>
            <a:r>
              <a:rPr sz="1300" spc="-15" dirty="0">
                <a:latin typeface="Arial"/>
                <a:cs typeface="Arial"/>
              </a:rPr>
              <a:t>os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sob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sua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300" spc="-10" dirty="0">
                <a:latin typeface="Arial"/>
                <a:cs typeface="Arial"/>
              </a:rPr>
              <a:t>gestão.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75198" y="1919858"/>
            <a:ext cx="4326255" cy="849630"/>
            <a:chOff x="5275198" y="1919858"/>
            <a:chExt cx="4326255" cy="849630"/>
          </a:xfrm>
        </p:grpSpPr>
        <p:sp>
          <p:nvSpPr>
            <p:cNvPr id="12" name="object 12"/>
            <p:cNvSpPr/>
            <p:nvPr/>
          </p:nvSpPr>
          <p:spPr>
            <a:xfrm>
              <a:off x="5284723" y="1929383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25159" y="2378201"/>
              <a:ext cx="3876040" cy="391160"/>
            </a:xfrm>
            <a:custGeom>
              <a:avLst/>
              <a:gdLst/>
              <a:ahLst/>
              <a:cxnLst/>
              <a:rect l="l" t="t" r="r" b="b"/>
              <a:pathLst>
                <a:path w="3876040" h="391160">
                  <a:moveTo>
                    <a:pt x="86657" y="28435"/>
                  </a:moveTo>
                  <a:lnTo>
                    <a:pt x="84159" y="56887"/>
                  </a:lnTo>
                  <a:lnTo>
                    <a:pt x="3873499" y="390906"/>
                  </a:lnTo>
                  <a:lnTo>
                    <a:pt x="3875913" y="362458"/>
                  </a:lnTo>
                  <a:lnTo>
                    <a:pt x="86657" y="28435"/>
                  </a:lnTo>
                  <a:close/>
                </a:path>
                <a:path w="3876040" h="391160">
                  <a:moveTo>
                    <a:pt x="89153" y="0"/>
                  </a:moveTo>
                  <a:lnTo>
                    <a:pt x="0" y="35178"/>
                  </a:lnTo>
                  <a:lnTo>
                    <a:pt x="81661" y="85344"/>
                  </a:lnTo>
                  <a:lnTo>
                    <a:pt x="84159" y="56887"/>
                  </a:lnTo>
                  <a:lnTo>
                    <a:pt x="69850" y="55625"/>
                  </a:lnTo>
                  <a:lnTo>
                    <a:pt x="72389" y="27177"/>
                  </a:lnTo>
                  <a:lnTo>
                    <a:pt x="86767" y="27177"/>
                  </a:lnTo>
                  <a:lnTo>
                    <a:pt x="89153" y="0"/>
                  </a:lnTo>
                  <a:close/>
                </a:path>
                <a:path w="3876040" h="391160">
                  <a:moveTo>
                    <a:pt x="72389" y="27177"/>
                  </a:moveTo>
                  <a:lnTo>
                    <a:pt x="69850" y="55625"/>
                  </a:lnTo>
                  <a:lnTo>
                    <a:pt x="84159" y="56887"/>
                  </a:lnTo>
                  <a:lnTo>
                    <a:pt x="86657" y="28435"/>
                  </a:lnTo>
                  <a:lnTo>
                    <a:pt x="72389" y="27177"/>
                  </a:lnTo>
                  <a:close/>
                </a:path>
                <a:path w="3876040" h="391160">
                  <a:moveTo>
                    <a:pt x="86767" y="27177"/>
                  </a:moveTo>
                  <a:lnTo>
                    <a:pt x="72389" y="27177"/>
                  </a:lnTo>
                  <a:lnTo>
                    <a:pt x="86657" y="28435"/>
                  </a:lnTo>
                  <a:lnTo>
                    <a:pt x="86767" y="27177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DAEAA303-CEA6-02DF-A33E-67B80D75A0DA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 err="1">
                <a:latin typeface="Arial"/>
                <a:cs typeface="Arial"/>
              </a:rPr>
              <a:t>Add</a:t>
            </a:r>
            <a:r>
              <a:rPr lang="pt-BR" sz="2400" spc="-5" dirty="0">
                <a:latin typeface="Arial"/>
                <a:cs typeface="Arial"/>
              </a:rPr>
              <a:t> Marcador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93300" y="1984375"/>
            <a:ext cx="167513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ctr">
              <a:lnSpc>
                <a:spcPct val="100000"/>
              </a:lnSpc>
              <a:spcBef>
                <a:spcPts val="100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Controle</a:t>
            </a:r>
            <a:r>
              <a:rPr sz="1300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3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prazos: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apresenta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 </a:t>
            </a:r>
            <a:r>
              <a:rPr sz="1300" spc="-10" dirty="0">
                <a:latin typeface="Arial"/>
                <a:cs typeface="Arial"/>
              </a:rPr>
              <a:t>número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5" dirty="0">
                <a:latin typeface="Arial"/>
                <a:cs typeface="Arial"/>
              </a:rPr>
              <a:t>processos </a:t>
            </a:r>
            <a:r>
              <a:rPr sz="1300" spc="10" dirty="0">
                <a:latin typeface="Arial"/>
                <a:cs typeface="Arial"/>
              </a:rPr>
              <a:t>da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unidade</a:t>
            </a:r>
            <a:r>
              <a:rPr sz="1300" spc="-10" dirty="0">
                <a:latin typeface="Arial"/>
                <a:cs typeface="Arial"/>
              </a:rPr>
              <a:t> com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Controle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10" dirty="0">
                <a:latin typeface="Arial"/>
                <a:cs typeface="Arial"/>
              </a:rPr>
              <a:t>Prazo </a:t>
            </a:r>
            <a:r>
              <a:rPr sz="1300" spc="-5" dirty="0">
                <a:latin typeface="Arial"/>
                <a:cs typeface="Arial"/>
              </a:rPr>
              <a:t>por tipo: </a:t>
            </a:r>
            <a:r>
              <a:rPr sz="1300" spc="-10" dirty="0">
                <a:latin typeface="Arial"/>
                <a:cs typeface="Arial"/>
              </a:rPr>
              <a:t>Em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andamento,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Atrasados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Concluídos.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13780" y="1919858"/>
            <a:ext cx="4058285" cy="849630"/>
            <a:chOff x="5613780" y="1919858"/>
            <a:chExt cx="4058285" cy="849630"/>
          </a:xfrm>
        </p:grpSpPr>
        <p:sp>
          <p:nvSpPr>
            <p:cNvPr id="12" name="object 12"/>
            <p:cNvSpPr/>
            <p:nvPr/>
          </p:nvSpPr>
          <p:spPr>
            <a:xfrm>
              <a:off x="5623305" y="1929383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353" y="2351023"/>
              <a:ext cx="3664585" cy="418465"/>
            </a:xfrm>
            <a:custGeom>
              <a:avLst/>
              <a:gdLst/>
              <a:ahLst/>
              <a:cxnLst/>
              <a:rect l="l" t="t" r="r" b="b"/>
              <a:pathLst>
                <a:path w="3664584" h="418464">
                  <a:moveTo>
                    <a:pt x="86779" y="28490"/>
                  </a:moveTo>
                  <a:lnTo>
                    <a:pt x="83901" y="56930"/>
                  </a:lnTo>
                  <a:lnTo>
                    <a:pt x="3661664" y="418084"/>
                  </a:lnTo>
                  <a:lnTo>
                    <a:pt x="3664457" y="389636"/>
                  </a:lnTo>
                  <a:lnTo>
                    <a:pt x="86779" y="28490"/>
                  </a:lnTo>
                  <a:close/>
                </a:path>
                <a:path w="3664584" h="418464">
                  <a:moveTo>
                    <a:pt x="89662" y="0"/>
                  </a:moveTo>
                  <a:lnTo>
                    <a:pt x="0" y="34036"/>
                  </a:lnTo>
                  <a:lnTo>
                    <a:pt x="81025" y="85343"/>
                  </a:lnTo>
                  <a:lnTo>
                    <a:pt x="83901" y="56930"/>
                  </a:lnTo>
                  <a:lnTo>
                    <a:pt x="69723" y="55499"/>
                  </a:lnTo>
                  <a:lnTo>
                    <a:pt x="72517" y="27050"/>
                  </a:lnTo>
                  <a:lnTo>
                    <a:pt x="86924" y="27050"/>
                  </a:lnTo>
                  <a:lnTo>
                    <a:pt x="89662" y="0"/>
                  </a:lnTo>
                  <a:close/>
                </a:path>
                <a:path w="3664584" h="418464">
                  <a:moveTo>
                    <a:pt x="72517" y="27050"/>
                  </a:moveTo>
                  <a:lnTo>
                    <a:pt x="69723" y="55499"/>
                  </a:lnTo>
                  <a:lnTo>
                    <a:pt x="83901" y="56930"/>
                  </a:lnTo>
                  <a:lnTo>
                    <a:pt x="86779" y="28490"/>
                  </a:lnTo>
                  <a:lnTo>
                    <a:pt x="72517" y="27050"/>
                  </a:lnTo>
                  <a:close/>
                </a:path>
                <a:path w="3664584" h="418464">
                  <a:moveTo>
                    <a:pt x="86924" y="27050"/>
                  </a:moveTo>
                  <a:lnTo>
                    <a:pt x="72517" y="27050"/>
                  </a:lnTo>
                  <a:lnTo>
                    <a:pt x="86779" y="28490"/>
                  </a:lnTo>
                  <a:lnTo>
                    <a:pt x="86924" y="2705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4C2B8995-0914-92EE-A688-76092713DAF8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Controle de Prazos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45840" y="1348803"/>
            <a:ext cx="2279650" cy="2692400"/>
            <a:chOff x="9645840" y="1348803"/>
            <a:chExt cx="2279650" cy="2692400"/>
          </a:xfrm>
        </p:grpSpPr>
        <p:sp>
          <p:nvSpPr>
            <p:cNvPr id="8" name="object 8"/>
            <p:cNvSpPr/>
            <p:nvPr/>
          </p:nvSpPr>
          <p:spPr>
            <a:xfrm>
              <a:off x="9660128" y="1363091"/>
              <a:ext cx="2251075" cy="2663825"/>
            </a:xfrm>
            <a:custGeom>
              <a:avLst/>
              <a:gdLst/>
              <a:ahLst/>
              <a:cxnLst/>
              <a:rect l="l" t="t" r="r" b="b"/>
              <a:pathLst>
                <a:path w="2251075" h="2663825">
                  <a:moveTo>
                    <a:pt x="2250694" y="0"/>
                  </a:moveTo>
                  <a:lnTo>
                    <a:pt x="375157" y="0"/>
                  </a:lnTo>
                  <a:lnTo>
                    <a:pt x="328085" y="2921"/>
                  </a:lnTo>
                  <a:lnTo>
                    <a:pt x="282761" y="11453"/>
                  </a:lnTo>
                  <a:lnTo>
                    <a:pt x="239536" y="25242"/>
                  </a:lnTo>
                  <a:lnTo>
                    <a:pt x="198763" y="43938"/>
                  </a:lnTo>
                  <a:lnTo>
                    <a:pt x="160791" y="67189"/>
                  </a:lnTo>
                  <a:lnTo>
                    <a:pt x="125972" y="94644"/>
                  </a:lnTo>
                  <a:lnTo>
                    <a:pt x="94657" y="125952"/>
                  </a:lnTo>
                  <a:lnTo>
                    <a:pt x="67196" y="160761"/>
                  </a:lnTo>
                  <a:lnTo>
                    <a:pt x="43941" y="198721"/>
                  </a:lnTo>
                  <a:lnTo>
                    <a:pt x="25243" y="239479"/>
                  </a:lnTo>
                  <a:lnTo>
                    <a:pt x="11453" y="282684"/>
                  </a:lnTo>
                  <a:lnTo>
                    <a:pt x="2921" y="327985"/>
                  </a:lnTo>
                  <a:lnTo>
                    <a:pt x="0" y="375031"/>
                  </a:lnTo>
                  <a:lnTo>
                    <a:pt x="0" y="2663825"/>
                  </a:lnTo>
                  <a:lnTo>
                    <a:pt x="1875536" y="2663825"/>
                  </a:lnTo>
                  <a:lnTo>
                    <a:pt x="1922583" y="2660901"/>
                  </a:lnTo>
                  <a:lnTo>
                    <a:pt x="1967890" y="2652363"/>
                  </a:lnTo>
                  <a:lnTo>
                    <a:pt x="2011105" y="2638565"/>
                  </a:lnTo>
                  <a:lnTo>
                    <a:pt x="2051874" y="2619858"/>
                  </a:lnTo>
                  <a:lnTo>
                    <a:pt x="2089846" y="2596593"/>
                  </a:lnTo>
                  <a:lnTo>
                    <a:pt x="2124670" y="2569124"/>
                  </a:lnTo>
                  <a:lnTo>
                    <a:pt x="2155993" y="2537801"/>
                  </a:lnTo>
                  <a:lnTo>
                    <a:pt x="2183462" y="2502977"/>
                  </a:lnTo>
                  <a:lnTo>
                    <a:pt x="2206727" y="2465005"/>
                  </a:lnTo>
                  <a:lnTo>
                    <a:pt x="2225434" y="2424236"/>
                  </a:lnTo>
                  <a:lnTo>
                    <a:pt x="2239232" y="2381021"/>
                  </a:lnTo>
                  <a:lnTo>
                    <a:pt x="2247770" y="2335714"/>
                  </a:lnTo>
                  <a:lnTo>
                    <a:pt x="2250694" y="2288667"/>
                  </a:lnTo>
                  <a:lnTo>
                    <a:pt x="225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0128" y="1363091"/>
              <a:ext cx="2251075" cy="2663825"/>
            </a:xfrm>
            <a:custGeom>
              <a:avLst/>
              <a:gdLst/>
              <a:ahLst/>
              <a:cxnLst/>
              <a:rect l="l" t="t" r="r" b="b"/>
              <a:pathLst>
                <a:path w="2251075" h="2663825">
                  <a:moveTo>
                    <a:pt x="375157" y="0"/>
                  </a:moveTo>
                  <a:lnTo>
                    <a:pt x="2250694" y="0"/>
                  </a:lnTo>
                  <a:lnTo>
                    <a:pt x="2250694" y="2288667"/>
                  </a:lnTo>
                  <a:lnTo>
                    <a:pt x="2247770" y="2335714"/>
                  </a:lnTo>
                  <a:lnTo>
                    <a:pt x="2239232" y="2381021"/>
                  </a:lnTo>
                  <a:lnTo>
                    <a:pt x="2225434" y="2424236"/>
                  </a:lnTo>
                  <a:lnTo>
                    <a:pt x="2206727" y="2465005"/>
                  </a:lnTo>
                  <a:lnTo>
                    <a:pt x="2183462" y="2502977"/>
                  </a:lnTo>
                  <a:lnTo>
                    <a:pt x="2155993" y="2537801"/>
                  </a:lnTo>
                  <a:lnTo>
                    <a:pt x="2124670" y="2569124"/>
                  </a:lnTo>
                  <a:lnTo>
                    <a:pt x="2089846" y="2596593"/>
                  </a:lnTo>
                  <a:lnTo>
                    <a:pt x="2051874" y="2619858"/>
                  </a:lnTo>
                  <a:lnTo>
                    <a:pt x="2011105" y="2638565"/>
                  </a:lnTo>
                  <a:lnTo>
                    <a:pt x="1967890" y="2652363"/>
                  </a:lnTo>
                  <a:lnTo>
                    <a:pt x="1922583" y="2660901"/>
                  </a:lnTo>
                  <a:lnTo>
                    <a:pt x="1875536" y="2663825"/>
                  </a:lnTo>
                  <a:lnTo>
                    <a:pt x="0" y="2663825"/>
                  </a:lnTo>
                  <a:lnTo>
                    <a:pt x="0" y="375031"/>
                  </a:lnTo>
                  <a:lnTo>
                    <a:pt x="2921" y="327985"/>
                  </a:lnTo>
                  <a:lnTo>
                    <a:pt x="11453" y="282684"/>
                  </a:lnTo>
                  <a:lnTo>
                    <a:pt x="25243" y="239479"/>
                  </a:lnTo>
                  <a:lnTo>
                    <a:pt x="43941" y="198721"/>
                  </a:lnTo>
                  <a:lnTo>
                    <a:pt x="67196" y="160761"/>
                  </a:lnTo>
                  <a:lnTo>
                    <a:pt x="94657" y="125952"/>
                  </a:lnTo>
                  <a:lnTo>
                    <a:pt x="125972" y="94644"/>
                  </a:lnTo>
                  <a:lnTo>
                    <a:pt x="160791" y="67189"/>
                  </a:lnTo>
                  <a:lnTo>
                    <a:pt x="198763" y="43938"/>
                  </a:lnTo>
                  <a:lnTo>
                    <a:pt x="239536" y="25242"/>
                  </a:lnTo>
                  <a:lnTo>
                    <a:pt x="282761" y="11453"/>
                  </a:lnTo>
                  <a:lnTo>
                    <a:pt x="328085" y="2921"/>
                  </a:lnTo>
                  <a:lnTo>
                    <a:pt x="375157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66630" y="1785937"/>
            <a:ext cx="1847850" cy="1616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8255" algn="ctr">
              <a:lnSpc>
                <a:spcPct val="100400"/>
              </a:lnSpc>
              <a:spcBef>
                <a:spcPts val="95"/>
              </a:spcBef>
            </a:pP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Processos</a:t>
            </a:r>
            <a:r>
              <a:rPr sz="1300" u="sng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credencial</a:t>
            </a:r>
            <a:r>
              <a:rPr sz="130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3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acesso</a:t>
            </a:r>
            <a:r>
              <a:rPr sz="13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unidade</a:t>
            </a:r>
            <a:r>
              <a:rPr sz="1300" spc="-10" dirty="0">
                <a:latin typeface="Arial"/>
                <a:cs typeface="Arial"/>
              </a:rPr>
              <a:t>:</a:t>
            </a:r>
            <a:r>
              <a:rPr sz="1300" spc="3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possibilidade 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consultar,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determinada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unidade,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os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nos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quais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 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usuário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tem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Credencial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d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9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</a:rPr>
              <a:t>c</a:t>
            </a:r>
            <a:r>
              <a:rPr sz="1300" spc="-30" dirty="0">
                <a:latin typeface="Arial"/>
                <a:cs typeface="Arial"/>
              </a:rPr>
              <a:t>e</a:t>
            </a:r>
            <a:r>
              <a:rPr sz="1300" dirty="0">
                <a:latin typeface="Arial"/>
                <a:cs typeface="Arial"/>
              </a:rPr>
              <a:t>sso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20" dirty="0">
                <a:latin typeface="Arial"/>
                <a:cs typeface="Arial"/>
              </a:rPr>
              <a:t>p</a:t>
            </a:r>
            <a:r>
              <a:rPr sz="1300" spc="-25" dirty="0">
                <a:latin typeface="Arial"/>
                <a:cs typeface="Arial"/>
              </a:rPr>
              <a:t>a</a:t>
            </a:r>
            <a:r>
              <a:rPr sz="1300" spc="10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a</a:t>
            </a:r>
            <a:r>
              <a:rPr sz="1300" spc="-15" dirty="0">
                <a:latin typeface="Arial"/>
                <a:cs typeface="Arial"/>
              </a:rPr>
              <a:t>t</a:t>
            </a:r>
            <a:r>
              <a:rPr sz="1300" spc="-25" dirty="0">
                <a:latin typeface="Arial"/>
                <a:cs typeface="Arial"/>
              </a:rPr>
              <a:t>ua</a:t>
            </a:r>
            <a:r>
              <a:rPr sz="1300" spc="-35" dirty="0">
                <a:latin typeface="Arial"/>
                <a:cs typeface="Arial"/>
              </a:rPr>
              <a:t>r</a:t>
            </a:r>
            <a:r>
              <a:rPr sz="1300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38392" y="1933955"/>
            <a:ext cx="3705860" cy="835025"/>
            <a:chOff x="5938392" y="1933955"/>
            <a:chExt cx="3705860" cy="835025"/>
          </a:xfrm>
        </p:grpSpPr>
        <p:sp>
          <p:nvSpPr>
            <p:cNvPr id="12" name="object 12"/>
            <p:cNvSpPr/>
            <p:nvPr/>
          </p:nvSpPr>
          <p:spPr>
            <a:xfrm>
              <a:off x="5947917" y="1943480"/>
              <a:ext cx="348615" cy="487680"/>
            </a:xfrm>
            <a:custGeom>
              <a:avLst/>
              <a:gdLst/>
              <a:ahLst/>
              <a:cxnLst/>
              <a:rect l="l" t="t" r="r" b="b"/>
              <a:pathLst>
                <a:path w="348614" h="487680">
                  <a:moveTo>
                    <a:pt x="0" y="487299"/>
                  </a:moveTo>
                  <a:lnTo>
                    <a:pt x="348551" y="487299"/>
                  </a:lnTo>
                  <a:lnTo>
                    <a:pt x="348551" y="0"/>
                  </a:lnTo>
                  <a:lnTo>
                    <a:pt x="0" y="0"/>
                  </a:lnTo>
                  <a:lnTo>
                    <a:pt x="0" y="48729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1965" y="2228468"/>
              <a:ext cx="3312795" cy="541020"/>
            </a:xfrm>
            <a:custGeom>
              <a:avLst/>
              <a:gdLst/>
              <a:ahLst/>
              <a:cxnLst/>
              <a:rect l="l" t="t" r="r" b="b"/>
              <a:pathLst>
                <a:path w="3312795" h="541019">
                  <a:moveTo>
                    <a:pt x="86820" y="28270"/>
                  </a:moveTo>
                  <a:lnTo>
                    <a:pt x="82591" y="56477"/>
                  </a:lnTo>
                  <a:lnTo>
                    <a:pt x="3308095" y="540511"/>
                  </a:lnTo>
                  <a:lnTo>
                    <a:pt x="3312287" y="512317"/>
                  </a:lnTo>
                  <a:lnTo>
                    <a:pt x="86820" y="28270"/>
                  </a:lnTo>
                  <a:close/>
                </a:path>
                <a:path w="3312795" h="541019">
                  <a:moveTo>
                    <a:pt x="91059" y="0"/>
                  </a:moveTo>
                  <a:lnTo>
                    <a:pt x="0" y="29590"/>
                  </a:lnTo>
                  <a:lnTo>
                    <a:pt x="78359" y="84708"/>
                  </a:lnTo>
                  <a:lnTo>
                    <a:pt x="82591" y="56477"/>
                  </a:lnTo>
                  <a:lnTo>
                    <a:pt x="68453" y="54355"/>
                  </a:lnTo>
                  <a:lnTo>
                    <a:pt x="72771" y="26161"/>
                  </a:lnTo>
                  <a:lnTo>
                    <a:pt x="87136" y="26161"/>
                  </a:lnTo>
                  <a:lnTo>
                    <a:pt x="91059" y="0"/>
                  </a:lnTo>
                  <a:close/>
                </a:path>
                <a:path w="3312795" h="541019">
                  <a:moveTo>
                    <a:pt x="72771" y="26161"/>
                  </a:moveTo>
                  <a:lnTo>
                    <a:pt x="68453" y="54355"/>
                  </a:lnTo>
                  <a:lnTo>
                    <a:pt x="82591" y="56477"/>
                  </a:lnTo>
                  <a:lnTo>
                    <a:pt x="86820" y="28270"/>
                  </a:lnTo>
                  <a:lnTo>
                    <a:pt x="72771" y="26161"/>
                  </a:lnTo>
                  <a:close/>
                </a:path>
                <a:path w="3312795" h="541019">
                  <a:moveTo>
                    <a:pt x="87136" y="26161"/>
                  </a:moveTo>
                  <a:lnTo>
                    <a:pt x="72771" y="26161"/>
                  </a:lnTo>
                  <a:lnTo>
                    <a:pt x="86820" y="28270"/>
                  </a:lnTo>
                  <a:lnTo>
                    <a:pt x="87136" y="26161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7FCF17E9-8E73-4894-D75F-3C40E7973F49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Credencial de Acesso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476" y="2303145"/>
            <a:ext cx="2920111" cy="2236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8114" y="2379345"/>
            <a:ext cx="1346581" cy="13465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67BE74F-B0CD-E3E1-57FD-270B2D584A7F}"/>
              </a:ext>
            </a:extLst>
          </p:cNvPr>
          <p:cNvSpPr txBox="1"/>
          <p:nvPr/>
        </p:nvSpPr>
        <p:spPr>
          <a:xfrm>
            <a:off x="5767705" y="2807688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Controle de Processos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700706" y="1179385"/>
            <a:ext cx="3363595" cy="3476434"/>
            <a:chOff x="8700706" y="1179385"/>
            <a:chExt cx="3363595" cy="3200400"/>
          </a:xfrm>
        </p:grpSpPr>
        <p:sp>
          <p:nvSpPr>
            <p:cNvPr id="8" name="object 8"/>
            <p:cNvSpPr/>
            <p:nvPr/>
          </p:nvSpPr>
          <p:spPr>
            <a:xfrm>
              <a:off x="8714993" y="1193672"/>
              <a:ext cx="3335020" cy="3171825"/>
            </a:xfrm>
            <a:custGeom>
              <a:avLst/>
              <a:gdLst/>
              <a:ahLst/>
              <a:cxnLst/>
              <a:rect l="l" t="t" r="r" b="b"/>
              <a:pathLst>
                <a:path w="3335020" h="3171825">
                  <a:moveTo>
                    <a:pt x="3334511" y="0"/>
                  </a:moveTo>
                  <a:lnTo>
                    <a:pt x="528574" y="0"/>
                  </a:lnTo>
                  <a:lnTo>
                    <a:pt x="480455" y="2160"/>
                  </a:lnTo>
                  <a:lnTo>
                    <a:pt x="433549" y="8518"/>
                  </a:lnTo>
                  <a:lnTo>
                    <a:pt x="388040" y="18887"/>
                  </a:lnTo>
                  <a:lnTo>
                    <a:pt x="344117" y="33079"/>
                  </a:lnTo>
                  <a:lnTo>
                    <a:pt x="301965" y="50908"/>
                  </a:lnTo>
                  <a:lnTo>
                    <a:pt x="261770" y="72187"/>
                  </a:lnTo>
                  <a:lnTo>
                    <a:pt x="223720" y="96730"/>
                  </a:lnTo>
                  <a:lnTo>
                    <a:pt x="188000" y="124350"/>
                  </a:lnTo>
                  <a:lnTo>
                    <a:pt x="154797" y="154860"/>
                  </a:lnTo>
                  <a:lnTo>
                    <a:pt x="124297" y="188074"/>
                  </a:lnTo>
                  <a:lnTo>
                    <a:pt x="96688" y="223804"/>
                  </a:lnTo>
                  <a:lnTo>
                    <a:pt x="72154" y="261864"/>
                  </a:lnTo>
                  <a:lnTo>
                    <a:pt x="50884" y="302068"/>
                  </a:lnTo>
                  <a:lnTo>
                    <a:pt x="33063" y="344228"/>
                  </a:lnTo>
                  <a:lnTo>
                    <a:pt x="18877" y="388158"/>
                  </a:lnTo>
                  <a:lnTo>
                    <a:pt x="8514" y="433671"/>
                  </a:lnTo>
                  <a:lnTo>
                    <a:pt x="2159" y="480581"/>
                  </a:lnTo>
                  <a:lnTo>
                    <a:pt x="0" y="528701"/>
                  </a:lnTo>
                  <a:lnTo>
                    <a:pt x="0" y="3171825"/>
                  </a:lnTo>
                  <a:lnTo>
                    <a:pt x="2805810" y="3171825"/>
                  </a:lnTo>
                  <a:lnTo>
                    <a:pt x="2853930" y="3169665"/>
                  </a:lnTo>
                  <a:lnTo>
                    <a:pt x="2900840" y="3163310"/>
                  </a:lnTo>
                  <a:lnTo>
                    <a:pt x="2946353" y="3152947"/>
                  </a:lnTo>
                  <a:lnTo>
                    <a:pt x="2990283" y="3138761"/>
                  </a:lnTo>
                  <a:lnTo>
                    <a:pt x="3032443" y="3120940"/>
                  </a:lnTo>
                  <a:lnTo>
                    <a:pt x="3072647" y="3099670"/>
                  </a:lnTo>
                  <a:lnTo>
                    <a:pt x="3110707" y="3075136"/>
                  </a:lnTo>
                  <a:lnTo>
                    <a:pt x="3146437" y="3047527"/>
                  </a:lnTo>
                  <a:lnTo>
                    <a:pt x="3179651" y="3017027"/>
                  </a:lnTo>
                  <a:lnTo>
                    <a:pt x="3210161" y="2983824"/>
                  </a:lnTo>
                  <a:lnTo>
                    <a:pt x="3237781" y="2948104"/>
                  </a:lnTo>
                  <a:lnTo>
                    <a:pt x="3262324" y="2910054"/>
                  </a:lnTo>
                  <a:lnTo>
                    <a:pt x="3283603" y="2869859"/>
                  </a:lnTo>
                  <a:lnTo>
                    <a:pt x="3301432" y="2827707"/>
                  </a:lnTo>
                  <a:lnTo>
                    <a:pt x="3315624" y="2783784"/>
                  </a:lnTo>
                  <a:lnTo>
                    <a:pt x="3325993" y="2738275"/>
                  </a:lnTo>
                  <a:lnTo>
                    <a:pt x="3332351" y="2691369"/>
                  </a:lnTo>
                  <a:lnTo>
                    <a:pt x="3334511" y="2643251"/>
                  </a:lnTo>
                  <a:lnTo>
                    <a:pt x="333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14993" y="1193672"/>
              <a:ext cx="3335020" cy="3171825"/>
            </a:xfrm>
            <a:custGeom>
              <a:avLst/>
              <a:gdLst/>
              <a:ahLst/>
              <a:cxnLst/>
              <a:rect l="l" t="t" r="r" b="b"/>
              <a:pathLst>
                <a:path w="3335020" h="3171825">
                  <a:moveTo>
                    <a:pt x="528574" y="0"/>
                  </a:moveTo>
                  <a:lnTo>
                    <a:pt x="3334511" y="0"/>
                  </a:lnTo>
                  <a:lnTo>
                    <a:pt x="3334511" y="2643251"/>
                  </a:lnTo>
                  <a:lnTo>
                    <a:pt x="3332351" y="2691369"/>
                  </a:lnTo>
                  <a:lnTo>
                    <a:pt x="3325993" y="2738275"/>
                  </a:lnTo>
                  <a:lnTo>
                    <a:pt x="3315624" y="2783784"/>
                  </a:lnTo>
                  <a:lnTo>
                    <a:pt x="3301432" y="2827707"/>
                  </a:lnTo>
                  <a:lnTo>
                    <a:pt x="3283603" y="2869859"/>
                  </a:lnTo>
                  <a:lnTo>
                    <a:pt x="3262324" y="2910054"/>
                  </a:lnTo>
                  <a:lnTo>
                    <a:pt x="3237781" y="2948104"/>
                  </a:lnTo>
                  <a:lnTo>
                    <a:pt x="3210161" y="2983824"/>
                  </a:lnTo>
                  <a:lnTo>
                    <a:pt x="3179651" y="3017027"/>
                  </a:lnTo>
                  <a:lnTo>
                    <a:pt x="3146437" y="3047527"/>
                  </a:lnTo>
                  <a:lnTo>
                    <a:pt x="3110707" y="3075136"/>
                  </a:lnTo>
                  <a:lnTo>
                    <a:pt x="3072647" y="3099670"/>
                  </a:lnTo>
                  <a:lnTo>
                    <a:pt x="3032443" y="3120940"/>
                  </a:lnTo>
                  <a:lnTo>
                    <a:pt x="2990283" y="3138761"/>
                  </a:lnTo>
                  <a:lnTo>
                    <a:pt x="2946353" y="3152947"/>
                  </a:lnTo>
                  <a:lnTo>
                    <a:pt x="2900840" y="3163310"/>
                  </a:lnTo>
                  <a:lnTo>
                    <a:pt x="2853930" y="3169665"/>
                  </a:lnTo>
                  <a:lnTo>
                    <a:pt x="2805810" y="3171825"/>
                  </a:lnTo>
                  <a:lnTo>
                    <a:pt x="0" y="3171825"/>
                  </a:lnTo>
                  <a:lnTo>
                    <a:pt x="0" y="528701"/>
                  </a:lnTo>
                  <a:lnTo>
                    <a:pt x="2159" y="480581"/>
                  </a:lnTo>
                  <a:lnTo>
                    <a:pt x="8514" y="433671"/>
                  </a:lnTo>
                  <a:lnTo>
                    <a:pt x="18877" y="388158"/>
                  </a:lnTo>
                  <a:lnTo>
                    <a:pt x="33063" y="344228"/>
                  </a:lnTo>
                  <a:lnTo>
                    <a:pt x="50884" y="302068"/>
                  </a:lnTo>
                  <a:lnTo>
                    <a:pt x="72154" y="261864"/>
                  </a:lnTo>
                  <a:lnTo>
                    <a:pt x="96688" y="223804"/>
                  </a:lnTo>
                  <a:lnTo>
                    <a:pt x="124297" y="188074"/>
                  </a:lnTo>
                  <a:lnTo>
                    <a:pt x="154797" y="154860"/>
                  </a:lnTo>
                  <a:lnTo>
                    <a:pt x="188000" y="124350"/>
                  </a:lnTo>
                  <a:lnTo>
                    <a:pt x="223720" y="96730"/>
                  </a:lnTo>
                  <a:lnTo>
                    <a:pt x="261770" y="72187"/>
                  </a:lnTo>
                  <a:lnTo>
                    <a:pt x="301965" y="50908"/>
                  </a:lnTo>
                  <a:lnTo>
                    <a:pt x="344117" y="33079"/>
                  </a:lnTo>
                  <a:lnTo>
                    <a:pt x="388040" y="18887"/>
                  </a:lnTo>
                  <a:lnTo>
                    <a:pt x="433549" y="8518"/>
                  </a:lnTo>
                  <a:lnTo>
                    <a:pt x="480455" y="2160"/>
                  </a:lnTo>
                  <a:lnTo>
                    <a:pt x="52857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53118" y="1375028"/>
            <a:ext cx="2838450" cy="30960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21920">
              <a:lnSpc>
                <a:spcPct val="101099"/>
              </a:lnSpc>
              <a:spcBef>
                <a:spcPts val="80"/>
              </a:spcBef>
            </a:pPr>
            <a:r>
              <a:rPr sz="1300" dirty="0">
                <a:latin typeface="Arial"/>
                <a:cs typeface="Arial"/>
              </a:rPr>
              <a:t>É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10" dirty="0">
                <a:latin typeface="Arial"/>
                <a:cs typeface="Arial"/>
              </a:rPr>
              <a:t>tela </a:t>
            </a:r>
            <a:r>
              <a:rPr sz="1300" dirty="0">
                <a:latin typeface="Arial"/>
                <a:cs typeface="Arial"/>
              </a:rPr>
              <a:t>principal </a:t>
            </a:r>
            <a:r>
              <a:rPr sz="1300" spc="10" dirty="0">
                <a:latin typeface="Arial"/>
                <a:cs typeface="Arial"/>
              </a:rPr>
              <a:t>do </a:t>
            </a:r>
            <a:r>
              <a:rPr sz="1300" spc="-30" dirty="0">
                <a:latin typeface="Arial"/>
                <a:cs typeface="Arial"/>
              </a:rPr>
              <a:t>SEI,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onde são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visualizados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todos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os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estão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abertos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na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unidade.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300" spc="-10" dirty="0">
                <a:latin typeface="Arial"/>
                <a:cs typeface="Arial"/>
              </a:rPr>
              <a:t>Os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estão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separados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300" dirty="0">
                <a:latin typeface="Arial"/>
                <a:cs typeface="Arial"/>
              </a:rPr>
              <a:t>dois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grupos: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Arial"/>
              <a:cs typeface="Arial"/>
            </a:endParaRPr>
          </a:p>
          <a:p>
            <a:pPr marL="298450" indent="-285750">
              <a:lnSpc>
                <a:spcPts val="1555"/>
              </a:lnSpc>
              <a:buFont typeface="Wingdings"/>
              <a:buChar char=""/>
              <a:tabLst>
                <a:tab pos="297815" algn="l"/>
                <a:tab pos="298450" algn="l"/>
              </a:tabLst>
            </a:pPr>
            <a:r>
              <a:rPr sz="1300" spc="-10" dirty="0">
                <a:latin typeface="Arial"/>
                <a:cs typeface="Arial"/>
              </a:rPr>
              <a:t>Processos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recebidos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outras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550"/>
              </a:lnSpc>
            </a:pPr>
            <a:r>
              <a:rPr sz="1300" spc="-5" dirty="0" err="1">
                <a:latin typeface="Arial"/>
                <a:cs typeface="Arial"/>
              </a:rPr>
              <a:t>unidades</a:t>
            </a:r>
            <a:r>
              <a:rPr sz="1300" spc="-5" dirty="0">
                <a:latin typeface="Arial"/>
                <a:cs typeface="Arial"/>
              </a:rPr>
              <a:t>;</a:t>
            </a:r>
            <a:br>
              <a:rPr lang="pt-BR" sz="1300" spc="-5" dirty="0">
                <a:latin typeface="Arial"/>
                <a:cs typeface="Arial"/>
              </a:rPr>
            </a:br>
            <a:endParaRPr sz="1300" dirty="0">
              <a:latin typeface="Arial"/>
              <a:cs typeface="Arial"/>
            </a:endParaRPr>
          </a:p>
          <a:p>
            <a:pPr marL="12700" marR="125095">
              <a:lnSpc>
                <a:spcPts val="1550"/>
              </a:lnSpc>
              <a:spcBef>
                <a:spcPts val="55"/>
              </a:spcBef>
              <a:buFont typeface="Wingdings"/>
              <a:buChar char=""/>
              <a:tabLst>
                <a:tab pos="297815" algn="l"/>
                <a:tab pos="298450" algn="l"/>
              </a:tabLst>
            </a:pPr>
            <a:r>
              <a:rPr sz="1300" spc="-10" dirty="0">
                <a:latin typeface="Arial"/>
                <a:cs typeface="Arial"/>
              </a:rPr>
              <a:t>Processos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gerados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pela </a:t>
            </a:r>
            <a:r>
              <a:rPr sz="1300" spc="-5" dirty="0">
                <a:latin typeface="Arial"/>
                <a:cs typeface="Arial"/>
              </a:rPr>
              <a:t>unidade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qual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usuário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está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logado.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300" spc="-10" dirty="0">
                <a:latin typeface="Arial"/>
                <a:cs typeface="Arial"/>
              </a:rPr>
              <a:t>Pode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ser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acessado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menu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vertical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à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300" spc="-5" dirty="0">
                <a:latin typeface="Arial"/>
                <a:cs typeface="Arial"/>
              </a:rPr>
              <a:t>esquerda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ícone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ao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topo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à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direita.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88489" y="2865221"/>
            <a:ext cx="10104755" cy="3258185"/>
            <a:chOff x="1888489" y="2865221"/>
            <a:chExt cx="10104755" cy="3258185"/>
          </a:xfrm>
        </p:grpSpPr>
        <p:sp>
          <p:nvSpPr>
            <p:cNvPr id="12" name="object 12"/>
            <p:cNvSpPr/>
            <p:nvPr/>
          </p:nvSpPr>
          <p:spPr>
            <a:xfrm>
              <a:off x="1898014" y="2874746"/>
              <a:ext cx="6289675" cy="3239135"/>
            </a:xfrm>
            <a:custGeom>
              <a:avLst/>
              <a:gdLst/>
              <a:ahLst/>
              <a:cxnLst/>
              <a:rect l="l" t="t" r="r" b="b"/>
              <a:pathLst>
                <a:path w="6289675" h="3239135">
                  <a:moveTo>
                    <a:pt x="0" y="3239008"/>
                  </a:moveTo>
                  <a:lnTo>
                    <a:pt x="6289294" y="3239008"/>
                  </a:lnTo>
                  <a:lnTo>
                    <a:pt x="6289294" y="0"/>
                  </a:lnTo>
                  <a:lnTo>
                    <a:pt x="0" y="0"/>
                  </a:lnTo>
                  <a:lnTo>
                    <a:pt x="0" y="323900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36966" y="3386963"/>
              <a:ext cx="474345" cy="85725"/>
            </a:xfrm>
            <a:custGeom>
              <a:avLst/>
              <a:gdLst/>
              <a:ahLst/>
              <a:cxnLst/>
              <a:rect l="l" t="t" r="r" b="b"/>
              <a:pathLst>
                <a:path w="474345" h="85725">
                  <a:moveTo>
                    <a:pt x="85978" y="0"/>
                  </a:moveTo>
                  <a:lnTo>
                    <a:pt x="0" y="42417"/>
                  </a:lnTo>
                  <a:lnTo>
                    <a:pt x="85470" y="85725"/>
                  </a:lnTo>
                  <a:lnTo>
                    <a:pt x="85639" y="57235"/>
                  </a:lnTo>
                  <a:lnTo>
                    <a:pt x="71374" y="57150"/>
                  </a:lnTo>
                  <a:lnTo>
                    <a:pt x="71500" y="28575"/>
                  </a:lnTo>
                  <a:lnTo>
                    <a:pt x="85809" y="28575"/>
                  </a:lnTo>
                  <a:lnTo>
                    <a:pt x="85978" y="0"/>
                  </a:lnTo>
                  <a:close/>
                </a:path>
                <a:path w="474345" h="85725">
                  <a:moveTo>
                    <a:pt x="85809" y="28660"/>
                  </a:moveTo>
                  <a:lnTo>
                    <a:pt x="85639" y="57235"/>
                  </a:lnTo>
                  <a:lnTo>
                    <a:pt x="473836" y="59562"/>
                  </a:lnTo>
                  <a:lnTo>
                    <a:pt x="473963" y="30987"/>
                  </a:lnTo>
                  <a:lnTo>
                    <a:pt x="85809" y="28660"/>
                  </a:lnTo>
                  <a:close/>
                </a:path>
                <a:path w="474345" h="85725">
                  <a:moveTo>
                    <a:pt x="71500" y="28575"/>
                  </a:moveTo>
                  <a:lnTo>
                    <a:pt x="71374" y="57150"/>
                  </a:lnTo>
                  <a:lnTo>
                    <a:pt x="85639" y="57235"/>
                  </a:lnTo>
                  <a:lnTo>
                    <a:pt x="85809" y="28660"/>
                  </a:lnTo>
                  <a:lnTo>
                    <a:pt x="71500" y="28575"/>
                  </a:lnTo>
                  <a:close/>
                </a:path>
                <a:path w="474345" h="85725">
                  <a:moveTo>
                    <a:pt x="85809" y="28575"/>
                  </a:moveTo>
                  <a:lnTo>
                    <a:pt x="71500" y="28575"/>
                  </a:lnTo>
                  <a:lnTo>
                    <a:pt x="85809" y="2866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6208" y="3142881"/>
              <a:ext cx="3848100" cy="219710"/>
            </a:xfrm>
            <a:custGeom>
              <a:avLst/>
              <a:gdLst/>
              <a:ahLst/>
              <a:cxnLst/>
              <a:rect l="l" t="t" r="r" b="b"/>
              <a:pathLst>
                <a:path w="3848100" h="219710">
                  <a:moveTo>
                    <a:pt x="0" y="219189"/>
                  </a:moveTo>
                  <a:lnTo>
                    <a:pt x="800099" y="219189"/>
                  </a:lnTo>
                  <a:lnTo>
                    <a:pt x="800099" y="0"/>
                  </a:lnTo>
                  <a:lnTo>
                    <a:pt x="0" y="0"/>
                  </a:lnTo>
                  <a:lnTo>
                    <a:pt x="0" y="219189"/>
                  </a:lnTo>
                  <a:close/>
                </a:path>
                <a:path w="3848100" h="219710">
                  <a:moveTo>
                    <a:pt x="3048000" y="219189"/>
                  </a:moveTo>
                  <a:lnTo>
                    <a:pt x="3848100" y="219189"/>
                  </a:lnTo>
                  <a:lnTo>
                    <a:pt x="3848100" y="0"/>
                  </a:lnTo>
                  <a:lnTo>
                    <a:pt x="3048000" y="0"/>
                  </a:lnTo>
                  <a:lnTo>
                    <a:pt x="3048000" y="21918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99575" y="4834382"/>
              <a:ext cx="3179445" cy="871855"/>
            </a:xfrm>
            <a:custGeom>
              <a:avLst/>
              <a:gdLst/>
              <a:ahLst/>
              <a:cxnLst/>
              <a:rect l="l" t="t" r="r" b="b"/>
              <a:pathLst>
                <a:path w="3179445" h="871854">
                  <a:moveTo>
                    <a:pt x="3179318" y="0"/>
                  </a:moveTo>
                  <a:lnTo>
                    <a:pt x="145288" y="0"/>
                  </a:lnTo>
                  <a:lnTo>
                    <a:pt x="99356" y="7404"/>
                  </a:lnTo>
                  <a:lnTo>
                    <a:pt x="59472" y="28025"/>
                  </a:lnTo>
                  <a:lnTo>
                    <a:pt x="28025" y="59472"/>
                  </a:lnTo>
                  <a:lnTo>
                    <a:pt x="7404" y="99356"/>
                  </a:lnTo>
                  <a:lnTo>
                    <a:pt x="0" y="145288"/>
                  </a:lnTo>
                  <a:lnTo>
                    <a:pt x="0" y="871702"/>
                  </a:lnTo>
                  <a:lnTo>
                    <a:pt x="3034029" y="871702"/>
                  </a:lnTo>
                  <a:lnTo>
                    <a:pt x="3079961" y="864295"/>
                  </a:lnTo>
                  <a:lnTo>
                    <a:pt x="3119845" y="843671"/>
                  </a:lnTo>
                  <a:lnTo>
                    <a:pt x="3151292" y="812224"/>
                  </a:lnTo>
                  <a:lnTo>
                    <a:pt x="3171913" y="772349"/>
                  </a:lnTo>
                  <a:lnTo>
                    <a:pt x="3179318" y="726440"/>
                  </a:lnTo>
                  <a:lnTo>
                    <a:pt x="3179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9575" y="4834382"/>
              <a:ext cx="3179445" cy="871855"/>
            </a:xfrm>
            <a:custGeom>
              <a:avLst/>
              <a:gdLst/>
              <a:ahLst/>
              <a:cxnLst/>
              <a:rect l="l" t="t" r="r" b="b"/>
              <a:pathLst>
                <a:path w="3179445" h="871854">
                  <a:moveTo>
                    <a:pt x="145288" y="0"/>
                  </a:moveTo>
                  <a:lnTo>
                    <a:pt x="3179318" y="0"/>
                  </a:lnTo>
                  <a:lnTo>
                    <a:pt x="3179318" y="726440"/>
                  </a:lnTo>
                  <a:lnTo>
                    <a:pt x="3171913" y="772349"/>
                  </a:lnTo>
                  <a:lnTo>
                    <a:pt x="3151292" y="812224"/>
                  </a:lnTo>
                  <a:lnTo>
                    <a:pt x="3119845" y="843671"/>
                  </a:lnTo>
                  <a:lnTo>
                    <a:pt x="3079961" y="864295"/>
                  </a:lnTo>
                  <a:lnTo>
                    <a:pt x="3034029" y="871702"/>
                  </a:lnTo>
                  <a:lnTo>
                    <a:pt x="0" y="871702"/>
                  </a:lnTo>
                  <a:lnTo>
                    <a:pt x="0" y="145288"/>
                  </a:lnTo>
                  <a:lnTo>
                    <a:pt x="7404" y="99356"/>
                  </a:lnTo>
                  <a:lnTo>
                    <a:pt x="28025" y="59472"/>
                  </a:lnTo>
                  <a:lnTo>
                    <a:pt x="59472" y="28025"/>
                  </a:lnTo>
                  <a:lnTo>
                    <a:pt x="99356" y="7404"/>
                  </a:lnTo>
                  <a:lnTo>
                    <a:pt x="145288" y="0"/>
                  </a:lnTo>
                  <a:close/>
                </a:path>
              </a:pathLst>
            </a:custGeom>
            <a:ln w="28574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72244" y="5056504"/>
            <a:ext cx="2646045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Relação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Processos</a:t>
            </a:r>
            <a:r>
              <a:rPr sz="1300" spc="8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Recebidos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300" spc="-10" dirty="0">
                <a:latin typeface="Arial"/>
                <a:cs typeface="Arial"/>
              </a:rPr>
              <a:t>Gerados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pela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Unidade.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89451" y="3471671"/>
            <a:ext cx="4816475" cy="1833880"/>
          </a:xfrm>
          <a:custGeom>
            <a:avLst/>
            <a:gdLst/>
            <a:ahLst/>
            <a:cxnLst/>
            <a:rect l="l" t="t" r="r" b="b"/>
            <a:pathLst>
              <a:path w="4816475" h="1833879">
                <a:moveTo>
                  <a:pt x="4815967" y="1812925"/>
                </a:moveTo>
                <a:lnTo>
                  <a:pt x="2992615" y="49326"/>
                </a:lnTo>
                <a:lnTo>
                  <a:pt x="3002242" y="39370"/>
                </a:lnTo>
                <a:lnTo>
                  <a:pt x="3012440" y="28829"/>
                </a:lnTo>
                <a:lnTo>
                  <a:pt x="2921000" y="0"/>
                </a:lnTo>
                <a:lnTo>
                  <a:pt x="2952877" y="90436"/>
                </a:lnTo>
                <a:lnTo>
                  <a:pt x="2972701" y="69926"/>
                </a:lnTo>
                <a:lnTo>
                  <a:pt x="4729492" y="1769033"/>
                </a:lnTo>
                <a:lnTo>
                  <a:pt x="85382" y="58534"/>
                </a:lnTo>
                <a:lnTo>
                  <a:pt x="87198" y="53594"/>
                </a:lnTo>
                <a:lnTo>
                  <a:pt x="95250" y="31750"/>
                </a:lnTo>
                <a:lnTo>
                  <a:pt x="0" y="42291"/>
                </a:lnTo>
                <a:lnTo>
                  <a:pt x="65659" y="112141"/>
                </a:lnTo>
                <a:lnTo>
                  <a:pt x="75514" y="85344"/>
                </a:lnTo>
                <a:lnTo>
                  <a:pt x="4772914" y="1815465"/>
                </a:lnTo>
                <a:lnTo>
                  <a:pt x="4774120" y="1812201"/>
                </a:lnTo>
                <a:lnTo>
                  <a:pt x="4796155" y="1833499"/>
                </a:lnTo>
                <a:lnTo>
                  <a:pt x="4815967" y="1812925"/>
                </a:lnTo>
                <a:close/>
              </a:path>
            </a:pathLst>
          </a:custGeom>
          <a:solidFill>
            <a:srgbClr val="9FB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17E4E2E0-EB7C-FD5C-06A1-03533789A00B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Controle de Processos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576385" y="2068385"/>
            <a:ext cx="6792595" cy="3850004"/>
            <a:chOff x="2576385" y="2068385"/>
            <a:chExt cx="6792595" cy="3850004"/>
          </a:xfrm>
        </p:grpSpPr>
        <p:sp>
          <p:nvSpPr>
            <p:cNvPr id="8" name="object 8"/>
            <p:cNvSpPr/>
            <p:nvPr/>
          </p:nvSpPr>
          <p:spPr>
            <a:xfrm>
              <a:off x="2590673" y="2082673"/>
              <a:ext cx="6764020" cy="3821429"/>
            </a:xfrm>
            <a:custGeom>
              <a:avLst/>
              <a:gdLst/>
              <a:ahLst/>
              <a:cxnLst/>
              <a:rect l="l" t="t" r="r" b="b"/>
              <a:pathLst>
                <a:path w="6764020" h="3821429">
                  <a:moveTo>
                    <a:pt x="6763638" y="0"/>
                  </a:moveTo>
                  <a:lnTo>
                    <a:pt x="636904" y="0"/>
                  </a:lnTo>
                  <a:lnTo>
                    <a:pt x="589367" y="1746"/>
                  </a:lnTo>
                  <a:lnTo>
                    <a:pt x="542779" y="6904"/>
                  </a:lnTo>
                  <a:lnTo>
                    <a:pt x="497264" y="15351"/>
                  </a:lnTo>
                  <a:lnTo>
                    <a:pt x="452944" y="26962"/>
                  </a:lnTo>
                  <a:lnTo>
                    <a:pt x="409944" y="41616"/>
                  </a:lnTo>
                  <a:lnTo>
                    <a:pt x="368385" y="59189"/>
                  </a:lnTo>
                  <a:lnTo>
                    <a:pt x="328392" y="79558"/>
                  </a:lnTo>
                  <a:lnTo>
                    <a:pt x="290087" y="102599"/>
                  </a:lnTo>
                  <a:lnTo>
                    <a:pt x="253593" y="128191"/>
                  </a:lnTo>
                  <a:lnTo>
                    <a:pt x="219033" y="156209"/>
                  </a:lnTo>
                  <a:lnTo>
                    <a:pt x="186531" y="186531"/>
                  </a:lnTo>
                  <a:lnTo>
                    <a:pt x="156209" y="219033"/>
                  </a:lnTo>
                  <a:lnTo>
                    <a:pt x="128191" y="253593"/>
                  </a:lnTo>
                  <a:lnTo>
                    <a:pt x="102599" y="290087"/>
                  </a:lnTo>
                  <a:lnTo>
                    <a:pt x="79558" y="328392"/>
                  </a:lnTo>
                  <a:lnTo>
                    <a:pt x="59189" y="368385"/>
                  </a:lnTo>
                  <a:lnTo>
                    <a:pt x="41616" y="409944"/>
                  </a:lnTo>
                  <a:lnTo>
                    <a:pt x="26962" y="452944"/>
                  </a:lnTo>
                  <a:lnTo>
                    <a:pt x="15351" y="497264"/>
                  </a:lnTo>
                  <a:lnTo>
                    <a:pt x="6904" y="542779"/>
                  </a:lnTo>
                  <a:lnTo>
                    <a:pt x="1746" y="589367"/>
                  </a:lnTo>
                  <a:lnTo>
                    <a:pt x="0" y="636904"/>
                  </a:lnTo>
                  <a:lnTo>
                    <a:pt x="0" y="3820972"/>
                  </a:lnTo>
                  <a:lnTo>
                    <a:pt x="6126733" y="3820972"/>
                  </a:lnTo>
                  <a:lnTo>
                    <a:pt x="6174271" y="3819226"/>
                  </a:lnTo>
                  <a:lnTo>
                    <a:pt x="6220859" y="3814067"/>
                  </a:lnTo>
                  <a:lnTo>
                    <a:pt x="6266374" y="3805621"/>
                  </a:lnTo>
                  <a:lnTo>
                    <a:pt x="6310694" y="3794009"/>
                  </a:lnTo>
                  <a:lnTo>
                    <a:pt x="6353694" y="3779355"/>
                  </a:lnTo>
                  <a:lnTo>
                    <a:pt x="6395253" y="3761782"/>
                  </a:lnTo>
                  <a:lnTo>
                    <a:pt x="6435246" y="3741414"/>
                  </a:lnTo>
                  <a:lnTo>
                    <a:pt x="6473551" y="3718373"/>
                  </a:lnTo>
                  <a:lnTo>
                    <a:pt x="6510045" y="3692782"/>
                  </a:lnTo>
                  <a:lnTo>
                    <a:pt x="6544605" y="3664766"/>
                  </a:lnTo>
                  <a:lnTo>
                    <a:pt x="6577107" y="3634446"/>
                  </a:lnTo>
                  <a:lnTo>
                    <a:pt x="6607429" y="3601946"/>
                  </a:lnTo>
                  <a:lnTo>
                    <a:pt x="6635447" y="3567389"/>
                  </a:lnTo>
                  <a:lnTo>
                    <a:pt x="6661039" y="3530899"/>
                  </a:lnTo>
                  <a:lnTo>
                    <a:pt x="6684080" y="3492598"/>
                  </a:lnTo>
                  <a:lnTo>
                    <a:pt x="6704449" y="3452610"/>
                  </a:lnTo>
                  <a:lnTo>
                    <a:pt x="6722022" y="3411058"/>
                  </a:lnTo>
                  <a:lnTo>
                    <a:pt x="6736676" y="3368065"/>
                  </a:lnTo>
                  <a:lnTo>
                    <a:pt x="6748287" y="3323753"/>
                  </a:lnTo>
                  <a:lnTo>
                    <a:pt x="6756734" y="3278247"/>
                  </a:lnTo>
                  <a:lnTo>
                    <a:pt x="6761892" y="3231670"/>
                  </a:lnTo>
                  <a:lnTo>
                    <a:pt x="6763638" y="3184143"/>
                  </a:lnTo>
                  <a:lnTo>
                    <a:pt x="6763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0673" y="2082673"/>
              <a:ext cx="6764020" cy="3821429"/>
            </a:xfrm>
            <a:custGeom>
              <a:avLst/>
              <a:gdLst/>
              <a:ahLst/>
              <a:cxnLst/>
              <a:rect l="l" t="t" r="r" b="b"/>
              <a:pathLst>
                <a:path w="6764020" h="3821429">
                  <a:moveTo>
                    <a:pt x="636904" y="0"/>
                  </a:moveTo>
                  <a:lnTo>
                    <a:pt x="6763638" y="0"/>
                  </a:lnTo>
                  <a:lnTo>
                    <a:pt x="6763638" y="3184143"/>
                  </a:lnTo>
                  <a:lnTo>
                    <a:pt x="6761892" y="3231670"/>
                  </a:lnTo>
                  <a:lnTo>
                    <a:pt x="6756734" y="3278247"/>
                  </a:lnTo>
                  <a:lnTo>
                    <a:pt x="6748287" y="3323753"/>
                  </a:lnTo>
                  <a:lnTo>
                    <a:pt x="6736676" y="3368065"/>
                  </a:lnTo>
                  <a:lnTo>
                    <a:pt x="6722022" y="3411058"/>
                  </a:lnTo>
                  <a:lnTo>
                    <a:pt x="6704449" y="3452610"/>
                  </a:lnTo>
                  <a:lnTo>
                    <a:pt x="6684080" y="3492598"/>
                  </a:lnTo>
                  <a:lnTo>
                    <a:pt x="6661039" y="3530899"/>
                  </a:lnTo>
                  <a:lnTo>
                    <a:pt x="6635447" y="3567389"/>
                  </a:lnTo>
                  <a:lnTo>
                    <a:pt x="6607429" y="3601946"/>
                  </a:lnTo>
                  <a:lnTo>
                    <a:pt x="6577107" y="3634446"/>
                  </a:lnTo>
                  <a:lnTo>
                    <a:pt x="6544605" y="3664766"/>
                  </a:lnTo>
                  <a:lnTo>
                    <a:pt x="6510045" y="3692782"/>
                  </a:lnTo>
                  <a:lnTo>
                    <a:pt x="6473551" y="3718373"/>
                  </a:lnTo>
                  <a:lnTo>
                    <a:pt x="6435246" y="3741414"/>
                  </a:lnTo>
                  <a:lnTo>
                    <a:pt x="6395253" y="3761782"/>
                  </a:lnTo>
                  <a:lnTo>
                    <a:pt x="6353694" y="3779355"/>
                  </a:lnTo>
                  <a:lnTo>
                    <a:pt x="6310694" y="3794009"/>
                  </a:lnTo>
                  <a:lnTo>
                    <a:pt x="6266374" y="3805621"/>
                  </a:lnTo>
                  <a:lnTo>
                    <a:pt x="6220859" y="3814067"/>
                  </a:lnTo>
                  <a:lnTo>
                    <a:pt x="6174271" y="3819226"/>
                  </a:lnTo>
                  <a:lnTo>
                    <a:pt x="6126733" y="3820972"/>
                  </a:lnTo>
                  <a:lnTo>
                    <a:pt x="0" y="3820972"/>
                  </a:lnTo>
                  <a:lnTo>
                    <a:pt x="0" y="636904"/>
                  </a:lnTo>
                  <a:lnTo>
                    <a:pt x="1746" y="589367"/>
                  </a:lnTo>
                  <a:lnTo>
                    <a:pt x="6904" y="542779"/>
                  </a:lnTo>
                  <a:lnTo>
                    <a:pt x="15351" y="497264"/>
                  </a:lnTo>
                  <a:lnTo>
                    <a:pt x="26962" y="452944"/>
                  </a:lnTo>
                  <a:lnTo>
                    <a:pt x="41616" y="409944"/>
                  </a:lnTo>
                  <a:lnTo>
                    <a:pt x="59189" y="368385"/>
                  </a:lnTo>
                  <a:lnTo>
                    <a:pt x="79558" y="328392"/>
                  </a:lnTo>
                  <a:lnTo>
                    <a:pt x="102599" y="290087"/>
                  </a:lnTo>
                  <a:lnTo>
                    <a:pt x="128191" y="253593"/>
                  </a:lnTo>
                  <a:lnTo>
                    <a:pt x="156209" y="219033"/>
                  </a:lnTo>
                  <a:lnTo>
                    <a:pt x="186531" y="186531"/>
                  </a:lnTo>
                  <a:lnTo>
                    <a:pt x="219033" y="156209"/>
                  </a:lnTo>
                  <a:lnTo>
                    <a:pt x="253593" y="128191"/>
                  </a:lnTo>
                  <a:lnTo>
                    <a:pt x="290087" y="102599"/>
                  </a:lnTo>
                  <a:lnTo>
                    <a:pt x="328392" y="79558"/>
                  </a:lnTo>
                  <a:lnTo>
                    <a:pt x="368385" y="59189"/>
                  </a:lnTo>
                  <a:lnTo>
                    <a:pt x="409944" y="41616"/>
                  </a:lnTo>
                  <a:lnTo>
                    <a:pt x="452944" y="26962"/>
                  </a:lnTo>
                  <a:lnTo>
                    <a:pt x="497264" y="15351"/>
                  </a:lnTo>
                  <a:lnTo>
                    <a:pt x="542779" y="6904"/>
                  </a:lnTo>
                  <a:lnTo>
                    <a:pt x="589367" y="1746"/>
                  </a:lnTo>
                  <a:lnTo>
                    <a:pt x="63690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57065" y="3230181"/>
            <a:ext cx="4027804" cy="15233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84250" marR="974090" algn="ctr">
              <a:lnSpc>
                <a:spcPct val="101400"/>
              </a:lnSpc>
              <a:spcBef>
                <a:spcPts val="75"/>
              </a:spcBef>
            </a:pPr>
            <a:r>
              <a:rPr sz="1400" spc="-5" dirty="0">
                <a:latin typeface="Arial"/>
                <a:cs typeface="Arial"/>
              </a:rPr>
              <a:t>Composição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Processo: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089.03214006/2022-19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089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Código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Órgão/Entidade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64"/>
              </a:lnSpc>
              <a:spcBef>
                <a:spcPts val="20"/>
              </a:spcBef>
            </a:pPr>
            <a:r>
              <a:rPr sz="1400" spc="15" dirty="0">
                <a:latin typeface="Arial"/>
                <a:cs typeface="Arial"/>
              </a:rPr>
              <a:t>032146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Sequência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automática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fornecida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pelo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SEI</a:t>
            </a:r>
            <a:endParaRPr sz="1400">
              <a:latin typeface="Arial"/>
              <a:cs typeface="Arial"/>
            </a:endParaRPr>
          </a:p>
          <a:p>
            <a:pPr marL="589915" marR="569595" algn="ctr">
              <a:lnSpc>
                <a:spcPts val="1700"/>
              </a:lnSpc>
              <a:spcBef>
                <a:spcPts val="30"/>
              </a:spcBef>
            </a:pPr>
            <a:r>
              <a:rPr sz="1400" spc="20" dirty="0">
                <a:latin typeface="Arial"/>
                <a:cs typeface="Arial"/>
              </a:rPr>
              <a:t>202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g</a:t>
            </a:r>
            <a:r>
              <a:rPr sz="1400" spc="-3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ç</a:t>
            </a:r>
            <a:r>
              <a:rPr sz="1400" spc="15" dirty="0">
                <a:latin typeface="Arial"/>
                <a:cs typeface="Arial"/>
              </a:rPr>
              <a:t>ã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P</a:t>
            </a:r>
            <a:r>
              <a:rPr sz="1400" spc="-20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3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sso  </a:t>
            </a:r>
            <a:r>
              <a:rPr sz="1400" spc="10" dirty="0">
                <a:latin typeface="Arial"/>
                <a:cs typeface="Arial"/>
              </a:rPr>
              <a:t>19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Dígito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Verificador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7149029-2F31-47B1-C06D-35F5C54305AE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Composição do Processo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27997" y="1080706"/>
            <a:ext cx="8993505" cy="4993005"/>
            <a:chOff x="3027997" y="1080706"/>
            <a:chExt cx="8993505" cy="4993005"/>
          </a:xfrm>
        </p:grpSpPr>
        <p:sp>
          <p:nvSpPr>
            <p:cNvPr id="8" name="object 8"/>
            <p:cNvSpPr/>
            <p:nvPr/>
          </p:nvSpPr>
          <p:spPr>
            <a:xfrm>
              <a:off x="3042285" y="1094994"/>
              <a:ext cx="8964930" cy="4964430"/>
            </a:xfrm>
            <a:custGeom>
              <a:avLst/>
              <a:gdLst/>
              <a:ahLst/>
              <a:cxnLst/>
              <a:rect l="l" t="t" r="r" b="b"/>
              <a:pathLst>
                <a:path w="8964930" h="4964430">
                  <a:moveTo>
                    <a:pt x="8964803" y="0"/>
                  </a:moveTo>
                  <a:lnTo>
                    <a:pt x="827277" y="0"/>
                  </a:lnTo>
                  <a:lnTo>
                    <a:pt x="778676" y="1404"/>
                  </a:lnTo>
                  <a:lnTo>
                    <a:pt x="730813" y="5564"/>
                  </a:lnTo>
                  <a:lnTo>
                    <a:pt x="683766" y="12404"/>
                  </a:lnTo>
                  <a:lnTo>
                    <a:pt x="637614" y="21846"/>
                  </a:lnTo>
                  <a:lnTo>
                    <a:pt x="592432" y="33811"/>
                  </a:lnTo>
                  <a:lnTo>
                    <a:pt x="548300" y="48223"/>
                  </a:lnTo>
                  <a:lnTo>
                    <a:pt x="505295" y="65004"/>
                  </a:lnTo>
                  <a:lnTo>
                    <a:pt x="463494" y="84076"/>
                  </a:lnTo>
                  <a:lnTo>
                    <a:pt x="422975" y="105362"/>
                  </a:lnTo>
                  <a:lnTo>
                    <a:pt x="383816" y="128784"/>
                  </a:lnTo>
                  <a:lnTo>
                    <a:pt x="346095" y="154265"/>
                  </a:lnTo>
                  <a:lnTo>
                    <a:pt x="309888" y="181727"/>
                  </a:lnTo>
                  <a:lnTo>
                    <a:pt x="275275" y="211092"/>
                  </a:lnTo>
                  <a:lnTo>
                    <a:pt x="242331" y="242284"/>
                  </a:lnTo>
                  <a:lnTo>
                    <a:pt x="211136" y="275224"/>
                  </a:lnTo>
                  <a:lnTo>
                    <a:pt x="181766" y="309835"/>
                  </a:lnTo>
                  <a:lnTo>
                    <a:pt x="154300" y="346040"/>
                  </a:lnTo>
                  <a:lnTo>
                    <a:pt x="128815" y="383760"/>
                  </a:lnTo>
                  <a:lnTo>
                    <a:pt x="105388" y="422919"/>
                  </a:lnTo>
                  <a:lnTo>
                    <a:pt x="84098" y="463438"/>
                  </a:lnTo>
                  <a:lnTo>
                    <a:pt x="65022" y="505241"/>
                  </a:lnTo>
                  <a:lnTo>
                    <a:pt x="48237" y="548250"/>
                  </a:lnTo>
                  <a:lnTo>
                    <a:pt x="33821" y="592386"/>
                  </a:lnTo>
                  <a:lnTo>
                    <a:pt x="21852" y="637574"/>
                  </a:lnTo>
                  <a:lnTo>
                    <a:pt x="12408" y="683734"/>
                  </a:lnTo>
                  <a:lnTo>
                    <a:pt x="5566" y="730790"/>
                  </a:lnTo>
                  <a:lnTo>
                    <a:pt x="1404" y="778663"/>
                  </a:lnTo>
                  <a:lnTo>
                    <a:pt x="0" y="827277"/>
                  </a:lnTo>
                  <a:lnTo>
                    <a:pt x="0" y="4963871"/>
                  </a:lnTo>
                  <a:lnTo>
                    <a:pt x="8137525" y="4963871"/>
                  </a:lnTo>
                  <a:lnTo>
                    <a:pt x="8186139" y="4962466"/>
                  </a:lnTo>
                  <a:lnTo>
                    <a:pt x="8234012" y="4958305"/>
                  </a:lnTo>
                  <a:lnTo>
                    <a:pt x="8281068" y="4951463"/>
                  </a:lnTo>
                  <a:lnTo>
                    <a:pt x="8327228" y="4942020"/>
                  </a:lnTo>
                  <a:lnTo>
                    <a:pt x="8372416" y="4930053"/>
                  </a:lnTo>
                  <a:lnTo>
                    <a:pt x="8416552" y="4915638"/>
                  </a:lnTo>
                  <a:lnTo>
                    <a:pt x="8459561" y="4898855"/>
                  </a:lnTo>
                  <a:lnTo>
                    <a:pt x="8501364" y="4879779"/>
                  </a:lnTo>
                  <a:lnTo>
                    <a:pt x="8541883" y="4858490"/>
                  </a:lnTo>
                  <a:lnTo>
                    <a:pt x="8581042" y="4835064"/>
                  </a:lnTo>
                  <a:lnTo>
                    <a:pt x="8618762" y="4809580"/>
                  </a:lnTo>
                  <a:lnTo>
                    <a:pt x="8654967" y="4782114"/>
                  </a:lnTo>
                  <a:lnTo>
                    <a:pt x="8689578" y="4752744"/>
                  </a:lnTo>
                  <a:lnTo>
                    <a:pt x="8722518" y="4721548"/>
                  </a:lnTo>
                  <a:lnTo>
                    <a:pt x="8753710" y="4688604"/>
                  </a:lnTo>
                  <a:lnTo>
                    <a:pt x="8783075" y="4653989"/>
                  </a:lnTo>
                  <a:lnTo>
                    <a:pt x="8810537" y="4617780"/>
                  </a:lnTo>
                  <a:lnTo>
                    <a:pt x="8836018" y="4580056"/>
                  </a:lnTo>
                  <a:lnTo>
                    <a:pt x="8859440" y="4540894"/>
                  </a:lnTo>
                  <a:lnTo>
                    <a:pt x="8880726" y="4500371"/>
                  </a:lnTo>
                  <a:lnTo>
                    <a:pt x="8899798" y="4458565"/>
                  </a:lnTo>
                  <a:lnTo>
                    <a:pt x="8916579" y="4415553"/>
                  </a:lnTo>
                  <a:lnTo>
                    <a:pt x="8930991" y="4371414"/>
                  </a:lnTo>
                  <a:lnTo>
                    <a:pt x="8942956" y="4326225"/>
                  </a:lnTo>
                  <a:lnTo>
                    <a:pt x="8952398" y="4280063"/>
                  </a:lnTo>
                  <a:lnTo>
                    <a:pt x="8959238" y="4233005"/>
                  </a:lnTo>
                  <a:lnTo>
                    <a:pt x="8963398" y="4185131"/>
                  </a:lnTo>
                  <a:lnTo>
                    <a:pt x="8964803" y="4136516"/>
                  </a:lnTo>
                  <a:lnTo>
                    <a:pt x="8964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2285" y="1094994"/>
              <a:ext cx="8964930" cy="4964430"/>
            </a:xfrm>
            <a:custGeom>
              <a:avLst/>
              <a:gdLst/>
              <a:ahLst/>
              <a:cxnLst/>
              <a:rect l="l" t="t" r="r" b="b"/>
              <a:pathLst>
                <a:path w="8964930" h="4964430">
                  <a:moveTo>
                    <a:pt x="827277" y="0"/>
                  </a:moveTo>
                  <a:lnTo>
                    <a:pt x="8964803" y="0"/>
                  </a:lnTo>
                  <a:lnTo>
                    <a:pt x="8964803" y="4136516"/>
                  </a:lnTo>
                  <a:lnTo>
                    <a:pt x="8963398" y="4185131"/>
                  </a:lnTo>
                  <a:lnTo>
                    <a:pt x="8959238" y="4233005"/>
                  </a:lnTo>
                  <a:lnTo>
                    <a:pt x="8952398" y="4280063"/>
                  </a:lnTo>
                  <a:lnTo>
                    <a:pt x="8942956" y="4326225"/>
                  </a:lnTo>
                  <a:lnTo>
                    <a:pt x="8930991" y="4371414"/>
                  </a:lnTo>
                  <a:lnTo>
                    <a:pt x="8916579" y="4415553"/>
                  </a:lnTo>
                  <a:lnTo>
                    <a:pt x="8899798" y="4458565"/>
                  </a:lnTo>
                  <a:lnTo>
                    <a:pt x="8880726" y="4500371"/>
                  </a:lnTo>
                  <a:lnTo>
                    <a:pt x="8859440" y="4540894"/>
                  </a:lnTo>
                  <a:lnTo>
                    <a:pt x="8836018" y="4580056"/>
                  </a:lnTo>
                  <a:lnTo>
                    <a:pt x="8810537" y="4617780"/>
                  </a:lnTo>
                  <a:lnTo>
                    <a:pt x="8783075" y="4653989"/>
                  </a:lnTo>
                  <a:lnTo>
                    <a:pt x="8753710" y="4688604"/>
                  </a:lnTo>
                  <a:lnTo>
                    <a:pt x="8722518" y="4721548"/>
                  </a:lnTo>
                  <a:lnTo>
                    <a:pt x="8689578" y="4752744"/>
                  </a:lnTo>
                  <a:lnTo>
                    <a:pt x="8654967" y="4782114"/>
                  </a:lnTo>
                  <a:lnTo>
                    <a:pt x="8618762" y="4809580"/>
                  </a:lnTo>
                  <a:lnTo>
                    <a:pt x="8581042" y="4835064"/>
                  </a:lnTo>
                  <a:lnTo>
                    <a:pt x="8541883" y="4858490"/>
                  </a:lnTo>
                  <a:lnTo>
                    <a:pt x="8501364" y="4879779"/>
                  </a:lnTo>
                  <a:lnTo>
                    <a:pt x="8459561" y="4898855"/>
                  </a:lnTo>
                  <a:lnTo>
                    <a:pt x="8416552" y="4915638"/>
                  </a:lnTo>
                  <a:lnTo>
                    <a:pt x="8372416" y="4930053"/>
                  </a:lnTo>
                  <a:lnTo>
                    <a:pt x="8327228" y="4942020"/>
                  </a:lnTo>
                  <a:lnTo>
                    <a:pt x="8281068" y="4951463"/>
                  </a:lnTo>
                  <a:lnTo>
                    <a:pt x="8234012" y="4958305"/>
                  </a:lnTo>
                  <a:lnTo>
                    <a:pt x="8186139" y="4962466"/>
                  </a:lnTo>
                  <a:lnTo>
                    <a:pt x="8137525" y="4963871"/>
                  </a:lnTo>
                  <a:lnTo>
                    <a:pt x="0" y="4963871"/>
                  </a:lnTo>
                  <a:lnTo>
                    <a:pt x="0" y="827277"/>
                  </a:lnTo>
                  <a:lnTo>
                    <a:pt x="1404" y="778663"/>
                  </a:lnTo>
                  <a:lnTo>
                    <a:pt x="5566" y="730790"/>
                  </a:lnTo>
                  <a:lnTo>
                    <a:pt x="12408" y="683734"/>
                  </a:lnTo>
                  <a:lnTo>
                    <a:pt x="21852" y="637574"/>
                  </a:lnTo>
                  <a:lnTo>
                    <a:pt x="33821" y="592386"/>
                  </a:lnTo>
                  <a:lnTo>
                    <a:pt x="48237" y="548250"/>
                  </a:lnTo>
                  <a:lnTo>
                    <a:pt x="65022" y="505241"/>
                  </a:lnTo>
                  <a:lnTo>
                    <a:pt x="84098" y="463438"/>
                  </a:lnTo>
                  <a:lnTo>
                    <a:pt x="105388" y="422919"/>
                  </a:lnTo>
                  <a:lnTo>
                    <a:pt x="128815" y="383760"/>
                  </a:lnTo>
                  <a:lnTo>
                    <a:pt x="154300" y="346040"/>
                  </a:lnTo>
                  <a:lnTo>
                    <a:pt x="181766" y="309835"/>
                  </a:lnTo>
                  <a:lnTo>
                    <a:pt x="211136" y="275224"/>
                  </a:lnTo>
                  <a:lnTo>
                    <a:pt x="242331" y="242284"/>
                  </a:lnTo>
                  <a:lnTo>
                    <a:pt x="275275" y="211092"/>
                  </a:lnTo>
                  <a:lnTo>
                    <a:pt x="309888" y="181727"/>
                  </a:lnTo>
                  <a:lnTo>
                    <a:pt x="346095" y="154265"/>
                  </a:lnTo>
                  <a:lnTo>
                    <a:pt x="383816" y="128784"/>
                  </a:lnTo>
                  <a:lnTo>
                    <a:pt x="422975" y="105362"/>
                  </a:lnTo>
                  <a:lnTo>
                    <a:pt x="463494" y="84076"/>
                  </a:lnTo>
                  <a:lnTo>
                    <a:pt x="505295" y="65004"/>
                  </a:lnTo>
                  <a:lnTo>
                    <a:pt x="548300" y="48223"/>
                  </a:lnTo>
                  <a:lnTo>
                    <a:pt x="592432" y="33811"/>
                  </a:lnTo>
                  <a:lnTo>
                    <a:pt x="637614" y="21846"/>
                  </a:lnTo>
                  <a:lnTo>
                    <a:pt x="683766" y="12404"/>
                  </a:lnTo>
                  <a:lnTo>
                    <a:pt x="730813" y="5564"/>
                  </a:lnTo>
                  <a:lnTo>
                    <a:pt x="778676" y="1404"/>
                  </a:lnTo>
                  <a:lnTo>
                    <a:pt x="827277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05834" y="1198816"/>
            <a:ext cx="1702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latin typeface="Arial"/>
                <a:cs typeface="Arial"/>
              </a:rPr>
              <a:t>O</a:t>
            </a:r>
            <a:r>
              <a:rPr sz="1400" b="1" spc="5" dirty="0">
                <a:latin typeface="Arial"/>
                <a:cs typeface="Arial"/>
              </a:rPr>
              <a:t>ri</a:t>
            </a:r>
            <a:r>
              <a:rPr sz="1400" b="1" spc="20" dirty="0">
                <a:latin typeface="Arial"/>
                <a:cs typeface="Arial"/>
              </a:rPr>
              <a:t>e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-20" dirty="0">
                <a:latin typeface="Arial"/>
                <a:cs typeface="Arial"/>
              </a:rPr>
              <a:t>t</a:t>
            </a:r>
            <a:r>
              <a:rPr sz="1400" b="1" spc="20" dirty="0">
                <a:latin typeface="Arial"/>
                <a:cs typeface="Arial"/>
              </a:rPr>
              <a:t>aç</a:t>
            </a:r>
            <a:r>
              <a:rPr sz="1400" b="1" spc="-5" dirty="0">
                <a:latin typeface="Arial"/>
                <a:cs typeface="Arial"/>
              </a:rPr>
              <a:t>õ</a:t>
            </a:r>
            <a:r>
              <a:rPr sz="1400" b="1" spc="2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v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30" dirty="0">
                <a:latin typeface="Arial"/>
                <a:cs typeface="Arial"/>
              </a:rPr>
              <a:t>s</a:t>
            </a:r>
            <a:r>
              <a:rPr sz="1400" b="1" spc="-5" dirty="0">
                <a:latin typeface="Arial"/>
                <a:cs typeface="Arial"/>
              </a:rPr>
              <a:t>u</a:t>
            </a:r>
            <a:r>
              <a:rPr sz="1400" b="1" spc="20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2784" y="1610995"/>
            <a:ext cx="2251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Arial"/>
                <a:cs typeface="Arial"/>
              </a:rPr>
              <a:t>0</a:t>
            </a:r>
            <a:r>
              <a:rPr sz="1400" spc="-85" dirty="0">
                <a:latin typeface="Arial"/>
                <a:cs typeface="Arial"/>
              </a:rPr>
              <a:t>1</a:t>
            </a:r>
            <a:r>
              <a:rPr sz="1400" spc="10" dirty="0">
                <a:latin typeface="Arial"/>
                <a:cs typeface="Arial"/>
              </a:rPr>
              <a:t>1750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35" dirty="0">
                <a:latin typeface="Arial"/>
                <a:cs typeface="Arial"/>
              </a:rPr>
              <a:t>2</a:t>
            </a:r>
            <a:r>
              <a:rPr sz="1400" spc="10" dirty="0">
                <a:latin typeface="Arial"/>
                <a:cs typeface="Arial"/>
              </a:rPr>
              <a:t>0</a:t>
            </a:r>
            <a:r>
              <a:rPr sz="1400" spc="-35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10" dirty="0">
                <a:latin typeface="Arial"/>
                <a:cs typeface="Arial"/>
              </a:rPr>
              <a:t>hug</a:t>
            </a:r>
            <a:r>
              <a:rPr sz="1400" spc="-3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20" dirty="0">
                <a:latin typeface="Arial"/>
                <a:cs typeface="Arial"/>
              </a:rPr>
              <a:t>i</a:t>
            </a:r>
            <a:r>
              <a:rPr sz="1400" spc="10" dirty="0">
                <a:latin typeface="Arial"/>
                <a:cs typeface="Arial"/>
              </a:rPr>
              <a:t>n</a:t>
            </a:r>
            <a:r>
              <a:rPr sz="1400" spc="1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6176" y="1107376"/>
            <a:ext cx="4686300" cy="85216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1400" b="1" dirty="0">
                <a:latin typeface="Arial"/>
                <a:cs typeface="Arial"/>
              </a:rPr>
              <a:t>Descrição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1400" spc="-5" dirty="0">
                <a:latin typeface="Arial"/>
                <a:cs typeface="Arial"/>
              </a:rPr>
              <a:t>Login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entre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parênteses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Indica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usuário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</a:t>
            </a:r>
            <a:endParaRPr sz="1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0"/>
              </a:spcBef>
            </a:pPr>
            <a:r>
              <a:rPr sz="1400" spc="-25" dirty="0">
                <a:latin typeface="Arial"/>
                <a:cs typeface="Arial"/>
              </a:rPr>
              <a:t>foi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atribuído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na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unidade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36697" y="1991105"/>
            <a:ext cx="8940800" cy="617220"/>
            <a:chOff x="3036697" y="1991105"/>
            <a:chExt cx="8940800" cy="617220"/>
          </a:xfrm>
        </p:grpSpPr>
        <p:sp>
          <p:nvSpPr>
            <p:cNvPr id="14" name="object 14"/>
            <p:cNvSpPr/>
            <p:nvPr/>
          </p:nvSpPr>
          <p:spPr>
            <a:xfrm>
              <a:off x="3055747" y="1997455"/>
              <a:ext cx="8902700" cy="604520"/>
            </a:xfrm>
            <a:custGeom>
              <a:avLst/>
              <a:gdLst/>
              <a:ahLst/>
              <a:cxnLst/>
              <a:rect l="l" t="t" r="r" b="b"/>
              <a:pathLst>
                <a:path w="8902700" h="604519">
                  <a:moveTo>
                    <a:pt x="3702050" y="0"/>
                  </a:moveTo>
                  <a:lnTo>
                    <a:pt x="3702050" y="604520"/>
                  </a:lnTo>
                </a:path>
                <a:path w="8902700" h="604519">
                  <a:moveTo>
                    <a:pt x="6350" y="0"/>
                  </a:moveTo>
                  <a:lnTo>
                    <a:pt x="6350" y="604520"/>
                  </a:lnTo>
                </a:path>
                <a:path w="8902700" h="604519">
                  <a:moveTo>
                    <a:pt x="8895842" y="0"/>
                  </a:moveTo>
                  <a:lnTo>
                    <a:pt x="8895842" y="604520"/>
                  </a:lnTo>
                </a:path>
                <a:path w="8902700" h="604519">
                  <a:moveTo>
                    <a:pt x="0" y="6350"/>
                  </a:moveTo>
                  <a:lnTo>
                    <a:pt x="8902192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55747" y="2582925"/>
              <a:ext cx="8902700" cy="0"/>
            </a:xfrm>
            <a:custGeom>
              <a:avLst/>
              <a:gdLst/>
              <a:ahLst/>
              <a:cxnLst/>
              <a:rect l="l" t="t" r="r" b="b"/>
              <a:pathLst>
                <a:path w="8902700">
                  <a:moveTo>
                    <a:pt x="0" y="0"/>
                  </a:moveTo>
                  <a:lnTo>
                    <a:pt x="890219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75784" y="2032317"/>
            <a:ext cx="1062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011741/2021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24751" y="1978945"/>
            <a:ext cx="4671060" cy="5594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número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em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preto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indica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que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já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foi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acessado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400" spc="-10" dirty="0">
                <a:latin typeface="Arial"/>
                <a:cs typeface="Arial"/>
              </a:rPr>
              <a:t>por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algum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usuário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unidade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36697" y="2555494"/>
            <a:ext cx="8940800" cy="830580"/>
            <a:chOff x="3036697" y="2555494"/>
            <a:chExt cx="8940800" cy="830580"/>
          </a:xfrm>
        </p:grpSpPr>
        <p:sp>
          <p:nvSpPr>
            <p:cNvPr id="19" name="object 19"/>
            <p:cNvSpPr/>
            <p:nvPr/>
          </p:nvSpPr>
          <p:spPr>
            <a:xfrm>
              <a:off x="3055747" y="2561844"/>
              <a:ext cx="8902700" cy="817880"/>
            </a:xfrm>
            <a:custGeom>
              <a:avLst/>
              <a:gdLst/>
              <a:ahLst/>
              <a:cxnLst/>
              <a:rect l="l" t="t" r="r" b="b"/>
              <a:pathLst>
                <a:path w="8902700" h="817879">
                  <a:moveTo>
                    <a:pt x="3702050" y="0"/>
                  </a:moveTo>
                  <a:lnTo>
                    <a:pt x="3702050" y="817879"/>
                  </a:lnTo>
                </a:path>
                <a:path w="8902700" h="817879">
                  <a:moveTo>
                    <a:pt x="6350" y="0"/>
                  </a:moveTo>
                  <a:lnTo>
                    <a:pt x="6350" y="817879"/>
                  </a:lnTo>
                </a:path>
                <a:path w="8902700" h="817879">
                  <a:moveTo>
                    <a:pt x="8895842" y="0"/>
                  </a:moveTo>
                  <a:lnTo>
                    <a:pt x="8895842" y="817879"/>
                  </a:lnTo>
                </a:path>
                <a:path w="8902700" h="817879">
                  <a:moveTo>
                    <a:pt x="0" y="6350"/>
                  </a:moveTo>
                  <a:lnTo>
                    <a:pt x="8902192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55747" y="3360674"/>
              <a:ext cx="8902700" cy="0"/>
            </a:xfrm>
            <a:custGeom>
              <a:avLst/>
              <a:gdLst/>
              <a:ahLst/>
              <a:cxnLst/>
              <a:rect l="l" t="t" r="r" b="b"/>
              <a:pathLst>
                <a:path w="8902700">
                  <a:moveTo>
                    <a:pt x="0" y="0"/>
                  </a:moveTo>
                  <a:lnTo>
                    <a:pt x="890219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75784" y="2597086"/>
            <a:ext cx="1062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011741/2021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43801" y="2597086"/>
            <a:ext cx="4625975" cy="4559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97685" marR="5080" indent="-1785620">
              <a:lnSpc>
                <a:spcPct val="101400"/>
              </a:lnSpc>
              <a:spcBef>
                <a:spcPts val="75"/>
              </a:spcBef>
            </a:pP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número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em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vermelho</a:t>
            </a:r>
            <a:r>
              <a:rPr sz="1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indica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que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ainda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não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foi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acessado.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50794" y="3077591"/>
            <a:ext cx="8943975" cy="1257300"/>
            <a:chOff x="3050794" y="3077591"/>
            <a:chExt cx="8943975" cy="1257300"/>
          </a:xfrm>
        </p:grpSpPr>
        <p:sp>
          <p:nvSpPr>
            <p:cNvPr id="24" name="object 24"/>
            <p:cNvSpPr/>
            <p:nvPr/>
          </p:nvSpPr>
          <p:spPr>
            <a:xfrm>
              <a:off x="3069844" y="3083941"/>
              <a:ext cx="8905875" cy="1244600"/>
            </a:xfrm>
            <a:custGeom>
              <a:avLst/>
              <a:gdLst/>
              <a:ahLst/>
              <a:cxnLst/>
              <a:rect l="l" t="t" r="r" b="b"/>
              <a:pathLst>
                <a:path w="8905875" h="1244600">
                  <a:moveTo>
                    <a:pt x="3669664" y="0"/>
                  </a:moveTo>
                  <a:lnTo>
                    <a:pt x="3669664" y="1244600"/>
                  </a:lnTo>
                </a:path>
                <a:path w="8905875" h="1244600">
                  <a:moveTo>
                    <a:pt x="6350" y="0"/>
                  </a:moveTo>
                  <a:lnTo>
                    <a:pt x="6350" y="1244600"/>
                  </a:lnTo>
                </a:path>
                <a:path w="8905875" h="1244600">
                  <a:moveTo>
                    <a:pt x="8899525" y="0"/>
                  </a:moveTo>
                  <a:lnTo>
                    <a:pt x="8899525" y="1244600"/>
                  </a:lnTo>
                </a:path>
                <a:path w="8905875" h="1244600">
                  <a:moveTo>
                    <a:pt x="0" y="6350"/>
                  </a:moveTo>
                  <a:lnTo>
                    <a:pt x="8905875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69844" y="4309491"/>
              <a:ext cx="8905875" cy="0"/>
            </a:xfrm>
            <a:custGeom>
              <a:avLst/>
              <a:gdLst/>
              <a:ahLst/>
              <a:cxnLst/>
              <a:rect l="l" t="t" r="r" b="b"/>
              <a:pathLst>
                <a:path w="8905875">
                  <a:moveTo>
                    <a:pt x="0" y="0"/>
                  </a:moveTo>
                  <a:lnTo>
                    <a:pt x="890587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76801" y="3119691"/>
            <a:ext cx="1062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471C4"/>
                </a:solidFill>
                <a:latin typeface="Arial"/>
                <a:cs typeface="Arial"/>
              </a:rPr>
              <a:t>011741/2021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66255" y="3119691"/>
            <a:ext cx="4982845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número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em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471C4"/>
                </a:solidFill>
                <a:latin typeface="Arial"/>
                <a:cs typeface="Arial"/>
              </a:rPr>
              <a:t>azul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Arial"/>
                <a:cs typeface="Arial"/>
              </a:rPr>
              <a:t>indica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que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foi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acessado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e/ou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que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sofreu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alguma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ação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realizada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03540" y="3545840"/>
            <a:ext cx="27038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pelo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usuário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no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login/sessão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atual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50794" y="3853688"/>
            <a:ext cx="8940800" cy="982980"/>
            <a:chOff x="3050794" y="3853688"/>
            <a:chExt cx="8940800" cy="982980"/>
          </a:xfrm>
        </p:grpSpPr>
        <p:sp>
          <p:nvSpPr>
            <p:cNvPr id="30" name="object 30"/>
            <p:cNvSpPr/>
            <p:nvPr/>
          </p:nvSpPr>
          <p:spPr>
            <a:xfrm>
              <a:off x="3069844" y="3860038"/>
              <a:ext cx="8902700" cy="970280"/>
            </a:xfrm>
            <a:custGeom>
              <a:avLst/>
              <a:gdLst/>
              <a:ahLst/>
              <a:cxnLst/>
              <a:rect l="l" t="t" r="r" b="b"/>
              <a:pathLst>
                <a:path w="8902700" h="970279">
                  <a:moveTo>
                    <a:pt x="3702050" y="0"/>
                  </a:moveTo>
                  <a:lnTo>
                    <a:pt x="3702050" y="970280"/>
                  </a:lnTo>
                </a:path>
                <a:path w="8902700" h="970279">
                  <a:moveTo>
                    <a:pt x="6350" y="0"/>
                  </a:moveTo>
                  <a:lnTo>
                    <a:pt x="6350" y="970280"/>
                  </a:lnTo>
                </a:path>
                <a:path w="8902700" h="970279">
                  <a:moveTo>
                    <a:pt x="8895841" y="0"/>
                  </a:moveTo>
                  <a:lnTo>
                    <a:pt x="8895841" y="970280"/>
                  </a:lnTo>
                </a:path>
                <a:path w="8902700" h="970279">
                  <a:moveTo>
                    <a:pt x="0" y="6350"/>
                  </a:moveTo>
                  <a:lnTo>
                    <a:pt x="8902191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69844" y="4811268"/>
              <a:ext cx="8902700" cy="0"/>
            </a:xfrm>
            <a:custGeom>
              <a:avLst/>
              <a:gdLst/>
              <a:ahLst/>
              <a:cxnLst/>
              <a:rect l="l" t="t" r="r" b="b"/>
              <a:pathLst>
                <a:path w="8902700">
                  <a:moveTo>
                    <a:pt x="0" y="0"/>
                  </a:moveTo>
                  <a:lnTo>
                    <a:pt x="1309496" y="0"/>
                  </a:lnTo>
                </a:path>
                <a:path w="8902700">
                  <a:moveTo>
                    <a:pt x="2350897" y="0"/>
                  </a:moveTo>
                  <a:lnTo>
                    <a:pt x="5101208" y="0"/>
                  </a:lnTo>
                </a:path>
                <a:path w="8902700">
                  <a:moveTo>
                    <a:pt x="6307708" y="0"/>
                  </a:moveTo>
                  <a:lnTo>
                    <a:pt x="890219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00169" y="3918458"/>
              <a:ext cx="1041400" cy="203200"/>
            </a:xfrm>
            <a:custGeom>
              <a:avLst/>
              <a:gdLst/>
              <a:ahLst/>
              <a:cxnLst/>
              <a:rect l="l" t="t" r="r" b="b"/>
              <a:pathLst>
                <a:path w="1041400" h="203200">
                  <a:moveTo>
                    <a:pt x="104140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1041400" y="203200"/>
                  </a:lnTo>
                  <a:lnTo>
                    <a:pt x="1041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89754" y="3896677"/>
            <a:ext cx="1062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011741/2021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41569" y="3918458"/>
            <a:ext cx="50800" cy="209550"/>
          </a:xfrm>
          <a:custGeom>
            <a:avLst/>
            <a:gdLst/>
            <a:ahLst/>
            <a:cxnLst/>
            <a:rect l="l" t="t" r="r" b="b"/>
            <a:pathLst>
              <a:path w="50800" h="209550">
                <a:moveTo>
                  <a:pt x="50800" y="0"/>
                </a:moveTo>
                <a:lnTo>
                  <a:pt x="0" y="0"/>
                </a:lnTo>
                <a:lnTo>
                  <a:pt x="0" y="209550"/>
                </a:lnTo>
                <a:lnTo>
                  <a:pt x="50800" y="20955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51165" y="3918458"/>
            <a:ext cx="901700" cy="2032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1600"/>
              </a:lnSpc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67143" y="3896677"/>
            <a:ext cx="5013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4235" algn="l"/>
              </a:tabLst>
            </a:pP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	</a:t>
            </a:r>
            <a:r>
              <a:rPr sz="1400" dirty="0">
                <a:latin typeface="Arial"/>
                <a:cs typeface="Arial"/>
              </a:rPr>
              <a:t>Indica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sigiloso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já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acessado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13575" y="4112895"/>
            <a:ext cx="4709160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por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alguém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unidade.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Só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pode</a:t>
            </a:r>
            <a:r>
              <a:rPr sz="1400" spc="-15" dirty="0">
                <a:latin typeface="Arial"/>
                <a:cs typeface="Arial"/>
              </a:rPr>
              <a:t> ser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visto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por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usuários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ts val="1664"/>
              </a:lnSpc>
            </a:pPr>
            <a:r>
              <a:rPr sz="1400" spc="-10" dirty="0">
                <a:latin typeface="Arial"/>
                <a:cs typeface="Arial"/>
              </a:rPr>
              <a:t>credencial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acesso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ao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sigiloso.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055747" y="4593844"/>
            <a:ext cx="8874125" cy="970280"/>
            <a:chOff x="3055747" y="4593844"/>
            <a:chExt cx="8874125" cy="970280"/>
          </a:xfrm>
        </p:grpSpPr>
        <p:sp>
          <p:nvSpPr>
            <p:cNvPr id="39" name="object 39"/>
            <p:cNvSpPr/>
            <p:nvPr/>
          </p:nvSpPr>
          <p:spPr>
            <a:xfrm>
              <a:off x="3055747" y="4593844"/>
              <a:ext cx="8874125" cy="970280"/>
            </a:xfrm>
            <a:custGeom>
              <a:avLst/>
              <a:gdLst/>
              <a:ahLst/>
              <a:cxnLst/>
              <a:rect l="l" t="t" r="r" b="b"/>
              <a:pathLst>
                <a:path w="8874125" h="970279">
                  <a:moveTo>
                    <a:pt x="3690366" y="0"/>
                  </a:moveTo>
                  <a:lnTo>
                    <a:pt x="3690366" y="970279"/>
                  </a:lnTo>
                </a:path>
                <a:path w="8874125" h="970279">
                  <a:moveTo>
                    <a:pt x="6350" y="0"/>
                  </a:moveTo>
                  <a:lnTo>
                    <a:pt x="6350" y="970279"/>
                  </a:lnTo>
                </a:path>
                <a:path w="8874125" h="970279">
                  <a:moveTo>
                    <a:pt x="8867648" y="0"/>
                  </a:moveTo>
                  <a:lnTo>
                    <a:pt x="8867648" y="970279"/>
                  </a:lnTo>
                </a:path>
                <a:path w="8874125" h="970279">
                  <a:moveTo>
                    <a:pt x="0" y="6349"/>
                  </a:moveTo>
                  <a:lnTo>
                    <a:pt x="8873998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55747" y="5545074"/>
              <a:ext cx="8874125" cy="0"/>
            </a:xfrm>
            <a:custGeom>
              <a:avLst/>
              <a:gdLst/>
              <a:ahLst/>
              <a:cxnLst/>
              <a:rect l="l" t="t" r="r" b="b"/>
              <a:pathLst>
                <a:path w="8874125">
                  <a:moveTo>
                    <a:pt x="0" y="0"/>
                  </a:moveTo>
                  <a:lnTo>
                    <a:pt x="88739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79340" y="4652264"/>
            <a:ext cx="1041400" cy="203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600"/>
              </a:lnSpc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1741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87158" y="4630991"/>
            <a:ext cx="1145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71053" y="4652264"/>
            <a:ext cx="1219200" cy="2032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1600"/>
              </a:lnSpc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33306" y="4630991"/>
            <a:ext cx="2256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Indica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sigiloso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que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16543" y="4847272"/>
            <a:ext cx="1845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ainda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não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foi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acessado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87341" y="5202682"/>
            <a:ext cx="1092200" cy="2032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6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011741/2021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76081" y="5202682"/>
            <a:ext cx="825500" cy="20320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1600"/>
              </a:lnSpc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und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92315" y="5181917"/>
            <a:ext cx="4435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1685" algn="l"/>
              </a:tabLst>
            </a:pP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	</a:t>
            </a:r>
            <a:r>
              <a:rPr sz="1400" dirty="0">
                <a:latin typeface="Arial"/>
                <a:cs typeface="Arial"/>
              </a:rPr>
              <a:t>Indica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que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sigiloso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54215" y="5398134"/>
            <a:ext cx="4515485" cy="448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60450" marR="5080" indent="-1048385">
              <a:lnSpc>
                <a:spcPts val="1650"/>
              </a:lnSpc>
              <a:spcBef>
                <a:spcPts val="180"/>
              </a:spcBef>
            </a:pPr>
            <a:r>
              <a:rPr sz="1400" spc="-25" dirty="0">
                <a:latin typeface="Arial"/>
                <a:cs typeface="Arial"/>
              </a:rPr>
              <a:t>foi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acessado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e/ou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que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sofreu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alguma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ação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realizada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pelo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usuário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no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login/sessão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atual.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6">
            <a:extLst>
              <a:ext uri="{FF2B5EF4-FFF2-40B4-BE49-F238E27FC236}">
                <a16:creationId xmlns:a16="http://schemas.microsoft.com/office/drawing/2014/main" id="{211DBC47-5F0C-93B4-E681-023026A2A24D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Orientações Visuais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200150"/>
            <a:ext cx="7886700" cy="4914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27997" y="1080706"/>
            <a:ext cx="8993505" cy="4993005"/>
            <a:chOff x="3027997" y="1080706"/>
            <a:chExt cx="8993505" cy="4993005"/>
          </a:xfrm>
        </p:grpSpPr>
        <p:sp>
          <p:nvSpPr>
            <p:cNvPr id="6" name="object 6"/>
            <p:cNvSpPr/>
            <p:nvPr/>
          </p:nvSpPr>
          <p:spPr>
            <a:xfrm>
              <a:off x="3042285" y="1094994"/>
              <a:ext cx="8964930" cy="4964430"/>
            </a:xfrm>
            <a:custGeom>
              <a:avLst/>
              <a:gdLst/>
              <a:ahLst/>
              <a:cxnLst/>
              <a:rect l="l" t="t" r="r" b="b"/>
              <a:pathLst>
                <a:path w="8964930" h="4964430">
                  <a:moveTo>
                    <a:pt x="8964803" y="0"/>
                  </a:moveTo>
                  <a:lnTo>
                    <a:pt x="827277" y="0"/>
                  </a:lnTo>
                  <a:lnTo>
                    <a:pt x="778676" y="1404"/>
                  </a:lnTo>
                  <a:lnTo>
                    <a:pt x="730813" y="5564"/>
                  </a:lnTo>
                  <a:lnTo>
                    <a:pt x="683766" y="12404"/>
                  </a:lnTo>
                  <a:lnTo>
                    <a:pt x="637614" y="21846"/>
                  </a:lnTo>
                  <a:lnTo>
                    <a:pt x="592432" y="33811"/>
                  </a:lnTo>
                  <a:lnTo>
                    <a:pt x="548300" y="48223"/>
                  </a:lnTo>
                  <a:lnTo>
                    <a:pt x="505295" y="65004"/>
                  </a:lnTo>
                  <a:lnTo>
                    <a:pt x="463494" y="84076"/>
                  </a:lnTo>
                  <a:lnTo>
                    <a:pt x="422975" y="105362"/>
                  </a:lnTo>
                  <a:lnTo>
                    <a:pt x="383816" y="128784"/>
                  </a:lnTo>
                  <a:lnTo>
                    <a:pt x="346095" y="154265"/>
                  </a:lnTo>
                  <a:lnTo>
                    <a:pt x="309888" y="181727"/>
                  </a:lnTo>
                  <a:lnTo>
                    <a:pt x="275275" y="211092"/>
                  </a:lnTo>
                  <a:lnTo>
                    <a:pt x="242331" y="242284"/>
                  </a:lnTo>
                  <a:lnTo>
                    <a:pt x="211136" y="275224"/>
                  </a:lnTo>
                  <a:lnTo>
                    <a:pt x="181766" y="309835"/>
                  </a:lnTo>
                  <a:lnTo>
                    <a:pt x="154300" y="346040"/>
                  </a:lnTo>
                  <a:lnTo>
                    <a:pt x="128815" y="383760"/>
                  </a:lnTo>
                  <a:lnTo>
                    <a:pt x="105388" y="422919"/>
                  </a:lnTo>
                  <a:lnTo>
                    <a:pt x="84098" y="463438"/>
                  </a:lnTo>
                  <a:lnTo>
                    <a:pt x="65022" y="505241"/>
                  </a:lnTo>
                  <a:lnTo>
                    <a:pt x="48237" y="548250"/>
                  </a:lnTo>
                  <a:lnTo>
                    <a:pt x="33821" y="592386"/>
                  </a:lnTo>
                  <a:lnTo>
                    <a:pt x="21852" y="637574"/>
                  </a:lnTo>
                  <a:lnTo>
                    <a:pt x="12408" y="683734"/>
                  </a:lnTo>
                  <a:lnTo>
                    <a:pt x="5566" y="730790"/>
                  </a:lnTo>
                  <a:lnTo>
                    <a:pt x="1404" y="778663"/>
                  </a:lnTo>
                  <a:lnTo>
                    <a:pt x="0" y="827277"/>
                  </a:lnTo>
                  <a:lnTo>
                    <a:pt x="0" y="4963871"/>
                  </a:lnTo>
                  <a:lnTo>
                    <a:pt x="8137525" y="4963871"/>
                  </a:lnTo>
                  <a:lnTo>
                    <a:pt x="8186139" y="4962466"/>
                  </a:lnTo>
                  <a:lnTo>
                    <a:pt x="8234012" y="4958305"/>
                  </a:lnTo>
                  <a:lnTo>
                    <a:pt x="8281068" y="4951463"/>
                  </a:lnTo>
                  <a:lnTo>
                    <a:pt x="8327228" y="4942020"/>
                  </a:lnTo>
                  <a:lnTo>
                    <a:pt x="8372416" y="4930053"/>
                  </a:lnTo>
                  <a:lnTo>
                    <a:pt x="8416552" y="4915638"/>
                  </a:lnTo>
                  <a:lnTo>
                    <a:pt x="8459561" y="4898855"/>
                  </a:lnTo>
                  <a:lnTo>
                    <a:pt x="8501364" y="4879779"/>
                  </a:lnTo>
                  <a:lnTo>
                    <a:pt x="8541883" y="4858490"/>
                  </a:lnTo>
                  <a:lnTo>
                    <a:pt x="8581042" y="4835064"/>
                  </a:lnTo>
                  <a:lnTo>
                    <a:pt x="8618762" y="4809580"/>
                  </a:lnTo>
                  <a:lnTo>
                    <a:pt x="8654967" y="4782114"/>
                  </a:lnTo>
                  <a:lnTo>
                    <a:pt x="8689578" y="4752744"/>
                  </a:lnTo>
                  <a:lnTo>
                    <a:pt x="8722518" y="4721548"/>
                  </a:lnTo>
                  <a:lnTo>
                    <a:pt x="8753710" y="4688604"/>
                  </a:lnTo>
                  <a:lnTo>
                    <a:pt x="8783075" y="4653989"/>
                  </a:lnTo>
                  <a:lnTo>
                    <a:pt x="8810537" y="4617780"/>
                  </a:lnTo>
                  <a:lnTo>
                    <a:pt x="8836018" y="4580056"/>
                  </a:lnTo>
                  <a:lnTo>
                    <a:pt x="8859440" y="4540894"/>
                  </a:lnTo>
                  <a:lnTo>
                    <a:pt x="8880726" y="4500371"/>
                  </a:lnTo>
                  <a:lnTo>
                    <a:pt x="8899798" y="4458565"/>
                  </a:lnTo>
                  <a:lnTo>
                    <a:pt x="8916579" y="4415553"/>
                  </a:lnTo>
                  <a:lnTo>
                    <a:pt x="8930991" y="4371414"/>
                  </a:lnTo>
                  <a:lnTo>
                    <a:pt x="8942956" y="4326225"/>
                  </a:lnTo>
                  <a:lnTo>
                    <a:pt x="8952398" y="4280063"/>
                  </a:lnTo>
                  <a:lnTo>
                    <a:pt x="8959238" y="4233005"/>
                  </a:lnTo>
                  <a:lnTo>
                    <a:pt x="8963398" y="4185131"/>
                  </a:lnTo>
                  <a:lnTo>
                    <a:pt x="8964803" y="4136516"/>
                  </a:lnTo>
                  <a:lnTo>
                    <a:pt x="8964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2285" y="1094994"/>
              <a:ext cx="8964930" cy="4964430"/>
            </a:xfrm>
            <a:custGeom>
              <a:avLst/>
              <a:gdLst/>
              <a:ahLst/>
              <a:cxnLst/>
              <a:rect l="l" t="t" r="r" b="b"/>
              <a:pathLst>
                <a:path w="8964930" h="4964430">
                  <a:moveTo>
                    <a:pt x="827277" y="0"/>
                  </a:moveTo>
                  <a:lnTo>
                    <a:pt x="8964803" y="0"/>
                  </a:lnTo>
                  <a:lnTo>
                    <a:pt x="8964803" y="4136516"/>
                  </a:lnTo>
                  <a:lnTo>
                    <a:pt x="8963398" y="4185131"/>
                  </a:lnTo>
                  <a:lnTo>
                    <a:pt x="8959238" y="4233005"/>
                  </a:lnTo>
                  <a:lnTo>
                    <a:pt x="8952398" y="4280063"/>
                  </a:lnTo>
                  <a:lnTo>
                    <a:pt x="8942956" y="4326225"/>
                  </a:lnTo>
                  <a:lnTo>
                    <a:pt x="8930991" y="4371414"/>
                  </a:lnTo>
                  <a:lnTo>
                    <a:pt x="8916579" y="4415553"/>
                  </a:lnTo>
                  <a:lnTo>
                    <a:pt x="8899798" y="4458565"/>
                  </a:lnTo>
                  <a:lnTo>
                    <a:pt x="8880726" y="4500371"/>
                  </a:lnTo>
                  <a:lnTo>
                    <a:pt x="8859440" y="4540894"/>
                  </a:lnTo>
                  <a:lnTo>
                    <a:pt x="8836018" y="4580056"/>
                  </a:lnTo>
                  <a:lnTo>
                    <a:pt x="8810537" y="4617780"/>
                  </a:lnTo>
                  <a:lnTo>
                    <a:pt x="8783075" y="4653989"/>
                  </a:lnTo>
                  <a:lnTo>
                    <a:pt x="8753710" y="4688604"/>
                  </a:lnTo>
                  <a:lnTo>
                    <a:pt x="8722518" y="4721548"/>
                  </a:lnTo>
                  <a:lnTo>
                    <a:pt x="8689578" y="4752744"/>
                  </a:lnTo>
                  <a:lnTo>
                    <a:pt x="8654967" y="4782114"/>
                  </a:lnTo>
                  <a:lnTo>
                    <a:pt x="8618762" y="4809580"/>
                  </a:lnTo>
                  <a:lnTo>
                    <a:pt x="8581042" y="4835064"/>
                  </a:lnTo>
                  <a:lnTo>
                    <a:pt x="8541883" y="4858490"/>
                  </a:lnTo>
                  <a:lnTo>
                    <a:pt x="8501364" y="4879779"/>
                  </a:lnTo>
                  <a:lnTo>
                    <a:pt x="8459561" y="4898855"/>
                  </a:lnTo>
                  <a:lnTo>
                    <a:pt x="8416552" y="4915638"/>
                  </a:lnTo>
                  <a:lnTo>
                    <a:pt x="8372416" y="4930053"/>
                  </a:lnTo>
                  <a:lnTo>
                    <a:pt x="8327228" y="4942020"/>
                  </a:lnTo>
                  <a:lnTo>
                    <a:pt x="8281068" y="4951463"/>
                  </a:lnTo>
                  <a:lnTo>
                    <a:pt x="8234012" y="4958305"/>
                  </a:lnTo>
                  <a:lnTo>
                    <a:pt x="8186139" y="4962466"/>
                  </a:lnTo>
                  <a:lnTo>
                    <a:pt x="8137525" y="4963871"/>
                  </a:lnTo>
                  <a:lnTo>
                    <a:pt x="0" y="4963871"/>
                  </a:lnTo>
                  <a:lnTo>
                    <a:pt x="0" y="827277"/>
                  </a:lnTo>
                  <a:lnTo>
                    <a:pt x="1404" y="778663"/>
                  </a:lnTo>
                  <a:lnTo>
                    <a:pt x="5566" y="730790"/>
                  </a:lnTo>
                  <a:lnTo>
                    <a:pt x="12408" y="683734"/>
                  </a:lnTo>
                  <a:lnTo>
                    <a:pt x="21852" y="637574"/>
                  </a:lnTo>
                  <a:lnTo>
                    <a:pt x="33821" y="592386"/>
                  </a:lnTo>
                  <a:lnTo>
                    <a:pt x="48237" y="548250"/>
                  </a:lnTo>
                  <a:lnTo>
                    <a:pt x="65022" y="505241"/>
                  </a:lnTo>
                  <a:lnTo>
                    <a:pt x="84098" y="463438"/>
                  </a:lnTo>
                  <a:lnTo>
                    <a:pt x="105388" y="422919"/>
                  </a:lnTo>
                  <a:lnTo>
                    <a:pt x="128815" y="383760"/>
                  </a:lnTo>
                  <a:lnTo>
                    <a:pt x="154300" y="346040"/>
                  </a:lnTo>
                  <a:lnTo>
                    <a:pt x="181766" y="309835"/>
                  </a:lnTo>
                  <a:lnTo>
                    <a:pt x="211136" y="275224"/>
                  </a:lnTo>
                  <a:lnTo>
                    <a:pt x="242331" y="242284"/>
                  </a:lnTo>
                  <a:lnTo>
                    <a:pt x="275275" y="211092"/>
                  </a:lnTo>
                  <a:lnTo>
                    <a:pt x="309888" y="181727"/>
                  </a:lnTo>
                  <a:lnTo>
                    <a:pt x="346095" y="154265"/>
                  </a:lnTo>
                  <a:lnTo>
                    <a:pt x="383816" y="128784"/>
                  </a:lnTo>
                  <a:lnTo>
                    <a:pt x="422975" y="105362"/>
                  </a:lnTo>
                  <a:lnTo>
                    <a:pt x="463494" y="84076"/>
                  </a:lnTo>
                  <a:lnTo>
                    <a:pt x="505295" y="65004"/>
                  </a:lnTo>
                  <a:lnTo>
                    <a:pt x="548300" y="48223"/>
                  </a:lnTo>
                  <a:lnTo>
                    <a:pt x="592432" y="33811"/>
                  </a:lnTo>
                  <a:lnTo>
                    <a:pt x="637614" y="21846"/>
                  </a:lnTo>
                  <a:lnTo>
                    <a:pt x="683766" y="12404"/>
                  </a:lnTo>
                  <a:lnTo>
                    <a:pt x="730813" y="5564"/>
                  </a:lnTo>
                  <a:lnTo>
                    <a:pt x="778676" y="1404"/>
                  </a:lnTo>
                  <a:lnTo>
                    <a:pt x="827277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44365" y="1228388"/>
          <a:ext cx="6849745" cy="720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85">
                <a:tc>
                  <a:txBody>
                    <a:bodyPr/>
                    <a:lstStyle/>
                    <a:p>
                      <a:pPr marL="127000">
                        <a:lnSpc>
                          <a:spcPts val="155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Ícones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4330" algn="ctr">
                        <a:lnSpc>
                          <a:spcPts val="155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Descrição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18">
                <a:tc gridSpan="2">
                  <a:txBody>
                    <a:bodyPr/>
                    <a:lstStyle/>
                    <a:p>
                      <a:pPr marL="23672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processo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recebido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unidade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tem prazo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367280">
                        <a:lnSpc>
                          <a:spcPts val="1595"/>
                        </a:lnSpc>
                        <a:spcBef>
                          <a:spcPts val="20"/>
                        </a:spcBef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Retorno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Programado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vencer.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7823" y="1536357"/>
            <a:ext cx="360895" cy="3704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3600" y="2039797"/>
            <a:ext cx="389470" cy="3372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0750" y="2622930"/>
            <a:ext cx="275170" cy="4127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1827" y="3384893"/>
            <a:ext cx="327025" cy="455079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041650" y="1997455"/>
          <a:ext cx="8889365" cy="2592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processo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recebido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unidade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está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com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prazo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Retorno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Programado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expirado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(atrasado).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753745">
                        <a:lnSpc>
                          <a:spcPct val="999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Indica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processo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enviado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pela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unidade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com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Retorno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Programado está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aguardando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retorno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outra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unidade.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115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processo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enviado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pela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unidade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664"/>
                        </a:lnSpc>
                        <a:spcBef>
                          <a:spcPts val="484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Retorno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Programado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está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com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prazo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devolução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664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expirado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(atrasado).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11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um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documento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foi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incluído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assinado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processo.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31309" y="4104754"/>
            <a:ext cx="474129" cy="39828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036697" y="4714494"/>
            <a:ext cx="8940800" cy="556260"/>
            <a:chOff x="3036697" y="4714494"/>
            <a:chExt cx="8940800" cy="556260"/>
          </a:xfrm>
        </p:grpSpPr>
        <p:sp>
          <p:nvSpPr>
            <p:cNvPr id="16" name="object 16"/>
            <p:cNvSpPr/>
            <p:nvPr/>
          </p:nvSpPr>
          <p:spPr>
            <a:xfrm>
              <a:off x="3055747" y="4720844"/>
              <a:ext cx="8902700" cy="543560"/>
            </a:xfrm>
            <a:custGeom>
              <a:avLst/>
              <a:gdLst/>
              <a:ahLst/>
              <a:cxnLst/>
              <a:rect l="l" t="t" r="r" b="b"/>
              <a:pathLst>
                <a:path w="8902700" h="543560">
                  <a:moveTo>
                    <a:pt x="3702050" y="0"/>
                  </a:moveTo>
                  <a:lnTo>
                    <a:pt x="3702050" y="543559"/>
                  </a:lnTo>
                </a:path>
                <a:path w="8902700" h="543560">
                  <a:moveTo>
                    <a:pt x="6350" y="0"/>
                  </a:moveTo>
                  <a:lnTo>
                    <a:pt x="6350" y="543559"/>
                  </a:lnTo>
                </a:path>
                <a:path w="8902700" h="543560">
                  <a:moveTo>
                    <a:pt x="8895842" y="0"/>
                  </a:moveTo>
                  <a:lnTo>
                    <a:pt x="8895842" y="543559"/>
                  </a:lnTo>
                </a:path>
                <a:path w="8902700" h="543560">
                  <a:moveTo>
                    <a:pt x="0" y="6349"/>
                  </a:moveTo>
                  <a:lnTo>
                    <a:pt x="8902192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55747" y="5245354"/>
              <a:ext cx="8902700" cy="0"/>
            </a:xfrm>
            <a:custGeom>
              <a:avLst/>
              <a:gdLst/>
              <a:ahLst/>
              <a:cxnLst/>
              <a:rect l="l" t="t" r="r" b="b"/>
              <a:pathLst>
                <a:path w="8902700">
                  <a:moveTo>
                    <a:pt x="0" y="0"/>
                  </a:moveTo>
                  <a:lnTo>
                    <a:pt x="890219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64146" y="4758308"/>
            <a:ext cx="5181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Indica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que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uma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anotação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foi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incluída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no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processo.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0834" y="4829022"/>
            <a:ext cx="426859" cy="43144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DA53BB9-3508-487F-54A2-83ABED8923B9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Orientações Visuais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476" y="2303145"/>
            <a:ext cx="2920111" cy="2236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8114" y="2379345"/>
            <a:ext cx="1346581" cy="13465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D62B347C-C7AB-0336-0587-FC75DB92CCA7}"/>
              </a:ext>
            </a:extLst>
          </p:cNvPr>
          <p:cNvSpPr txBox="1"/>
          <p:nvPr/>
        </p:nvSpPr>
        <p:spPr>
          <a:xfrm>
            <a:off x="5767705" y="2807688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Operações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077300" y="1258199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14600" y="2286000"/>
            <a:ext cx="6817359" cy="16732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SEI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permite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trâmite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avulsos.</a:t>
            </a:r>
            <a:r>
              <a:rPr sz="18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Dessa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forma,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todo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deve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estar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contido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gerado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previamente.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 marL="12700" marR="1955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iniciar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um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SEI,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usuário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deve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clicar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"Iniciar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Processo"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menu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principal.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7644F4B2-F2D7-3AB2-F23C-8E5ADD8036FB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Atenção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9518" y="338655"/>
            <a:ext cx="29343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" dirty="0">
                <a:latin typeface="Arial"/>
                <a:cs typeface="Arial"/>
              </a:rPr>
              <a:t>B</a:t>
            </a:r>
            <a:r>
              <a:rPr sz="3600" spc="-10" dirty="0">
                <a:latin typeface="Arial"/>
                <a:cs typeface="Arial"/>
              </a:rPr>
              <a:t>e</a:t>
            </a:r>
            <a:r>
              <a:rPr sz="3600" spc="-65" dirty="0">
                <a:latin typeface="Arial"/>
                <a:cs typeface="Arial"/>
              </a:rPr>
              <a:t>n</a:t>
            </a:r>
            <a:r>
              <a:rPr sz="3600" spc="-10" dirty="0">
                <a:latin typeface="Arial"/>
                <a:cs typeface="Arial"/>
              </a:rPr>
              <a:t>e</a:t>
            </a:r>
            <a:r>
              <a:rPr sz="3600" spc="40" dirty="0">
                <a:latin typeface="Arial"/>
                <a:cs typeface="Arial"/>
              </a:rPr>
              <a:t>f</a:t>
            </a:r>
            <a:r>
              <a:rPr sz="3600" dirty="0">
                <a:latin typeface="Arial"/>
                <a:cs typeface="Arial"/>
              </a:rPr>
              <a:t>íc</a:t>
            </a:r>
            <a:r>
              <a:rPr sz="3600" spc="-45" dirty="0">
                <a:latin typeface="Arial"/>
                <a:cs typeface="Arial"/>
              </a:rPr>
              <a:t>i</a:t>
            </a:r>
            <a:r>
              <a:rPr sz="3600" spc="-10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3902" y="1143000"/>
            <a:ext cx="7664195" cy="42777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56959" y="4492244"/>
            <a:ext cx="1630680" cy="230504"/>
          </a:xfrm>
          <a:custGeom>
            <a:avLst/>
            <a:gdLst/>
            <a:ahLst/>
            <a:cxnLst/>
            <a:rect l="l" t="t" r="r" b="b"/>
            <a:pathLst>
              <a:path w="1630680" h="230504">
                <a:moveTo>
                  <a:pt x="0" y="230377"/>
                </a:moveTo>
                <a:lnTo>
                  <a:pt x="1630299" y="230377"/>
                </a:lnTo>
                <a:lnTo>
                  <a:pt x="1630299" y="0"/>
                </a:lnTo>
                <a:lnTo>
                  <a:pt x="0" y="0"/>
                </a:lnTo>
                <a:lnTo>
                  <a:pt x="0" y="23037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E23EFC2-E1F6-16F3-ED7A-039E7914C9B1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Iniciar Processo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84809" y="1239456"/>
            <a:ext cx="271335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PRODESP</a:t>
            </a:r>
            <a:r>
              <a:rPr sz="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FFFFFF"/>
                </a:solidFill>
                <a:latin typeface="Arial"/>
                <a:cs typeface="Arial"/>
              </a:rPr>
              <a:t>Companhia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Processamento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Dados</a:t>
            </a:r>
            <a:r>
              <a:rPr sz="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São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07105" y="2748724"/>
            <a:ext cx="1532890" cy="2249805"/>
            <a:chOff x="9607105" y="2748724"/>
            <a:chExt cx="1532890" cy="2249805"/>
          </a:xfrm>
        </p:grpSpPr>
        <p:sp>
          <p:nvSpPr>
            <p:cNvPr id="7" name="object 7"/>
            <p:cNvSpPr/>
            <p:nvPr/>
          </p:nvSpPr>
          <p:spPr>
            <a:xfrm>
              <a:off x="9621393" y="2763011"/>
              <a:ext cx="1504315" cy="2221230"/>
            </a:xfrm>
            <a:custGeom>
              <a:avLst/>
              <a:gdLst/>
              <a:ahLst/>
              <a:cxnLst/>
              <a:rect l="l" t="t" r="r" b="b"/>
              <a:pathLst>
                <a:path w="1504315" h="2221229">
                  <a:moveTo>
                    <a:pt x="1504314" y="0"/>
                  </a:moveTo>
                  <a:lnTo>
                    <a:pt x="250698" y="0"/>
                  </a:lnTo>
                  <a:lnTo>
                    <a:pt x="205608" y="4039"/>
                  </a:lnTo>
                  <a:lnTo>
                    <a:pt x="163180" y="15687"/>
                  </a:lnTo>
                  <a:lnTo>
                    <a:pt x="124121" y="34233"/>
                  </a:lnTo>
                  <a:lnTo>
                    <a:pt x="89135" y="58969"/>
                  </a:lnTo>
                  <a:lnTo>
                    <a:pt x="58928" y="89187"/>
                  </a:lnTo>
                  <a:lnTo>
                    <a:pt x="34205" y="124177"/>
                  </a:lnTo>
                  <a:lnTo>
                    <a:pt x="15672" y="163232"/>
                  </a:lnTo>
                  <a:lnTo>
                    <a:pt x="4035" y="205641"/>
                  </a:lnTo>
                  <a:lnTo>
                    <a:pt x="0" y="250698"/>
                  </a:lnTo>
                  <a:lnTo>
                    <a:pt x="0" y="2220722"/>
                  </a:lnTo>
                  <a:lnTo>
                    <a:pt x="1253616" y="2220722"/>
                  </a:lnTo>
                  <a:lnTo>
                    <a:pt x="1298673" y="2216686"/>
                  </a:lnTo>
                  <a:lnTo>
                    <a:pt x="1341082" y="2205049"/>
                  </a:lnTo>
                  <a:lnTo>
                    <a:pt x="1380137" y="2186516"/>
                  </a:lnTo>
                  <a:lnTo>
                    <a:pt x="1415127" y="2161793"/>
                  </a:lnTo>
                  <a:lnTo>
                    <a:pt x="1445345" y="2131586"/>
                  </a:lnTo>
                  <a:lnTo>
                    <a:pt x="1470081" y="2096600"/>
                  </a:lnTo>
                  <a:lnTo>
                    <a:pt x="1488627" y="2057541"/>
                  </a:lnTo>
                  <a:lnTo>
                    <a:pt x="1500275" y="2015113"/>
                  </a:lnTo>
                  <a:lnTo>
                    <a:pt x="1504314" y="1970024"/>
                  </a:lnTo>
                  <a:lnTo>
                    <a:pt x="1504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21393" y="2763011"/>
              <a:ext cx="1504315" cy="2221230"/>
            </a:xfrm>
            <a:custGeom>
              <a:avLst/>
              <a:gdLst/>
              <a:ahLst/>
              <a:cxnLst/>
              <a:rect l="l" t="t" r="r" b="b"/>
              <a:pathLst>
                <a:path w="1504315" h="2221229">
                  <a:moveTo>
                    <a:pt x="250698" y="0"/>
                  </a:moveTo>
                  <a:lnTo>
                    <a:pt x="1504314" y="0"/>
                  </a:lnTo>
                  <a:lnTo>
                    <a:pt x="1504314" y="1970024"/>
                  </a:lnTo>
                  <a:lnTo>
                    <a:pt x="1500275" y="2015113"/>
                  </a:lnTo>
                  <a:lnTo>
                    <a:pt x="1488627" y="2057541"/>
                  </a:lnTo>
                  <a:lnTo>
                    <a:pt x="1470081" y="2096600"/>
                  </a:lnTo>
                  <a:lnTo>
                    <a:pt x="1445345" y="2131586"/>
                  </a:lnTo>
                  <a:lnTo>
                    <a:pt x="1415127" y="2161793"/>
                  </a:lnTo>
                  <a:lnTo>
                    <a:pt x="1380137" y="2186516"/>
                  </a:lnTo>
                  <a:lnTo>
                    <a:pt x="1341082" y="2205049"/>
                  </a:lnTo>
                  <a:lnTo>
                    <a:pt x="1298673" y="2216686"/>
                  </a:lnTo>
                  <a:lnTo>
                    <a:pt x="1253616" y="2220722"/>
                  </a:lnTo>
                  <a:lnTo>
                    <a:pt x="0" y="2220722"/>
                  </a:lnTo>
                  <a:lnTo>
                    <a:pt x="0" y="250698"/>
                  </a:lnTo>
                  <a:lnTo>
                    <a:pt x="4035" y="205641"/>
                  </a:lnTo>
                  <a:lnTo>
                    <a:pt x="15672" y="163232"/>
                  </a:lnTo>
                  <a:lnTo>
                    <a:pt x="34205" y="124177"/>
                  </a:lnTo>
                  <a:lnTo>
                    <a:pt x="58928" y="89187"/>
                  </a:lnTo>
                  <a:lnTo>
                    <a:pt x="89135" y="58969"/>
                  </a:lnTo>
                  <a:lnTo>
                    <a:pt x="124121" y="34233"/>
                  </a:lnTo>
                  <a:lnTo>
                    <a:pt x="163180" y="15687"/>
                  </a:lnTo>
                  <a:lnTo>
                    <a:pt x="205608" y="4039"/>
                  </a:lnTo>
                  <a:lnTo>
                    <a:pt x="250698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79254" y="3560381"/>
            <a:ext cx="1193800" cy="6248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905" algn="ctr">
              <a:lnSpc>
                <a:spcPct val="101099"/>
              </a:lnSpc>
              <a:spcBef>
                <a:spcPts val="85"/>
              </a:spcBef>
            </a:pPr>
            <a:r>
              <a:rPr sz="1300" spc="-10" dirty="0">
                <a:latin typeface="Arial"/>
                <a:cs typeface="Arial"/>
              </a:rPr>
              <a:t>Relação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Processos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mais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utilizados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21393" y="2699892"/>
            <a:ext cx="316865" cy="2400935"/>
          </a:xfrm>
          <a:custGeom>
            <a:avLst/>
            <a:gdLst/>
            <a:ahLst/>
            <a:cxnLst/>
            <a:rect l="l" t="t" r="r" b="b"/>
            <a:pathLst>
              <a:path w="316865" h="2400935">
                <a:moveTo>
                  <a:pt x="0" y="0"/>
                </a:moveTo>
                <a:lnTo>
                  <a:pt x="61587" y="2071"/>
                </a:lnTo>
                <a:lnTo>
                  <a:pt x="111886" y="7715"/>
                </a:lnTo>
                <a:lnTo>
                  <a:pt x="145803" y="16073"/>
                </a:lnTo>
                <a:lnTo>
                  <a:pt x="158241" y="26289"/>
                </a:lnTo>
                <a:lnTo>
                  <a:pt x="158241" y="1174115"/>
                </a:lnTo>
                <a:lnTo>
                  <a:pt x="170660" y="1184384"/>
                </a:lnTo>
                <a:lnTo>
                  <a:pt x="204533" y="1192736"/>
                </a:lnTo>
                <a:lnTo>
                  <a:pt x="254789" y="1198350"/>
                </a:lnTo>
                <a:lnTo>
                  <a:pt x="316356" y="1200404"/>
                </a:lnTo>
                <a:lnTo>
                  <a:pt x="254789" y="1202477"/>
                </a:lnTo>
                <a:lnTo>
                  <a:pt x="204533" y="1208135"/>
                </a:lnTo>
                <a:lnTo>
                  <a:pt x="170660" y="1216531"/>
                </a:lnTo>
                <a:lnTo>
                  <a:pt x="158241" y="1226820"/>
                </a:lnTo>
                <a:lnTo>
                  <a:pt x="158241" y="2374646"/>
                </a:lnTo>
                <a:lnTo>
                  <a:pt x="145803" y="2384861"/>
                </a:lnTo>
                <a:lnTo>
                  <a:pt x="111886" y="2393219"/>
                </a:lnTo>
                <a:lnTo>
                  <a:pt x="61587" y="2398863"/>
                </a:lnTo>
                <a:lnTo>
                  <a:pt x="0" y="2400935"/>
                </a:lnTo>
              </a:path>
            </a:pathLst>
          </a:custGeom>
          <a:ln w="28575">
            <a:solidFill>
              <a:srgbClr val="9FB8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A4A041D-2E2D-A9AD-D10F-FE0C0C6A2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13"/>
          <a:stretch/>
        </p:blipFill>
        <p:spPr>
          <a:xfrm>
            <a:off x="1111275" y="1020305"/>
            <a:ext cx="7642860" cy="48173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08601" y="444383"/>
            <a:ext cx="27719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20" dirty="0">
                <a:latin typeface="Arial"/>
                <a:cs typeface="Arial"/>
              </a:rPr>
              <a:t>Tela de Confecção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id="{644BFEC0-8A11-2290-AF20-BF76320B3BFC}"/>
              </a:ext>
            </a:extLst>
          </p:cNvPr>
          <p:cNvGrpSpPr/>
          <p:nvPr/>
        </p:nvGrpSpPr>
        <p:grpSpPr>
          <a:xfrm>
            <a:off x="296176" y="1204467"/>
            <a:ext cx="10743565" cy="4003675"/>
            <a:chOff x="296176" y="1204467"/>
            <a:chExt cx="10743565" cy="4003675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76958748-F7F0-0F3A-6EB1-8E9940A834F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76" y="1204467"/>
              <a:ext cx="8982964" cy="4003294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946F09CE-9A78-8A81-05C8-1E52F0DB406B}"/>
                </a:ext>
              </a:extLst>
            </p:cNvPr>
            <p:cNvSpPr/>
            <p:nvPr/>
          </p:nvSpPr>
          <p:spPr>
            <a:xfrm>
              <a:off x="8843899" y="2835910"/>
              <a:ext cx="1341120" cy="2060575"/>
            </a:xfrm>
            <a:custGeom>
              <a:avLst/>
              <a:gdLst/>
              <a:ahLst/>
              <a:cxnLst/>
              <a:rect l="l" t="t" r="r" b="b"/>
              <a:pathLst>
                <a:path w="1341120" h="2060575">
                  <a:moveTo>
                    <a:pt x="10668" y="1964816"/>
                  </a:moveTo>
                  <a:lnTo>
                    <a:pt x="0" y="2060066"/>
                  </a:lnTo>
                  <a:lnTo>
                    <a:pt x="82550" y="2011426"/>
                  </a:lnTo>
                  <a:lnTo>
                    <a:pt x="77065" y="2007870"/>
                  </a:lnTo>
                  <a:lnTo>
                    <a:pt x="50800" y="2007870"/>
                  </a:lnTo>
                  <a:lnTo>
                    <a:pt x="26797" y="1992248"/>
                  </a:lnTo>
                  <a:lnTo>
                    <a:pt x="34538" y="1980294"/>
                  </a:lnTo>
                  <a:lnTo>
                    <a:pt x="10668" y="1964816"/>
                  </a:lnTo>
                  <a:close/>
                </a:path>
                <a:path w="1341120" h="2060575">
                  <a:moveTo>
                    <a:pt x="34538" y="1980294"/>
                  </a:moveTo>
                  <a:lnTo>
                    <a:pt x="26797" y="1992248"/>
                  </a:lnTo>
                  <a:lnTo>
                    <a:pt x="50800" y="2007870"/>
                  </a:lnTo>
                  <a:lnTo>
                    <a:pt x="58566" y="1995875"/>
                  </a:lnTo>
                  <a:lnTo>
                    <a:pt x="34538" y="1980294"/>
                  </a:lnTo>
                  <a:close/>
                </a:path>
                <a:path w="1341120" h="2060575">
                  <a:moveTo>
                    <a:pt x="58566" y="1995875"/>
                  </a:moveTo>
                  <a:lnTo>
                    <a:pt x="50800" y="2007870"/>
                  </a:lnTo>
                  <a:lnTo>
                    <a:pt x="77065" y="2007870"/>
                  </a:lnTo>
                  <a:lnTo>
                    <a:pt x="58566" y="1995875"/>
                  </a:lnTo>
                  <a:close/>
                </a:path>
                <a:path w="1341120" h="2060575">
                  <a:moveTo>
                    <a:pt x="1316862" y="0"/>
                  </a:moveTo>
                  <a:lnTo>
                    <a:pt x="34538" y="1980294"/>
                  </a:lnTo>
                  <a:lnTo>
                    <a:pt x="58566" y="1995875"/>
                  </a:lnTo>
                  <a:lnTo>
                    <a:pt x="1340866" y="15493"/>
                  </a:lnTo>
                  <a:lnTo>
                    <a:pt x="1316862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FF61B0CD-2627-9D14-132A-2447B8C5AD8B}"/>
                </a:ext>
              </a:extLst>
            </p:cNvPr>
            <p:cNvSpPr/>
            <p:nvPr/>
          </p:nvSpPr>
          <p:spPr>
            <a:xfrm>
              <a:off x="9274682" y="2576067"/>
              <a:ext cx="1750695" cy="1128395"/>
            </a:xfrm>
            <a:custGeom>
              <a:avLst/>
              <a:gdLst/>
              <a:ahLst/>
              <a:cxnLst/>
              <a:rect l="l" t="t" r="r" b="b"/>
              <a:pathLst>
                <a:path w="1750695" h="1128395">
                  <a:moveTo>
                    <a:pt x="1750314" y="0"/>
                  </a:moveTo>
                  <a:lnTo>
                    <a:pt x="188087" y="0"/>
                  </a:lnTo>
                  <a:lnTo>
                    <a:pt x="138083" y="6718"/>
                  </a:lnTo>
                  <a:lnTo>
                    <a:pt x="93152" y="25677"/>
                  </a:lnTo>
                  <a:lnTo>
                    <a:pt x="55086" y="55086"/>
                  </a:lnTo>
                  <a:lnTo>
                    <a:pt x="25677" y="93152"/>
                  </a:lnTo>
                  <a:lnTo>
                    <a:pt x="6718" y="138083"/>
                  </a:lnTo>
                  <a:lnTo>
                    <a:pt x="0" y="188087"/>
                  </a:lnTo>
                  <a:lnTo>
                    <a:pt x="0" y="1128141"/>
                  </a:lnTo>
                  <a:lnTo>
                    <a:pt x="1562353" y="1128141"/>
                  </a:lnTo>
                  <a:lnTo>
                    <a:pt x="1612348" y="1121423"/>
                  </a:lnTo>
                  <a:lnTo>
                    <a:pt x="1657255" y="1102468"/>
                  </a:lnTo>
                  <a:lnTo>
                    <a:pt x="1695291" y="1073070"/>
                  </a:lnTo>
                  <a:lnTo>
                    <a:pt x="1724669" y="1035026"/>
                  </a:lnTo>
                  <a:lnTo>
                    <a:pt x="1743605" y="990131"/>
                  </a:lnTo>
                  <a:lnTo>
                    <a:pt x="1750314" y="940181"/>
                  </a:lnTo>
                  <a:lnTo>
                    <a:pt x="1750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9C0B805F-A7B5-DE02-5405-CAE98523D035}"/>
                </a:ext>
              </a:extLst>
            </p:cNvPr>
            <p:cNvSpPr/>
            <p:nvPr/>
          </p:nvSpPr>
          <p:spPr>
            <a:xfrm>
              <a:off x="9274682" y="2576067"/>
              <a:ext cx="1750695" cy="1128395"/>
            </a:xfrm>
            <a:custGeom>
              <a:avLst/>
              <a:gdLst/>
              <a:ahLst/>
              <a:cxnLst/>
              <a:rect l="l" t="t" r="r" b="b"/>
              <a:pathLst>
                <a:path w="1750695" h="1128395">
                  <a:moveTo>
                    <a:pt x="188087" y="0"/>
                  </a:moveTo>
                  <a:lnTo>
                    <a:pt x="1750314" y="0"/>
                  </a:lnTo>
                  <a:lnTo>
                    <a:pt x="1750314" y="940181"/>
                  </a:lnTo>
                  <a:lnTo>
                    <a:pt x="1743605" y="990131"/>
                  </a:lnTo>
                  <a:lnTo>
                    <a:pt x="1724669" y="1035026"/>
                  </a:lnTo>
                  <a:lnTo>
                    <a:pt x="1695291" y="1073070"/>
                  </a:lnTo>
                  <a:lnTo>
                    <a:pt x="1657255" y="1102468"/>
                  </a:lnTo>
                  <a:lnTo>
                    <a:pt x="1612348" y="1121423"/>
                  </a:lnTo>
                  <a:lnTo>
                    <a:pt x="1562353" y="1128141"/>
                  </a:lnTo>
                  <a:lnTo>
                    <a:pt x="0" y="1128141"/>
                  </a:lnTo>
                  <a:lnTo>
                    <a:pt x="0" y="188087"/>
                  </a:lnTo>
                  <a:lnTo>
                    <a:pt x="6718" y="138083"/>
                  </a:lnTo>
                  <a:lnTo>
                    <a:pt x="25677" y="93152"/>
                  </a:lnTo>
                  <a:lnTo>
                    <a:pt x="55086" y="55086"/>
                  </a:lnTo>
                  <a:lnTo>
                    <a:pt x="93152" y="25677"/>
                  </a:lnTo>
                  <a:lnTo>
                    <a:pt x="138083" y="6718"/>
                  </a:lnTo>
                  <a:lnTo>
                    <a:pt x="188087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07D74A44-D0FB-8F75-D49C-134C6AD9F1A0}"/>
              </a:ext>
            </a:extLst>
          </p:cNvPr>
          <p:cNvSpPr txBox="1"/>
          <p:nvPr/>
        </p:nvSpPr>
        <p:spPr>
          <a:xfrm>
            <a:off x="9496043" y="3024822"/>
            <a:ext cx="132080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Clique</a:t>
            </a:r>
            <a:r>
              <a:rPr sz="1300" spc="-7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Salvar.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4384" y="93662"/>
            <a:ext cx="4495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4)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Operações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processo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019" y="608266"/>
            <a:ext cx="2212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spc="45" dirty="0">
                <a:latin typeface="Arial"/>
                <a:cs typeface="Arial"/>
              </a:rPr>
              <a:t>v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9529" y="1204467"/>
            <a:ext cx="9723755" cy="4003675"/>
            <a:chOff x="199529" y="1204467"/>
            <a:chExt cx="9723755" cy="4003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76" y="1204467"/>
              <a:ext cx="8982964" cy="40032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817" y="4175886"/>
              <a:ext cx="7941945" cy="647700"/>
            </a:xfrm>
            <a:custGeom>
              <a:avLst/>
              <a:gdLst/>
              <a:ahLst/>
              <a:cxnLst/>
              <a:rect l="l" t="t" r="r" b="b"/>
              <a:pathLst>
                <a:path w="7941945" h="647700">
                  <a:moveTo>
                    <a:pt x="0" y="647319"/>
                  </a:moveTo>
                  <a:lnTo>
                    <a:pt x="7941945" y="647319"/>
                  </a:lnTo>
                  <a:lnTo>
                    <a:pt x="7941945" y="0"/>
                  </a:lnTo>
                  <a:lnTo>
                    <a:pt x="0" y="0"/>
                  </a:lnTo>
                  <a:lnTo>
                    <a:pt x="0" y="6473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4413" y="4299838"/>
              <a:ext cx="1535430" cy="398780"/>
            </a:xfrm>
            <a:custGeom>
              <a:avLst/>
              <a:gdLst/>
              <a:ahLst/>
              <a:cxnLst/>
              <a:rect l="l" t="t" r="r" b="b"/>
              <a:pathLst>
                <a:path w="1535429" h="398779">
                  <a:moveTo>
                    <a:pt x="1535176" y="0"/>
                  </a:moveTo>
                  <a:lnTo>
                    <a:pt x="66547" y="0"/>
                  </a:lnTo>
                  <a:lnTo>
                    <a:pt x="40665" y="5216"/>
                  </a:lnTo>
                  <a:lnTo>
                    <a:pt x="19510" y="19446"/>
                  </a:lnTo>
                  <a:lnTo>
                    <a:pt x="5236" y="40558"/>
                  </a:lnTo>
                  <a:lnTo>
                    <a:pt x="0" y="66421"/>
                  </a:lnTo>
                  <a:lnTo>
                    <a:pt x="0" y="398653"/>
                  </a:lnTo>
                  <a:lnTo>
                    <a:pt x="1468627" y="398653"/>
                  </a:lnTo>
                  <a:lnTo>
                    <a:pt x="1494510" y="393436"/>
                  </a:lnTo>
                  <a:lnTo>
                    <a:pt x="1515665" y="379206"/>
                  </a:lnTo>
                  <a:lnTo>
                    <a:pt x="1529939" y="358094"/>
                  </a:lnTo>
                  <a:lnTo>
                    <a:pt x="1535176" y="332231"/>
                  </a:lnTo>
                  <a:lnTo>
                    <a:pt x="153517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4413" y="4299838"/>
              <a:ext cx="1535430" cy="398780"/>
            </a:xfrm>
            <a:custGeom>
              <a:avLst/>
              <a:gdLst/>
              <a:ahLst/>
              <a:cxnLst/>
              <a:rect l="l" t="t" r="r" b="b"/>
              <a:pathLst>
                <a:path w="1535429" h="398779">
                  <a:moveTo>
                    <a:pt x="66547" y="0"/>
                  </a:moveTo>
                  <a:lnTo>
                    <a:pt x="1535176" y="0"/>
                  </a:lnTo>
                  <a:lnTo>
                    <a:pt x="1535176" y="332231"/>
                  </a:lnTo>
                  <a:lnTo>
                    <a:pt x="1529939" y="358094"/>
                  </a:lnTo>
                  <a:lnTo>
                    <a:pt x="1515665" y="379206"/>
                  </a:lnTo>
                  <a:lnTo>
                    <a:pt x="1494510" y="393436"/>
                  </a:lnTo>
                  <a:lnTo>
                    <a:pt x="1468627" y="398653"/>
                  </a:lnTo>
                  <a:lnTo>
                    <a:pt x="0" y="398653"/>
                  </a:lnTo>
                  <a:lnTo>
                    <a:pt x="0" y="66421"/>
                  </a:lnTo>
                  <a:lnTo>
                    <a:pt x="5236" y="40558"/>
                  </a:lnTo>
                  <a:lnTo>
                    <a:pt x="19510" y="19446"/>
                  </a:lnTo>
                  <a:lnTo>
                    <a:pt x="40665" y="5216"/>
                  </a:lnTo>
                  <a:lnTo>
                    <a:pt x="66547" y="0"/>
                  </a:lnTo>
                  <a:close/>
                </a:path>
              </a:pathLst>
            </a:custGeom>
            <a:ln w="635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93480" y="4370387"/>
            <a:ext cx="1054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Novidade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SEI!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98713" y="4354309"/>
            <a:ext cx="283095" cy="2631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78019" y="608266"/>
            <a:ext cx="2212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spc="45" dirty="0">
                <a:latin typeface="Arial"/>
                <a:cs typeface="Arial"/>
              </a:rPr>
              <a:t>v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9529" y="1204467"/>
            <a:ext cx="9723755" cy="4003675"/>
            <a:chOff x="199529" y="1204467"/>
            <a:chExt cx="9723755" cy="4003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76" y="1204467"/>
              <a:ext cx="8982964" cy="40032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817" y="4175886"/>
              <a:ext cx="7941945" cy="647700"/>
            </a:xfrm>
            <a:custGeom>
              <a:avLst/>
              <a:gdLst/>
              <a:ahLst/>
              <a:cxnLst/>
              <a:rect l="l" t="t" r="r" b="b"/>
              <a:pathLst>
                <a:path w="7941945" h="647700">
                  <a:moveTo>
                    <a:pt x="0" y="647319"/>
                  </a:moveTo>
                  <a:lnTo>
                    <a:pt x="7941945" y="647319"/>
                  </a:lnTo>
                  <a:lnTo>
                    <a:pt x="7941945" y="0"/>
                  </a:lnTo>
                  <a:lnTo>
                    <a:pt x="0" y="0"/>
                  </a:lnTo>
                  <a:lnTo>
                    <a:pt x="0" y="6473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4413" y="4299838"/>
              <a:ext cx="1535430" cy="398780"/>
            </a:xfrm>
            <a:custGeom>
              <a:avLst/>
              <a:gdLst/>
              <a:ahLst/>
              <a:cxnLst/>
              <a:rect l="l" t="t" r="r" b="b"/>
              <a:pathLst>
                <a:path w="1535429" h="398779">
                  <a:moveTo>
                    <a:pt x="1535176" y="0"/>
                  </a:moveTo>
                  <a:lnTo>
                    <a:pt x="66547" y="0"/>
                  </a:lnTo>
                  <a:lnTo>
                    <a:pt x="40665" y="5216"/>
                  </a:lnTo>
                  <a:lnTo>
                    <a:pt x="19510" y="19446"/>
                  </a:lnTo>
                  <a:lnTo>
                    <a:pt x="5236" y="40558"/>
                  </a:lnTo>
                  <a:lnTo>
                    <a:pt x="0" y="66421"/>
                  </a:lnTo>
                  <a:lnTo>
                    <a:pt x="0" y="398653"/>
                  </a:lnTo>
                  <a:lnTo>
                    <a:pt x="1468627" y="398653"/>
                  </a:lnTo>
                  <a:lnTo>
                    <a:pt x="1494510" y="393436"/>
                  </a:lnTo>
                  <a:lnTo>
                    <a:pt x="1515665" y="379206"/>
                  </a:lnTo>
                  <a:lnTo>
                    <a:pt x="1529939" y="358094"/>
                  </a:lnTo>
                  <a:lnTo>
                    <a:pt x="1535176" y="332231"/>
                  </a:lnTo>
                  <a:lnTo>
                    <a:pt x="153517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4413" y="4299838"/>
              <a:ext cx="1535430" cy="398780"/>
            </a:xfrm>
            <a:custGeom>
              <a:avLst/>
              <a:gdLst/>
              <a:ahLst/>
              <a:cxnLst/>
              <a:rect l="l" t="t" r="r" b="b"/>
              <a:pathLst>
                <a:path w="1535429" h="398779">
                  <a:moveTo>
                    <a:pt x="66547" y="0"/>
                  </a:moveTo>
                  <a:lnTo>
                    <a:pt x="1535176" y="0"/>
                  </a:lnTo>
                  <a:lnTo>
                    <a:pt x="1535176" y="332231"/>
                  </a:lnTo>
                  <a:lnTo>
                    <a:pt x="1529939" y="358094"/>
                  </a:lnTo>
                  <a:lnTo>
                    <a:pt x="1515665" y="379206"/>
                  </a:lnTo>
                  <a:lnTo>
                    <a:pt x="1494510" y="393436"/>
                  </a:lnTo>
                  <a:lnTo>
                    <a:pt x="1468627" y="398653"/>
                  </a:lnTo>
                  <a:lnTo>
                    <a:pt x="0" y="398653"/>
                  </a:lnTo>
                  <a:lnTo>
                    <a:pt x="0" y="66421"/>
                  </a:lnTo>
                  <a:lnTo>
                    <a:pt x="5236" y="40558"/>
                  </a:lnTo>
                  <a:lnTo>
                    <a:pt x="19510" y="19446"/>
                  </a:lnTo>
                  <a:lnTo>
                    <a:pt x="40665" y="5216"/>
                  </a:lnTo>
                  <a:lnTo>
                    <a:pt x="66547" y="0"/>
                  </a:lnTo>
                  <a:close/>
                </a:path>
              </a:pathLst>
            </a:custGeom>
            <a:ln w="635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93480" y="4370387"/>
            <a:ext cx="1054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Novidade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SEI!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8713" y="4354309"/>
              <a:ext cx="283095" cy="2631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25089" y="2461577"/>
            <a:ext cx="689355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Público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assinados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disponíveis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visualização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qualquer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usuário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sistema.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12700" marR="177165">
              <a:lnSpc>
                <a:spcPct val="101899"/>
              </a:lnSpc>
            </a:pPr>
            <a:r>
              <a:rPr sz="1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Restrito: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seus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disponíveis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visualização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usuários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pelas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quais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tramitar.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Sigiloso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seus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disponíveis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apenas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usuários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5089" y="4381119"/>
            <a:ext cx="520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permissão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específica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previamente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credenciados.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866253" y="3648202"/>
            <a:ext cx="314325" cy="988694"/>
            <a:chOff x="7866253" y="3648202"/>
            <a:chExt cx="314325" cy="988694"/>
          </a:xfrm>
        </p:grpSpPr>
        <p:sp>
          <p:nvSpPr>
            <p:cNvPr id="17" name="object 17"/>
            <p:cNvSpPr/>
            <p:nvPr/>
          </p:nvSpPr>
          <p:spPr>
            <a:xfrm>
              <a:off x="7872603" y="3654552"/>
              <a:ext cx="127635" cy="131445"/>
            </a:xfrm>
            <a:custGeom>
              <a:avLst/>
              <a:gdLst/>
              <a:ahLst/>
              <a:cxnLst/>
              <a:rect l="l" t="t" r="r" b="b"/>
              <a:pathLst>
                <a:path w="127634" h="131445">
                  <a:moveTo>
                    <a:pt x="63626" y="0"/>
                  </a:moveTo>
                  <a:lnTo>
                    <a:pt x="38844" y="5147"/>
                  </a:lnTo>
                  <a:lnTo>
                    <a:pt x="18621" y="19177"/>
                  </a:lnTo>
                  <a:lnTo>
                    <a:pt x="4994" y="39969"/>
                  </a:lnTo>
                  <a:lnTo>
                    <a:pt x="0" y="65405"/>
                  </a:lnTo>
                  <a:lnTo>
                    <a:pt x="4994" y="90914"/>
                  </a:lnTo>
                  <a:lnTo>
                    <a:pt x="18621" y="111744"/>
                  </a:lnTo>
                  <a:lnTo>
                    <a:pt x="38844" y="125787"/>
                  </a:lnTo>
                  <a:lnTo>
                    <a:pt x="63626" y="130937"/>
                  </a:lnTo>
                  <a:lnTo>
                    <a:pt x="88336" y="125787"/>
                  </a:lnTo>
                  <a:lnTo>
                    <a:pt x="108521" y="111744"/>
                  </a:lnTo>
                  <a:lnTo>
                    <a:pt x="116727" y="99187"/>
                  </a:lnTo>
                  <a:lnTo>
                    <a:pt x="63626" y="99187"/>
                  </a:lnTo>
                  <a:lnTo>
                    <a:pt x="51198" y="96533"/>
                  </a:lnTo>
                  <a:lnTo>
                    <a:pt x="41068" y="89296"/>
                  </a:lnTo>
                  <a:lnTo>
                    <a:pt x="34248" y="78559"/>
                  </a:lnTo>
                  <a:lnTo>
                    <a:pt x="31750" y="65405"/>
                  </a:lnTo>
                  <a:lnTo>
                    <a:pt x="34248" y="52324"/>
                  </a:lnTo>
                  <a:lnTo>
                    <a:pt x="41068" y="41624"/>
                  </a:lnTo>
                  <a:lnTo>
                    <a:pt x="51198" y="34401"/>
                  </a:lnTo>
                  <a:lnTo>
                    <a:pt x="63626" y="31750"/>
                  </a:lnTo>
                  <a:lnTo>
                    <a:pt x="116753" y="31750"/>
                  </a:lnTo>
                  <a:lnTo>
                    <a:pt x="108521" y="19177"/>
                  </a:lnTo>
                  <a:lnTo>
                    <a:pt x="88336" y="5147"/>
                  </a:lnTo>
                  <a:lnTo>
                    <a:pt x="63626" y="0"/>
                  </a:lnTo>
                  <a:close/>
                </a:path>
                <a:path w="127634" h="131445">
                  <a:moveTo>
                    <a:pt x="116753" y="31750"/>
                  </a:moveTo>
                  <a:lnTo>
                    <a:pt x="63626" y="31750"/>
                  </a:lnTo>
                  <a:lnTo>
                    <a:pt x="75981" y="34401"/>
                  </a:lnTo>
                  <a:lnTo>
                    <a:pt x="86074" y="41624"/>
                  </a:lnTo>
                  <a:lnTo>
                    <a:pt x="92880" y="52324"/>
                  </a:lnTo>
                  <a:lnTo>
                    <a:pt x="95376" y="65405"/>
                  </a:lnTo>
                  <a:lnTo>
                    <a:pt x="92880" y="78559"/>
                  </a:lnTo>
                  <a:lnTo>
                    <a:pt x="86074" y="89296"/>
                  </a:lnTo>
                  <a:lnTo>
                    <a:pt x="75981" y="96533"/>
                  </a:lnTo>
                  <a:lnTo>
                    <a:pt x="63626" y="99187"/>
                  </a:lnTo>
                  <a:lnTo>
                    <a:pt x="116727" y="99187"/>
                  </a:lnTo>
                  <a:lnTo>
                    <a:pt x="122134" y="90914"/>
                  </a:lnTo>
                  <a:lnTo>
                    <a:pt x="127126" y="65405"/>
                  </a:lnTo>
                  <a:lnTo>
                    <a:pt x="122134" y="39969"/>
                  </a:lnTo>
                  <a:lnTo>
                    <a:pt x="116753" y="31750"/>
                  </a:lnTo>
                  <a:close/>
                </a:path>
              </a:pathLst>
            </a:custGeom>
            <a:solidFill>
              <a:srgbClr val="FFF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72603" y="3654552"/>
              <a:ext cx="127635" cy="131445"/>
            </a:xfrm>
            <a:custGeom>
              <a:avLst/>
              <a:gdLst/>
              <a:ahLst/>
              <a:cxnLst/>
              <a:rect l="l" t="t" r="r" b="b"/>
              <a:pathLst>
                <a:path w="127634" h="131445">
                  <a:moveTo>
                    <a:pt x="0" y="65405"/>
                  </a:moveTo>
                  <a:lnTo>
                    <a:pt x="4994" y="39969"/>
                  </a:lnTo>
                  <a:lnTo>
                    <a:pt x="18621" y="19176"/>
                  </a:lnTo>
                  <a:lnTo>
                    <a:pt x="38844" y="5147"/>
                  </a:lnTo>
                  <a:lnTo>
                    <a:pt x="63626" y="0"/>
                  </a:lnTo>
                  <a:lnTo>
                    <a:pt x="88336" y="5147"/>
                  </a:lnTo>
                  <a:lnTo>
                    <a:pt x="108521" y="19177"/>
                  </a:lnTo>
                  <a:lnTo>
                    <a:pt x="122134" y="39969"/>
                  </a:lnTo>
                  <a:lnTo>
                    <a:pt x="127126" y="65405"/>
                  </a:lnTo>
                  <a:lnTo>
                    <a:pt x="122134" y="90914"/>
                  </a:lnTo>
                  <a:lnTo>
                    <a:pt x="108521" y="111744"/>
                  </a:lnTo>
                  <a:lnTo>
                    <a:pt x="88336" y="125787"/>
                  </a:lnTo>
                  <a:lnTo>
                    <a:pt x="63626" y="130937"/>
                  </a:lnTo>
                  <a:lnTo>
                    <a:pt x="38844" y="125787"/>
                  </a:lnTo>
                  <a:lnTo>
                    <a:pt x="18621" y="111744"/>
                  </a:lnTo>
                  <a:lnTo>
                    <a:pt x="4994" y="90914"/>
                  </a:lnTo>
                  <a:lnTo>
                    <a:pt x="0" y="65405"/>
                  </a:lnTo>
                  <a:close/>
                </a:path>
                <a:path w="127634" h="131445">
                  <a:moveTo>
                    <a:pt x="31750" y="65405"/>
                  </a:moveTo>
                  <a:lnTo>
                    <a:pt x="34248" y="78559"/>
                  </a:lnTo>
                  <a:lnTo>
                    <a:pt x="41068" y="89296"/>
                  </a:lnTo>
                  <a:lnTo>
                    <a:pt x="51198" y="96533"/>
                  </a:lnTo>
                  <a:lnTo>
                    <a:pt x="63626" y="99187"/>
                  </a:lnTo>
                  <a:lnTo>
                    <a:pt x="75981" y="96533"/>
                  </a:lnTo>
                  <a:lnTo>
                    <a:pt x="86074" y="89296"/>
                  </a:lnTo>
                  <a:lnTo>
                    <a:pt x="92880" y="78559"/>
                  </a:lnTo>
                  <a:lnTo>
                    <a:pt x="95376" y="65405"/>
                  </a:lnTo>
                  <a:lnTo>
                    <a:pt x="92880" y="52324"/>
                  </a:lnTo>
                  <a:lnTo>
                    <a:pt x="86074" y="41624"/>
                  </a:lnTo>
                  <a:lnTo>
                    <a:pt x="75981" y="34401"/>
                  </a:lnTo>
                  <a:lnTo>
                    <a:pt x="63626" y="31750"/>
                  </a:lnTo>
                  <a:lnTo>
                    <a:pt x="51198" y="34401"/>
                  </a:lnTo>
                  <a:lnTo>
                    <a:pt x="41068" y="41624"/>
                  </a:lnTo>
                  <a:lnTo>
                    <a:pt x="34248" y="52324"/>
                  </a:lnTo>
                  <a:lnTo>
                    <a:pt x="31750" y="65405"/>
                  </a:lnTo>
                  <a:close/>
                </a:path>
              </a:pathLst>
            </a:custGeom>
            <a:ln w="12700">
              <a:solidFill>
                <a:srgbClr val="FFF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85633" y="3706223"/>
              <a:ext cx="127635" cy="27940"/>
            </a:xfrm>
            <a:custGeom>
              <a:avLst/>
              <a:gdLst/>
              <a:ahLst/>
              <a:cxnLst/>
              <a:rect l="l" t="t" r="r" b="b"/>
              <a:pathLst>
                <a:path w="127634" h="27939">
                  <a:moveTo>
                    <a:pt x="127063" y="0"/>
                  </a:moveTo>
                  <a:lnTo>
                    <a:pt x="0" y="0"/>
                  </a:lnTo>
                  <a:lnTo>
                    <a:pt x="0" y="27576"/>
                  </a:lnTo>
                  <a:lnTo>
                    <a:pt x="127063" y="27576"/>
                  </a:lnTo>
                  <a:lnTo>
                    <a:pt x="127063" y="0"/>
                  </a:lnTo>
                  <a:close/>
                </a:path>
              </a:pathLst>
            </a:custGeom>
            <a:solidFill>
              <a:srgbClr val="FFF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85633" y="3706223"/>
              <a:ext cx="127635" cy="27940"/>
            </a:xfrm>
            <a:custGeom>
              <a:avLst/>
              <a:gdLst/>
              <a:ahLst/>
              <a:cxnLst/>
              <a:rect l="l" t="t" r="r" b="b"/>
              <a:pathLst>
                <a:path w="127634" h="27939">
                  <a:moveTo>
                    <a:pt x="0" y="27576"/>
                  </a:moveTo>
                  <a:lnTo>
                    <a:pt x="127063" y="27576"/>
                  </a:lnTo>
                  <a:lnTo>
                    <a:pt x="127063" y="0"/>
                  </a:lnTo>
                  <a:lnTo>
                    <a:pt x="0" y="0"/>
                  </a:lnTo>
                  <a:lnTo>
                    <a:pt x="0" y="27576"/>
                  </a:lnTo>
                  <a:close/>
                </a:path>
              </a:pathLst>
            </a:custGeom>
            <a:ln w="12700">
              <a:solidFill>
                <a:srgbClr val="FFF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73771" y="3714296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29">
                  <a:moveTo>
                    <a:pt x="0" y="62048"/>
                  </a:moveTo>
                  <a:lnTo>
                    <a:pt x="21177" y="62048"/>
                  </a:lnTo>
                  <a:lnTo>
                    <a:pt x="21177" y="0"/>
                  </a:lnTo>
                  <a:lnTo>
                    <a:pt x="0" y="0"/>
                  </a:lnTo>
                  <a:lnTo>
                    <a:pt x="0" y="62048"/>
                  </a:lnTo>
                  <a:close/>
                </a:path>
              </a:pathLst>
            </a:custGeom>
            <a:ln w="12700">
              <a:solidFill>
                <a:srgbClr val="FFF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3690" y="4499229"/>
              <a:ext cx="127635" cy="131445"/>
            </a:xfrm>
            <a:custGeom>
              <a:avLst/>
              <a:gdLst/>
              <a:ahLst/>
              <a:cxnLst/>
              <a:rect l="l" t="t" r="r" b="b"/>
              <a:pathLst>
                <a:path w="127634" h="131445">
                  <a:moveTo>
                    <a:pt x="63626" y="0"/>
                  </a:moveTo>
                  <a:lnTo>
                    <a:pt x="38844" y="5147"/>
                  </a:lnTo>
                  <a:lnTo>
                    <a:pt x="18621" y="19177"/>
                  </a:lnTo>
                  <a:lnTo>
                    <a:pt x="4994" y="39969"/>
                  </a:lnTo>
                  <a:lnTo>
                    <a:pt x="0" y="65405"/>
                  </a:lnTo>
                  <a:lnTo>
                    <a:pt x="4994" y="90914"/>
                  </a:lnTo>
                  <a:lnTo>
                    <a:pt x="18621" y="111744"/>
                  </a:lnTo>
                  <a:lnTo>
                    <a:pt x="38844" y="125787"/>
                  </a:lnTo>
                  <a:lnTo>
                    <a:pt x="63626" y="130937"/>
                  </a:lnTo>
                  <a:lnTo>
                    <a:pt x="88336" y="125787"/>
                  </a:lnTo>
                  <a:lnTo>
                    <a:pt x="108521" y="111744"/>
                  </a:lnTo>
                  <a:lnTo>
                    <a:pt x="116727" y="99187"/>
                  </a:lnTo>
                  <a:lnTo>
                    <a:pt x="63626" y="99187"/>
                  </a:lnTo>
                  <a:lnTo>
                    <a:pt x="51272" y="96533"/>
                  </a:lnTo>
                  <a:lnTo>
                    <a:pt x="41179" y="89296"/>
                  </a:lnTo>
                  <a:lnTo>
                    <a:pt x="34373" y="78559"/>
                  </a:lnTo>
                  <a:lnTo>
                    <a:pt x="31876" y="65405"/>
                  </a:lnTo>
                  <a:lnTo>
                    <a:pt x="34373" y="52324"/>
                  </a:lnTo>
                  <a:lnTo>
                    <a:pt x="41179" y="41624"/>
                  </a:lnTo>
                  <a:lnTo>
                    <a:pt x="51272" y="34401"/>
                  </a:lnTo>
                  <a:lnTo>
                    <a:pt x="63626" y="31750"/>
                  </a:lnTo>
                  <a:lnTo>
                    <a:pt x="116753" y="31750"/>
                  </a:lnTo>
                  <a:lnTo>
                    <a:pt x="108521" y="19177"/>
                  </a:lnTo>
                  <a:lnTo>
                    <a:pt x="88336" y="5147"/>
                  </a:lnTo>
                  <a:lnTo>
                    <a:pt x="63626" y="0"/>
                  </a:lnTo>
                  <a:close/>
                </a:path>
                <a:path w="127634" h="131445">
                  <a:moveTo>
                    <a:pt x="116753" y="31750"/>
                  </a:moveTo>
                  <a:lnTo>
                    <a:pt x="63626" y="31750"/>
                  </a:lnTo>
                  <a:lnTo>
                    <a:pt x="75981" y="34401"/>
                  </a:lnTo>
                  <a:lnTo>
                    <a:pt x="86074" y="41624"/>
                  </a:lnTo>
                  <a:lnTo>
                    <a:pt x="92880" y="52324"/>
                  </a:lnTo>
                  <a:lnTo>
                    <a:pt x="95376" y="65405"/>
                  </a:lnTo>
                  <a:lnTo>
                    <a:pt x="92880" y="78559"/>
                  </a:lnTo>
                  <a:lnTo>
                    <a:pt x="86074" y="89296"/>
                  </a:lnTo>
                  <a:lnTo>
                    <a:pt x="75981" y="96533"/>
                  </a:lnTo>
                  <a:lnTo>
                    <a:pt x="63626" y="99187"/>
                  </a:lnTo>
                  <a:lnTo>
                    <a:pt x="116727" y="99187"/>
                  </a:lnTo>
                  <a:lnTo>
                    <a:pt x="122134" y="90914"/>
                  </a:lnTo>
                  <a:lnTo>
                    <a:pt x="127126" y="65405"/>
                  </a:lnTo>
                  <a:lnTo>
                    <a:pt x="122134" y="39969"/>
                  </a:lnTo>
                  <a:lnTo>
                    <a:pt x="116753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3690" y="4499229"/>
              <a:ext cx="127635" cy="131445"/>
            </a:xfrm>
            <a:custGeom>
              <a:avLst/>
              <a:gdLst/>
              <a:ahLst/>
              <a:cxnLst/>
              <a:rect l="l" t="t" r="r" b="b"/>
              <a:pathLst>
                <a:path w="127634" h="131445">
                  <a:moveTo>
                    <a:pt x="0" y="65405"/>
                  </a:moveTo>
                  <a:lnTo>
                    <a:pt x="4994" y="39969"/>
                  </a:lnTo>
                  <a:lnTo>
                    <a:pt x="18621" y="19177"/>
                  </a:lnTo>
                  <a:lnTo>
                    <a:pt x="38844" y="5147"/>
                  </a:lnTo>
                  <a:lnTo>
                    <a:pt x="63626" y="0"/>
                  </a:lnTo>
                  <a:lnTo>
                    <a:pt x="88336" y="5147"/>
                  </a:lnTo>
                  <a:lnTo>
                    <a:pt x="108521" y="19177"/>
                  </a:lnTo>
                  <a:lnTo>
                    <a:pt x="122134" y="39969"/>
                  </a:lnTo>
                  <a:lnTo>
                    <a:pt x="127126" y="65405"/>
                  </a:lnTo>
                  <a:lnTo>
                    <a:pt x="122134" y="90914"/>
                  </a:lnTo>
                  <a:lnTo>
                    <a:pt x="108521" y="111744"/>
                  </a:lnTo>
                  <a:lnTo>
                    <a:pt x="88336" y="125787"/>
                  </a:lnTo>
                  <a:lnTo>
                    <a:pt x="63626" y="130937"/>
                  </a:lnTo>
                  <a:lnTo>
                    <a:pt x="38844" y="125787"/>
                  </a:lnTo>
                  <a:lnTo>
                    <a:pt x="18621" y="111744"/>
                  </a:lnTo>
                  <a:lnTo>
                    <a:pt x="4994" y="90914"/>
                  </a:lnTo>
                  <a:lnTo>
                    <a:pt x="0" y="65405"/>
                  </a:lnTo>
                  <a:close/>
                </a:path>
                <a:path w="127634" h="131445">
                  <a:moveTo>
                    <a:pt x="31876" y="65405"/>
                  </a:moveTo>
                  <a:lnTo>
                    <a:pt x="34373" y="78559"/>
                  </a:lnTo>
                  <a:lnTo>
                    <a:pt x="41179" y="89296"/>
                  </a:lnTo>
                  <a:lnTo>
                    <a:pt x="51272" y="96533"/>
                  </a:lnTo>
                  <a:lnTo>
                    <a:pt x="63626" y="99187"/>
                  </a:lnTo>
                  <a:lnTo>
                    <a:pt x="75981" y="96533"/>
                  </a:lnTo>
                  <a:lnTo>
                    <a:pt x="86074" y="89296"/>
                  </a:lnTo>
                  <a:lnTo>
                    <a:pt x="92880" y="78559"/>
                  </a:lnTo>
                  <a:lnTo>
                    <a:pt x="95376" y="65405"/>
                  </a:lnTo>
                  <a:lnTo>
                    <a:pt x="92880" y="52324"/>
                  </a:lnTo>
                  <a:lnTo>
                    <a:pt x="86074" y="41624"/>
                  </a:lnTo>
                  <a:lnTo>
                    <a:pt x="75981" y="34401"/>
                  </a:lnTo>
                  <a:lnTo>
                    <a:pt x="63626" y="31750"/>
                  </a:lnTo>
                  <a:lnTo>
                    <a:pt x="51272" y="34401"/>
                  </a:lnTo>
                  <a:lnTo>
                    <a:pt x="41179" y="41624"/>
                  </a:lnTo>
                  <a:lnTo>
                    <a:pt x="34373" y="52324"/>
                  </a:lnTo>
                  <a:lnTo>
                    <a:pt x="31876" y="6540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46720" y="4550900"/>
              <a:ext cx="127635" cy="27940"/>
            </a:xfrm>
            <a:custGeom>
              <a:avLst/>
              <a:gdLst/>
              <a:ahLst/>
              <a:cxnLst/>
              <a:rect l="l" t="t" r="r" b="b"/>
              <a:pathLst>
                <a:path w="127634" h="27939">
                  <a:moveTo>
                    <a:pt x="127063" y="0"/>
                  </a:moveTo>
                  <a:lnTo>
                    <a:pt x="0" y="0"/>
                  </a:lnTo>
                  <a:lnTo>
                    <a:pt x="0" y="27576"/>
                  </a:lnTo>
                  <a:lnTo>
                    <a:pt x="127063" y="27576"/>
                  </a:lnTo>
                  <a:lnTo>
                    <a:pt x="1270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46720" y="4550900"/>
              <a:ext cx="127635" cy="27940"/>
            </a:xfrm>
            <a:custGeom>
              <a:avLst/>
              <a:gdLst/>
              <a:ahLst/>
              <a:cxnLst/>
              <a:rect l="l" t="t" r="r" b="b"/>
              <a:pathLst>
                <a:path w="127634" h="27939">
                  <a:moveTo>
                    <a:pt x="0" y="27576"/>
                  </a:moveTo>
                  <a:lnTo>
                    <a:pt x="127063" y="27576"/>
                  </a:lnTo>
                  <a:lnTo>
                    <a:pt x="127063" y="0"/>
                  </a:lnTo>
                  <a:lnTo>
                    <a:pt x="0" y="0"/>
                  </a:lnTo>
                  <a:lnTo>
                    <a:pt x="0" y="2757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34985" y="4558973"/>
              <a:ext cx="21590" cy="62230"/>
            </a:xfrm>
            <a:custGeom>
              <a:avLst/>
              <a:gdLst/>
              <a:ahLst/>
              <a:cxnLst/>
              <a:rect l="l" t="t" r="r" b="b"/>
              <a:pathLst>
                <a:path w="21590" h="62229">
                  <a:moveTo>
                    <a:pt x="0" y="62048"/>
                  </a:moveTo>
                  <a:lnTo>
                    <a:pt x="21177" y="62048"/>
                  </a:lnTo>
                  <a:lnTo>
                    <a:pt x="21177" y="0"/>
                  </a:lnTo>
                  <a:lnTo>
                    <a:pt x="0" y="0"/>
                  </a:lnTo>
                  <a:lnTo>
                    <a:pt x="0" y="6204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62934" y="608266"/>
            <a:ext cx="4840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Processos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restrição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acesso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9529" y="1204467"/>
            <a:ext cx="9723755" cy="4003675"/>
            <a:chOff x="199529" y="1204467"/>
            <a:chExt cx="9723755" cy="4003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76" y="1204467"/>
              <a:ext cx="8982964" cy="40032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817" y="4175886"/>
              <a:ext cx="7941945" cy="647700"/>
            </a:xfrm>
            <a:custGeom>
              <a:avLst/>
              <a:gdLst/>
              <a:ahLst/>
              <a:cxnLst/>
              <a:rect l="l" t="t" r="r" b="b"/>
              <a:pathLst>
                <a:path w="7941945" h="647700">
                  <a:moveTo>
                    <a:pt x="0" y="647319"/>
                  </a:moveTo>
                  <a:lnTo>
                    <a:pt x="7941945" y="647319"/>
                  </a:lnTo>
                  <a:lnTo>
                    <a:pt x="7941945" y="0"/>
                  </a:lnTo>
                  <a:lnTo>
                    <a:pt x="0" y="0"/>
                  </a:lnTo>
                  <a:lnTo>
                    <a:pt x="0" y="6473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4413" y="4299838"/>
              <a:ext cx="1535430" cy="398780"/>
            </a:xfrm>
            <a:custGeom>
              <a:avLst/>
              <a:gdLst/>
              <a:ahLst/>
              <a:cxnLst/>
              <a:rect l="l" t="t" r="r" b="b"/>
              <a:pathLst>
                <a:path w="1535429" h="398779">
                  <a:moveTo>
                    <a:pt x="1535176" y="0"/>
                  </a:moveTo>
                  <a:lnTo>
                    <a:pt x="66547" y="0"/>
                  </a:lnTo>
                  <a:lnTo>
                    <a:pt x="40665" y="5216"/>
                  </a:lnTo>
                  <a:lnTo>
                    <a:pt x="19510" y="19446"/>
                  </a:lnTo>
                  <a:lnTo>
                    <a:pt x="5236" y="40558"/>
                  </a:lnTo>
                  <a:lnTo>
                    <a:pt x="0" y="66421"/>
                  </a:lnTo>
                  <a:lnTo>
                    <a:pt x="0" y="398653"/>
                  </a:lnTo>
                  <a:lnTo>
                    <a:pt x="1468627" y="398653"/>
                  </a:lnTo>
                  <a:lnTo>
                    <a:pt x="1494510" y="393436"/>
                  </a:lnTo>
                  <a:lnTo>
                    <a:pt x="1515665" y="379206"/>
                  </a:lnTo>
                  <a:lnTo>
                    <a:pt x="1529939" y="358094"/>
                  </a:lnTo>
                  <a:lnTo>
                    <a:pt x="1535176" y="332231"/>
                  </a:lnTo>
                  <a:lnTo>
                    <a:pt x="153517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4413" y="4299838"/>
              <a:ext cx="1535430" cy="398780"/>
            </a:xfrm>
            <a:custGeom>
              <a:avLst/>
              <a:gdLst/>
              <a:ahLst/>
              <a:cxnLst/>
              <a:rect l="l" t="t" r="r" b="b"/>
              <a:pathLst>
                <a:path w="1535429" h="398779">
                  <a:moveTo>
                    <a:pt x="66547" y="0"/>
                  </a:moveTo>
                  <a:lnTo>
                    <a:pt x="1535176" y="0"/>
                  </a:lnTo>
                  <a:lnTo>
                    <a:pt x="1535176" y="332231"/>
                  </a:lnTo>
                  <a:lnTo>
                    <a:pt x="1529939" y="358094"/>
                  </a:lnTo>
                  <a:lnTo>
                    <a:pt x="1515665" y="379206"/>
                  </a:lnTo>
                  <a:lnTo>
                    <a:pt x="1494510" y="393436"/>
                  </a:lnTo>
                  <a:lnTo>
                    <a:pt x="1468627" y="398653"/>
                  </a:lnTo>
                  <a:lnTo>
                    <a:pt x="0" y="398653"/>
                  </a:lnTo>
                  <a:lnTo>
                    <a:pt x="0" y="66421"/>
                  </a:lnTo>
                  <a:lnTo>
                    <a:pt x="5236" y="40558"/>
                  </a:lnTo>
                  <a:lnTo>
                    <a:pt x="19510" y="19446"/>
                  </a:lnTo>
                  <a:lnTo>
                    <a:pt x="40665" y="5216"/>
                  </a:lnTo>
                  <a:lnTo>
                    <a:pt x="66547" y="0"/>
                  </a:lnTo>
                  <a:close/>
                </a:path>
              </a:pathLst>
            </a:custGeom>
            <a:ln w="6356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93480" y="4370387"/>
            <a:ext cx="1054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Novidade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SEI!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8713" y="4354309"/>
              <a:ext cx="283095" cy="2631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25089" y="1943474"/>
            <a:ext cx="6868795" cy="249110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processos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seus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estarão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disponíveis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visualização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usuários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unidades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pelas quais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processo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tramitar.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6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Atenção: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pessoais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públicas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devem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ter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seu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acesso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restrito!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exemplo: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número de documentos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identificação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pessoal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(RG,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CPF,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título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eleitor,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SIAPE);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estado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civil;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nascimento;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endereço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pessoal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pessoa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física;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endereço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eletrônico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pessoal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(e-mail);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5089" y="4402899"/>
            <a:ext cx="6550659" cy="85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600"/>
              </a:lnSpc>
              <a:spcBef>
                <a:spcPts val="9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telefone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pessoal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(fixo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ou móvel);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informações financeiras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patrimoniais;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informações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médicas;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origem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social,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racial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étnica.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476" y="2303145"/>
            <a:ext cx="2920111" cy="22367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8114" y="2379345"/>
            <a:ext cx="1346581" cy="13465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80DEAD0-38BF-1406-EB16-6D396FC69AD4}"/>
              </a:ext>
            </a:extLst>
          </p:cNvPr>
          <p:cNvSpPr txBox="1"/>
          <p:nvPr/>
        </p:nvSpPr>
        <p:spPr>
          <a:xfrm>
            <a:off x="5767705" y="2807688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Relacionar Processos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80DEAD0-38BF-1406-EB16-6D396FC69AD4}"/>
              </a:ext>
            </a:extLst>
          </p:cNvPr>
          <p:cNvSpPr txBox="1"/>
          <p:nvPr/>
        </p:nvSpPr>
        <p:spPr>
          <a:xfrm>
            <a:off x="4413151" y="152400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Tela de Processo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D3D330-90FE-AC58-7C1C-31B2998E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92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03115" y="608266"/>
            <a:ext cx="2962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Incluir Documento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E01CB5-FEA5-C073-0A3F-E39DC5398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0932"/>
            <a:ext cx="558800" cy="5091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329A010-8A01-6DEB-6B08-6473EFCB1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12192000" cy="3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03115" y="608266"/>
            <a:ext cx="2962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Relacionar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9579" y="598297"/>
            <a:ext cx="10326370" cy="4467860"/>
            <a:chOff x="1719579" y="598297"/>
            <a:chExt cx="10326370" cy="44678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3645" y="598297"/>
              <a:ext cx="495300" cy="514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9579" y="1720469"/>
              <a:ext cx="4712843" cy="33453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77916" y="3634486"/>
              <a:ext cx="4248785" cy="391795"/>
            </a:xfrm>
            <a:custGeom>
              <a:avLst/>
              <a:gdLst/>
              <a:ahLst/>
              <a:cxnLst/>
              <a:rect l="l" t="t" r="r" b="b"/>
              <a:pathLst>
                <a:path w="4248784" h="391795">
                  <a:moveTo>
                    <a:pt x="82042" y="306069"/>
                  </a:moveTo>
                  <a:lnTo>
                    <a:pt x="0" y="355726"/>
                  </a:lnTo>
                  <a:lnTo>
                    <a:pt x="88900" y="391540"/>
                  </a:lnTo>
                  <a:lnTo>
                    <a:pt x="86709" y="364236"/>
                  </a:lnTo>
                  <a:lnTo>
                    <a:pt x="72390" y="364236"/>
                  </a:lnTo>
                  <a:lnTo>
                    <a:pt x="70104" y="335661"/>
                  </a:lnTo>
                  <a:lnTo>
                    <a:pt x="84324" y="334518"/>
                  </a:lnTo>
                  <a:lnTo>
                    <a:pt x="82042" y="306069"/>
                  </a:lnTo>
                  <a:close/>
                </a:path>
                <a:path w="4248784" h="391795">
                  <a:moveTo>
                    <a:pt x="84324" y="334518"/>
                  </a:moveTo>
                  <a:lnTo>
                    <a:pt x="70104" y="335661"/>
                  </a:lnTo>
                  <a:lnTo>
                    <a:pt x="72390" y="364236"/>
                  </a:lnTo>
                  <a:lnTo>
                    <a:pt x="86617" y="363092"/>
                  </a:lnTo>
                  <a:lnTo>
                    <a:pt x="84324" y="334518"/>
                  </a:lnTo>
                  <a:close/>
                </a:path>
                <a:path w="4248784" h="391795">
                  <a:moveTo>
                    <a:pt x="86617" y="363092"/>
                  </a:moveTo>
                  <a:lnTo>
                    <a:pt x="72390" y="364236"/>
                  </a:lnTo>
                  <a:lnTo>
                    <a:pt x="86709" y="364236"/>
                  </a:lnTo>
                  <a:lnTo>
                    <a:pt x="86617" y="363092"/>
                  </a:lnTo>
                  <a:close/>
                </a:path>
                <a:path w="4248784" h="391795">
                  <a:moveTo>
                    <a:pt x="4246372" y="0"/>
                  </a:moveTo>
                  <a:lnTo>
                    <a:pt x="84324" y="334518"/>
                  </a:lnTo>
                  <a:lnTo>
                    <a:pt x="86617" y="363092"/>
                  </a:lnTo>
                  <a:lnTo>
                    <a:pt x="4248658" y="28447"/>
                  </a:lnTo>
                  <a:lnTo>
                    <a:pt x="4246372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17862" y="2245360"/>
              <a:ext cx="2713990" cy="1991360"/>
            </a:xfrm>
            <a:custGeom>
              <a:avLst/>
              <a:gdLst/>
              <a:ahLst/>
              <a:cxnLst/>
              <a:rect l="l" t="t" r="r" b="b"/>
              <a:pathLst>
                <a:path w="2713990" h="1991360">
                  <a:moveTo>
                    <a:pt x="2713608" y="0"/>
                  </a:moveTo>
                  <a:lnTo>
                    <a:pt x="331723" y="0"/>
                  </a:lnTo>
                  <a:lnTo>
                    <a:pt x="282691" y="3598"/>
                  </a:lnTo>
                  <a:lnTo>
                    <a:pt x="235897" y="14051"/>
                  </a:lnTo>
                  <a:lnTo>
                    <a:pt x="191853" y="30845"/>
                  </a:lnTo>
                  <a:lnTo>
                    <a:pt x="151072" y="53467"/>
                  </a:lnTo>
                  <a:lnTo>
                    <a:pt x="114066" y="81402"/>
                  </a:lnTo>
                  <a:lnTo>
                    <a:pt x="81347" y="114138"/>
                  </a:lnTo>
                  <a:lnTo>
                    <a:pt x="53428" y="151161"/>
                  </a:lnTo>
                  <a:lnTo>
                    <a:pt x="30822" y="191957"/>
                  </a:lnTo>
                  <a:lnTo>
                    <a:pt x="14040" y="236013"/>
                  </a:lnTo>
                  <a:lnTo>
                    <a:pt x="3595" y="282815"/>
                  </a:lnTo>
                  <a:lnTo>
                    <a:pt x="0" y="331850"/>
                  </a:lnTo>
                  <a:lnTo>
                    <a:pt x="0" y="1990852"/>
                  </a:lnTo>
                  <a:lnTo>
                    <a:pt x="2381757" y="1990852"/>
                  </a:lnTo>
                  <a:lnTo>
                    <a:pt x="2430793" y="1987253"/>
                  </a:lnTo>
                  <a:lnTo>
                    <a:pt x="2477595" y="1976800"/>
                  </a:lnTo>
                  <a:lnTo>
                    <a:pt x="2521651" y="1960006"/>
                  </a:lnTo>
                  <a:lnTo>
                    <a:pt x="2562447" y="1937384"/>
                  </a:lnTo>
                  <a:lnTo>
                    <a:pt x="2599470" y="1909449"/>
                  </a:lnTo>
                  <a:lnTo>
                    <a:pt x="2632206" y="1876713"/>
                  </a:lnTo>
                  <a:lnTo>
                    <a:pt x="2660141" y="1839690"/>
                  </a:lnTo>
                  <a:lnTo>
                    <a:pt x="2682763" y="1798894"/>
                  </a:lnTo>
                  <a:lnTo>
                    <a:pt x="2699557" y="1754838"/>
                  </a:lnTo>
                  <a:lnTo>
                    <a:pt x="2710010" y="1708036"/>
                  </a:lnTo>
                  <a:lnTo>
                    <a:pt x="2713608" y="1659001"/>
                  </a:lnTo>
                  <a:lnTo>
                    <a:pt x="2713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17862" y="2245360"/>
              <a:ext cx="2713990" cy="1991360"/>
            </a:xfrm>
            <a:custGeom>
              <a:avLst/>
              <a:gdLst/>
              <a:ahLst/>
              <a:cxnLst/>
              <a:rect l="l" t="t" r="r" b="b"/>
              <a:pathLst>
                <a:path w="2713990" h="1991360">
                  <a:moveTo>
                    <a:pt x="331723" y="0"/>
                  </a:moveTo>
                  <a:lnTo>
                    <a:pt x="2713608" y="0"/>
                  </a:lnTo>
                  <a:lnTo>
                    <a:pt x="2713608" y="1659001"/>
                  </a:lnTo>
                  <a:lnTo>
                    <a:pt x="2710010" y="1708036"/>
                  </a:lnTo>
                  <a:lnTo>
                    <a:pt x="2699557" y="1754838"/>
                  </a:lnTo>
                  <a:lnTo>
                    <a:pt x="2682763" y="1798894"/>
                  </a:lnTo>
                  <a:lnTo>
                    <a:pt x="2660141" y="1839690"/>
                  </a:lnTo>
                  <a:lnTo>
                    <a:pt x="2632206" y="1876713"/>
                  </a:lnTo>
                  <a:lnTo>
                    <a:pt x="2599470" y="1909449"/>
                  </a:lnTo>
                  <a:lnTo>
                    <a:pt x="2562447" y="1937384"/>
                  </a:lnTo>
                  <a:lnTo>
                    <a:pt x="2521651" y="1960006"/>
                  </a:lnTo>
                  <a:lnTo>
                    <a:pt x="2477595" y="1976800"/>
                  </a:lnTo>
                  <a:lnTo>
                    <a:pt x="2430793" y="1987253"/>
                  </a:lnTo>
                  <a:lnTo>
                    <a:pt x="2381757" y="1990852"/>
                  </a:lnTo>
                  <a:lnTo>
                    <a:pt x="0" y="1990852"/>
                  </a:lnTo>
                  <a:lnTo>
                    <a:pt x="0" y="331850"/>
                  </a:lnTo>
                  <a:lnTo>
                    <a:pt x="3595" y="282815"/>
                  </a:lnTo>
                  <a:lnTo>
                    <a:pt x="14040" y="236013"/>
                  </a:lnTo>
                  <a:lnTo>
                    <a:pt x="30822" y="191957"/>
                  </a:lnTo>
                  <a:lnTo>
                    <a:pt x="53428" y="151161"/>
                  </a:lnTo>
                  <a:lnTo>
                    <a:pt x="81347" y="114138"/>
                  </a:lnTo>
                  <a:lnTo>
                    <a:pt x="114066" y="81402"/>
                  </a:lnTo>
                  <a:lnTo>
                    <a:pt x="151072" y="53467"/>
                  </a:lnTo>
                  <a:lnTo>
                    <a:pt x="191853" y="30845"/>
                  </a:lnTo>
                  <a:lnTo>
                    <a:pt x="235897" y="14051"/>
                  </a:lnTo>
                  <a:lnTo>
                    <a:pt x="282691" y="3598"/>
                  </a:lnTo>
                  <a:lnTo>
                    <a:pt x="331723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37445" y="2828290"/>
            <a:ext cx="2282190" cy="821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5080" algn="ctr">
              <a:lnSpc>
                <a:spcPct val="100499"/>
              </a:lnSpc>
              <a:spcBef>
                <a:spcPts val="90"/>
              </a:spcBef>
            </a:pPr>
            <a:r>
              <a:rPr sz="1300" spc="-5" dirty="0">
                <a:latin typeface="Arial"/>
                <a:cs typeface="Arial"/>
              </a:rPr>
              <a:t>Caso </a:t>
            </a:r>
            <a:r>
              <a:rPr sz="1300" spc="-20" dirty="0">
                <a:latin typeface="Arial"/>
                <a:cs typeface="Arial"/>
              </a:rPr>
              <a:t>existam</a:t>
            </a:r>
            <a:r>
              <a:rPr sz="1300" spc="-15" dirty="0">
                <a:latin typeface="Arial"/>
                <a:cs typeface="Arial"/>
              </a:rPr>
              <a:t> relacionamentos </a:t>
            </a:r>
            <a:r>
              <a:rPr sz="1300" spc="-35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no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processo,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lista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deles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aparecerá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abaixo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árvore</a:t>
            </a:r>
            <a:r>
              <a:rPr sz="1300" spc="10" dirty="0">
                <a:latin typeface="Arial"/>
                <a:cs typeface="Arial"/>
              </a:rPr>
              <a:t> de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documentos.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8060" y="592391"/>
            <a:ext cx="3496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Lógicas</a:t>
            </a:r>
            <a:r>
              <a:rPr spc="-5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spc="5" dirty="0"/>
              <a:t>sistema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5800" y="1295400"/>
            <a:ext cx="10159365" cy="4440174"/>
            <a:chOff x="1016393" y="1732026"/>
            <a:chExt cx="10159365" cy="3394075"/>
          </a:xfrm>
        </p:grpSpPr>
        <p:sp>
          <p:nvSpPr>
            <p:cNvPr id="4" name="object 4"/>
            <p:cNvSpPr/>
            <p:nvPr/>
          </p:nvSpPr>
          <p:spPr>
            <a:xfrm>
              <a:off x="1022743" y="1738376"/>
              <a:ext cx="10146665" cy="3381375"/>
            </a:xfrm>
            <a:custGeom>
              <a:avLst/>
              <a:gdLst/>
              <a:ahLst/>
              <a:cxnLst/>
              <a:rect l="l" t="t" r="r" b="b"/>
              <a:pathLst>
                <a:path w="10146665" h="3381375">
                  <a:moveTo>
                    <a:pt x="10146525" y="0"/>
                  </a:moveTo>
                  <a:lnTo>
                    <a:pt x="563613" y="0"/>
                  </a:lnTo>
                  <a:lnTo>
                    <a:pt x="514982" y="2067"/>
                  </a:lnTo>
                  <a:lnTo>
                    <a:pt x="467500" y="8158"/>
                  </a:lnTo>
                  <a:lnTo>
                    <a:pt x="421335" y="18103"/>
                  </a:lnTo>
                  <a:lnTo>
                    <a:pt x="376658" y="31734"/>
                  </a:lnTo>
                  <a:lnTo>
                    <a:pt x="333638" y="48880"/>
                  </a:lnTo>
                  <a:lnTo>
                    <a:pt x="292442" y="69373"/>
                  </a:lnTo>
                  <a:lnTo>
                    <a:pt x="253242" y="93045"/>
                  </a:lnTo>
                  <a:lnTo>
                    <a:pt x="216205" y="119726"/>
                  </a:lnTo>
                  <a:lnTo>
                    <a:pt x="181501" y="149247"/>
                  </a:lnTo>
                  <a:lnTo>
                    <a:pt x="149300" y="181440"/>
                  </a:lnTo>
                  <a:lnTo>
                    <a:pt x="119770" y="216134"/>
                  </a:lnTo>
                  <a:lnTo>
                    <a:pt x="93080" y="253163"/>
                  </a:lnTo>
                  <a:lnTo>
                    <a:pt x="69400" y="292355"/>
                  </a:lnTo>
                  <a:lnTo>
                    <a:pt x="48899" y="333543"/>
                  </a:lnTo>
                  <a:lnTo>
                    <a:pt x="31747" y="376557"/>
                  </a:lnTo>
                  <a:lnTo>
                    <a:pt x="18111" y="421229"/>
                  </a:lnTo>
                  <a:lnTo>
                    <a:pt x="8162" y="467389"/>
                  </a:lnTo>
                  <a:lnTo>
                    <a:pt x="2068" y="514868"/>
                  </a:lnTo>
                  <a:lnTo>
                    <a:pt x="0" y="563499"/>
                  </a:lnTo>
                  <a:lnTo>
                    <a:pt x="0" y="3381248"/>
                  </a:lnTo>
                  <a:lnTo>
                    <a:pt x="9582899" y="3381248"/>
                  </a:lnTo>
                  <a:lnTo>
                    <a:pt x="9631530" y="3379180"/>
                  </a:lnTo>
                  <a:lnTo>
                    <a:pt x="9679012" y="3373089"/>
                  </a:lnTo>
                  <a:lnTo>
                    <a:pt x="9725177" y="3363144"/>
                  </a:lnTo>
                  <a:lnTo>
                    <a:pt x="9769855" y="3349513"/>
                  </a:lnTo>
                  <a:lnTo>
                    <a:pt x="9812876" y="3332367"/>
                  </a:lnTo>
                  <a:lnTo>
                    <a:pt x="9854072" y="3311874"/>
                  </a:lnTo>
                  <a:lnTo>
                    <a:pt x="9893274" y="3288202"/>
                  </a:lnTo>
                  <a:lnTo>
                    <a:pt x="9930311" y="3261521"/>
                  </a:lnTo>
                  <a:lnTo>
                    <a:pt x="9965016" y="3232000"/>
                  </a:lnTo>
                  <a:lnTo>
                    <a:pt x="9997219" y="3199807"/>
                  </a:lnTo>
                  <a:lnTo>
                    <a:pt x="10026750" y="3165113"/>
                  </a:lnTo>
                  <a:lnTo>
                    <a:pt x="10053440" y="3128084"/>
                  </a:lnTo>
                  <a:lnTo>
                    <a:pt x="10077121" y="3088892"/>
                  </a:lnTo>
                  <a:lnTo>
                    <a:pt x="10097623" y="3047704"/>
                  </a:lnTo>
                  <a:lnTo>
                    <a:pt x="10114776" y="3004690"/>
                  </a:lnTo>
                  <a:lnTo>
                    <a:pt x="10128412" y="2960018"/>
                  </a:lnTo>
                  <a:lnTo>
                    <a:pt x="10138362" y="2913858"/>
                  </a:lnTo>
                  <a:lnTo>
                    <a:pt x="10144456" y="2866379"/>
                  </a:lnTo>
                  <a:lnTo>
                    <a:pt x="10146525" y="2817749"/>
                  </a:lnTo>
                  <a:lnTo>
                    <a:pt x="10146525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2743" y="1738376"/>
              <a:ext cx="10146665" cy="3381375"/>
            </a:xfrm>
            <a:custGeom>
              <a:avLst/>
              <a:gdLst/>
              <a:ahLst/>
              <a:cxnLst/>
              <a:rect l="l" t="t" r="r" b="b"/>
              <a:pathLst>
                <a:path w="10146665" h="3381375">
                  <a:moveTo>
                    <a:pt x="563613" y="0"/>
                  </a:moveTo>
                  <a:lnTo>
                    <a:pt x="10146525" y="0"/>
                  </a:lnTo>
                  <a:lnTo>
                    <a:pt x="10146525" y="2817749"/>
                  </a:lnTo>
                  <a:lnTo>
                    <a:pt x="10144456" y="2866379"/>
                  </a:lnTo>
                  <a:lnTo>
                    <a:pt x="10138362" y="2913858"/>
                  </a:lnTo>
                  <a:lnTo>
                    <a:pt x="10128412" y="2960018"/>
                  </a:lnTo>
                  <a:lnTo>
                    <a:pt x="10114776" y="3004690"/>
                  </a:lnTo>
                  <a:lnTo>
                    <a:pt x="10097623" y="3047704"/>
                  </a:lnTo>
                  <a:lnTo>
                    <a:pt x="10077121" y="3088892"/>
                  </a:lnTo>
                  <a:lnTo>
                    <a:pt x="10053440" y="3128084"/>
                  </a:lnTo>
                  <a:lnTo>
                    <a:pt x="10026750" y="3165113"/>
                  </a:lnTo>
                  <a:lnTo>
                    <a:pt x="9997219" y="3199807"/>
                  </a:lnTo>
                  <a:lnTo>
                    <a:pt x="9965016" y="3232000"/>
                  </a:lnTo>
                  <a:lnTo>
                    <a:pt x="9930311" y="3261521"/>
                  </a:lnTo>
                  <a:lnTo>
                    <a:pt x="9893274" y="3288202"/>
                  </a:lnTo>
                  <a:lnTo>
                    <a:pt x="9854072" y="3311874"/>
                  </a:lnTo>
                  <a:lnTo>
                    <a:pt x="9812876" y="3332367"/>
                  </a:lnTo>
                  <a:lnTo>
                    <a:pt x="9769855" y="3349513"/>
                  </a:lnTo>
                  <a:lnTo>
                    <a:pt x="9725177" y="3363144"/>
                  </a:lnTo>
                  <a:lnTo>
                    <a:pt x="9679012" y="3373089"/>
                  </a:lnTo>
                  <a:lnTo>
                    <a:pt x="9631530" y="3379180"/>
                  </a:lnTo>
                  <a:lnTo>
                    <a:pt x="9582899" y="3381248"/>
                  </a:lnTo>
                  <a:lnTo>
                    <a:pt x="0" y="3381248"/>
                  </a:lnTo>
                  <a:lnTo>
                    <a:pt x="0" y="563499"/>
                  </a:lnTo>
                  <a:lnTo>
                    <a:pt x="2068" y="514868"/>
                  </a:lnTo>
                  <a:lnTo>
                    <a:pt x="8162" y="467389"/>
                  </a:lnTo>
                  <a:lnTo>
                    <a:pt x="18111" y="421229"/>
                  </a:lnTo>
                  <a:lnTo>
                    <a:pt x="31747" y="376557"/>
                  </a:lnTo>
                  <a:lnTo>
                    <a:pt x="48899" y="333543"/>
                  </a:lnTo>
                  <a:lnTo>
                    <a:pt x="69400" y="292355"/>
                  </a:lnTo>
                  <a:lnTo>
                    <a:pt x="93080" y="253163"/>
                  </a:lnTo>
                  <a:lnTo>
                    <a:pt x="119770" y="216134"/>
                  </a:lnTo>
                  <a:lnTo>
                    <a:pt x="149300" y="181440"/>
                  </a:lnTo>
                  <a:lnTo>
                    <a:pt x="181501" y="149247"/>
                  </a:lnTo>
                  <a:lnTo>
                    <a:pt x="216205" y="119726"/>
                  </a:lnTo>
                  <a:lnTo>
                    <a:pt x="253242" y="93045"/>
                  </a:lnTo>
                  <a:lnTo>
                    <a:pt x="292442" y="69373"/>
                  </a:lnTo>
                  <a:lnTo>
                    <a:pt x="333638" y="48880"/>
                  </a:lnTo>
                  <a:lnTo>
                    <a:pt x="376658" y="31734"/>
                  </a:lnTo>
                  <a:lnTo>
                    <a:pt x="421335" y="18103"/>
                  </a:lnTo>
                  <a:lnTo>
                    <a:pt x="467500" y="8158"/>
                  </a:lnTo>
                  <a:lnTo>
                    <a:pt x="514982" y="2067"/>
                  </a:lnTo>
                  <a:lnTo>
                    <a:pt x="563613" y="0"/>
                  </a:lnTo>
                  <a:close/>
                </a:path>
              </a:pathLst>
            </a:custGeom>
            <a:ln w="12700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6485" y="1411224"/>
            <a:ext cx="9288780" cy="4023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>
              <a:lnSpc>
                <a:spcPct val="1507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865120" algn="l"/>
              </a:tabLst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compostos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(Expedientes,</a:t>
            </a:r>
            <a:r>
              <a:rPr sz="18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Processos,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Dossiês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Prontuários)</a:t>
            </a:r>
            <a:r>
              <a:rPr sz="1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atualmente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estarão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consolidados</a:t>
            </a:r>
            <a:r>
              <a:rPr sz="18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Arial"/>
                <a:cs typeface="Arial"/>
              </a:rPr>
              <a:t>Processos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br>
              <a:rPr lang="pt-BR" sz="1800" dirty="0">
                <a:solidFill>
                  <a:srgbClr val="FFFFFF"/>
                </a:solidFill>
                <a:latin typeface="Arial"/>
                <a:cs typeface="Arial"/>
              </a:rPr>
            </a:br>
            <a:endParaRPr sz="1800" dirty="0">
              <a:latin typeface="Arial"/>
              <a:cs typeface="Arial"/>
            </a:endParaRPr>
          </a:p>
          <a:p>
            <a:pPr marL="298450" marR="326390" indent="-286385">
              <a:lnSpc>
                <a:spcPct val="150600"/>
              </a:lnSpc>
              <a:buFont typeface="Wingdings"/>
              <a:buChar char="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 SEI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há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tramitação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avulsos.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Assim,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será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necessária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abertura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prévia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inclusão</a:t>
            </a:r>
            <a:r>
              <a:rPr sz="18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interesse.</a:t>
            </a:r>
            <a:br>
              <a:rPr lang="pt-BR" sz="1800" spc="-15" dirty="0">
                <a:solidFill>
                  <a:srgbClr val="FFFFFF"/>
                </a:solidFill>
                <a:latin typeface="Arial"/>
                <a:cs typeface="Arial"/>
              </a:rPr>
            </a:b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09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deverão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constar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nível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acesso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(Público,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Restrito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 err="1">
                <a:solidFill>
                  <a:srgbClr val="FFFFFF"/>
                </a:solidFill>
                <a:latin typeface="Arial"/>
                <a:cs typeface="Arial"/>
              </a:rPr>
              <a:t>Sigiloso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br>
              <a:rPr lang="pt-BR" sz="1800" spc="-20" dirty="0">
                <a:solidFill>
                  <a:srgbClr val="FFFFFF"/>
                </a:solidFill>
                <a:latin typeface="Arial"/>
                <a:cs typeface="Arial"/>
              </a:rPr>
            </a:br>
            <a:endParaRPr sz="1800" dirty="0">
              <a:latin typeface="Arial"/>
              <a:cs typeface="Arial"/>
            </a:endParaRPr>
          </a:p>
          <a:p>
            <a:pPr marL="298450" marR="497840" indent="-286385">
              <a:lnSpc>
                <a:spcPts val="3250"/>
              </a:lnSpc>
              <a:spcBef>
                <a:spcPts val="60"/>
              </a:spcBef>
              <a:buFont typeface="Wingdings"/>
              <a:buChar char="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Os Processos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serão tramitados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entre Unidades.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atribuição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um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responsável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será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realizada</a:t>
            </a:r>
            <a:r>
              <a:rPr sz="18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internamente</a:t>
            </a:r>
            <a:r>
              <a:rPr sz="1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pela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funcionalidade</a:t>
            </a:r>
            <a:r>
              <a:rPr sz="1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"Atribuição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Processos".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62600" y="608266"/>
            <a:ext cx="103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C</a:t>
            </a:r>
            <a:r>
              <a:rPr sz="2400" spc="-35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ên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3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41625" y="2803461"/>
            <a:ext cx="6522084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17589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Após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essa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ação,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aparecerá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ícone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incluído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lado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 marR="5080" indent="-6350" algn="ctr">
              <a:lnSpc>
                <a:spcPct val="1008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usuário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cuidado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dar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ciência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documentos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equivocadamente,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pois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essa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ação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passível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cancelamento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ou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anulação.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5788" y="631393"/>
            <a:ext cx="395909" cy="3959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700" y="608266"/>
            <a:ext cx="1472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Anotações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666365"/>
            <a:ext cx="69519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anotações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livre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preenchimento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permitem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b="1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usuário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insira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informações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adicionais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processo,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quais</a:t>
            </a:r>
            <a:r>
              <a:rPr sz="1800" b="1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constarão em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seus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autos,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pois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trata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uma forma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comunicação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interna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equipe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ts val="2155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Essas</a:t>
            </a:r>
            <a:r>
              <a:rPr sz="18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sz="18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80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ficam</a:t>
            </a:r>
            <a:r>
              <a:rPr sz="18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disponíveis</a:t>
            </a:r>
            <a:r>
              <a:rPr sz="180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outras</a:t>
            </a:r>
            <a:r>
              <a:rPr sz="18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unidades</a:t>
            </a:r>
            <a:r>
              <a:rPr sz="18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que,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2155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eventualmente,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consultarem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atuarem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2195" y="660145"/>
            <a:ext cx="342900" cy="3619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06619" y="608266"/>
            <a:ext cx="1757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Co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á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5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803461"/>
            <a:ext cx="694817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Recurso</a:t>
            </a:r>
            <a:r>
              <a:rPr sz="1800" b="1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destinado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inclusão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comentários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processos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e/ou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documentos.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8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Os Comentários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não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fazem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parte da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instrução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processual,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no entanto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poderão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ser visualizados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pelas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demais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unidades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tiverem acesso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processo,</a:t>
            </a:r>
            <a:r>
              <a:rPr sz="1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diferenciando-se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funcionalidade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Anotações.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167" y="597916"/>
            <a:ext cx="476250" cy="4000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21262" y="553183"/>
            <a:ext cx="2149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Grupo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Envio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940748"/>
            <a:ext cx="6722745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434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Após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criado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grupo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envio,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será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possível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selecioná-lo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durante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preenchimento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formulário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envio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Assim,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acesse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Tela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Controle de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Processos,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selecione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checkbox</a:t>
            </a:r>
            <a:r>
              <a:rPr sz="1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interesse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clique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Enviar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barra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ícones.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4107" y="622744"/>
            <a:ext cx="517448" cy="3814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71796" y="608266"/>
            <a:ext cx="2219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Enviar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17" y="1524001"/>
            <a:ext cx="7517765" cy="3733800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6324" y="2133600"/>
            <a:ext cx="6676390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pode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ser: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Calibri"/>
              <a:cs typeface="Calibri"/>
            </a:endParaRPr>
          </a:p>
          <a:p>
            <a:pPr marL="298450" indent="-285750">
              <a:lnSpc>
                <a:spcPts val="2155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enviado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outra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permanecer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aberto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Calibri"/>
                <a:cs typeface="Calibri"/>
              </a:rPr>
              <a:t>atual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br>
              <a:rPr lang="pt-BR" sz="1800" b="1" spc="-5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ts val="2155"/>
              </a:lnSpc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enviado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várias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unidades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 err="1">
                <a:solidFill>
                  <a:srgbClr val="FFFFFF"/>
                </a:solidFill>
                <a:latin typeface="Calibri"/>
                <a:cs typeface="Calibri"/>
              </a:rPr>
              <a:t>concomitantemente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br>
              <a:rPr lang="pt-BR" sz="1800" b="1" spc="-15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editado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suas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atualizações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verificadas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mesmo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tempo.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6360" y="661365"/>
            <a:ext cx="525310" cy="3738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70" y="1308227"/>
            <a:ext cx="8724011" cy="29302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13046" y="608266"/>
            <a:ext cx="2536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Envio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85594" y="3419602"/>
            <a:ext cx="9597390" cy="1947545"/>
            <a:chOff x="1585594" y="3419602"/>
            <a:chExt cx="9597390" cy="1947545"/>
          </a:xfrm>
        </p:grpSpPr>
        <p:sp>
          <p:nvSpPr>
            <p:cNvPr id="6" name="object 6"/>
            <p:cNvSpPr/>
            <p:nvPr/>
          </p:nvSpPr>
          <p:spPr>
            <a:xfrm>
              <a:off x="1585594" y="3419602"/>
              <a:ext cx="7747634" cy="1219200"/>
            </a:xfrm>
            <a:custGeom>
              <a:avLst/>
              <a:gdLst/>
              <a:ahLst/>
              <a:cxnLst/>
              <a:rect l="l" t="t" r="r" b="b"/>
              <a:pathLst>
                <a:path w="7747634" h="1219200">
                  <a:moveTo>
                    <a:pt x="86903" y="28325"/>
                  </a:moveTo>
                  <a:lnTo>
                    <a:pt x="82639" y="56528"/>
                  </a:lnTo>
                  <a:lnTo>
                    <a:pt x="7743189" y="1219073"/>
                  </a:lnTo>
                  <a:lnTo>
                    <a:pt x="7747508" y="1190879"/>
                  </a:lnTo>
                  <a:lnTo>
                    <a:pt x="86903" y="28325"/>
                  </a:lnTo>
                  <a:close/>
                </a:path>
                <a:path w="7747634" h="1219200">
                  <a:moveTo>
                    <a:pt x="91186" y="0"/>
                  </a:moveTo>
                  <a:lnTo>
                    <a:pt x="0" y="29590"/>
                  </a:lnTo>
                  <a:lnTo>
                    <a:pt x="78359" y="84836"/>
                  </a:lnTo>
                  <a:lnTo>
                    <a:pt x="82639" y="56528"/>
                  </a:lnTo>
                  <a:lnTo>
                    <a:pt x="68325" y="54356"/>
                  </a:lnTo>
                  <a:lnTo>
                    <a:pt x="72643" y="26162"/>
                  </a:lnTo>
                  <a:lnTo>
                    <a:pt x="87230" y="26162"/>
                  </a:lnTo>
                  <a:lnTo>
                    <a:pt x="91186" y="0"/>
                  </a:lnTo>
                  <a:close/>
                </a:path>
                <a:path w="7747634" h="1219200">
                  <a:moveTo>
                    <a:pt x="72643" y="26162"/>
                  </a:moveTo>
                  <a:lnTo>
                    <a:pt x="68325" y="54356"/>
                  </a:lnTo>
                  <a:lnTo>
                    <a:pt x="82639" y="56528"/>
                  </a:lnTo>
                  <a:lnTo>
                    <a:pt x="86903" y="28325"/>
                  </a:lnTo>
                  <a:lnTo>
                    <a:pt x="72643" y="26162"/>
                  </a:lnTo>
                  <a:close/>
                </a:path>
                <a:path w="7747634" h="1219200">
                  <a:moveTo>
                    <a:pt x="87230" y="26162"/>
                  </a:moveTo>
                  <a:lnTo>
                    <a:pt x="72643" y="26162"/>
                  </a:lnTo>
                  <a:lnTo>
                    <a:pt x="86903" y="28325"/>
                  </a:lnTo>
                  <a:lnTo>
                    <a:pt x="87230" y="2616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2938" y="3732276"/>
              <a:ext cx="2385695" cy="1620520"/>
            </a:xfrm>
            <a:custGeom>
              <a:avLst/>
              <a:gdLst/>
              <a:ahLst/>
              <a:cxnLst/>
              <a:rect l="l" t="t" r="r" b="b"/>
              <a:pathLst>
                <a:path w="2385695" h="1620520">
                  <a:moveTo>
                    <a:pt x="2385567" y="0"/>
                  </a:moveTo>
                  <a:lnTo>
                    <a:pt x="270001" y="0"/>
                  </a:lnTo>
                  <a:lnTo>
                    <a:pt x="221474" y="4350"/>
                  </a:lnTo>
                  <a:lnTo>
                    <a:pt x="175797" y="16894"/>
                  </a:lnTo>
                  <a:lnTo>
                    <a:pt x="133735" y="36867"/>
                  </a:lnTo>
                  <a:lnTo>
                    <a:pt x="96051" y="63507"/>
                  </a:lnTo>
                  <a:lnTo>
                    <a:pt x="63507" y="96051"/>
                  </a:lnTo>
                  <a:lnTo>
                    <a:pt x="36867" y="133735"/>
                  </a:lnTo>
                  <a:lnTo>
                    <a:pt x="16894" y="175797"/>
                  </a:lnTo>
                  <a:lnTo>
                    <a:pt x="4350" y="221474"/>
                  </a:lnTo>
                  <a:lnTo>
                    <a:pt x="0" y="270001"/>
                  </a:lnTo>
                  <a:lnTo>
                    <a:pt x="0" y="1620012"/>
                  </a:lnTo>
                  <a:lnTo>
                    <a:pt x="2115565" y="1620012"/>
                  </a:lnTo>
                  <a:lnTo>
                    <a:pt x="2164093" y="1615661"/>
                  </a:lnTo>
                  <a:lnTo>
                    <a:pt x="2209770" y="1603117"/>
                  </a:lnTo>
                  <a:lnTo>
                    <a:pt x="2251832" y="1583144"/>
                  </a:lnTo>
                  <a:lnTo>
                    <a:pt x="2289516" y="1556504"/>
                  </a:lnTo>
                  <a:lnTo>
                    <a:pt x="2322060" y="1523960"/>
                  </a:lnTo>
                  <a:lnTo>
                    <a:pt x="2348700" y="1486276"/>
                  </a:lnTo>
                  <a:lnTo>
                    <a:pt x="2368673" y="1444214"/>
                  </a:lnTo>
                  <a:lnTo>
                    <a:pt x="2381217" y="1398537"/>
                  </a:lnTo>
                  <a:lnTo>
                    <a:pt x="2385567" y="1350010"/>
                  </a:lnTo>
                  <a:lnTo>
                    <a:pt x="2385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82938" y="3732276"/>
              <a:ext cx="2385695" cy="1620520"/>
            </a:xfrm>
            <a:custGeom>
              <a:avLst/>
              <a:gdLst/>
              <a:ahLst/>
              <a:cxnLst/>
              <a:rect l="l" t="t" r="r" b="b"/>
              <a:pathLst>
                <a:path w="2385695" h="1620520">
                  <a:moveTo>
                    <a:pt x="270001" y="0"/>
                  </a:moveTo>
                  <a:lnTo>
                    <a:pt x="2385567" y="0"/>
                  </a:lnTo>
                  <a:lnTo>
                    <a:pt x="2385567" y="1350010"/>
                  </a:lnTo>
                  <a:lnTo>
                    <a:pt x="2381217" y="1398537"/>
                  </a:lnTo>
                  <a:lnTo>
                    <a:pt x="2368673" y="1444214"/>
                  </a:lnTo>
                  <a:lnTo>
                    <a:pt x="2348700" y="1486276"/>
                  </a:lnTo>
                  <a:lnTo>
                    <a:pt x="2322060" y="1523960"/>
                  </a:lnTo>
                  <a:lnTo>
                    <a:pt x="2289516" y="1556504"/>
                  </a:lnTo>
                  <a:lnTo>
                    <a:pt x="2251832" y="1583144"/>
                  </a:lnTo>
                  <a:lnTo>
                    <a:pt x="2209770" y="1603117"/>
                  </a:lnTo>
                  <a:lnTo>
                    <a:pt x="2164093" y="1615661"/>
                  </a:lnTo>
                  <a:lnTo>
                    <a:pt x="2115565" y="1620012"/>
                  </a:lnTo>
                  <a:lnTo>
                    <a:pt x="0" y="1620012"/>
                  </a:lnTo>
                  <a:lnTo>
                    <a:pt x="0" y="270001"/>
                  </a:lnTo>
                  <a:lnTo>
                    <a:pt x="4350" y="221474"/>
                  </a:lnTo>
                  <a:lnTo>
                    <a:pt x="16894" y="175797"/>
                  </a:lnTo>
                  <a:lnTo>
                    <a:pt x="36867" y="133735"/>
                  </a:lnTo>
                  <a:lnTo>
                    <a:pt x="63507" y="96051"/>
                  </a:lnTo>
                  <a:lnTo>
                    <a:pt x="96051" y="63507"/>
                  </a:lnTo>
                  <a:lnTo>
                    <a:pt x="133735" y="36867"/>
                  </a:lnTo>
                  <a:lnTo>
                    <a:pt x="175797" y="16894"/>
                  </a:lnTo>
                  <a:lnTo>
                    <a:pt x="221474" y="4350"/>
                  </a:lnTo>
                  <a:lnTo>
                    <a:pt x="270001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45626" y="4130738"/>
            <a:ext cx="1903730" cy="82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Após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indicação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das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unidades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envio,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temos </a:t>
            </a:r>
            <a:r>
              <a:rPr sz="1300" spc="-3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alguns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campos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preenchimento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opcional.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5629" y="652475"/>
            <a:ext cx="525310" cy="3738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70" y="1308227"/>
            <a:ext cx="8724011" cy="29302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13046" y="608266"/>
            <a:ext cx="2536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Envio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84183" y="1951735"/>
            <a:ext cx="2802890" cy="2971800"/>
            <a:chOff x="8584183" y="1951735"/>
            <a:chExt cx="2802890" cy="2971800"/>
          </a:xfrm>
        </p:grpSpPr>
        <p:sp>
          <p:nvSpPr>
            <p:cNvPr id="6" name="object 6"/>
            <p:cNvSpPr/>
            <p:nvPr/>
          </p:nvSpPr>
          <p:spPr>
            <a:xfrm>
              <a:off x="8584183" y="1951735"/>
              <a:ext cx="760730" cy="2677160"/>
            </a:xfrm>
            <a:custGeom>
              <a:avLst/>
              <a:gdLst/>
              <a:ahLst/>
              <a:cxnLst/>
              <a:rect l="l" t="t" r="r" b="b"/>
              <a:pathLst>
                <a:path w="760729" h="2677160">
                  <a:moveTo>
                    <a:pt x="55204" y="78993"/>
                  </a:moveTo>
                  <a:lnTo>
                    <a:pt x="27642" y="86475"/>
                  </a:lnTo>
                  <a:lnTo>
                    <a:pt x="732917" y="2676652"/>
                  </a:lnTo>
                  <a:lnTo>
                    <a:pt x="760476" y="2669032"/>
                  </a:lnTo>
                  <a:lnTo>
                    <a:pt x="55204" y="78993"/>
                  </a:lnTo>
                  <a:close/>
                </a:path>
                <a:path w="760729" h="2677160">
                  <a:moveTo>
                    <a:pt x="18923" y="0"/>
                  </a:moveTo>
                  <a:lnTo>
                    <a:pt x="0" y="93979"/>
                  </a:lnTo>
                  <a:lnTo>
                    <a:pt x="27642" y="86475"/>
                  </a:lnTo>
                  <a:lnTo>
                    <a:pt x="23875" y="72643"/>
                  </a:lnTo>
                  <a:lnTo>
                    <a:pt x="51435" y="65150"/>
                  </a:lnTo>
                  <a:lnTo>
                    <a:pt x="77130" y="65150"/>
                  </a:lnTo>
                  <a:lnTo>
                    <a:pt x="18923" y="0"/>
                  </a:lnTo>
                  <a:close/>
                </a:path>
                <a:path w="760729" h="2677160">
                  <a:moveTo>
                    <a:pt x="51435" y="65150"/>
                  </a:moveTo>
                  <a:lnTo>
                    <a:pt x="23875" y="72643"/>
                  </a:lnTo>
                  <a:lnTo>
                    <a:pt x="27642" y="86475"/>
                  </a:lnTo>
                  <a:lnTo>
                    <a:pt x="55204" y="78993"/>
                  </a:lnTo>
                  <a:lnTo>
                    <a:pt x="51435" y="65150"/>
                  </a:lnTo>
                  <a:close/>
                </a:path>
                <a:path w="760729" h="2677160">
                  <a:moveTo>
                    <a:pt x="77130" y="65150"/>
                  </a:moveTo>
                  <a:lnTo>
                    <a:pt x="51435" y="65150"/>
                  </a:lnTo>
                  <a:lnTo>
                    <a:pt x="55204" y="78993"/>
                  </a:lnTo>
                  <a:lnTo>
                    <a:pt x="82804" y="71500"/>
                  </a:lnTo>
                  <a:lnTo>
                    <a:pt x="77130" y="6515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2938" y="3732275"/>
              <a:ext cx="2589530" cy="1177290"/>
            </a:xfrm>
            <a:custGeom>
              <a:avLst/>
              <a:gdLst/>
              <a:ahLst/>
              <a:cxnLst/>
              <a:rect l="l" t="t" r="r" b="b"/>
              <a:pathLst>
                <a:path w="2589529" h="1177289">
                  <a:moveTo>
                    <a:pt x="2589403" y="0"/>
                  </a:moveTo>
                  <a:lnTo>
                    <a:pt x="196214" y="0"/>
                  </a:lnTo>
                  <a:lnTo>
                    <a:pt x="151235" y="5184"/>
                  </a:lnTo>
                  <a:lnTo>
                    <a:pt x="109940" y="19949"/>
                  </a:lnTo>
                  <a:lnTo>
                    <a:pt x="73507" y="43117"/>
                  </a:lnTo>
                  <a:lnTo>
                    <a:pt x="43117" y="73507"/>
                  </a:lnTo>
                  <a:lnTo>
                    <a:pt x="19949" y="109940"/>
                  </a:lnTo>
                  <a:lnTo>
                    <a:pt x="5184" y="151235"/>
                  </a:lnTo>
                  <a:lnTo>
                    <a:pt x="0" y="196215"/>
                  </a:lnTo>
                  <a:lnTo>
                    <a:pt x="0" y="1176909"/>
                  </a:lnTo>
                  <a:lnTo>
                    <a:pt x="2393187" y="1176909"/>
                  </a:lnTo>
                  <a:lnTo>
                    <a:pt x="2438167" y="1171731"/>
                  </a:lnTo>
                  <a:lnTo>
                    <a:pt x="2479462" y="1156984"/>
                  </a:lnTo>
                  <a:lnTo>
                    <a:pt x="2515895" y="1133841"/>
                  </a:lnTo>
                  <a:lnTo>
                    <a:pt x="2546285" y="1103478"/>
                  </a:lnTo>
                  <a:lnTo>
                    <a:pt x="2569453" y="1067070"/>
                  </a:lnTo>
                  <a:lnTo>
                    <a:pt x="2584218" y="1025793"/>
                  </a:lnTo>
                  <a:lnTo>
                    <a:pt x="2589403" y="980821"/>
                  </a:lnTo>
                  <a:lnTo>
                    <a:pt x="2589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82938" y="3732275"/>
              <a:ext cx="2589530" cy="1177290"/>
            </a:xfrm>
            <a:custGeom>
              <a:avLst/>
              <a:gdLst/>
              <a:ahLst/>
              <a:cxnLst/>
              <a:rect l="l" t="t" r="r" b="b"/>
              <a:pathLst>
                <a:path w="2589529" h="1177289">
                  <a:moveTo>
                    <a:pt x="196214" y="0"/>
                  </a:moveTo>
                  <a:lnTo>
                    <a:pt x="2589403" y="0"/>
                  </a:lnTo>
                  <a:lnTo>
                    <a:pt x="2589403" y="980821"/>
                  </a:lnTo>
                  <a:lnTo>
                    <a:pt x="2584218" y="1025793"/>
                  </a:lnTo>
                  <a:lnTo>
                    <a:pt x="2569453" y="1067070"/>
                  </a:lnTo>
                  <a:lnTo>
                    <a:pt x="2546285" y="1103478"/>
                  </a:lnTo>
                  <a:lnTo>
                    <a:pt x="2515895" y="1133841"/>
                  </a:lnTo>
                  <a:lnTo>
                    <a:pt x="2479462" y="1156984"/>
                  </a:lnTo>
                  <a:lnTo>
                    <a:pt x="2438167" y="1171731"/>
                  </a:lnTo>
                  <a:lnTo>
                    <a:pt x="2393187" y="1176909"/>
                  </a:lnTo>
                  <a:lnTo>
                    <a:pt x="0" y="1176909"/>
                  </a:lnTo>
                  <a:lnTo>
                    <a:pt x="0" y="196215"/>
                  </a:lnTo>
                  <a:lnTo>
                    <a:pt x="5184" y="151235"/>
                  </a:lnTo>
                  <a:lnTo>
                    <a:pt x="19949" y="109940"/>
                  </a:lnTo>
                  <a:lnTo>
                    <a:pt x="43117" y="73507"/>
                  </a:lnTo>
                  <a:lnTo>
                    <a:pt x="73507" y="43117"/>
                  </a:lnTo>
                  <a:lnTo>
                    <a:pt x="109940" y="19949"/>
                  </a:lnTo>
                  <a:lnTo>
                    <a:pt x="151235" y="5184"/>
                  </a:lnTo>
                  <a:lnTo>
                    <a:pt x="19621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23655" y="4107433"/>
            <a:ext cx="2157730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00"/>
              </a:spcBef>
            </a:pPr>
            <a:r>
              <a:rPr sz="1300" spc="-5" dirty="0">
                <a:latin typeface="Arial"/>
                <a:cs typeface="Arial"/>
              </a:rPr>
              <a:t>Após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preencher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todos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300" spc="-15" dirty="0">
                <a:latin typeface="Arial"/>
                <a:cs typeface="Arial"/>
              </a:rPr>
              <a:t>os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campos,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clique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em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enviar.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5629" y="652475"/>
            <a:ext cx="525310" cy="3738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44796" y="608266"/>
            <a:ext cx="2472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Concluir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666365"/>
            <a:ext cx="67805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deve ser concluído na unidade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quando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há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mais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ações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serem tomadas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parte da unidade.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conclusão do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acarreta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conclusão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demais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quais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esteja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aberto.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efetuar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conclusão,</a:t>
            </a:r>
            <a:r>
              <a:rPr sz="1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usuário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deve:</a:t>
            </a:r>
            <a:endParaRPr sz="1800">
              <a:latin typeface="Calibri"/>
              <a:cs typeface="Calibri"/>
            </a:endParaRPr>
          </a:p>
          <a:p>
            <a:pPr marL="247650" indent="-234950">
              <a:lnSpc>
                <a:spcPts val="2150"/>
              </a:lnSpc>
              <a:buAutoNum type="alphaLcParenR"/>
              <a:tabLst>
                <a:tab pos="2476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clicar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processo;</a:t>
            </a:r>
            <a:endParaRPr sz="1800">
              <a:latin typeface="Calibri"/>
              <a:cs typeface="Calibri"/>
            </a:endParaRPr>
          </a:p>
          <a:p>
            <a:pPr marL="260350" indent="-247650">
              <a:lnSpc>
                <a:spcPts val="2155"/>
              </a:lnSpc>
              <a:buAutoNum type="alphaLcParenR"/>
              <a:tabLst>
                <a:tab pos="26035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selecionar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ícone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Concluir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5811" y="647738"/>
            <a:ext cx="406247" cy="3526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44796" y="608266"/>
            <a:ext cx="2472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Concluir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1979929"/>
            <a:ext cx="695134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SEI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possível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concluir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duas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formas: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298450" marR="5080" indent="-285750" algn="just">
              <a:lnSpc>
                <a:spcPct val="1002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Caso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processo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esteja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aberto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em mais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unidade,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é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possível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cada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 realize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conclusão do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separada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quando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ação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na unidade estiver concluída. Neste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caso,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deve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incluir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Termo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encerramento,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ou qualquer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outro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documento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sinalize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encerramento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situações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transitórias;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98450" marR="5080" indent="-285750" algn="just">
              <a:lnSpc>
                <a:spcPct val="100400"/>
              </a:lnSpc>
              <a:buFont typeface="Arial"/>
              <a:buChar char="•"/>
              <a:tabLst>
                <a:tab pos="29845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Caso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 esteja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aberto somente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unidade,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tenha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trâmites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nenhuma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outra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unidade,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deve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ser 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encerrado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com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devido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Termo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encerramento,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seguida,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concluído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através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ícone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“Concluir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processo”.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5811" y="647738"/>
            <a:ext cx="406247" cy="3526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19396" y="608266"/>
            <a:ext cx="2524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Encerrar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254503"/>
            <a:ext cx="6809105" cy="277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encerramento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consiste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finalização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fluxo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decisório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administrativo.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Pode-se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citar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seguintes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motivos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encerramento: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ts val="2155"/>
              </a:lnSpc>
              <a:spcBef>
                <a:spcPts val="40"/>
              </a:spcBef>
              <a:buChar char="•"/>
              <a:tabLst>
                <a:tab pos="178435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deferimento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pleito;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ts val="2150"/>
              </a:lnSpc>
              <a:buChar char="•"/>
              <a:tabLst>
                <a:tab pos="178435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indeferimento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pleito;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50"/>
              </a:lnSpc>
              <a:spcBef>
                <a:spcPts val="80"/>
              </a:spcBef>
              <a:buChar char="•"/>
              <a:tabLst>
                <a:tab pos="178435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pela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manifestação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expressa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desistência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renúncia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do(s)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interessado(s);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ts val="2080"/>
              </a:lnSpc>
              <a:buChar char="•"/>
              <a:tabLst>
                <a:tab pos="178435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decisão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motivada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autoridade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competente;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spcBef>
                <a:spcPts val="40"/>
              </a:spcBef>
              <a:buChar char="•"/>
              <a:tabLst>
                <a:tab pos="178435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r>
              <a:rPr sz="1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exaurida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finalidade;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24800" y="2819400"/>
            <a:ext cx="31248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solidFill>
                  <a:srgbClr val="1692D1"/>
                </a:solidFill>
                <a:latin typeface="Arial"/>
                <a:cs typeface="Arial"/>
                <a:hlinkClick r:id="rId2"/>
              </a:rPr>
              <a:t>www.sei.sp.gov.br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800" y="773430"/>
            <a:ext cx="6428105" cy="4997450"/>
            <a:chOff x="660590" y="1181735"/>
            <a:chExt cx="6428105" cy="49974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90" y="1181735"/>
              <a:ext cx="6428105" cy="49971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6423" y="1561719"/>
              <a:ext cx="2991230" cy="2777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2507" y="1561846"/>
              <a:ext cx="2682240" cy="2707640"/>
            </a:xfrm>
            <a:custGeom>
              <a:avLst/>
              <a:gdLst/>
              <a:ahLst/>
              <a:cxnLst/>
              <a:rect l="l" t="t" r="r" b="b"/>
              <a:pathLst>
                <a:path w="2682240" h="2707640">
                  <a:moveTo>
                    <a:pt x="0" y="74929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30" y="0"/>
                  </a:lnTo>
                  <a:lnTo>
                    <a:pt x="2606802" y="0"/>
                  </a:lnTo>
                  <a:lnTo>
                    <a:pt x="2635976" y="5885"/>
                  </a:lnTo>
                  <a:lnTo>
                    <a:pt x="2659792" y="21939"/>
                  </a:lnTo>
                  <a:lnTo>
                    <a:pt x="2675846" y="45755"/>
                  </a:lnTo>
                  <a:lnTo>
                    <a:pt x="2681732" y="74929"/>
                  </a:lnTo>
                  <a:lnTo>
                    <a:pt x="2681732" y="2632329"/>
                  </a:lnTo>
                  <a:lnTo>
                    <a:pt x="2675846" y="2661523"/>
                  </a:lnTo>
                  <a:lnTo>
                    <a:pt x="2659792" y="2685383"/>
                  </a:lnTo>
                  <a:lnTo>
                    <a:pt x="2635976" y="2701480"/>
                  </a:lnTo>
                  <a:lnTo>
                    <a:pt x="2606802" y="2707385"/>
                  </a:lnTo>
                  <a:lnTo>
                    <a:pt x="74930" y="2707385"/>
                  </a:lnTo>
                  <a:lnTo>
                    <a:pt x="45755" y="2701480"/>
                  </a:lnTo>
                  <a:lnTo>
                    <a:pt x="21939" y="2685383"/>
                  </a:lnTo>
                  <a:lnTo>
                    <a:pt x="5885" y="2661523"/>
                  </a:lnTo>
                  <a:lnTo>
                    <a:pt x="0" y="2632329"/>
                  </a:lnTo>
                  <a:lnTo>
                    <a:pt x="0" y="74929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4873" y="1740496"/>
              <a:ext cx="1397000" cy="831215"/>
            </a:xfrm>
            <a:custGeom>
              <a:avLst/>
              <a:gdLst/>
              <a:ahLst/>
              <a:cxnLst/>
              <a:rect l="l" t="t" r="r" b="b"/>
              <a:pathLst>
                <a:path w="1397000" h="831214">
                  <a:moveTo>
                    <a:pt x="1397000" y="0"/>
                  </a:moveTo>
                  <a:lnTo>
                    <a:pt x="0" y="0"/>
                  </a:lnTo>
                  <a:lnTo>
                    <a:pt x="0" y="830618"/>
                  </a:lnTo>
                  <a:lnTo>
                    <a:pt x="1397000" y="830618"/>
                  </a:lnTo>
                  <a:lnTo>
                    <a:pt x="139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4873" y="1740496"/>
              <a:ext cx="1397000" cy="831215"/>
            </a:xfrm>
            <a:custGeom>
              <a:avLst/>
              <a:gdLst/>
              <a:ahLst/>
              <a:cxnLst/>
              <a:rect l="l" t="t" r="r" b="b"/>
              <a:pathLst>
                <a:path w="1397000" h="831214">
                  <a:moveTo>
                    <a:pt x="0" y="830618"/>
                  </a:moveTo>
                  <a:lnTo>
                    <a:pt x="1397000" y="830618"/>
                  </a:lnTo>
                  <a:lnTo>
                    <a:pt x="1397000" y="0"/>
                  </a:lnTo>
                  <a:lnTo>
                    <a:pt x="0" y="0"/>
                  </a:lnTo>
                  <a:lnTo>
                    <a:pt x="0" y="8306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3544" y="1751355"/>
              <a:ext cx="819759" cy="8197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1BDDBD65-8204-3A97-7B43-0AF3A17CEF4C}"/>
              </a:ext>
            </a:extLst>
          </p:cNvPr>
          <p:cNvSpPr txBox="1"/>
          <p:nvPr/>
        </p:nvSpPr>
        <p:spPr>
          <a:xfrm>
            <a:off x="7924800" y="1905000"/>
            <a:ext cx="29343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600" spc="10" dirty="0">
                <a:latin typeface="Arial"/>
                <a:cs typeface="Arial"/>
              </a:rPr>
              <a:t>Acesso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19396" y="608266"/>
            <a:ext cx="2524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Encerrar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115756"/>
            <a:ext cx="687641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7780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objeto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decisão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 tornar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impossível,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inútil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prejudicado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fato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superveniente;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ts val="2145"/>
              </a:lnSpc>
              <a:buChar char="•"/>
              <a:tabLst>
                <a:tab pos="17780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casos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previstos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lei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normas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vigentes;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spcBef>
                <a:spcPts val="45"/>
              </a:spcBef>
              <a:buChar char="•"/>
              <a:tabLst>
                <a:tab pos="178435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outros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motivos.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5089" y="4035425"/>
            <a:ext cx="6779259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Exaurida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finalidade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todas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suas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etapas,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recomenda-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  <a:spcBef>
                <a:spcPts val="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realizar</a:t>
            </a:r>
            <a:r>
              <a:rPr sz="1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encerramento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processo,</a:t>
            </a:r>
            <a:r>
              <a:rPr sz="1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feito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endParaRPr sz="1800">
              <a:latin typeface="Calibri"/>
              <a:cs typeface="Calibri"/>
            </a:endParaRPr>
          </a:p>
          <a:p>
            <a:pPr marL="12700" marR="17145">
              <a:lnSpc>
                <a:spcPts val="2150"/>
              </a:lnSpc>
              <a:spcBef>
                <a:spcPts val="7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inserção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despacho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autoridade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competente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devido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Termo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encerramento.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3884" y="608266"/>
            <a:ext cx="4878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Atualizar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andamento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dos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80" y="1579752"/>
            <a:ext cx="7517765" cy="4139565"/>
            <a:chOff x="2337180" y="1579752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33"/>
                  </a:lnTo>
                  <a:lnTo>
                    <a:pt x="6817233" y="4126433"/>
                  </a:lnTo>
                  <a:lnTo>
                    <a:pt x="6864323" y="4124846"/>
                  </a:lnTo>
                  <a:lnTo>
                    <a:pt x="6910560" y="4120154"/>
                  </a:lnTo>
                  <a:lnTo>
                    <a:pt x="6955843" y="4112460"/>
                  </a:lnTo>
                  <a:lnTo>
                    <a:pt x="7000068" y="4101865"/>
                  </a:lnTo>
                  <a:lnTo>
                    <a:pt x="7043134" y="4088472"/>
                  </a:lnTo>
                  <a:lnTo>
                    <a:pt x="7084939" y="4072384"/>
                  </a:lnTo>
                  <a:lnTo>
                    <a:pt x="7125378" y="4053703"/>
                  </a:lnTo>
                  <a:lnTo>
                    <a:pt x="7164352" y="4032532"/>
                  </a:lnTo>
                  <a:lnTo>
                    <a:pt x="7201756" y="4008972"/>
                  </a:lnTo>
                  <a:lnTo>
                    <a:pt x="7237489" y="3983127"/>
                  </a:lnTo>
                  <a:lnTo>
                    <a:pt x="7271448" y="3955098"/>
                  </a:lnTo>
                  <a:lnTo>
                    <a:pt x="7303531" y="3924988"/>
                  </a:lnTo>
                  <a:lnTo>
                    <a:pt x="7333636" y="3892901"/>
                  </a:lnTo>
                  <a:lnTo>
                    <a:pt x="7361660" y="3858937"/>
                  </a:lnTo>
                  <a:lnTo>
                    <a:pt x="7387501" y="3823199"/>
                  </a:lnTo>
                  <a:lnTo>
                    <a:pt x="7411056" y="3785790"/>
                  </a:lnTo>
                  <a:lnTo>
                    <a:pt x="7432224" y="3746813"/>
                  </a:lnTo>
                  <a:lnTo>
                    <a:pt x="7450901" y="3706369"/>
                  </a:lnTo>
                  <a:lnTo>
                    <a:pt x="7466986" y="3664562"/>
                  </a:lnTo>
                  <a:lnTo>
                    <a:pt x="7480375" y="3621493"/>
                  </a:lnTo>
                  <a:lnTo>
                    <a:pt x="7490968" y="3577265"/>
                  </a:lnTo>
                  <a:lnTo>
                    <a:pt x="7498660" y="3531981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586102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1"/>
                  </a:lnTo>
                  <a:lnTo>
                    <a:pt x="7490968" y="3577265"/>
                  </a:lnTo>
                  <a:lnTo>
                    <a:pt x="7480375" y="3621493"/>
                  </a:lnTo>
                  <a:lnTo>
                    <a:pt x="7466986" y="3664562"/>
                  </a:lnTo>
                  <a:lnTo>
                    <a:pt x="7450901" y="3706369"/>
                  </a:lnTo>
                  <a:lnTo>
                    <a:pt x="7432224" y="3746813"/>
                  </a:lnTo>
                  <a:lnTo>
                    <a:pt x="7411056" y="3785790"/>
                  </a:lnTo>
                  <a:lnTo>
                    <a:pt x="7387501" y="3823199"/>
                  </a:lnTo>
                  <a:lnTo>
                    <a:pt x="7361660" y="3858937"/>
                  </a:lnTo>
                  <a:lnTo>
                    <a:pt x="7333636" y="3892901"/>
                  </a:lnTo>
                  <a:lnTo>
                    <a:pt x="7303531" y="3924988"/>
                  </a:lnTo>
                  <a:lnTo>
                    <a:pt x="7271448" y="3955098"/>
                  </a:lnTo>
                  <a:lnTo>
                    <a:pt x="7237489" y="3983127"/>
                  </a:lnTo>
                  <a:lnTo>
                    <a:pt x="7201756" y="4008972"/>
                  </a:lnTo>
                  <a:lnTo>
                    <a:pt x="7164352" y="4032532"/>
                  </a:lnTo>
                  <a:lnTo>
                    <a:pt x="7125378" y="4053703"/>
                  </a:lnTo>
                  <a:lnTo>
                    <a:pt x="7084939" y="4072384"/>
                  </a:lnTo>
                  <a:lnTo>
                    <a:pt x="7043134" y="4088472"/>
                  </a:lnTo>
                  <a:lnTo>
                    <a:pt x="7000068" y="4101865"/>
                  </a:lnTo>
                  <a:lnTo>
                    <a:pt x="6955843" y="4112460"/>
                  </a:lnTo>
                  <a:lnTo>
                    <a:pt x="6910560" y="4120154"/>
                  </a:lnTo>
                  <a:lnTo>
                    <a:pt x="6864323" y="4124846"/>
                  </a:lnTo>
                  <a:lnTo>
                    <a:pt x="6817233" y="4126433"/>
                  </a:lnTo>
                  <a:lnTo>
                    <a:pt x="0" y="4126433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254503"/>
            <a:ext cx="6951980" cy="249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Permite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registrar</a:t>
            </a:r>
            <a:r>
              <a:rPr sz="1800" b="1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meramente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interlocutórias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explicações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situações,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deve ser utilizada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para registrar informações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relevantes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processo!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Atenção!</a:t>
            </a:r>
            <a:endParaRPr sz="1800">
              <a:latin typeface="Calibri"/>
              <a:cs typeface="Calibri"/>
            </a:endParaRPr>
          </a:p>
          <a:p>
            <a:pPr marL="12700" marR="175895">
              <a:lnSpc>
                <a:spcPct val="996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sz="1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inseridas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“Atualizar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Andamento”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são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consideradas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1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oficiais</a:t>
            </a:r>
            <a:r>
              <a:rPr sz="1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ficam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disponíveis</a:t>
            </a:r>
            <a:r>
              <a:rPr sz="18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para</a:t>
            </a:r>
            <a:r>
              <a:rPr sz="1800" b="1" u="heavy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acesso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público,</a:t>
            </a:r>
            <a:r>
              <a:rPr sz="18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mesmo</a:t>
            </a:r>
            <a:r>
              <a:rPr sz="1800" b="1" u="heavy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que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processo</a:t>
            </a:r>
            <a:r>
              <a:rPr sz="18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esteja</a:t>
            </a:r>
            <a:r>
              <a:rPr sz="1800" b="1" u="heavy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restrito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5718" y="668070"/>
            <a:ext cx="362839" cy="3207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46701" y="610552"/>
            <a:ext cx="2506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Atribuir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37180" y="2418397"/>
            <a:ext cx="3058160" cy="711835"/>
            <a:chOff x="8937180" y="2418397"/>
            <a:chExt cx="3058160" cy="711835"/>
          </a:xfrm>
        </p:grpSpPr>
        <p:sp>
          <p:nvSpPr>
            <p:cNvPr id="5" name="object 5"/>
            <p:cNvSpPr/>
            <p:nvPr/>
          </p:nvSpPr>
          <p:spPr>
            <a:xfrm>
              <a:off x="8951468" y="2432685"/>
              <a:ext cx="3029585" cy="683260"/>
            </a:xfrm>
            <a:custGeom>
              <a:avLst/>
              <a:gdLst/>
              <a:ahLst/>
              <a:cxnLst/>
              <a:rect l="l" t="t" r="r" b="b"/>
              <a:pathLst>
                <a:path w="3029584" h="683260">
                  <a:moveTo>
                    <a:pt x="3029330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1"/>
                  </a:lnTo>
                  <a:lnTo>
                    <a:pt x="0" y="682751"/>
                  </a:lnTo>
                  <a:lnTo>
                    <a:pt x="2915538" y="682751"/>
                  </a:lnTo>
                  <a:lnTo>
                    <a:pt x="2959840" y="673794"/>
                  </a:lnTo>
                  <a:lnTo>
                    <a:pt x="2996009" y="649382"/>
                  </a:lnTo>
                  <a:lnTo>
                    <a:pt x="3020391" y="613207"/>
                  </a:lnTo>
                  <a:lnTo>
                    <a:pt x="3029330" y="568960"/>
                  </a:lnTo>
                  <a:lnTo>
                    <a:pt x="3029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1468" y="2432685"/>
              <a:ext cx="3029585" cy="683260"/>
            </a:xfrm>
            <a:custGeom>
              <a:avLst/>
              <a:gdLst/>
              <a:ahLst/>
              <a:cxnLst/>
              <a:rect l="l" t="t" r="r" b="b"/>
              <a:pathLst>
                <a:path w="3029584" h="683260">
                  <a:moveTo>
                    <a:pt x="113791" y="0"/>
                  </a:moveTo>
                  <a:lnTo>
                    <a:pt x="3029330" y="0"/>
                  </a:lnTo>
                  <a:lnTo>
                    <a:pt x="3029330" y="568960"/>
                  </a:lnTo>
                  <a:lnTo>
                    <a:pt x="3020391" y="613207"/>
                  </a:lnTo>
                  <a:lnTo>
                    <a:pt x="2996009" y="649382"/>
                  </a:lnTo>
                  <a:lnTo>
                    <a:pt x="2959840" y="673794"/>
                  </a:lnTo>
                  <a:lnTo>
                    <a:pt x="2915538" y="682751"/>
                  </a:lnTo>
                  <a:lnTo>
                    <a:pt x="0" y="682751"/>
                  </a:lnTo>
                  <a:lnTo>
                    <a:pt x="0" y="113791"/>
                  </a:ln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38031" y="2541904"/>
            <a:ext cx="2770505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latin typeface="Calibri"/>
                <a:cs typeface="Calibri"/>
              </a:rPr>
              <a:t>Serão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apresentados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apenas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os </a:t>
            </a:r>
            <a:r>
              <a:rPr sz="1300" dirty="0">
                <a:latin typeface="Calibri"/>
                <a:cs typeface="Calibri"/>
              </a:rPr>
              <a:t>processos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latin typeface="Calibri"/>
                <a:cs typeface="Calibri"/>
              </a:rPr>
              <a:t>atribuídos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ao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usuário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logado.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353" y="607415"/>
            <a:ext cx="8556625" cy="4547870"/>
            <a:chOff x="388353" y="607415"/>
            <a:chExt cx="8556625" cy="4547870"/>
          </a:xfrm>
        </p:grpSpPr>
        <p:sp>
          <p:nvSpPr>
            <p:cNvPr id="9" name="object 9"/>
            <p:cNvSpPr/>
            <p:nvPr/>
          </p:nvSpPr>
          <p:spPr>
            <a:xfrm>
              <a:off x="3399028" y="3982529"/>
              <a:ext cx="1078865" cy="188595"/>
            </a:xfrm>
            <a:custGeom>
              <a:avLst/>
              <a:gdLst/>
              <a:ahLst/>
              <a:cxnLst/>
              <a:rect l="l" t="t" r="r" b="b"/>
              <a:pathLst>
                <a:path w="1078864" h="188595">
                  <a:moveTo>
                    <a:pt x="0" y="188023"/>
                  </a:moveTo>
                  <a:lnTo>
                    <a:pt x="1078674" y="188023"/>
                  </a:lnTo>
                  <a:lnTo>
                    <a:pt x="1078674" y="0"/>
                  </a:lnTo>
                  <a:lnTo>
                    <a:pt x="0" y="0"/>
                  </a:lnTo>
                  <a:lnTo>
                    <a:pt x="0" y="18802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53" y="1353565"/>
              <a:ext cx="8171433" cy="38011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12134" y="2637802"/>
              <a:ext cx="1285240" cy="224154"/>
            </a:xfrm>
            <a:custGeom>
              <a:avLst/>
              <a:gdLst/>
              <a:ahLst/>
              <a:cxnLst/>
              <a:rect l="l" t="t" r="r" b="b"/>
              <a:pathLst>
                <a:path w="1285239" h="224155">
                  <a:moveTo>
                    <a:pt x="0" y="223888"/>
                  </a:moveTo>
                  <a:lnTo>
                    <a:pt x="1284859" y="223888"/>
                  </a:lnTo>
                  <a:lnTo>
                    <a:pt x="1284859" y="0"/>
                  </a:lnTo>
                  <a:lnTo>
                    <a:pt x="0" y="0"/>
                  </a:lnTo>
                  <a:lnTo>
                    <a:pt x="0" y="22388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49825" y="2748280"/>
              <a:ext cx="4494530" cy="85725"/>
            </a:xfrm>
            <a:custGeom>
              <a:avLst/>
              <a:gdLst/>
              <a:ahLst/>
              <a:cxnLst/>
              <a:rect l="l" t="t" r="r" b="b"/>
              <a:pathLst>
                <a:path w="4494530" h="85725">
                  <a:moveTo>
                    <a:pt x="85978" y="0"/>
                  </a:moveTo>
                  <a:lnTo>
                    <a:pt x="0" y="42418"/>
                  </a:lnTo>
                  <a:lnTo>
                    <a:pt x="85471" y="85725"/>
                  </a:lnTo>
                  <a:lnTo>
                    <a:pt x="85639" y="57224"/>
                  </a:lnTo>
                  <a:lnTo>
                    <a:pt x="71374" y="57150"/>
                  </a:lnTo>
                  <a:lnTo>
                    <a:pt x="71500" y="28575"/>
                  </a:lnTo>
                  <a:lnTo>
                    <a:pt x="85809" y="28575"/>
                  </a:lnTo>
                  <a:lnTo>
                    <a:pt x="85978" y="0"/>
                  </a:lnTo>
                  <a:close/>
                </a:path>
                <a:path w="4494530" h="85725">
                  <a:moveTo>
                    <a:pt x="85809" y="28650"/>
                  </a:moveTo>
                  <a:lnTo>
                    <a:pt x="85639" y="57224"/>
                  </a:lnTo>
                  <a:lnTo>
                    <a:pt x="4494403" y="80391"/>
                  </a:lnTo>
                  <a:lnTo>
                    <a:pt x="4494530" y="51816"/>
                  </a:lnTo>
                  <a:lnTo>
                    <a:pt x="85809" y="28650"/>
                  </a:lnTo>
                  <a:close/>
                </a:path>
                <a:path w="4494530" h="85725">
                  <a:moveTo>
                    <a:pt x="71500" y="28575"/>
                  </a:moveTo>
                  <a:lnTo>
                    <a:pt x="71374" y="57150"/>
                  </a:lnTo>
                  <a:lnTo>
                    <a:pt x="85639" y="57224"/>
                  </a:lnTo>
                  <a:lnTo>
                    <a:pt x="85809" y="28650"/>
                  </a:lnTo>
                  <a:lnTo>
                    <a:pt x="71500" y="28575"/>
                  </a:lnTo>
                  <a:close/>
                </a:path>
                <a:path w="4494530" h="85725">
                  <a:moveTo>
                    <a:pt x="85809" y="28575"/>
                  </a:moveTo>
                  <a:lnTo>
                    <a:pt x="71500" y="28575"/>
                  </a:lnTo>
                  <a:lnTo>
                    <a:pt x="85809" y="2865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8831" y="607415"/>
              <a:ext cx="429183" cy="35410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68901" y="610552"/>
            <a:ext cx="2862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Sobrestar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37180" y="2418397"/>
            <a:ext cx="3058160" cy="2585085"/>
            <a:chOff x="8937180" y="2418397"/>
            <a:chExt cx="3058160" cy="2585085"/>
          </a:xfrm>
        </p:grpSpPr>
        <p:sp>
          <p:nvSpPr>
            <p:cNvPr id="5" name="object 5"/>
            <p:cNvSpPr/>
            <p:nvPr/>
          </p:nvSpPr>
          <p:spPr>
            <a:xfrm>
              <a:off x="8951468" y="2432685"/>
              <a:ext cx="3029585" cy="2556510"/>
            </a:xfrm>
            <a:custGeom>
              <a:avLst/>
              <a:gdLst/>
              <a:ahLst/>
              <a:cxnLst/>
              <a:rect l="l" t="t" r="r" b="b"/>
              <a:pathLst>
                <a:path w="3029584" h="2556510">
                  <a:moveTo>
                    <a:pt x="3029330" y="0"/>
                  </a:moveTo>
                  <a:lnTo>
                    <a:pt x="426084" y="0"/>
                  </a:lnTo>
                  <a:lnTo>
                    <a:pt x="379656" y="2500"/>
                  </a:lnTo>
                  <a:lnTo>
                    <a:pt x="334676" y="9827"/>
                  </a:lnTo>
                  <a:lnTo>
                    <a:pt x="291405" y="21721"/>
                  </a:lnTo>
                  <a:lnTo>
                    <a:pt x="250101" y="37922"/>
                  </a:lnTo>
                  <a:lnTo>
                    <a:pt x="211026" y="58170"/>
                  </a:lnTo>
                  <a:lnTo>
                    <a:pt x="174440" y="82206"/>
                  </a:lnTo>
                  <a:lnTo>
                    <a:pt x="140601" y="109770"/>
                  </a:lnTo>
                  <a:lnTo>
                    <a:pt x="109770" y="140601"/>
                  </a:lnTo>
                  <a:lnTo>
                    <a:pt x="82206" y="174440"/>
                  </a:lnTo>
                  <a:lnTo>
                    <a:pt x="58170" y="211026"/>
                  </a:lnTo>
                  <a:lnTo>
                    <a:pt x="37922" y="250101"/>
                  </a:lnTo>
                  <a:lnTo>
                    <a:pt x="21721" y="291405"/>
                  </a:lnTo>
                  <a:lnTo>
                    <a:pt x="9827" y="334676"/>
                  </a:lnTo>
                  <a:lnTo>
                    <a:pt x="2500" y="379656"/>
                  </a:lnTo>
                  <a:lnTo>
                    <a:pt x="0" y="426085"/>
                  </a:lnTo>
                  <a:lnTo>
                    <a:pt x="0" y="2556256"/>
                  </a:lnTo>
                  <a:lnTo>
                    <a:pt x="2603246" y="2556256"/>
                  </a:lnTo>
                  <a:lnTo>
                    <a:pt x="2649674" y="2553755"/>
                  </a:lnTo>
                  <a:lnTo>
                    <a:pt x="2694654" y="2546429"/>
                  </a:lnTo>
                  <a:lnTo>
                    <a:pt x="2737925" y="2534535"/>
                  </a:lnTo>
                  <a:lnTo>
                    <a:pt x="2779229" y="2518336"/>
                  </a:lnTo>
                  <a:lnTo>
                    <a:pt x="2818304" y="2498089"/>
                  </a:lnTo>
                  <a:lnTo>
                    <a:pt x="2854890" y="2474057"/>
                  </a:lnTo>
                  <a:lnTo>
                    <a:pt x="2888729" y="2446498"/>
                  </a:lnTo>
                  <a:lnTo>
                    <a:pt x="2919560" y="2415674"/>
                  </a:lnTo>
                  <a:lnTo>
                    <a:pt x="2947124" y="2381843"/>
                  </a:lnTo>
                  <a:lnTo>
                    <a:pt x="2971160" y="2345266"/>
                  </a:lnTo>
                  <a:lnTo>
                    <a:pt x="2991408" y="2306204"/>
                  </a:lnTo>
                  <a:lnTo>
                    <a:pt x="3007609" y="2264915"/>
                  </a:lnTo>
                  <a:lnTo>
                    <a:pt x="3019503" y="2221662"/>
                  </a:lnTo>
                  <a:lnTo>
                    <a:pt x="3026830" y="2176702"/>
                  </a:lnTo>
                  <a:lnTo>
                    <a:pt x="3029330" y="2130297"/>
                  </a:lnTo>
                  <a:lnTo>
                    <a:pt x="3029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1468" y="2432685"/>
              <a:ext cx="3029585" cy="2556510"/>
            </a:xfrm>
            <a:custGeom>
              <a:avLst/>
              <a:gdLst/>
              <a:ahLst/>
              <a:cxnLst/>
              <a:rect l="l" t="t" r="r" b="b"/>
              <a:pathLst>
                <a:path w="3029584" h="2556510">
                  <a:moveTo>
                    <a:pt x="426084" y="0"/>
                  </a:moveTo>
                  <a:lnTo>
                    <a:pt x="3029330" y="0"/>
                  </a:lnTo>
                  <a:lnTo>
                    <a:pt x="3029330" y="2130297"/>
                  </a:lnTo>
                  <a:lnTo>
                    <a:pt x="3026830" y="2176702"/>
                  </a:lnTo>
                  <a:lnTo>
                    <a:pt x="3019503" y="2221662"/>
                  </a:lnTo>
                  <a:lnTo>
                    <a:pt x="3007609" y="2264915"/>
                  </a:lnTo>
                  <a:lnTo>
                    <a:pt x="2991408" y="2306204"/>
                  </a:lnTo>
                  <a:lnTo>
                    <a:pt x="2971160" y="2345266"/>
                  </a:lnTo>
                  <a:lnTo>
                    <a:pt x="2947124" y="2381843"/>
                  </a:lnTo>
                  <a:lnTo>
                    <a:pt x="2919560" y="2415674"/>
                  </a:lnTo>
                  <a:lnTo>
                    <a:pt x="2888729" y="2446498"/>
                  </a:lnTo>
                  <a:lnTo>
                    <a:pt x="2854890" y="2474057"/>
                  </a:lnTo>
                  <a:lnTo>
                    <a:pt x="2818304" y="2498089"/>
                  </a:lnTo>
                  <a:lnTo>
                    <a:pt x="2779229" y="2518336"/>
                  </a:lnTo>
                  <a:lnTo>
                    <a:pt x="2737925" y="2534535"/>
                  </a:lnTo>
                  <a:lnTo>
                    <a:pt x="2694654" y="2546429"/>
                  </a:lnTo>
                  <a:lnTo>
                    <a:pt x="2649674" y="2553755"/>
                  </a:lnTo>
                  <a:lnTo>
                    <a:pt x="2603246" y="2556256"/>
                  </a:lnTo>
                  <a:lnTo>
                    <a:pt x="0" y="2556256"/>
                  </a:lnTo>
                  <a:lnTo>
                    <a:pt x="0" y="426085"/>
                  </a:lnTo>
                  <a:lnTo>
                    <a:pt x="2500" y="379656"/>
                  </a:lnTo>
                  <a:lnTo>
                    <a:pt x="9827" y="334676"/>
                  </a:lnTo>
                  <a:lnTo>
                    <a:pt x="21721" y="291405"/>
                  </a:lnTo>
                  <a:lnTo>
                    <a:pt x="37922" y="250101"/>
                  </a:lnTo>
                  <a:lnTo>
                    <a:pt x="58170" y="211026"/>
                  </a:lnTo>
                  <a:lnTo>
                    <a:pt x="82206" y="174440"/>
                  </a:lnTo>
                  <a:lnTo>
                    <a:pt x="109770" y="140601"/>
                  </a:lnTo>
                  <a:lnTo>
                    <a:pt x="140601" y="109770"/>
                  </a:lnTo>
                  <a:lnTo>
                    <a:pt x="174440" y="82206"/>
                  </a:lnTo>
                  <a:lnTo>
                    <a:pt x="211026" y="58170"/>
                  </a:lnTo>
                  <a:lnTo>
                    <a:pt x="250101" y="37922"/>
                  </a:lnTo>
                  <a:lnTo>
                    <a:pt x="291405" y="21721"/>
                  </a:lnTo>
                  <a:lnTo>
                    <a:pt x="334676" y="9827"/>
                  </a:lnTo>
                  <a:lnTo>
                    <a:pt x="379656" y="2500"/>
                  </a:lnTo>
                  <a:lnTo>
                    <a:pt x="42608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92818" y="2548254"/>
            <a:ext cx="2827655" cy="2207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1280">
              <a:lnSpc>
                <a:spcPct val="100499"/>
              </a:lnSpc>
              <a:spcBef>
                <a:spcPts val="90"/>
              </a:spcBef>
            </a:pPr>
            <a:r>
              <a:rPr sz="1300" spc="-5" dirty="0">
                <a:latin typeface="Arial"/>
                <a:cs typeface="Arial"/>
              </a:rPr>
              <a:t>Essa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funcionalidade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permite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contagem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do </a:t>
            </a:r>
            <a:r>
              <a:rPr sz="1300" dirty="0">
                <a:latin typeface="Arial"/>
                <a:cs typeface="Arial"/>
              </a:rPr>
              <a:t>tempo </a:t>
            </a:r>
            <a:r>
              <a:rPr sz="1300" spc="10" dirty="0">
                <a:latin typeface="Arial"/>
                <a:cs typeface="Arial"/>
              </a:rPr>
              <a:t>do </a:t>
            </a:r>
            <a:r>
              <a:rPr sz="1300" spc="-5" dirty="0">
                <a:latin typeface="Arial"/>
                <a:cs typeface="Arial"/>
              </a:rPr>
              <a:t>processo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fique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suspensa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temporariamente,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até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que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seja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retirado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sobrestamento.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12700" marR="51435">
              <a:lnSpc>
                <a:spcPct val="100200"/>
              </a:lnSpc>
            </a:pPr>
            <a:r>
              <a:rPr sz="1300" spc="-20" dirty="0">
                <a:solidFill>
                  <a:srgbClr val="FF0000"/>
                </a:solidFill>
                <a:latin typeface="Arial"/>
                <a:cs typeface="Arial"/>
              </a:rPr>
              <a:t>Atenção!</a:t>
            </a:r>
            <a:r>
              <a:rPr sz="13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Deve </a:t>
            </a:r>
            <a:r>
              <a:rPr sz="1300" spc="-10" dirty="0">
                <a:latin typeface="Arial"/>
                <a:cs typeface="Arial"/>
              </a:rPr>
              <a:t>ser </a:t>
            </a:r>
            <a:r>
              <a:rPr sz="1300" spc="-5" dirty="0">
                <a:latin typeface="Arial"/>
                <a:cs typeface="Arial"/>
              </a:rPr>
              <a:t>utilizada </a:t>
            </a:r>
            <a:r>
              <a:rPr sz="1300" spc="-15" dirty="0">
                <a:latin typeface="Arial"/>
                <a:cs typeface="Arial"/>
              </a:rPr>
              <a:t>apenas 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nos </a:t>
            </a:r>
            <a:r>
              <a:rPr sz="1300" spc="-15" dirty="0">
                <a:latin typeface="Arial"/>
                <a:cs typeface="Arial"/>
              </a:rPr>
              <a:t>casos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previstos </a:t>
            </a:r>
            <a:r>
              <a:rPr sz="1300" spc="-15" dirty="0">
                <a:latin typeface="Arial"/>
                <a:cs typeface="Arial"/>
              </a:rPr>
              <a:t>no </a:t>
            </a:r>
            <a:r>
              <a:rPr sz="1300" spc="-10" dirty="0">
                <a:latin typeface="Arial"/>
                <a:cs typeface="Arial"/>
              </a:rPr>
              <a:t>art. </a:t>
            </a:r>
            <a:r>
              <a:rPr sz="1300" spc="-20" dirty="0">
                <a:latin typeface="Arial"/>
                <a:cs typeface="Arial"/>
              </a:rPr>
              <a:t>313</a:t>
            </a:r>
            <a:r>
              <a:rPr sz="1300" spc="32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da 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Lei </a:t>
            </a:r>
            <a:r>
              <a:rPr sz="1300" spc="-25" dirty="0">
                <a:latin typeface="Arial"/>
                <a:cs typeface="Arial"/>
              </a:rPr>
              <a:t>13.105,</a:t>
            </a:r>
            <a:r>
              <a:rPr sz="1300" spc="31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15" dirty="0">
                <a:latin typeface="Arial"/>
                <a:cs typeface="Arial"/>
              </a:rPr>
              <a:t>16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dirty="0">
                <a:latin typeface="Arial"/>
                <a:cs typeface="Arial"/>
              </a:rPr>
              <a:t>março </a:t>
            </a:r>
            <a:r>
              <a:rPr sz="1300" spc="10" dirty="0">
                <a:latin typeface="Arial"/>
                <a:cs typeface="Arial"/>
              </a:rPr>
              <a:t>de </a:t>
            </a:r>
            <a:r>
              <a:rPr sz="1300" spc="-25" dirty="0">
                <a:latin typeface="Arial"/>
                <a:cs typeface="Arial"/>
              </a:rPr>
              <a:t>2015, 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precedido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determinação</a:t>
            </a:r>
            <a:r>
              <a:rPr sz="1300" spc="9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formal 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autoridade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competente,</a:t>
            </a:r>
            <a:r>
              <a:rPr sz="1300" spc="1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registrada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300" spc="-15" dirty="0">
                <a:latin typeface="Arial"/>
                <a:cs typeface="Arial"/>
              </a:rPr>
              <a:t>no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processo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objeto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spc="10" dirty="0">
                <a:latin typeface="Arial"/>
                <a:cs typeface="Arial"/>
              </a:rPr>
              <a:t>do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sobrestamento.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353" y="628383"/>
            <a:ext cx="8556625" cy="4526915"/>
            <a:chOff x="388353" y="628383"/>
            <a:chExt cx="8556625" cy="4526915"/>
          </a:xfrm>
        </p:grpSpPr>
        <p:sp>
          <p:nvSpPr>
            <p:cNvPr id="9" name="object 9"/>
            <p:cNvSpPr/>
            <p:nvPr/>
          </p:nvSpPr>
          <p:spPr>
            <a:xfrm>
              <a:off x="3399028" y="3982529"/>
              <a:ext cx="1078865" cy="188595"/>
            </a:xfrm>
            <a:custGeom>
              <a:avLst/>
              <a:gdLst/>
              <a:ahLst/>
              <a:cxnLst/>
              <a:rect l="l" t="t" r="r" b="b"/>
              <a:pathLst>
                <a:path w="1078864" h="188595">
                  <a:moveTo>
                    <a:pt x="0" y="188023"/>
                  </a:moveTo>
                  <a:lnTo>
                    <a:pt x="1078674" y="188023"/>
                  </a:lnTo>
                  <a:lnTo>
                    <a:pt x="1078674" y="0"/>
                  </a:lnTo>
                  <a:lnTo>
                    <a:pt x="0" y="0"/>
                  </a:lnTo>
                  <a:lnTo>
                    <a:pt x="0" y="18802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53" y="1353566"/>
              <a:ext cx="8171433" cy="38011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46628" y="2324049"/>
              <a:ext cx="262890" cy="278130"/>
            </a:xfrm>
            <a:custGeom>
              <a:avLst/>
              <a:gdLst/>
              <a:ahLst/>
              <a:cxnLst/>
              <a:rect l="l" t="t" r="r" b="b"/>
              <a:pathLst>
                <a:path w="262889" h="278130">
                  <a:moveTo>
                    <a:pt x="0" y="277672"/>
                  </a:moveTo>
                  <a:lnTo>
                    <a:pt x="262889" y="277672"/>
                  </a:lnTo>
                  <a:lnTo>
                    <a:pt x="262889" y="0"/>
                  </a:lnTo>
                  <a:lnTo>
                    <a:pt x="0" y="0"/>
                  </a:lnTo>
                  <a:lnTo>
                    <a:pt x="0" y="27767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89147" y="2536443"/>
              <a:ext cx="5356225" cy="283210"/>
            </a:xfrm>
            <a:custGeom>
              <a:avLst/>
              <a:gdLst/>
              <a:ahLst/>
              <a:cxnLst/>
              <a:rect l="l" t="t" r="r" b="b"/>
              <a:pathLst>
                <a:path w="5356225" h="283210">
                  <a:moveTo>
                    <a:pt x="86274" y="28552"/>
                  </a:moveTo>
                  <a:lnTo>
                    <a:pt x="85050" y="57002"/>
                  </a:lnTo>
                  <a:lnTo>
                    <a:pt x="5354574" y="283209"/>
                  </a:lnTo>
                  <a:lnTo>
                    <a:pt x="5355717" y="254634"/>
                  </a:lnTo>
                  <a:lnTo>
                    <a:pt x="86274" y="28552"/>
                  </a:lnTo>
                  <a:close/>
                </a:path>
                <a:path w="5356225" h="283210">
                  <a:moveTo>
                    <a:pt x="87502" y="0"/>
                  </a:moveTo>
                  <a:lnTo>
                    <a:pt x="0" y="39115"/>
                  </a:lnTo>
                  <a:lnTo>
                    <a:pt x="83819" y="85597"/>
                  </a:lnTo>
                  <a:lnTo>
                    <a:pt x="85050" y="57002"/>
                  </a:lnTo>
                  <a:lnTo>
                    <a:pt x="70738" y="56387"/>
                  </a:lnTo>
                  <a:lnTo>
                    <a:pt x="72008" y="27939"/>
                  </a:lnTo>
                  <a:lnTo>
                    <a:pt x="86300" y="27939"/>
                  </a:lnTo>
                  <a:lnTo>
                    <a:pt x="87502" y="0"/>
                  </a:lnTo>
                  <a:close/>
                </a:path>
                <a:path w="5356225" h="283210">
                  <a:moveTo>
                    <a:pt x="72008" y="27939"/>
                  </a:moveTo>
                  <a:lnTo>
                    <a:pt x="70738" y="56387"/>
                  </a:lnTo>
                  <a:lnTo>
                    <a:pt x="85050" y="57002"/>
                  </a:lnTo>
                  <a:lnTo>
                    <a:pt x="86274" y="28552"/>
                  </a:lnTo>
                  <a:lnTo>
                    <a:pt x="72008" y="27939"/>
                  </a:lnTo>
                  <a:close/>
                </a:path>
                <a:path w="5356225" h="283210">
                  <a:moveTo>
                    <a:pt x="86300" y="27939"/>
                  </a:moveTo>
                  <a:lnTo>
                    <a:pt x="72008" y="27939"/>
                  </a:lnTo>
                  <a:lnTo>
                    <a:pt x="86274" y="28552"/>
                  </a:lnTo>
                  <a:lnTo>
                    <a:pt x="86300" y="2793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6401" y="628383"/>
              <a:ext cx="456082" cy="38380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08836" y="457200"/>
            <a:ext cx="69208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Tramitar – Enviar Processo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407C0B-AB1E-1BB4-3AE0-1BBF1EC74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12192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6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75751" y="457200"/>
            <a:ext cx="69208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BLOCOS DE ASSINATURA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FE7E984-8020-3E92-C9FA-B98C41CA35D4}"/>
              </a:ext>
            </a:extLst>
          </p:cNvPr>
          <p:cNvSpPr/>
          <p:nvPr/>
        </p:nvSpPr>
        <p:spPr>
          <a:xfrm>
            <a:off x="748030" y="1828800"/>
            <a:ext cx="146177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CRIAR BLOCO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971C07A-C45A-7B95-7E89-1A5F0D385F42}"/>
              </a:ext>
            </a:extLst>
          </p:cNvPr>
          <p:cNvSpPr/>
          <p:nvPr/>
        </p:nvSpPr>
        <p:spPr>
          <a:xfrm>
            <a:off x="3512409" y="1828800"/>
            <a:ext cx="146177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COLOCAR DOCUMENTO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BE7327C-7418-2700-10FC-06EDA64D12E3}"/>
              </a:ext>
            </a:extLst>
          </p:cNvPr>
          <p:cNvSpPr/>
          <p:nvPr/>
        </p:nvSpPr>
        <p:spPr>
          <a:xfrm>
            <a:off x="6276788" y="1828800"/>
            <a:ext cx="160020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VERIFICAR DOCUMENTOS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9E72195-5E0E-C2A5-BF77-C3FA54E3DAE7}"/>
              </a:ext>
            </a:extLst>
          </p:cNvPr>
          <p:cNvSpPr/>
          <p:nvPr/>
        </p:nvSpPr>
        <p:spPr>
          <a:xfrm>
            <a:off x="9179597" y="1828800"/>
            <a:ext cx="146177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ENVIAR BLOCO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07697AD-4574-BE11-AB60-FD4DF499AE60}"/>
              </a:ext>
            </a:extLst>
          </p:cNvPr>
          <p:cNvSpPr/>
          <p:nvPr/>
        </p:nvSpPr>
        <p:spPr>
          <a:xfrm>
            <a:off x="748030" y="3810000"/>
            <a:ext cx="146177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RECEBE </a:t>
            </a:r>
            <a:br>
              <a:rPr lang="pt-BR" dirty="0">
                <a:solidFill>
                  <a:srgbClr val="1692D1"/>
                </a:solidFill>
              </a:rPr>
            </a:br>
            <a:r>
              <a:rPr lang="pt-BR" dirty="0">
                <a:solidFill>
                  <a:srgbClr val="1692D1"/>
                </a:solidFill>
              </a:rPr>
              <a:t>BLOCO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E2AC5D-780B-DA79-85D2-52071D66DD55}"/>
              </a:ext>
            </a:extLst>
          </p:cNvPr>
          <p:cNvSpPr/>
          <p:nvPr/>
        </p:nvSpPr>
        <p:spPr>
          <a:xfrm>
            <a:off x="3512409" y="3810000"/>
            <a:ext cx="146177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ASSINAR DOCUMENTO(S)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5B81DBF-8316-82E9-4D33-E158D2863892}"/>
              </a:ext>
            </a:extLst>
          </p:cNvPr>
          <p:cNvSpPr/>
          <p:nvPr/>
        </p:nvSpPr>
        <p:spPr>
          <a:xfrm>
            <a:off x="6276788" y="3810000"/>
            <a:ext cx="160020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DEVOLVER BLOCO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43E88FE-D4BF-1C37-0D9A-D5F63EFEA451}"/>
              </a:ext>
            </a:extLst>
          </p:cNvPr>
          <p:cNvSpPr/>
          <p:nvPr/>
        </p:nvSpPr>
        <p:spPr>
          <a:xfrm>
            <a:off x="9179597" y="3810000"/>
            <a:ext cx="1461770" cy="1447800"/>
          </a:xfrm>
          <a:prstGeom prst="rect">
            <a:avLst/>
          </a:prstGeom>
          <a:solidFill>
            <a:schemeClr val="bg1"/>
          </a:solidFill>
          <a:ln>
            <a:solidFill>
              <a:srgbClr val="169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1692D1"/>
                </a:solidFill>
              </a:rPr>
              <a:t>ENCERRAR</a:t>
            </a:r>
            <a:br>
              <a:rPr lang="pt-BR" dirty="0">
                <a:solidFill>
                  <a:srgbClr val="1692D1"/>
                </a:solidFill>
              </a:rPr>
            </a:br>
            <a:r>
              <a:rPr lang="pt-BR" dirty="0">
                <a:solidFill>
                  <a:srgbClr val="1692D1"/>
                </a:solidFill>
              </a:rPr>
              <a:t>BLOCO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1FB95A1-E1E2-B5D4-51F2-513E1BA89DAD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2209800" y="2552700"/>
            <a:ext cx="1302609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9ED9B6C-76CA-C4C5-DAD5-C49D4139FCF9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4974179" y="2552700"/>
            <a:ext cx="1302609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1AD004E-94D0-09E7-2A3F-AFDFF9A8AD4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7876988" y="2552700"/>
            <a:ext cx="1302609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7772C41-F4D3-1E3C-CD07-D8D0FDE2EC67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209800" y="4533900"/>
            <a:ext cx="1302609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51B09A72-7388-1879-C488-9684C5540EF5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4974179" y="4533900"/>
            <a:ext cx="1302609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96758B68-6B4F-E298-12AD-160FC98C66D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7876988" y="4533900"/>
            <a:ext cx="1302609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76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id="{33A75875-3ED0-1D69-77B8-DC721A0F00C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476" y="2303145"/>
            <a:ext cx="2920111" cy="2236723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9C8B011D-D0D8-5698-D282-3B664866AFC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8114" y="2379345"/>
            <a:ext cx="1346581" cy="1346580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D58A3409-8D57-E294-6A88-E680491DDD43}"/>
              </a:ext>
            </a:extLst>
          </p:cNvPr>
          <p:cNvSpPr txBox="1"/>
          <p:nvPr/>
        </p:nvSpPr>
        <p:spPr>
          <a:xfrm>
            <a:off x="5767705" y="2807688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TRANSIÇÃO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91995" y="557784"/>
            <a:ext cx="8095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acontecerá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spc="5" dirty="0">
                <a:latin typeface="Arial"/>
                <a:cs typeface="Arial"/>
              </a:rPr>
              <a:t>adesão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SEI!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órgão?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7180" y="1709166"/>
            <a:ext cx="7517765" cy="4139565"/>
            <a:chOff x="2337180" y="1709166"/>
            <a:chExt cx="7517765" cy="4139565"/>
          </a:xfrm>
        </p:grpSpPr>
        <p:sp>
          <p:nvSpPr>
            <p:cNvPr id="5" name="object 5"/>
            <p:cNvSpPr/>
            <p:nvPr/>
          </p:nvSpPr>
          <p:spPr>
            <a:xfrm>
              <a:off x="2343530" y="1715516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7504938" y="0"/>
                  </a:moveTo>
                  <a:lnTo>
                    <a:pt x="687705" y="0"/>
                  </a:lnTo>
                  <a:lnTo>
                    <a:pt x="640614" y="1586"/>
                  </a:lnTo>
                  <a:lnTo>
                    <a:pt x="594377" y="6277"/>
                  </a:lnTo>
                  <a:lnTo>
                    <a:pt x="549094" y="13969"/>
                  </a:lnTo>
                  <a:lnTo>
                    <a:pt x="504869" y="24562"/>
                  </a:lnTo>
                  <a:lnTo>
                    <a:pt x="461803" y="37951"/>
                  </a:lnTo>
                  <a:lnTo>
                    <a:pt x="419998" y="54036"/>
                  </a:lnTo>
                  <a:lnTo>
                    <a:pt x="379559" y="72713"/>
                  </a:lnTo>
                  <a:lnTo>
                    <a:pt x="340585" y="93881"/>
                  </a:lnTo>
                  <a:lnTo>
                    <a:pt x="303181" y="117436"/>
                  </a:lnTo>
                  <a:lnTo>
                    <a:pt x="267448" y="143277"/>
                  </a:lnTo>
                  <a:lnTo>
                    <a:pt x="233489" y="171301"/>
                  </a:lnTo>
                  <a:lnTo>
                    <a:pt x="201406" y="201406"/>
                  </a:lnTo>
                  <a:lnTo>
                    <a:pt x="171301" y="233489"/>
                  </a:lnTo>
                  <a:lnTo>
                    <a:pt x="143277" y="267448"/>
                  </a:lnTo>
                  <a:lnTo>
                    <a:pt x="117436" y="303181"/>
                  </a:lnTo>
                  <a:lnTo>
                    <a:pt x="93881" y="340585"/>
                  </a:lnTo>
                  <a:lnTo>
                    <a:pt x="72713" y="379559"/>
                  </a:lnTo>
                  <a:lnTo>
                    <a:pt x="54036" y="419998"/>
                  </a:lnTo>
                  <a:lnTo>
                    <a:pt x="37951" y="461803"/>
                  </a:lnTo>
                  <a:lnTo>
                    <a:pt x="24562" y="504869"/>
                  </a:lnTo>
                  <a:lnTo>
                    <a:pt x="13969" y="549094"/>
                  </a:lnTo>
                  <a:lnTo>
                    <a:pt x="6277" y="594377"/>
                  </a:lnTo>
                  <a:lnTo>
                    <a:pt x="1586" y="640614"/>
                  </a:lnTo>
                  <a:lnTo>
                    <a:pt x="0" y="687705"/>
                  </a:lnTo>
                  <a:lnTo>
                    <a:pt x="0" y="4126420"/>
                  </a:lnTo>
                  <a:lnTo>
                    <a:pt x="6817233" y="4126420"/>
                  </a:lnTo>
                  <a:lnTo>
                    <a:pt x="6864323" y="4124833"/>
                  </a:lnTo>
                  <a:lnTo>
                    <a:pt x="6910560" y="4120142"/>
                  </a:lnTo>
                  <a:lnTo>
                    <a:pt x="6955843" y="4112448"/>
                  </a:lnTo>
                  <a:lnTo>
                    <a:pt x="7000068" y="4101853"/>
                  </a:lnTo>
                  <a:lnTo>
                    <a:pt x="7043134" y="4088461"/>
                  </a:lnTo>
                  <a:lnTo>
                    <a:pt x="7084939" y="4072374"/>
                  </a:lnTo>
                  <a:lnTo>
                    <a:pt x="7125378" y="4053693"/>
                  </a:lnTo>
                  <a:lnTo>
                    <a:pt x="7164352" y="4032522"/>
                  </a:lnTo>
                  <a:lnTo>
                    <a:pt x="7201756" y="4008963"/>
                  </a:lnTo>
                  <a:lnTo>
                    <a:pt x="7237489" y="3983119"/>
                  </a:lnTo>
                  <a:lnTo>
                    <a:pt x="7271448" y="3955091"/>
                  </a:lnTo>
                  <a:lnTo>
                    <a:pt x="7303531" y="3924982"/>
                  </a:lnTo>
                  <a:lnTo>
                    <a:pt x="7333636" y="3892895"/>
                  </a:lnTo>
                  <a:lnTo>
                    <a:pt x="7361660" y="3858932"/>
                  </a:lnTo>
                  <a:lnTo>
                    <a:pt x="7387501" y="3823195"/>
                  </a:lnTo>
                  <a:lnTo>
                    <a:pt x="7411056" y="3785787"/>
                  </a:lnTo>
                  <a:lnTo>
                    <a:pt x="7432224" y="3746811"/>
                  </a:lnTo>
                  <a:lnTo>
                    <a:pt x="7450901" y="3706368"/>
                  </a:lnTo>
                  <a:lnTo>
                    <a:pt x="7466986" y="3664561"/>
                  </a:lnTo>
                  <a:lnTo>
                    <a:pt x="7480375" y="3621492"/>
                  </a:lnTo>
                  <a:lnTo>
                    <a:pt x="7490968" y="3577265"/>
                  </a:lnTo>
                  <a:lnTo>
                    <a:pt x="7498660" y="3531980"/>
                  </a:lnTo>
                  <a:lnTo>
                    <a:pt x="7503351" y="3485742"/>
                  </a:lnTo>
                  <a:lnTo>
                    <a:pt x="7504938" y="3438652"/>
                  </a:lnTo>
                  <a:lnTo>
                    <a:pt x="7504938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530" y="1715516"/>
              <a:ext cx="7505065" cy="4126865"/>
            </a:xfrm>
            <a:custGeom>
              <a:avLst/>
              <a:gdLst/>
              <a:ahLst/>
              <a:cxnLst/>
              <a:rect l="l" t="t" r="r" b="b"/>
              <a:pathLst>
                <a:path w="7505065" h="4126865">
                  <a:moveTo>
                    <a:pt x="687705" y="0"/>
                  </a:moveTo>
                  <a:lnTo>
                    <a:pt x="7504938" y="0"/>
                  </a:lnTo>
                  <a:lnTo>
                    <a:pt x="7504938" y="3438652"/>
                  </a:lnTo>
                  <a:lnTo>
                    <a:pt x="7503351" y="3485742"/>
                  </a:lnTo>
                  <a:lnTo>
                    <a:pt x="7498660" y="3531980"/>
                  </a:lnTo>
                  <a:lnTo>
                    <a:pt x="7490968" y="3577265"/>
                  </a:lnTo>
                  <a:lnTo>
                    <a:pt x="7480375" y="3621492"/>
                  </a:lnTo>
                  <a:lnTo>
                    <a:pt x="7466986" y="3664561"/>
                  </a:lnTo>
                  <a:lnTo>
                    <a:pt x="7450901" y="3706368"/>
                  </a:lnTo>
                  <a:lnTo>
                    <a:pt x="7432224" y="3746811"/>
                  </a:lnTo>
                  <a:lnTo>
                    <a:pt x="7411056" y="3785787"/>
                  </a:lnTo>
                  <a:lnTo>
                    <a:pt x="7387501" y="3823195"/>
                  </a:lnTo>
                  <a:lnTo>
                    <a:pt x="7361660" y="3858932"/>
                  </a:lnTo>
                  <a:lnTo>
                    <a:pt x="7333636" y="3892895"/>
                  </a:lnTo>
                  <a:lnTo>
                    <a:pt x="7303531" y="3924982"/>
                  </a:lnTo>
                  <a:lnTo>
                    <a:pt x="7271448" y="3955091"/>
                  </a:lnTo>
                  <a:lnTo>
                    <a:pt x="7237489" y="3983119"/>
                  </a:lnTo>
                  <a:lnTo>
                    <a:pt x="7201756" y="4008963"/>
                  </a:lnTo>
                  <a:lnTo>
                    <a:pt x="7164352" y="4032522"/>
                  </a:lnTo>
                  <a:lnTo>
                    <a:pt x="7125378" y="4053693"/>
                  </a:lnTo>
                  <a:lnTo>
                    <a:pt x="7084939" y="4072374"/>
                  </a:lnTo>
                  <a:lnTo>
                    <a:pt x="7043134" y="4088461"/>
                  </a:lnTo>
                  <a:lnTo>
                    <a:pt x="7000068" y="4101853"/>
                  </a:lnTo>
                  <a:lnTo>
                    <a:pt x="6955843" y="4112448"/>
                  </a:lnTo>
                  <a:lnTo>
                    <a:pt x="6910560" y="4120142"/>
                  </a:lnTo>
                  <a:lnTo>
                    <a:pt x="6864323" y="4124833"/>
                  </a:lnTo>
                  <a:lnTo>
                    <a:pt x="6817233" y="4126420"/>
                  </a:lnTo>
                  <a:lnTo>
                    <a:pt x="0" y="4126420"/>
                  </a:lnTo>
                  <a:lnTo>
                    <a:pt x="0" y="687705"/>
                  </a:lnTo>
                  <a:lnTo>
                    <a:pt x="1586" y="640614"/>
                  </a:lnTo>
                  <a:lnTo>
                    <a:pt x="6277" y="594377"/>
                  </a:lnTo>
                  <a:lnTo>
                    <a:pt x="13969" y="549094"/>
                  </a:lnTo>
                  <a:lnTo>
                    <a:pt x="24562" y="504869"/>
                  </a:lnTo>
                  <a:lnTo>
                    <a:pt x="37951" y="461803"/>
                  </a:lnTo>
                  <a:lnTo>
                    <a:pt x="54036" y="419998"/>
                  </a:lnTo>
                  <a:lnTo>
                    <a:pt x="72713" y="379559"/>
                  </a:lnTo>
                  <a:lnTo>
                    <a:pt x="93881" y="340585"/>
                  </a:lnTo>
                  <a:lnTo>
                    <a:pt x="117436" y="303181"/>
                  </a:lnTo>
                  <a:lnTo>
                    <a:pt x="143277" y="267448"/>
                  </a:lnTo>
                  <a:lnTo>
                    <a:pt x="171301" y="233489"/>
                  </a:lnTo>
                  <a:lnTo>
                    <a:pt x="201406" y="201406"/>
                  </a:lnTo>
                  <a:lnTo>
                    <a:pt x="233489" y="171301"/>
                  </a:lnTo>
                  <a:lnTo>
                    <a:pt x="267448" y="143277"/>
                  </a:lnTo>
                  <a:lnTo>
                    <a:pt x="303181" y="117436"/>
                  </a:lnTo>
                  <a:lnTo>
                    <a:pt x="340585" y="93881"/>
                  </a:lnTo>
                  <a:lnTo>
                    <a:pt x="379559" y="72713"/>
                  </a:lnTo>
                  <a:lnTo>
                    <a:pt x="419998" y="54036"/>
                  </a:lnTo>
                  <a:lnTo>
                    <a:pt x="461803" y="37951"/>
                  </a:lnTo>
                  <a:lnTo>
                    <a:pt x="504869" y="24562"/>
                  </a:lnTo>
                  <a:lnTo>
                    <a:pt x="549094" y="13969"/>
                  </a:lnTo>
                  <a:lnTo>
                    <a:pt x="594377" y="6277"/>
                  </a:lnTo>
                  <a:lnTo>
                    <a:pt x="640614" y="1586"/>
                  </a:lnTo>
                  <a:lnTo>
                    <a:pt x="687705" y="0"/>
                  </a:lnTo>
                  <a:close/>
                </a:path>
              </a:pathLst>
            </a:custGeom>
            <a:ln w="12700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25089" y="2115820"/>
            <a:ext cx="689165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NOVOS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serão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produzidos</a:t>
            </a:r>
            <a:r>
              <a:rPr sz="1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SEI!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1899"/>
              </a:lnSpc>
              <a:spcBef>
                <a:spcPts val="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ANDAMENTO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serão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instruídos</a:t>
            </a:r>
            <a:r>
              <a:rPr sz="1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Sem Papel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e,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sim,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SEI!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"/>
            </a:pPr>
            <a:endParaRPr sz="18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Papel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ficará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acessível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"/>
            </a:pPr>
            <a:endParaRPr sz="1800">
              <a:latin typeface="Arial"/>
              <a:cs typeface="Arial"/>
            </a:endParaRPr>
          </a:p>
          <a:p>
            <a:pPr marL="755650" marR="44450" lvl="1" indent="-286385">
              <a:lnSpc>
                <a:spcPct val="101899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Receber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órgãos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ainda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aderiram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ao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SEI!;</a:t>
            </a:r>
            <a:endParaRPr sz="1800">
              <a:latin typeface="Arial"/>
              <a:cs typeface="Arial"/>
            </a:endParaRPr>
          </a:p>
          <a:p>
            <a:pPr marL="755650" lvl="1" indent="-286385">
              <a:lnSpc>
                <a:spcPts val="2145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Capturar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andamento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SEI!;</a:t>
            </a:r>
            <a:endParaRPr sz="1800">
              <a:latin typeface="Arial"/>
              <a:cs typeface="Arial"/>
            </a:endParaRPr>
          </a:p>
          <a:p>
            <a:pPr marL="755650" lvl="1" indent="-286385">
              <a:lnSpc>
                <a:spcPts val="215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Arquivar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documentos;</a:t>
            </a:r>
            <a:endParaRPr sz="1800">
              <a:latin typeface="Arial"/>
              <a:cs typeface="Arial"/>
            </a:endParaRPr>
          </a:p>
          <a:p>
            <a:pPr marL="755650" lvl="1" indent="-286385">
              <a:lnSpc>
                <a:spcPts val="2155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Acessar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arquivados</a:t>
            </a:r>
            <a:r>
              <a:rPr sz="1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acompanhamento.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247888" y="1620774"/>
              <a:ext cx="3330575" cy="3992245"/>
            </a:xfrm>
            <a:custGeom>
              <a:avLst/>
              <a:gdLst/>
              <a:ahLst/>
              <a:cxnLst/>
              <a:rect l="l" t="t" r="r" b="b"/>
              <a:pathLst>
                <a:path w="3330575" h="3992245">
                  <a:moveTo>
                    <a:pt x="3330320" y="0"/>
                  </a:moveTo>
                  <a:lnTo>
                    <a:pt x="555116" y="0"/>
                  </a:lnTo>
                  <a:lnTo>
                    <a:pt x="507220" y="2037"/>
                  </a:lnTo>
                  <a:lnTo>
                    <a:pt x="460454" y="8039"/>
                  </a:lnTo>
                  <a:lnTo>
                    <a:pt x="414986" y="17838"/>
                  </a:lnTo>
                  <a:lnTo>
                    <a:pt x="370983" y="31269"/>
                  </a:lnTo>
                  <a:lnTo>
                    <a:pt x="328611" y="48163"/>
                  </a:lnTo>
                  <a:lnTo>
                    <a:pt x="288037" y="68356"/>
                  </a:lnTo>
                  <a:lnTo>
                    <a:pt x="249427" y="91679"/>
                  </a:lnTo>
                  <a:lnTo>
                    <a:pt x="212949" y="117966"/>
                  </a:lnTo>
                  <a:lnTo>
                    <a:pt x="178768" y="147052"/>
                  </a:lnTo>
                  <a:lnTo>
                    <a:pt x="147052" y="178768"/>
                  </a:lnTo>
                  <a:lnTo>
                    <a:pt x="117966" y="212949"/>
                  </a:lnTo>
                  <a:lnTo>
                    <a:pt x="91679" y="249427"/>
                  </a:lnTo>
                  <a:lnTo>
                    <a:pt x="68356" y="288037"/>
                  </a:lnTo>
                  <a:lnTo>
                    <a:pt x="48163" y="328611"/>
                  </a:lnTo>
                  <a:lnTo>
                    <a:pt x="31269" y="370983"/>
                  </a:lnTo>
                  <a:lnTo>
                    <a:pt x="17838" y="414986"/>
                  </a:lnTo>
                  <a:lnTo>
                    <a:pt x="8039" y="460454"/>
                  </a:lnTo>
                  <a:lnTo>
                    <a:pt x="2037" y="507220"/>
                  </a:lnTo>
                  <a:lnTo>
                    <a:pt x="0" y="555116"/>
                  </a:lnTo>
                  <a:lnTo>
                    <a:pt x="0" y="3991952"/>
                  </a:lnTo>
                  <a:lnTo>
                    <a:pt x="2775204" y="3991952"/>
                  </a:lnTo>
                  <a:lnTo>
                    <a:pt x="2823100" y="3989915"/>
                  </a:lnTo>
                  <a:lnTo>
                    <a:pt x="2869866" y="3983914"/>
                  </a:lnTo>
                  <a:lnTo>
                    <a:pt x="2915334" y="3974116"/>
                  </a:lnTo>
                  <a:lnTo>
                    <a:pt x="2959337" y="3960688"/>
                  </a:lnTo>
                  <a:lnTo>
                    <a:pt x="3001709" y="3943795"/>
                  </a:lnTo>
                  <a:lnTo>
                    <a:pt x="3042283" y="3923605"/>
                  </a:lnTo>
                  <a:lnTo>
                    <a:pt x="3080893" y="3900285"/>
                  </a:lnTo>
                  <a:lnTo>
                    <a:pt x="3117371" y="3874000"/>
                  </a:lnTo>
                  <a:lnTo>
                    <a:pt x="3151552" y="3844918"/>
                  </a:lnTo>
                  <a:lnTo>
                    <a:pt x="3183268" y="3813205"/>
                  </a:lnTo>
                  <a:lnTo>
                    <a:pt x="3212354" y="3779027"/>
                  </a:lnTo>
                  <a:lnTo>
                    <a:pt x="3238641" y="3742551"/>
                  </a:lnTo>
                  <a:lnTo>
                    <a:pt x="3261964" y="3703944"/>
                  </a:lnTo>
                  <a:lnTo>
                    <a:pt x="3282157" y="3663373"/>
                  </a:lnTo>
                  <a:lnTo>
                    <a:pt x="3299051" y="3621003"/>
                  </a:lnTo>
                  <a:lnTo>
                    <a:pt x="3312482" y="3577001"/>
                  </a:lnTo>
                  <a:lnTo>
                    <a:pt x="3322281" y="3531535"/>
                  </a:lnTo>
                  <a:lnTo>
                    <a:pt x="3328283" y="3484770"/>
                  </a:lnTo>
                  <a:lnTo>
                    <a:pt x="3330320" y="3436874"/>
                  </a:lnTo>
                  <a:lnTo>
                    <a:pt x="3330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47888" y="1620774"/>
              <a:ext cx="3330575" cy="3992245"/>
            </a:xfrm>
            <a:custGeom>
              <a:avLst/>
              <a:gdLst/>
              <a:ahLst/>
              <a:cxnLst/>
              <a:rect l="l" t="t" r="r" b="b"/>
              <a:pathLst>
                <a:path w="3330575" h="3992245">
                  <a:moveTo>
                    <a:pt x="555116" y="0"/>
                  </a:moveTo>
                  <a:lnTo>
                    <a:pt x="3330320" y="0"/>
                  </a:lnTo>
                  <a:lnTo>
                    <a:pt x="3330320" y="3436874"/>
                  </a:lnTo>
                  <a:lnTo>
                    <a:pt x="3328283" y="3484770"/>
                  </a:lnTo>
                  <a:lnTo>
                    <a:pt x="3322281" y="3531535"/>
                  </a:lnTo>
                  <a:lnTo>
                    <a:pt x="3312482" y="3577001"/>
                  </a:lnTo>
                  <a:lnTo>
                    <a:pt x="3299051" y="3621003"/>
                  </a:lnTo>
                  <a:lnTo>
                    <a:pt x="3282157" y="3663373"/>
                  </a:lnTo>
                  <a:lnTo>
                    <a:pt x="3261964" y="3703944"/>
                  </a:lnTo>
                  <a:lnTo>
                    <a:pt x="3238641" y="3742551"/>
                  </a:lnTo>
                  <a:lnTo>
                    <a:pt x="3212354" y="3779027"/>
                  </a:lnTo>
                  <a:lnTo>
                    <a:pt x="3183268" y="3813205"/>
                  </a:lnTo>
                  <a:lnTo>
                    <a:pt x="3151552" y="3844918"/>
                  </a:lnTo>
                  <a:lnTo>
                    <a:pt x="3117371" y="3874000"/>
                  </a:lnTo>
                  <a:lnTo>
                    <a:pt x="3080893" y="3900285"/>
                  </a:lnTo>
                  <a:lnTo>
                    <a:pt x="3042283" y="3923605"/>
                  </a:lnTo>
                  <a:lnTo>
                    <a:pt x="3001709" y="3943795"/>
                  </a:lnTo>
                  <a:lnTo>
                    <a:pt x="2959337" y="3960688"/>
                  </a:lnTo>
                  <a:lnTo>
                    <a:pt x="2915334" y="3974116"/>
                  </a:lnTo>
                  <a:lnTo>
                    <a:pt x="2869866" y="3983914"/>
                  </a:lnTo>
                  <a:lnTo>
                    <a:pt x="2823100" y="3989915"/>
                  </a:lnTo>
                  <a:lnTo>
                    <a:pt x="2775204" y="3991952"/>
                  </a:lnTo>
                  <a:lnTo>
                    <a:pt x="0" y="3991952"/>
                  </a:lnTo>
                  <a:lnTo>
                    <a:pt x="0" y="555116"/>
                  </a:lnTo>
                  <a:lnTo>
                    <a:pt x="2037" y="507220"/>
                  </a:lnTo>
                  <a:lnTo>
                    <a:pt x="8039" y="460454"/>
                  </a:lnTo>
                  <a:lnTo>
                    <a:pt x="17838" y="414986"/>
                  </a:lnTo>
                  <a:lnTo>
                    <a:pt x="31269" y="370983"/>
                  </a:lnTo>
                  <a:lnTo>
                    <a:pt x="48163" y="328611"/>
                  </a:lnTo>
                  <a:lnTo>
                    <a:pt x="68356" y="288037"/>
                  </a:lnTo>
                  <a:lnTo>
                    <a:pt x="91679" y="249427"/>
                  </a:lnTo>
                  <a:lnTo>
                    <a:pt x="117966" y="212949"/>
                  </a:lnTo>
                  <a:lnTo>
                    <a:pt x="147052" y="178768"/>
                  </a:lnTo>
                  <a:lnTo>
                    <a:pt x="178768" y="147052"/>
                  </a:lnTo>
                  <a:lnTo>
                    <a:pt x="212949" y="117966"/>
                  </a:lnTo>
                  <a:lnTo>
                    <a:pt x="249427" y="91679"/>
                  </a:lnTo>
                  <a:lnTo>
                    <a:pt x="288037" y="68356"/>
                  </a:lnTo>
                  <a:lnTo>
                    <a:pt x="328611" y="48163"/>
                  </a:lnTo>
                  <a:lnTo>
                    <a:pt x="370983" y="31269"/>
                  </a:lnTo>
                  <a:lnTo>
                    <a:pt x="414986" y="17838"/>
                  </a:lnTo>
                  <a:lnTo>
                    <a:pt x="460454" y="8039"/>
                  </a:lnTo>
                  <a:lnTo>
                    <a:pt x="507220" y="2037"/>
                  </a:lnTo>
                  <a:lnTo>
                    <a:pt x="555116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93759" y="1892617"/>
            <a:ext cx="2846070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999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Botão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Incluir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Documentos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ficará </a:t>
            </a:r>
            <a:r>
              <a:rPr sz="1600" spc="-10" dirty="0">
                <a:latin typeface="Arial"/>
                <a:cs typeface="Arial"/>
              </a:rPr>
              <a:t>disponível </a:t>
            </a:r>
            <a:r>
              <a:rPr sz="1600" spc="5" dirty="0">
                <a:latin typeface="Arial"/>
                <a:cs typeface="Arial"/>
              </a:rPr>
              <a:t>para </a:t>
            </a:r>
            <a:r>
              <a:rPr sz="1600" spc="-10" dirty="0">
                <a:latin typeface="Arial"/>
                <a:cs typeface="Arial"/>
              </a:rPr>
              <a:t>inclusão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dos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seguintes</a:t>
            </a:r>
            <a:r>
              <a:rPr sz="1600" spc="4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modelos 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apenas: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ts val="1910"/>
              </a:lnSpc>
              <a:spcBef>
                <a:spcPts val="30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spc="-50" dirty="0">
                <a:latin typeface="Arial"/>
                <a:cs typeface="Arial"/>
              </a:rPr>
              <a:t>Termo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Encerramento;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ts val="191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spc="-50" dirty="0">
                <a:latin typeface="Arial"/>
                <a:cs typeface="Arial"/>
              </a:rPr>
              <a:t>Termo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Reativação;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ts val="1910"/>
              </a:lnSpc>
              <a:spcBef>
                <a:spcPts val="30"/>
              </a:spcBef>
              <a:buFont typeface="Wingdings"/>
              <a:buChar char=""/>
              <a:tabLst>
                <a:tab pos="298450" algn="l"/>
                <a:tab pos="1092200" algn="l"/>
                <a:tab pos="1536700" algn="l"/>
                <a:tab pos="2610485" algn="l"/>
              </a:tabLst>
            </a:pPr>
            <a:r>
              <a:rPr sz="1600" spc="-40" dirty="0">
                <a:latin typeface="Arial"/>
                <a:cs typeface="Arial"/>
              </a:rPr>
              <a:t>Termo	</a:t>
            </a:r>
            <a:r>
              <a:rPr sz="1600" spc="-25" dirty="0">
                <a:latin typeface="Arial"/>
                <a:cs typeface="Arial"/>
              </a:rPr>
              <a:t>de	</a:t>
            </a:r>
            <a:r>
              <a:rPr sz="1600" dirty="0">
                <a:latin typeface="Arial"/>
                <a:cs typeface="Arial"/>
              </a:rPr>
              <a:t>Mudança	</a:t>
            </a:r>
            <a:r>
              <a:rPr sz="1600" spc="-45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910"/>
              </a:lnSpc>
            </a:pPr>
            <a:r>
              <a:rPr sz="1600" spc="-15" dirty="0">
                <a:latin typeface="Arial"/>
                <a:cs typeface="Arial"/>
              </a:rPr>
              <a:t>Sistema.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2700" marR="5080" algn="just">
              <a:lnSpc>
                <a:spcPts val="1900"/>
              </a:lnSpc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Observação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Somente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as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unidades</a:t>
            </a:r>
            <a:r>
              <a:rPr sz="1600" b="1" spc="30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3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protocolo</a:t>
            </a:r>
            <a:r>
              <a:rPr sz="1600" b="1" spc="27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terão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5114" y="4581270"/>
            <a:ext cx="166370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r">
              <a:lnSpc>
                <a:spcPts val="191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s	</a:t>
            </a:r>
            <a:r>
              <a:rPr sz="1600" spc="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od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4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0"/>
              </a:lnSpc>
              <a:tabLst>
                <a:tab pos="1308100" algn="l"/>
              </a:tabLst>
            </a:pPr>
            <a:r>
              <a:rPr sz="1600" spc="-5" dirty="0">
                <a:latin typeface="Arial"/>
                <a:cs typeface="Arial"/>
              </a:rPr>
              <a:t>Capturado	</a:t>
            </a:r>
            <a:r>
              <a:rPr sz="160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3759" y="4581270"/>
            <a:ext cx="1092200" cy="7531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latin typeface="Arial"/>
                <a:cs typeface="Arial"/>
              </a:rPr>
              <a:t>acesso </a:t>
            </a:r>
            <a:r>
              <a:rPr sz="1600" spc="-5" dirty="0">
                <a:latin typeface="Arial"/>
                <a:cs typeface="Arial"/>
              </a:rPr>
              <a:t> Documento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n</a:t>
            </a:r>
            <a:r>
              <a:rPr sz="1600" spc="50" dirty="0">
                <a:latin typeface="Arial"/>
                <a:cs typeface="Arial"/>
              </a:rPr>
              <a:t>f</a:t>
            </a:r>
            <a:r>
              <a:rPr sz="1600" spc="-45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rm</a:t>
            </a:r>
            <a:r>
              <a:rPr sz="1600" spc="-4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ç</a:t>
            </a:r>
            <a:r>
              <a:rPr sz="1600" spc="-45" dirty="0">
                <a:latin typeface="Arial"/>
                <a:cs typeface="Arial"/>
              </a:rPr>
              <a:t>ã</a:t>
            </a:r>
            <a:r>
              <a:rPr sz="1600" spc="-3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9891" y="1611261"/>
            <a:ext cx="7590155" cy="4121785"/>
            <a:chOff x="659891" y="1611261"/>
            <a:chExt cx="7590155" cy="41217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416" y="1620786"/>
              <a:ext cx="7214743" cy="41026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4654" y="1616024"/>
              <a:ext cx="7224395" cy="4112260"/>
            </a:xfrm>
            <a:custGeom>
              <a:avLst/>
              <a:gdLst/>
              <a:ahLst/>
              <a:cxnLst/>
              <a:rect l="l" t="t" r="r" b="b"/>
              <a:pathLst>
                <a:path w="7224395" h="4112260">
                  <a:moveTo>
                    <a:pt x="0" y="4112133"/>
                  </a:moveTo>
                  <a:lnTo>
                    <a:pt x="7224268" y="4112133"/>
                  </a:lnTo>
                  <a:lnTo>
                    <a:pt x="7224268" y="0"/>
                  </a:lnTo>
                  <a:lnTo>
                    <a:pt x="0" y="0"/>
                  </a:lnTo>
                  <a:lnTo>
                    <a:pt x="0" y="411213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0" y="3063240"/>
              <a:ext cx="3677920" cy="567690"/>
            </a:xfrm>
            <a:custGeom>
              <a:avLst/>
              <a:gdLst/>
              <a:ahLst/>
              <a:cxnLst/>
              <a:rect l="l" t="t" r="r" b="b"/>
              <a:pathLst>
                <a:path w="3677920" h="567689">
                  <a:moveTo>
                    <a:pt x="86907" y="28300"/>
                  </a:moveTo>
                  <a:lnTo>
                    <a:pt x="82896" y="56502"/>
                  </a:lnTo>
                  <a:lnTo>
                    <a:pt x="3673855" y="567690"/>
                  </a:lnTo>
                  <a:lnTo>
                    <a:pt x="3677920" y="539369"/>
                  </a:lnTo>
                  <a:lnTo>
                    <a:pt x="86907" y="28300"/>
                  </a:lnTo>
                  <a:close/>
                </a:path>
                <a:path w="3677920" h="567689">
                  <a:moveTo>
                    <a:pt x="90932" y="0"/>
                  </a:moveTo>
                  <a:lnTo>
                    <a:pt x="0" y="30352"/>
                  </a:lnTo>
                  <a:lnTo>
                    <a:pt x="78866" y="84836"/>
                  </a:lnTo>
                  <a:lnTo>
                    <a:pt x="82896" y="56502"/>
                  </a:lnTo>
                  <a:lnTo>
                    <a:pt x="68707" y="54483"/>
                  </a:lnTo>
                  <a:lnTo>
                    <a:pt x="72771" y="26288"/>
                  </a:lnTo>
                  <a:lnTo>
                    <a:pt x="87193" y="26288"/>
                  </a:lnTo>
                  <a:lnTo>
                    <a:pt x="90932" y="0"/>
                  </a:lnTo>
                  <a:close/>
                </a:path>
                <a:path w="3677920" h="567689">
                  <a:moveTo>
                    <a:pt x="72771" y="26288"/>
                  </a:moveTo>
                  <a:lnTo>
                    <a:pt x="68707" y="54483"/>
                  </a:lnTo>
                  <a:lnTo>
                    <a:pt x="82896" y="56502"/>
                  </a:lnTo>
                  <a:lnTo>
                    <a:pt x="86907" y="28300"/>
                  </a:lnTo>
                  <a:lnTo>
                    <a:pt x="72771" y="26288"/>
                  </a:lnTo>
                  <a:close/>
                </a:path>
                <a:path w="3677920" h="567689">
                  <a:moveTo>
                    <a:pt x="87193" y="26288"/>
                  </a:moveTo>
                  <a:lnTo>
                    <a:pt x="72771" y="26288"/>
                  </a:lnTo>
                  <a:lnTo>
                    <a:pt x="86907" y="28300"/>
                  </a:lnTo>
                  <a:lnTo>
                    <a:pt x="87193" y="26288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4325" y="2988538"/>
              <a:ext cx="948055" cy="245745"/>
            </a:xfrm>
            <a:custGeom>
              <a:avLst/>
              <a:gdLst/>
              <a:ahLst/>
              <a:cxnLst/>
              <a:rect l="l" t="t" r="r" b="b"/>
              <a:pathLst>
                <a:path w="948054" h="245744">
                  <a:moveTo>
                    <a:pt x="0" y="245262"/>
                  </a:moveTo>
                  <a:lnTo>
                    <a:pt x="947737" y="245262"/>
                  </a:lnTo>
                  <a:lnTo>
                    <a:pt x="947737" y="0"/>
                  </a:lnTo>
                  <a:lnTo>
                    <a:pt x="0" y="0"/>
                  </a:lnTo>
                  <a:lnTo>
                    <a:pt x="0" y="24526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1995" y="557784"/>
            <a:ext cx="8095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acontecerá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spc="5" dirty="0">
                <a:latin typeface="Arial"/>
                <a:cs typeface="Arial"/>
              </a:rPr>
              <a:t>adesão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SEI!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órgão?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23900" y="2249932"/>
              <a:ext cx="10744200" cy="1397000"/>
            </a:xfrm>
            <a:custGeom>
              <a:avLst/>
              <a:gdLst/>
              <a:ahLst/>
              <a:cxnLst/>
              <a:rect l="l" t="t" r="r" b="b"/>
              <a:pathLst>
                <a:path w="10744200" h="1397000">
                  <a:moveTo>
                    <a:pt x="10744200" y="0"/>
                  </a:moveTo>
                  <a:lnTo>
                    <a:pt x="232752" y="0"/>
                  </a:lnTo>
                  <a:lnTo>
                    <a:pt x="185844" y="4731"/>
                  </a:lnTo>
                  <a:lnTo>
                    <a:pt x="142153" y="18299"/>
                  </a:lnTo>
                  <a:lnTo>
                    <a:pt x="102616" y="39768"/>
                  </a:lnTo>
                  <a:lnTo>
                    <a:pt x="68170" y="68199"/>
                  </a:lnTo>
                  <a:lnTo>
                    <a:pt x="39749" y="102654"/>
                  </a:lnTo>
                  <a:lnTo>
                    <a:pt x="18290" y="142196"/>
                  </a:lnTo>
                  <a:lnTo>
                    <a:pt x="4728" y="185887"/>
                  </a:lnTo>
                  <a:lnTo>
                    <a:pt x="0" y="232790"/>
                  </a:lnTo>
                  <a:lnTo>
                    <a:pt x="0" y="1396491"/>
                  </a:lnTo>
                  <a:lnTo>
                    <a:pt x="10511409" y="1396491"/>
                  </a:lnTo>
                  <a:lnTo>
                    <a:pt x="10558312" y="1391760"/>
                  </a:lnTo>
                  <a:lnTo>
                    <a:pt x="10602003" y="1378192"/>
                  </a:lnTo>
                  <a:lnTo>
                    <a:pt x="10641545" y="1356723"/>
                  </a:lnTo>
                  <a:lnTo>
                    <a:pt x="10676001" y="1328292"/>
                  </a:lnTo>
                  <a:lnTo>
                    <a:pt x="10704431" y="1293837"/>
                  </a:lnTo>
                  <a:lnTo>
                    <a:pt x="10725900" y="1254295"/>
                  </a:lnTo>
                  <a:lnTo>
                    <a:pt x="10739468" y="1210604"/>
                  </a:lnTo>
                  <a:lnTo>
                    <a:pt x="10744200" y="1163701"/>
                  </a:lnTo>
                  <a:lnTo>
                    <a:pt x="10744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900" y="2249932"/>
              <a:ext cx="10744200" cy="1397000"/>
            </a:xfrm>
            <a:custGeom>
              <a:avLst/>
              <a:gdLst/>
              <a:ahLst/>
              <a:cxnLst/>
              <a:rect l="l" t="t" r="r" b="b"/>
              <a:pathLst>
                <a:path w="10744200" h="1397000">
                  <a:moveTo>
                    <a:pt x="232752" y="0"/>
                  </a:moveTo>
                  <a:lnTo>
                    <a:pt x="10744200" y="0"/>
                  </a:lnTo>
                  <a:lnTo>
                    <a:pt x="10744200" y="1163701"/>
                  </a:lnTo>
                  <a:lnTo>
                    <a:pt x="10739468" y="1210604"/>
                  </a:lnTo>
                  <a:lnTo>
                    <a:pt x="10725900" y="1254295"/>
                  </a:lnTo>
                  <a:lnTo>
                    <a:pt x="10704431" y="1293837"/>
                  </a:lnTo>
                  <a:lnTo>
                    <a:pt x="10676001" y="1328292"/>
                  </a:lnTo>
                  <a:lnTo>
                    <a:pt x="10641545" y="1356723"/>
                  </a:lnTo>
                  <a:lnTo>
                    <a:pt x="10602003" y="1378192"/>
                  </a:lnTo>
                  <a:lnTo>
                    <a:pt x="10558312" y="1391760"/>
                  </a:lnTo>
                  <a:lnTo>
                    <a:pt x="10511409" y="1396491"/>
                  </a:lnTo>
                  <a:lnTo>
                    <a:pt x="0" y="1396491"/>
                  </a:lnTo>
                  <a:lnTo>
                    <a:pt x="0" y="232790"/>
                  </a:lnTo>
                  <a:lnTo>
                    <a:pt x="4728" y="185887"/>
                  </a:lnTo>
                  <a:lnTo>
                    <a:pt x="18290" y="142196"/>
                  </a:lnTo>
                  <a:lnTo>
                    <a:pt x="39749" y="102654"/>
                  </a:lnTo>
                  <a:lnTo>
                    <a:pt x="68170" y="68199"/>
                  </a:lnTo>
                  <a:lnTo>
                    <a:pt x="102616" y="39768"/>
                  </a:lnTo>
                  <a:lnTo>
                    <a:pt x="142153" y="18299"/>
                  </a:lnTo>
                  <a:lnTo>
                    <a:pt x="185844" y="4731"/>
                  </a:lnTo>
                  <a:lnTo>
                    <a:pt x="232752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1219" y="2382773"/>
            <a:ext cx="769810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35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usuário</a:t>
            </a:r>
            <a:r>
              <a:rPr sz="18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conseguirá,</a:t>
            </a:r>
            <a:r>
              <a:rPr sz="1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EDITAR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FINALIZAR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temporário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e;</a:t>
            </a:r>
            <a:endParaRPr sz="18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ASSINAR</a:t>
            </a:r>
            <a:r>
              <a:rPr sz="18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pendentes</a:t>
            </a:r>
            <a:r>
              <a:rPr sz="1800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8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assinatura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9612" y="4080827"/>
            <a:ext cx="10772775" cy="1439545"/>
            <a:chOff x="709612" y="4080827"/>
            <a:chExt cx="10772775" cy="1439545"/>
          </a:xfrm>
        </p:grpSpPr>
        <p:sp>
          <p:nvSpPr>
            <p:cNvPr id="7" name="object 7"/>
            <p:cNvSpPr/>
            <p:nvPr/>
          </p:nvSpPr>
          <p:spPr>
            <a:xfrm>
              <a:off x="723900" y="4095115"/>
              <a:ext cx="10744200" cy="1410970"/>
            </a:xfrm>
            <a:custGeom>
              <a:avLst/>
              <a:gdLst/>
              <a:ahLst/>
              <a:cxnLst/>
              <a:rect l="l" t="t" r="r" b="b"/>
              <a:pathLst>
                <a:path w="10744200" h="1410970">
                  <a:moveTo>
                    <a:pt x="10744200" y="0"/>
                  </a:moveTo>
                  <a:lnTo>
                    <a:pt x="235165" y="0"/>
                  </a:lnTo>
                  <a:lnTo>
                    <a:pt x="187774" y="4777"/>
                  </a:lnTo>
                  <a:lnTo>
                    <a:pt x="143632" y="18478"/>
                  </a:lnTo>
                  <a:lnTo>
                    <a:pt x="103686" y="40156"/>
                  </a:lnTo>
                  <a:lnTo>
                    <a:pt x="68881" y="68865"/>
                  </a:lnTo>
                  <a:lnTo>
                    <a:pt x="40164" y="103658"/>
                  </a:lnTo>
                  <a:lnTo>
                    <a:pt x="18481" y="143589"/>
                  </a:lnTo>
                  <a:lnTo>
                    <a:pt x="4778" y="187710"/>
                  </a:lnTo>
                  <a:lnTo>
                    <a:pt x="0" y="235077"/>
                  </a:lnTo>
                  <a:lnTo>
                    <a:pt x="0" y="1410970"/>
                  </a:lnTo>
                  <a:lnTo>
                    <a:pt x="10508996" y="1410970"/>
                  </a:lnTo>
                  <a:lnTo>
                    <a:pt x="10556403" y="1406192"/>
                  </a:lnTo>
                  <a:lnTo>
                    <a:pt x="10600557" y="1392489"/>
                  </a:lnTo>
                  <a:lnTo>
                    <a:pt x="10640510" y="1370806"/>
                  </a:lnTo>
                  <a:lnTo>
                    <a:pt x="10675318" y="1342088"/>
                  </a:lnTo>
                  <a:lnTo>
                    <a:pt x="10704036" y="1307280"/>
                  </a:lnTo>
                  <a:lnTo>
                    <a:pt x="10725719" y="1267327"/>
                  </a:lnTo>
                  <a:lnTo>
                    <a:pt x="10739422" y="1223173"/>
                  </a:lnTo>
                  <a:lnTo>
                    <a:pt x="10744200" y="1175766"/>
                  </a:lnTo>
                  <a:lnTo>
                    <a:pt x="10744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900" y="4095115"/>
              <a:ext cx="10744200" cy="1410970"/>
            </a:xfrm>
            <a:custGeom>
              <a:avLst/>
              <a:gdLst/>
              <a:ahLst/>
              <a:cxnLst/>
              <a:rect l="l" t="t" r="r" b="b"/>
              <a:pathLst>
                <a:path w="10744200" h="1410970">
                  <a:moveTo>
                    <a:pt x="235165" y="0"/>
                  </a:moveTo>
                  <a:lnTo>
                    <a:pt x="10744200" y="0"/>
                  </a:lnTo>
                  <a:lnTo>
                    <a:pt x="10744200" y="1175766"/>
                  </a:lnTo>
                  <a:lnTo>
                    <a:pt x="10739422" y="1223173"/>
                  </a:lnTo>
                  <a:lnTo>
                    <a:pt x="10725719" y="1267327"/>
                  </a:lnTo>
                  <a:lnTo>
                    <a:pt x="10704036" y="1307280"/>
                  </a:lnTo>
                  <a:lnTo>
                    <a:pt x="10675318" y="1342088"/>
                  </a:lnTo>
                  <a:lnTo>
                    <a:pt x="10640510" y="1370806"/>
                  </a:lnTo>
                  <a:lnTo>
                    <a:pt x="10600557" y="1392489"/>
                  </a:lnTo>
                  <a:lnTo>
                    <a:pt x="10556403" y="1406192"/>
                  </a:lnTo>
                  <a:lnTo>
                    <a:pt x="10508996" y="1410970"/>
                  </a:lnTo>
                  <a:lnTo>
                    <a:pt x="0" y="1410970"/>
                  </a:lnTo>
                  <a:lnTo>
                    <a:pt x="0" y="235077"/>
                  </a:lnTo>
                  <a:lnTo>
                    <a:pt x="4778" y="187710"/>
                  </a:lnTo>
                  <a:lnTo>
                    <a:pt x="18481" y="143589"/>
                  </a:lnTo>
                  <a:lnTo>
                    <a:pt x="40164" y="103658"/>
                  </a:lnTo>
                  <a:lnTo>
                    <a:pt x="68881" y="68865"/>
                  </a:lnTo>
                  <a:lnTo>
                    <a:pt x="103686" y="40156"/>
                  </a:lnTo>
                  <a:lnTo>
                    <a:pt x="143632" y="18478"/>
                  </a:lnTo>
                  <a:lnTo>
                    <a:pt x="187774" y="4777"/>
                  </a:lnTo>
                  <a:lnTo>
                    <a:pt x="235165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1855" y="4236656"/>
            <a:ext cx="843089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597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Antes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início</a:t>
            </a:r>
            <a:r>
              <a:rPr sz="18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 operação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SEI!, acesse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 SP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Sem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Papel 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FINALIZE</a:t>
            </a:r>
            <a:r>
              <a:rPr sz="18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EXCLUA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temporários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e;</a:t>
            </a:r>
            <a:endParaRPr sz="18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ASSINE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CANCELE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pendentes</a:t>
            </a:r>
            <a:r>
              <a:rPr sz="1800" u="heavy" spc="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sz="18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assinatura.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1995" y="557784"/>
            <a:ext cx="8095615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acontecerá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 </a:t>
            </a:r>
            <a:r>
              <a:rPr sz="2400" spc="5" dirty="0">
                <a:latin typeface="Arial"/>
                <a:cs typeface="Arial"/>
              </a:rPr>
              <a:t>adesão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SEI!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órgão?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L="31115"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Importante!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476" y="2303145"/>
            <a:ext cx="2920111" cy="22367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15000" y="2856928"/>
            <a:ext cx="5867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1692D1"/>
                </a:solidFill>
                <a:latin typeface="Arial"/>
                <a:cs typeface="Arial"/>
              </a:rPr>
              <a:t>Barra</a:t>
            </a:r>
            <a:r>
              <a:rPr sz="4000" b="1" spc="-10" dirty="0">
                <a:solidFill>
                  <a:srgbClr val="1692D1"/>
                </a:solidFill>
                <a:latin typeface="Arial"/>
                <a:cs typeface="Arial"/>
              </a:rPr>
              <a:t> de</a:t>
            </a:r>
            <a:r>
              <a:rPr sz="4000" b="1" spc="-5" dirty="0">
                <a:solidFill>
                  <a:srgbClr val="1692D1"/>
                </a:solidFill>
                <a:latin typeface="Arial"/>
                <a:cs typeface="Arial"/>
              </a:rPr>
              <a:t> Ferramentas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85898" y="2497632"/>
            <a:ext cx="1927860" cy="1195705"/>
            <a:chOff x="2485898" y="2497632"/>
            <a:chExt cx="1927860" cy="11957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5898" y="2739783"/>
              <a:ext cx="1773427" cy="6304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02027" y="2503982"/>
              <a:ext cx="1905000" cy="1183005"/>
            </a:xfrm>
            <a:custGeom>
              <a:avLst/>
              <a:gdLst/>
              <a:ahLst/>
              <a:cxnLst/>
              <a:rect l="l" t="t" r="r" b="b"/>
              <a:pathLst>
                <a:path w="1905000" h="1183004">
                  <a:moveTo>
                    <a:pt x="1904873" y="0"/>
                  </a:moveTo>
                  <a:lnTo>
                    <a:pt x="0" y="0"/>
                  </a:lnTo>
                  <a:lnTo>
                    <a:pt x="0" y="1182954"/>
                  </a:lnTo>
                  <a:lnTo>
                    <a:pt x="1904873" y="1182954"/>
                  </a:lnTo>
                  <a:lnTo>
                    <a:pt x="1904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2027" y="2503982"/>
              <a:ext cx="1905000" cy="1183005"/>
            </a:xfrm>
            <a:custGeom>
              <a:avLst/>
              <a:gdLst/>
              <a:ahLst/>
              <a:cxnLst/>
              <a:rect l="l" t="t" r="r" b="b"/>
              <a:pathLst>
                <a:path w="1905000" h="1183004">
                  <a:moveTo>
                    <a:pt x="0" y="1182954"/>
                  </a:moveTo>
                  <a:lnTo>
                    <a:pt x="1904873" y="1182954"/>
                  </a:lnTo>
                  <a:lnTo>
                    <a:pt x="1904873" y="0"/>
                  </a:lnTo>
                  <a:lnTo>
                    <a:pt x="0" y="0"/>
                  </a:lnTo>
                  <a:lnTo>
                    <a:pt x="0" y="11829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2519451"/>
              <a:ext cx="1117739" cy="116748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11476" y="2303145"/>
            <a:ext cx="2920365" cy="2237105"/>
            <a:chOff x="1911476" y="2303145"/>
            <a:chExt cx="2920365" cy="2237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1476" y="2303145"/>
              <a:ext cx="2920111" cy="2236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744" y="2497239"/>
              <a:ext cx="1171282" cy="11712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CE9A4FE-C249-2479-9DF5-BCCAC027F063}"/>
              </a:ext>
            </a:extLst>
          </p:cNvPr>
          <p:cNvSpPr txBox="1"/>
          <p:nvPr/>
        </p:nvSpPr>
        <p:spPr>
          <a:xfrm>
            <a:off x="5767705" y="2807688"/>
            <a:ext cx="58673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4000" b="1" spc="-5" dirty="0">
                <a:solidFill>
                  <a:srgbClr val="1692D1"/>
                </a:solidFill>
                <a:latin typeface="Arial"/>
                <a:cs typeface="Arial"/>
              </a:rPr>
              <a:t>PROCESSO DE TRANSIÇÃO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91871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10" h="2178050">
                  <a:moveTo>
                    <a:pt x="1591208" y="0"/>
                  </a:moveTo>
                  <a:lnTo>
                    <a:pt x="265201" y="0"/>
                  </a:lnTo>
                  <a:lnTo>
                    <a:pt x="217530" y="4273"/>
                  </a:lnTo>
                  <a:lnTo>
                    <a:pt x="172663" y="16592"/>
                  </a:lnTo>
                  <a:lnTo>
                    <a:pt x="131348" y="36209"/>
                  </a:lnTo>
                  <a:lnTo>
                    <a:pt x="94334" y="62373"/>
                  </a:lnTo>
                  <a:lnTo>
                    <a:pt x="62371" y="94335"/>
                  </a:lnTo>
                  <a:lnTo>
                    <a:pt x="36207" y="131346"/>
                  </a:lnTo>
                  <a:lnTo>
                    <a:pt x="16591" y="172656"/>
                  </a:lnTo>
                  <a:lnTo>
                    <a:pt x="4272" y="217515"/>
                  </a:lnTo>
                  <a:lnTo>
                    <a:pt x="0" y="265175"/>
                  </a:lnTo>
                  <a:lnTo>
                    <a:pt x="0" y="2177923"/>
                  </a:lnTo>
                  <a:lnTo>
                    <a:pt x="1326032" y="2177923"/>
                  </a:lnTo>
                  <a:lnTo>
                    <a:pt x="1373692" y="2173649"/>
                  </a:lnTo>
                  <a:lnTo>
                    <a:pt x="1418552" y="2161330"/>
                  </a:lnTo>
                  <a:lnTo>
                    <a:pt x="1459862" y="2141713"/>
                  </a:lnTo>
                  <a:lnTo>
                    <a:pt x="1496873" y="2115549"/>
                  </a:lnTo>
                  <a:lnTo>
                    <a:pt x="1528835" y="2083587"/>
                  </a:lnTo>
                  <a:lnTo>
                    <a:pt x="1554999" y="2046576"/>
                  </a:lnTo>
                  <a:lnTo>
                    <a:pt x="1574615" y="2005266"/>
                  </a:lnTo>
                  <a:lnTo>
                    <a:pt x="1586935" y="1960407"/>
                  </a:lnTo>
                  <a:lnTo>
                    <a:pt x="1591208" y="1912747"/>
                  </a:lnTo>
                  <a:lnTo>
                    <a:pt x="1591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871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10" h="2178050">
                  <a:moveTo>
                    <a:pt x="265201" y="0"/>
                  </a:moveTo>
                  <a:lnTo>
                    <a:pt x="1591208" y="0"/>
                  </a:lnTo>
                  <a:lnTo>
                    <a:pt x="1591208" y="1912747"/>
                  </a:lnTo>
                  <a:lnTo>
                    <a:pt x="1586935" y="1960407"/>
                  </a:lnTo>
                  <a:lnTo>
                    <a:pt x="1574615" y="2005266"/>
                  </a:lnTo>
                  <a:lnTo>
                    <a:pt x="1554999" y="2046576"/>
                  </a:lnTo>
                  <a:lnTo>
                    <a:pt x="1528835" y="2083587"/>
                  </a:lnTo>
                  <a:lnTo>
                    <a:pt x="1496873" y="2115549"/>
                  </a:lnTo>
                  <a:lnTo>
                    <a:pt x="1459862" y="2141713"/>
                  </a:lnTo>
                  <a:lnTo>
                    <a:pt x="1418552" y="2161330"/>
                  </a:lnTo>
                  <a:lnTo>
                    <a:pt x="1373692" y="2173649"/>
                  </a:lnTo>
                  <a:lnTo>
                    <a:pt x="1326032" y="2177923"/>
                  </a:lnTo>
                  <a:lnTo>
                    <a:pt x="0" y="2177923"/>
                  </a:lnTo>
                  <a:lnTo>
                    <a:pt x="0" y="265175"/>
                  </a:lnTo>
                  <a:lnTo>
                    <a:pt x="4272" y="217515"/>
                  </a:lnTo>
                  <a:lnTo>
                    <a:pt x="16591" y="172656"/>
                  </a:lnTo>
                  <a:lnTo>
                    <a:pt x="36207" y="131346"/>
                  </a:lnTo>
                  <a:lnTo>
                    <a:pt x="62371" y="94335"/>
                  </a:lnTo>
                  <a:lnTo>
                    <a:pt x="94334" y="62373"/>
                  </a:lnTo>
                  <a:lnTo>
                    <a:pt x="131348" y="36209"/>
                  </a:lnTo>
                  <a:lnTo>
                    <a:pt x="172663" y="16592"/>
                  </a:lnTo>
                  <a:lnTo>
                    <a:pt x="217530" y="4273"/>
                  </a:lnTo>
                  <a:lnTo>
                    <a:pt x="265201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8615" y="3057905"/>
            <a:ext cx="1210310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Identificar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15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-30" dirty="0">
                <a:latin typeface="Arial"/>
                <a:cs typeface="Arial"/>
              </a:rPr>
              <a:t>e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m  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nd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-30" dirty="0">
                <a:latin typeface="Arial"/>
                <a:cs typeface="Arial"/>
              </a:rPr>
              <a:t>e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o  </a:t>
            </a:r>
            <a:r>
              <a:rPr sz="1400" b="1" spc="5" dirty="0">
                <a:latin typeface="Arial"/>
                <a:cs typeface="Arial"/>
              </a:rPr>
              <a:t>SP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Sem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Papel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04529" y="2397442"/>
            <a:ext cx="1619885" cy="2206625"/>
            <a:chOff x="2204529" y="2397442"/>
            <a:chExt cx="1619885" cy="2206625"/>
          </a:xfrm>
        </p:grpSpPr>
        <p:sp>
          <p:nvSpPr>
            <p:cNvPr id="7" name="object 7"/>
            <p:cNvSpPr/>
            <p:nvPr/>
          </p:nvSpPr>
          <p:spPr>
            <a:xfrm>
              <a:off x="2218817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10" h="2178050">
                  <a:moveTo>
                    <a:pt x="1591183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2177923"/>
                  </a:lnTo>
                  <a:lnTo>
                    <a:pt x="1326007" y="2177923"/>
                  </a:lnTo>
                  <a:lnTo>
                    <a:pt x="1373667" y="2173649"/>
                  </a:lnTo>
                  <a:lnTo>
                    <a:pt x="1418526" y="2161330"/>
                  </a:lnTo>
                  <a:lnTo>
                    <a:pt x="1459836" y="2141713"/>
                  </a:lnTo>
                  <a:lnTo>
                    <a:pt x="1496847" y="2115549"/>
                  </a:lnTo>
                  <a:lnTo>
                    <a:pt x="1528809" y="2083587"/>
                  </a:lnTo>
                  <a:lnTo>
                    <a:pt x="1554973" y="2046576"/>
                  </a:lnTo>
                  <a:lnTo>
                    <a:pt x="1574590" y="2005266"/>
                  </a:lnTo>
                  <a:lnTo>
                    <a:pt x="1586909" y="1960407"/>
                  </a:lnTo>
                  <a:lnTo>
                    <a:pt x="1591183" y="1912747"/>
                  </a:lnTo>
                  <a:lnTo>
                    <a:pt x="1591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8817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10" h="2178050">
                  <a:moveTo>
                    <a:pt x="265175" y="0"/>
                  </a:moveTo>
                  <a:lnTo>
                    <a:pt x="1591183" y="0"/>
                  </a:lnTo>
                  <a:lnTo>
                    <a:pt x="1591183" y="1912747"/>
                  </a:lnTo>
                  <a:lnTo>
                    <a:pt x="1586909" y="1960407"/>
                  </a:lnTo>
                  <a:lnTo>
                    <a:pt x="1574590" y="2005266"/>
                  </a:lnTo>
                  <a:lnTo>
                    <a:pt x="1554973" y="2046576"/>
                  </a:lnTo>
                  <a:lnTo>
                    <a:pt x="1528809" y="2083587"/>
                  </a:lnTo>
                  <a:lnTo>
                    <a:pt x="1496847" y="2115549"/>
                  </a:lnTo>
                  <a:lnTo>
                    <a:pt x="1459836" y="2141713"/>
                  </a:lnTo>
                  <a:lnTo>
                    <a:pt x="1418526" y="2161330"/>
                  </a:lnTo>
                  <a:lnTo>
                    <a:pt x="1373667" y="2173649"/>
                  </a:lnTo>
                  <a:lnTo>
                    <a:pt x="1326007" y="2177923"/>
                  </a:lnTo>
                  <a:lnTo>
                    <a:pt x="0" y="2177923"/>
                  </a:lnTo>
                  <a:lnTo>
                    <a:pt x="0" y="265175"/>
                  </a:ln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76551" y="3057905"/>
            <a:ext cx="1278890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400" spc="-20" dirty="0">
                <a:latin typeface="Arial"/>
                <a:cs typeface="Arial"/>
              </a:rPr>
              <a:t>Criar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para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35" dirty="0">
                <a:latin typeface="Arial"/>
                <a:cs typeface="Arial"/>
              </a:rPr>
              <a:t>o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15" dirty="0">
                <a:latin typeface="Arial"/>
                <a:cs typeface="Arial"/>
              </a:rPr>
              <a:t>nu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15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o  </a:t>
            </a:r>
            <a:r>
              <a:rPr sz="1400" b="1" spc="5" dirty="0">
                <a:latin typeface="Arial"/>
                <a:cs typeface="Arial"/>
              </a:rPr>
              <a:t>SEI!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31449" y="2397442"/>
            <a:ext cx="1619885" cy="2206625"/>
            <a:chOff x="4231449" y="2397442"/>
            <a:chExt cx="1619885" cy="2206625"/>
          </a:xfrm>
        </p:grpSpPr>
        <p:sp>
          <p:nvSpPr>
            <p:cNvPr id="11" name="object 11"/>
            <p:cNvSpPr/>
            <p:nvPr/>
          </p:nvSpPr>
          <p:spPr>
            <a:xfrm>
              <a:off x="4245736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10" h="2178050">
                  <a:moveTo>
                    <a:pt x="1591183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2177923"/>
                  </a:lnTo>
                  <a:lnTo>
                    <a:pt x="1326007" y="2177923"/>
                  </a:lnTo>
                  <a:lnTo>
                    <a:pt x="1373667" y="2173649"/>
                  </a:lnTo>
                  <a:lnTo>
                    <a:pt x="1418526" y="2161330"/>
                  </a:lnTo>
                  <a:lnTo>
                    <a:pt x="1459836" y="2141713"/>
                  </a:lnTo>
                  <a:lnTo>
                    <a:pt x="1496847" y="2115549"/>
                  </a:lnTo>
                  <a:lnTo>
                    <a:pt x="1528809" y="2083587"/>
                  </a:lnTo>
                  <a:lnTo>
                    <a:pt x="1554973" y="2046576"/>
                  </a:lnTo>
                  <a:lnTo>
                    <a:pt x="1574590" y="2005266"/>
                  </a:lnTo>
                  <a:lnTo>
                    <a:pt x="1586909" y="1960407"/>
                  </a:lnTo>
                  <a:lnTo>
                    <a:pt x="1591183" y="1912747"/>
                  </a:lnTo>
                  <a:lnTo>
                    <a:pt x="1591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5736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10" h="2178050">
                  <a:moveTo>
                    <a:pt x="265175" y="0"/>
                  </a:moveTo>
                  <a:lnTo>
                    <a:pt x="1591183" y="0"/>
                  </a:lnTo>
                  <a:lnTo>
                    <a:pt x="1591183" y="1912747"/>
                  </a:lnTo>
                  <a:lnTo>
                    <a:pt x="1586909" y="1960407"/>
                  </a:lnTo>
                  <a:lnTo>
                    <a:pt x="1574590" y="2005266"/>
                  </a:lnTo>
                  <a:lnTo>
                    <a:pt x="1554973" y="2046576"/>
                  </a:lnTo>
                  <a:lnTo>
                    <a:pt x="1528809" y="2083587"/>
                  </a:lnTo>
                  <a:lnTo>
                    <a:pt x="1496847" y="2115549"/>
                  </a:lnTo>
                  <a:lnTo>
                    <a:pt x="1459836" y="2141713"/>
                  </a:lnTo>
                  <a:lnTo>
                    <a:pt x="1418526" y="2161330"/>
                  </a:lnTo>
                  <a:lnTo>
                    <a:pt x="1373667" y="2173649"/>
                  </a:lnTo>
                  <a:lnTo>
                    <a:pt x="1326007" y="2177923"/>
                  </a:lnTo>
                  <a:lnTo>
                    <a:pt x="0" y="2177923"/>
                  </a:lnTo>
                  <a:lnTo>
                    <a:pt x="0" y="265175"/>
                  </a:ln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04359" y="3164522"/>
            <a:ext cx="1239520" cy="665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R</a:t>
            </a:r>
            <a:r>
              <a:rPr sz="1400" b="1" spc="15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f</a:t>
            </a:r>
            <a:r>
              <a:rPr sz="1400" b="1" spc="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1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15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s  </a:t>
            </a:r>
            <a:r>
              <a:rPr sz="1400" spc="-5" dirty="0">
                <a:latin typeface="Arial"/>
                <a:cs typeface="Arial"/>
              </a:rPr>
              <a:t>documentos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sistemas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58369" y="2397442"/>
            <a:ext cx="1619885" cy="2206625"/>
            <a:chOff x="6258369" y="2397442"/>
            <a:chExt cx="1619885" cy="2206625"/>
          </a:xfrm>
        </p:grpSpPr>
        <p:sp>
          <p:nvSpPr>
            <p:cNvPr id="15" name="object 15"/>
            <p:cNvSpPr/>
            <p:nvPr/>
          </p:nvSpPr>
          <p:spPr>
            <a:xfrm>
              <a:off x="6272657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09" h="2178050">
                  <a:moveTo>
                    <a:pt x="1591183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2177923"/>
                  </a:lnTo>
                  <a:lnTo>
                    <a:pt x="1326007" y="2177923"/>
                  </a:lnTo>
                  <a:lnTo>
                    <a:pt x="1373667" y="2173649"/>
                  </a:lnTo>
                  <a:lnTo>
                    <a:pt x="1418526" y="2161330"/>
                  </a:lnTo>
                  <a:lnTo>
                    <a:pt x="1459836" y="2141713"/>
                  </a:lnTo>
                  <a:lnTo>
                    <a:pt x="1496847" y="2115549"/>
                  </a:lnTo>
                  <a:lnTo>
                    <a:pt x="1528809" y="2083587"/>
                  </a:lnTo>
                  <a:lnTo>
                    <a:pt x="1554973" y="2046576"/>
                  </a:lnTo>
                  <a:lnTo>
                    <a:pt x="1574590" y="2005266"/>
                  </a:lnTo>
                  <a:lnTo>
                    <a:pt x="1586909" y="1960407"/>
                  </a:lnTo>
                  <a:lnTo>
                    <a:pt x="1591183" y="1912747"/>
                  </a:lnTo>
                  <a:lnTo>
                    <a:pt x="1591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2657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09" h="2178050">
                  <a:moveTo>
                    <a:pt x="265175" y="0"/>
                  </a:moveTo>
                  <a:lnTo>
                    <a:pt x="1591183" y="0"/>
                  </a:lnTo>
                  <a:lnTo>
                    <a:pt x="1591183" y="1912747"/>
                  </a:lnTo>
                  <a:lnTo>
                    <a:pt x="1586909" y="1960407"/>
                  </a:lnTo>
                  <a:lnTo>
                    <a:pt x="1574590" y="2005266"/>
                  </a:lnTo>
                  <a:lnTo>
                    <a:pt x="1554973" y="2046576"/>
                  </a:lnTo>
                  <a:lnTo>
                    <a:pt x="1528809" y="2083587"/>
                  </a:lnTo>
                  <a:lnTo>
                    <a:pt x="1496847" y="2115549"/>
                  </a:lnTo>
                  <a:lnTo>
                    <a:pt x="1459836" y="2141713"/>
                  </a:lnTo>
                  <a:lnTo>
                    <a:pt x="1418526" y="2161330"/>
                  </a:lnTo>
                  <a:lnTo>
                    <a:pt x="1373667" y="2173649"/>
                  </a:lnTo>
                  <a:lnTo>
                    <a:pt x="1326007" y="2177923"/>
                  </a:lnTo>
                  <a:lnTo>
                    <a:pt x="0" y="2177923"/>
                  </a:lnTo>
                  <a:lnTo>
                    <a:pt x="0" y="265175"/>
                  </a:ln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32550" y="3164522"/>
            <a:ext cx="1210310" cy="665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1400" spc="-15" dirty="0">
                <a:latin typeface="Arial"/>
                <a:cs typeface="Arial"/>
              </a:rPr>
              <a:t>Gerar </a:t>
            </a:r>
            <a:r>
              <a:rPr sz="1400" dirty="0">
                <a:latin typeface="Arial"/>
                <a:cs typeface="Arial"/>
              </a:rPr>
              <a:t>PDF </a:t>
            </a:r>
            <a:r>
              <a:rPr sz="1400" spc="5" dirty="0">
                <a:latin typeface="Arial"/>
                <a:cs typeface="Arial"/>
              </a:rPr>
              <a:t>do </a:t>
            </a:r>
            <a:r>
              <a:rPr sz="1400" spc="10" dirty="0">
                <a:latin typeface="Arial"/>
                <a:cs typeface="Arial"/>
              </a:rPr>
              <a:t> d</a:t>
            </a:r>
            <a:r>
              <a:rPr sz="1400" spc="-3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1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e</a:t>
            </a:r>
            <a:r>
              <a:rPr sz="1400" spc="10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  </a:t>
            </a:r>
            <a:r>
              <a:rPr sz="1400" b="1" spc="5" dirty="0">
                <a:latin typeface="Arial"/>
                <a:cs typeface="Arial"/>
              </a:rPr>
              <a:t>SP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Sem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Papel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85289" y="2397442"/>
            <a:ext cx="1619885" cy="2206625"/>
            <a:chOff x="8285289" y="2397442"/>
            <a:chExt cx="1619885" cy="2206625"/>
          </a:xfrm>
        </p:grpSpPr>
        <p:sp>
          <p:nvSpPr>
            <p:cNvPr id="19" name="object 19"/>
            <p:cNvSpPr/>
            <p:nvPr/>
          </p:nvSpPr>
          <p:spPr>
            <a:xfrm>
              <a:off x="8299577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09" h="2178050">
                  <a:moveTo>
                    <a:pt x="1591182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2177923"/>
                  </a:lnTo>
                  <a:lnTo>
                    <a:pt x="1326006" y="2177923"/>
                  </a:lnTo>
                  <a:lnTo>
                    <a:pt x="1373667" y="2173649"/>
                  </a:lnTo>
                  <a:lnTo>
                    <a:pt x="1418526" y="2161330"/>
                  </a:lnTo>
                  <a:lnTo>
                    <a:pt x="1459836" y="2141713"/>
                  </a:lnTo>
                  <a:lnTo>
                    <a:pt x="1496847" y="2115549"/>
                  </a:lnTo>
                  <a:lnTo>
                    <a:pt x="1528809" y="2083587"/>
                  </a:lnTo>
                  <a:lnTo>
                    <a:pt x="1554973" y="2046576"/>
                  </a:lnTo>
                  <a:lnTo>
                    <a:pt x="1574590" y="2005266"/>
                  </a:lnTo>
                  <a:lnTo>
                    <a:pt x="1586909" y="1960407"/>
                  </a:lnTo>
                  <a:lnTo>
                    <a:pt x="1591182" y="1912747"/>
                  </a:lnTo>
                  <a:lnTo>
                    <a:pt x="1591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99577" y="2411729"/>
              <a:ext cx="1591310" cy="2178050"/>
            </a:xfrm>
            <a:custGeom>
              <a:avLst/>
              <a:gdLst/>
              <a:ahLst/>
              <a:cxnLst/>
              <a:rect l="l" t="t" r="r" b="b"/>
              <a:pathLst>
                <a:path w="1591309" h="2178050">
                  <a:moveTo>
                    <a:pt x="265175" y="0"/>
                  </a:moveTo>
                  <a:lnTo>
                    <a:pt x="1591182" y="0"/>
                  </a:lnTo>
                  <a:lnTo>
                    <a:pt x="1591182" y="1912747"/>
                  </a:lnTo>
                  <a:lnTo>
                    <a:pt x="1586909" y="1960407"/>
                  </a:lnTo>
                  <a:lnTo>
                    <a:pt x="1574590" y="2005266"/>
                  </a:lnTo>
                  <a:lnTo>
                    <a:pt x="1554973" y="2046576"/>
                  </a:lnTo>
                  <a:lnTo>
                    <a:pt x="1528809" y="2083587"/>
                  </a:lnTo>
                  <a:lnTo>
                    <a:pt x="1496847" y="2115549"/>
                  </a:lnTo>
                  <a:lnTo>
                    <a:pt x="1459836" y="2141713"/>
                  </a:lnTo>
                  <a:lnTo>
                    <a:pt x="1418526" y="2161330"/>
                  </a:lnTo>
                  <a:lnTo>
                    <a:pt x="1373667" y="2173649"/>
                  </a:lnTo>
                  <a:lnTo>
                    <a:pt x="1326006" y="2177923"/>
                  </a:lnTo>
                  <a:lnTo>
                    <a:pt x="0" y="2177923"/>
                  </a:lnTo>
                  <a:lnTo>
                    <a:pt x="0" y="265175"/>
                  </a:ln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460358" y="3164522"/>
            <a:ext cx="1151890" cy="665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Anexar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</a:t>
            </a:r>
            <a:r>
              <a:rPr sz="1400" spc="-3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10" dirty="0">
                <a:latin typeface="Arial"/>
                <a:cs typeface="Arial"/>
              </a:rPr>
              <a:t>u</a:t>
            </a:r>
            <a:r>
              <a:rPr sz="1400" spc="3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e</a:t>
            </a:r>
            <a:r>
              <a:rPr sz="1400" spc="10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  </a:t>
            </a:r>
            <a:r>
              <a:rPr sz="1400" b="1" spc="5" dirty="0">
                <a:latin typeface="Arial"/>
                <a:cs typeface="Arial"/>
              </a:rPr>
              <a:t>SEI!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326496" y="2411729"/>
            <a:ext cx="1591310" cy="2178050"/>
          </a:xfrm>
          <a:custGeom>
            <a:avLst/>
            <a:gdLst/>
            <a:ahLst/>
            <a:cxnLst/>
            <a:rect l="l" t="t" r="r" b="b"/>
            <a:pathLst>
              <a:path w="1591309" h="2178050">
                <a:moveTo>
                  <a:pt x="265175" y="0"/>
                </a:moveTo>
                <a:lnTo>
                  <a:pt x="1591182" y="0"/>
                </a:lnTo>
                <a:lnTo>
                  <a:pt x="1591182" y="1912747"/>
                </a:lnTo>
                <a:lnTo>
                  <a:pt x="1586909" y="1960407"/>
                </a:lnTo>
                <a:lnTo>
                  <a:pt x="1574590" y="2005266"/>
                </a:lnTo>
                <a:lnTo>
                  <a:pt x="1554973" y="2046576"/>
                </a:lnTo>
                <a:lnTo>
                  <a:pt x="1528809" y="2083587"/>
                </a:lnTo>
                <a:lnTo>
                  <a:pt x="1496847" y="2115549"/>
                </a:lnTo>
                <a:lnTo>
                  <a:pt x="1459836" y="2141713"/>
                </a:lnTo>
                <a:lnTo>
                  <a:pt x="1418526" y="2161330"/>
                </a:lnTo>
                <a:lnTo>
                  <a:pt x="1373667" y="2173649"/>
                </a:lnTo>
                <a:lnTo>
                  <a:pt x="1326006" y="2177923"/>
                </a:lnTo>
                <a:lnTo>
                  <a:pt x="0" y="2177923"/>
                </a:lnTo>
                <a:lnTo>
                  <a:pt x="0" y="265175"/>
                </a:lnTo>
                <a:lnTo>
                  <a:pt x="4273" y="217515"/>
                </a:lnTo>
                <a:lnTo>
                  <a:pt x="16592" y="172656"/>
                </a:lnTo>
                <a:lnTo>
                  <a:pt x="36209" y="131346"/>
                </a:lnTo>
                <a:lnTo>
                  <a:pt x="62373" y="94335"/>
                </a:lnTo>
                <a:lnTo>
                  <a:pt x="94335" y="62373"/>
                </a:lnTo>
                <a:lnTo>
                  <a:pt x="131346" y="36209"/>
                </a:lnTo>
                <a:lnTo>
                  <a:pt x="172656" y="16592"/>
                </a:lnTo>
                <a:lnTo>
                  <a:pt x="217515" y="4273"/>
                </a:lnTo>
                <a:lnTo>
                  <a:pt x="265175" y="0"/>
                </a:lnTo>
                <a:close/>
              </a:path>
            </a:pathLst>
          </a:custGeom>
          <a:ln w="28575">
            <a:solidFill>
              <a:srgbClr val="169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488294" y="3057905"/>
            <a:ext cx="1213485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Dar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spc="15" dirty="0">
                <a:latin typeface="Arial"/>
                <a:cs typeface="Arial"/>
              </a:rPr>
              <a:t>a</a:t>
            </a:r>
            <a:r>
              <a:rPr sz="1400" b="1" spc="50" dirty="0">
                <a:latin typeface="Arial"/>
                <a:cs typeface="Arial"/>
              </a:rPr>
              <a:t>m</a:t>
            </a:r>
            <a:r>
              <a:rPr sz="1400" b="1" spc="1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2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ao  </a:t>
            </a:r>
            <a:r>
              <a:rPr sz="1400" dirty="0">
                <a:latin typeface="Arial"/>
                <a:cs typeface="Arial"/>
              </a:rPr>
              <a:t>documento </a:t>
            </a:r>
            <a:r>
              <a:rPr sz="1400" spc="5" dirty="0">
                <a:latin typeface="Arial"/>
                <a:cs typeface="Arial"/>
              </a:rPr>
              <a:t>no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SEI!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07464" y="3239770"/>
            <a:ext cx="8495030" cy="378460"/>
            <a:chOff x="1807464" y="3239770"/>
            <a:chExt cx="8495030" cy="378460"/>
          </a:xfrm>
        </p:grpSpPr>
        <p:sp>
          <p:nvSpPr>
            <p:cNvPr id="25" name="object 25"/>
            <p:cNvSpPr/>
            <p:nvPr/>
          </p:nvSpPr>
          <p:spPr>
            <a:xfrm>
              <a:off x="181381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191262" y="0"/>
                  </a:moveTo>
                  <a:lnTo>
                    <a:pt x="191262" y="91439"/>
                  </a:lnTo>
                  <a:lnTo>
                    <a:pt x="0" y="91439"/>
                  </a:lnTo>
                  <a:lnTo>
                    <a:pt x="0" y="274319"/>
                  </a:lnTo>
                  <a:lnTo>
                    <a:pt x="191262" y="274319"/>
                  </a:lnTo>
                  <a:lnTo>
                    <a:pt x="191262" y="365759"/>
                  </a:lnTo>
                  <a:lnTo>
                    <a:pt x="374142" y="182879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381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0" y="91439"/>
                  </a:moveTo>
                  <a:lnTo>
                    <a:pt x="191262" y="91439"/>
                  </a:lnTo>
                  <a:lnTo>
                    <a:pt x="191262" y="0"/>
                  </a:lnTo>
                  <a:lnTo>
                    <a:pt x="374142" y="182879"/>
                  </a:lnTo>
                  <a:lnTo>
                    <a:pt x="191262" y="365759"/>
                  </a:lnTo>
                  <a:lnTo>
                    <a:pt x="191262" y="274319"/>
                  </a:lnTo>
                  <a:lnTo>
                    <a:pt x="0" y="274319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9FB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4073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191262" y="0"/>
                  </a:moveTo>
                  <a:lnTo>
                    <a:pt x="191262" y="91439"/>
                  </a:lnTo>
                  <a:lnTo>
                    <a:pt x="0" y="91439"/>
                  </a:lnTo>
                  <a:lnTo>
                    <a:pt x="0" y="274319"/>
                  </a:lnTo>
                  <a:lnTo>
                    <a:pt x="191262" y="274319"/>
                  </a:lnTo>
                  <a:lnTo>
                    <a:pt x="191262" y="365759"/>
                  </a:lnTo>
                  <a:lnTo>
                    <a:pt x="374141" y="182879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4073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0" y="91439"/>
                  </a:moveTo>
                  <a:lnTo>
                    <a:pt x="191262" y="91439"/>
                  </a:lnTo>
                  <a:lnTo>
                    <a:pt x="191262" y="0"/>
                  </a:lnTo>
                  <a:lnTo>
                    <a:pt x="374141" y="182879"/>
                  </a:lnTo>
                  <a:lnTo>
                    <a:pt x="191262" y="365759"/>
                  </a:lnTo>
                  <a:lnTo>
                    <a:pt x="191262" y="274319"/>
                  </a:lnTo>
                  <a:lnTo>
                    <a:pt x="0" y="274319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9FB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6765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191262" y="0"/>
                  </a:moveTo>
                  <a:lnTo>
                    <a:pt x="191262" y="91439"/>
                  </a:lnTo>
                  <a:lnTo>
                    <a:pt x="0" y="91439"/>
                  </a:lnTo>
                  <a:lnTo>
                    <a:pt x="0" y="274319"/>
                  </a:lnTo>
                  <a:lnTo>
                    <a:pt x="191262" y="274319"/>
                  </a:lnTo>
                  <a:lnTo>
                    <a:pt x="191262" y="365759"/>
                  </a:lnTo>
                  <a:lnTo>
                    <a:pt x="374142" y="182879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6765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0" y="91439"/>
                  </a:moveTo>
                  <a:lnTo>
                    <a:pt x="191262" y="91439"/>
                  </a:lnTo>
                  <a:lnTo>
                    <a:pt x="191262" y="0"/>
                  </a:lnTo>
                  <a:lnTo>
                    <a:pt x="374142" y="182879"/>
                  </a:lnTo>
                  <a:lnTo>
                    <a:pt x="191262" y="365759"/>
                  </a:lnTo>
                  <a:lnTo>
                    <a:pt x="191262" y="274319"/>
                  </a:lnTo>
                  <a:lnTo>
                    <a:pt x="0" y="274319"/>
                  </a:lnTo>
                  <a:lnTo>
                    <a:pt x="0" y="91439"/>
                  </a:lnTo>
                  <a:close/>
                </a:path>
              </a:pathLst>
            </a:custGeom>
            <a:ln w="12699">
              <a:solidFill>
                <a:srgbClr val="9FB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94573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191261" y="0"/>
                  </a:moveTo>
                  <a:lnTo>
                    <a:pt x="191261" y="91439"/>
                  </a:lnTo>
                  <a:lnTo>
                    <a:pt x="0" y="91439"/>
                  </a:lnTo>
                  <a:lnTo>
                    <a:pt x="0" y="274319"/>
                  </a:lnTo>
                  <a:lnTo>
                    <a:pt x="191261" y="274319"/>
                  </a:lnTo>
                  <a:lnTo>
                    <a:pt x="191261" y="365759"/>
                  </a:lnTo>
                  <a:lnTo>
                    <a:pt x="374142" y="182879"/>
                  </a:lnTo>
                  <a:lnTo>
                    <a:pt x="191261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94573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0" y="91439"/>
                  </a:moveTo>
                  <a:lnTo>
                    <a:pt x="191261" y="91439"/>
                  </a:lnTo>
                  <a:lnTo>
                    <a:pt x="191261" y="0"/>
                  </a:lnTo>
                  <a:lnTo>
                    <a:pt x="374142" y="182879"/>
                  </a:lnTo>
                  <a:lnTo>
                    <a:pt x="191261" y="365759"/>
                  </a:lnTo>
                  <a:lnTo>
                    <a:pt x="191261" y="274319"/>
                  </a:lnTo>
                  <a:lnTo>
                    <a:pt x="0" y="274319"/>
                  </a:lnTo>
                  <a:lnTo>
                    <a:pt x="0" y="91439"/>
                  </a:lnTo>
                  <a:close/>
                </a:path>
              </a:pathLst>
            </a:custGeom>
            <a:ln w="12699">
              <a:solidFill>
                <a:srgbClr val="9FB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2149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191261" y="0"/>
                  </a:moveTo>
                  <a:lnTo>
                    <a:pt x="191261" y="91439"/>
                  </a:lnTo>
                  <a:lnTo>
                    <a:pt x="0" y="91439"/>
                  </a:lnTo>
                  <a:lnTo>
                    <a:pt x="0" y="274319"/>
                  </a:lnTo>
                  <a:lnTo>
                    <a:pt x="191261" y="274319"/>
                  </a:lnTo>
                  <a:lnTo>
                    <a:pt x="191261" y="365759"/>
                  </a:lnTo>
                  <a:lnTo>
                    <a:pt x="374141" y="182879"/>
                  </a:lnTo>
                  <a:lnTo>
                    <a:pt x="191261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21494" y="3246120"/>
              <a:ext cx="374650" cy="365760"/>
            </a:xfrm>
            <a:custGeom>
              <a:avLst/>
              <a:gdLst/>
              <a:ahLst/>
              <a:cxnLst/>
              <a:rect l="l" t="t" r="r" b="b"/>
              <a:pathLst>
                <a:path w="374650" h="365760">
                  <a:moveTo>
                    <a:pt x="0" y="91439"/>
                  </a:moveTo>
                  <a:lnTo>
                    <a:pt x="191261" y="91439"/>
                  </a:lnTo>
                  <a:lnTo>
                    <a:pt x="191261" y="0"/>
                  </a:lnTo>
                  <a:lnTo>
                    <a:pt x="374141" y="182879"/>
                  </a:lnTo>
                  <a:lnTo>
                    <a:pt x="191261" y="365759"/>
                  </a:lnTo>
                  <a:lnTo>
                    <a:pt x="191261" y="274319"/>
                  </a:lnTo>
                  <a:lnTo>
                    <a:pt x="0" y="274319"/>
                  </a:lnTo>
                  <a:lnTo>
                    <a:pt x="0" y="91439"/>
                  </a:lnTo>
                  <a:close/>
                </a:path>
              </a:pathLst>
            </a:custGeom>
            <a:ln w="12700">
              <a:solidFill>
                <a:srgbClr val="9FB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632825" y="2390648"/>
              <a:ext cx="3014980" cy="2495550"/>
            </a:xfrm>
            <a:custGeom>
              <a:avLst/>
              <a:gdLst/>
              <a:ahLst/>
              <a:cxnLst/>
              <a:rect l="l" t="t" r="r" b="b"/>
              <a:pathLst>
                <a:path w="3014979" h="2495550">
                  <a:moveTo>
                    <a:pt x="3014979" y="0"/>
                  </a:moveTo>
                  <a:lnTo>
                    <a:pt x="415925" y="0"/>
                  </a:lnTo>
                  <a:lnTo>
                    <a:pt x="367413" y="2797"/>
                  </a:lnTo>
                  <a:lnTo>
                    <a:pt x="320546" y="10983"/>
                  </a:lnTo>
                  <a:lnTo>
                    <a:pt x="275637" y="24244"/>
                  </a:lnTo>
                  <a:lnTo>
                    <a:pt x="232996" y="42269"/>
                  </a:lnTo>
                  <a:lnTo>
                    <a:pt x="192937" y="64746"/>
                  </a:lnTo>
                  <a:lnTo>
                    <a:pt x="155770" y="91363"/>
                  </a:lnTo>
                  <a:lnTo>
                    <a:pt x="121808" y="121808"/>
                  </a:lnTo>
                  <a:lnTo>
                    <a:pt x="91363" y="155770"/>
                  </a:lnTo>
                  <a:lnTo>
                    <a:pt x="64746" y="192937"/>
                  </a:lnTo>
                  <a:lnTo>
                    <a:pt x="42269" y="232996"/>
                  </a:lnTo>
                  <a:lnTo>
                    <a:pt x="24244" y="275637"/>
                  </a:lnTo>
                  <a:lnTo>
                    <a:pt x="10983" y="320546"/>
                  </a:lnTo>
                  <a:lnTo>
                    <a:pt x="2797" y="367413"/>
                  </a:lnTo>
                  <a:lnTo>
                    <a:pt x="0" y="415925"/>
                  </a:lnTo>
                  <a:lnTo>
                    <a:pt x="0" y="2495550"/>
                  </a:lnTo>
                  <a:lnTo>
                    <a:pt x="2599054" y="2495550"/>
                  </a:lnTo>
                  <a:lnTo>
                    <a:pt x="2647566" y="2492750"/>
                  </a:lnTo>
                  <a:lnTo>
                    <a:pt x="2694433" y="2484559"/>
                  </a:lnTo>
                  <a:lnTo>
                    <a:pt x="2739342" y="2471290"/>
                  </a:lnTo>
                  <a:lnTo>
                    <a:pt x="2781983" y="2453255"/>
                  </a:lnTo>
                  <a:lnTo>
                    <a:pt x="2822042" y="2430766"/>
                  </a:lnTo>
                  <a:lnTo>
                    <a:pt x="2859209" y="2404136"/>
                  </a:lnTo>
                  <a:lnTo>
                    <a:pt x="2893171" y="2373677"/>
                  </a:lnTo>
                  <a:lnTo>
                    <a:pt x="2923616" y="2339702"/>
                  </a:lnTo>
                  <a:lnTo>
                    <a:pt x="2950233" y="2302522"/>
                  </a:lnTo>
                  <a:lnTo>
                    <a:pt x="2972710" y="2262451"/>
                  </a:lnTo>
                  <a:lnTo>
                    <a:pt x="2990735" y="2219800"/>
                  </a:lnTo>
                  <a:lnTo>
                    <a:pt x="3003996" y="2174883"/>
                  </a:lnTo>
                  <a:lnTo>
                    <a:pt x="3012182" y="2128011"/>
                  </a:lnTo>
                  <a:lnTo>
                    <a:pt x="3014979" y="2079497"/>
                  </a:lnTo>
                  <a:lnTo>
                    <a:pt x="3014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32825" y="2390648"/>
              <a:ext cx="3014980" cy="2495550"/>
            </a:xfrm>
            <a:custGeom>
              <a:avLst/>
              <a:gdLst/>
              <a:ahLst/>
              <a:cxnLst/>
              <a:rect l="l" t="t" r="r" b="b"/>
              <a:pathLst>
                <a:path w="3014979" h="2495550">
                  <a:moveTo>
                    <a:pt x="415925" y="0"/>
                  </a:moveTo>
                  <a:lnTo>
                    <a:pt x="3014979" y="0"/>
                  </a:lnTo>
                  <a:lnTo>
                    <a:pt x="3014979" y="2079497"/>
                  </a:lnTo>
                  <a:lnTo>
                    <a:pt x="3012182" y="2128011"/>
                  </a:lnTo>
                  <a:lnTo>
                    <a:pt x="3003996" y="2174883"/>
                  </a:lnTo>
                  <a:lnTo>
                    <a:pt x="2990735" y="2219800"/>
                  </a:lnTo>
                  <a:lnTo>
                    <a:pt x="2972710" y="2262451"/>
                  </a:lnTo>
                  <a:lnTo>
                    <a:pt x="2950233" y="2302522"/>
                  </a:lnTo>
                  <a:lnTo>
                    <a:pt x="2923616" y="2339702"/>
                  </a:lnTo>
                  <a:lnTo>
                    <a:pt x="2893171" y="2373677"/>
                  </a:lnTo>
                  <a:lnTo>
                    <a:pt x="2859209" y="2404136"/>
                  </a:lnTo>
                  <a:lnTo>
                    <a:pt x="2822042" y="2430766"/>
                  </a:lnTo>
                  <a:lnTo>
                    <a:pt x="2781983" y="2453255"/>
                  </a:lnTo>
                  <a:lnTo>
                    <a:pt x="2739342" y="2471290"/>
                  </a:lnTo>
                  <a:lnTo>
                    <a:pt x="2694433" y="2484559"/>
                  </a:lnTo>
                  <a:lnTo>
                    <a:pt x="2647566" y="2492750"/>
                  </a:lnTo>
                  <a:lnTo>
                    <a:pt x="2599054" y="2495550"/>
                  </a:lnTo>
                  <a:lnTo>
                    <a:pt x="0" y="2495550"/>
                  </a:lnTo>
                  <a:lnTo>
                    <a:pt x="0" y="415925"/>
                  </a:lnTo>
                  <a:lnTo>
                    <a:pt x="2797" y="367413"/>
                  </a:lnTo>
                  <a:lnTo>
                    <a:pt x="10983" y="320546"/>
                  </a:lnTo>
                  <a:lnTo>
                    <a:pt x="24244" y="275637"/>
                  </a:lnTo>
                  <a:lnTo>
                    <a:pt x="42269" y="232996"/>
                  </a:lnTo>
                  <a:lnTo>
                    <a:pt x="64746" y="192937"/>
                  </a:lnTo>
                  <a:lnTo>
                    <a:pt x="91363" y="155770"/>
                  </a:lnTo>
                  <a:lnTo>
                    <a:pt x="121808" y="121808"/>
                  </a:lnTo>
                  <a:lnTo>
                    <a:pt x="155770" y="91363"/>
                  </a:lnTo>
                  <a:lnTo>
                    <a:pt x="192937" y="64746"/>
                  </a:lnTo>
                  <a:lnTo>
                    <a:pt x="232996" y="42269"/>
                  </a:lnTo>
                  <a:lnTo>
                    <a:pt x="275637" y="24244"/>
                  </a:lnTo>
                  <a:lnTo>
                    <a:pt x="320546" y="10983"/>
                  </a:lnTo>
                  <a:lnTo>
                    <a:pt x="367413" y="2797"/>
                  </a:lnTo>
                  <a:lnTo>
                    <a:pt x="415925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37930" y="2768600"/>
            <a:ext cx="261048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Acesse</a:t>
            </a:r>
            <a:r>
              <a:rPr sz="1600" spc="40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SEI!</a:t>
            </a:r>
            <a:r>
              <a:rPr sz="1600" b="1" spc="4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inicie</a:t>
            </a:r>
            <a:r>
              <a:rPr sz="1600" spc="409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um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20" dirty="0">
                <a:latin typeface="Arial"/>
                <a:cs typeface="Arial"/>
              </a:rPr>
              <a:t>processo.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7930" y="3499484"/>
            <a:ext cx="260667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6500" algn="l"/>
                <a:tab pos="1626235" algn="l"/>
                <a:tab pos="2362835" algn="l"/>
              </a:tabLst>
            </a:pPr>
            <a:r>
              <a:rPr sz="1600" spc="-2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spc="35" dirty="0">
                <a:latin typeface="Arial"/>
                <a:cs typeface="Arial"/>
              </a:rPr>
              <a:t>l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35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spc="-30" dirty="0">
                <a:latin typeface="Arial"/>
                <a:cs typeface="Arial"/>
              </a:rPr>
              <a:t>T</a:t>
            </a:r>
            <a:r>
              <a:rPr sz="1600" b="1" spc="50" dirty="0">
                <a:latin typeface="Arial"/>
                <a:cs typeface="Arial"/>
              </a:rPr>
              <a:t>i</a:t>
            </a:r>
            <a:r>
              <a:rPr sz="1600" b="1" spc="-30" dirty="0">
                <a:latin typeface="Arial"/>
                <a:cs typeface="Arial"/>
              </a:rPr>
              <a:t>p</a:t>
            </a:r>
            <a:r>
              <a:rPr sz="1600" b="1" dirty="0">
                <a:latin typeface="Arial"/>
                <a:cs typeface="Arial"/>
              </a:rPr>
              <a:t>o	</a:t>
            </a:r>
            <a:r>
              <a:rPr sz="1600" b="1" spc="-35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092200" algn="l"/>
                <a:tab pos="1651635" algn="l"/>
              </a:tabLst>
            </a:pPr>
            <a:r>
              <a:rPr sz="1600" b="1" spc="-10" dirty="0">
                <a:latin typeface="Arial"/>
                <a:cs typeface="Arial"/>
              </a:rPr>
              <a:t>Processo	</a:t>
            </a:r>
            <a:r>
              <a:rPr sz="1600" spc="-15" dirty="0">
                <a:latin typeface="Arial"/>
                <a:cs typeface="Arial"/>
              </a:rPr>
              <a:t>com	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6518" y="3747071"/>
            <a:ext cx="6972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latin typeface="Arial"/>
                <a:cs typeface="Arial"/>
              </a:rPr>
              <a:t>m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6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7930" y="3988752"/>
            <a:ext cx="2623820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150" algn="l"/>
                <a:tab pos="1085850" algn="l"/>
                <a:tab pos="1931035" algn="l"/>
                <a:tab pos="2331085" algn="l"/>
              </a:tabLst>
            </a:pP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45" dirty="0">
                <a:latin typeface="Arial"/>
                <a:cs typeface="Arial"/>
              </a:rPr>
              <a:t>o</a:t>
            </a:r>
            <a:r>
              <a:rPr sz="1600" spc="1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e	</a:t>
            </a: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o	</a:t>
            </a:r>
            <a:r>
              <a:rPr sz="1600" spc="60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o</a:t>
            </a:r>
            <a:r>
              <a:rPr sz="1600" spc="-45" dirty="0">
                <a:latin typeface="Arial"/>
                <a:cs typeface="Arial"/>
              </a:rPr>
              <a:t>de</a:t>
            </a:r>
            <a:r>
              <a:rPr sz="1600" spc="40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o	</a:t>
            </a: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o	</a:t>
            </a:r>
            <a:r>
              <a:rPr sz="1600" spc="30" dirty="0">
                <a:latin typeface="Arial"/>
                <a:cs typeface="Arial"/>
              </a:rPr>
              <a:t>SP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25" dirty="0">
                <a:latin typeface="Arial"/>
                <a:cs typeface="Arial"/>
              </a:rPr>
              <a:t>Sem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Papel.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8378" y="1357122"/>
            <a:ext cx="8145780" cy="4562475"/>
            <a:chOff x="488378" y="1357122"/>
            <a:chExt cx="8145780" cy="45624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903" y="1366647"/>
              <a:ext cx="7811897" cy="45434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3141" y="1361884"/>
              <a:ext cx="7821930" cy="4552950"/>
            </a:xfrm>
            <a:custGeom>
              <a:avLst/>
              <a:gdLst/>
              <a:ahLst/>
              <a:cxnLst/>
              <a:rect l="l" t="t" r="r" b="b"/>
              <a:pathLst>
                <a:path w="7821930" h="4552950">
                  <a:moveTo>
                    <a:pt x="0" y="4552950"/>
                  </a:moveTo>
                  <a:lnTo>
                    <a:pt x="7821422" y="4552950"/>
                  </a:lnTo>
                  <a:lnTo>
                    <a:pt x="7821422" y="0"/>
                  </a:lnTo>
                  <a:lnTo>
                    <a:pt x="0" y="0"/>
                  </a:lnTo>
                  <a:lnTo>
                    <a:pt x="0" y="45529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6772" y="3743134"/>
              <a:ext cx="1315720" cy="224154"/>
            </a:xfrm>
            <a:custGeom>
              <a:avLst/>
              <a:gdLst/>
              <a:ahLst/>
              <a:cxnLst/>
              <a:rect l="l" t="t" r="r" b="b"/>
              <a:pathLst>
                <a:path w="1315720" h="224154">
                  <a:moveTo>
                    <a:pt x="0" y="223837"/>
                  </a:moveTo>
                  <a:lnTo>
                    <a:pt x="1315339" y="223837"/>
                  </a:lnTo>
                  <a:lnTo>
                    <a:pt x="1315339" y="0"/>
                  </a:lnTo>
                  <a:lnTo>
                    <a:pt x="0" y="0"/>
                  </a:lnTo>
                  <a:lnTo>
                    <a:pt x="0" y="22383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51983" y="3624072"/>
              <a:ext cx="3681729" cy="269240"/>
            </a:xfrm>
            <a:custGeom>
              <a:avLst/>
              <a:gdLst/>
              <a:ahLst/>
              <a:cxnLst/>
              <a:rect l="l" t="t" r="r" b="b"/>
              <a:pathLst>
                <a:path w="3681729" h="269239">
                  <a:moveTo>
                    <a:pt x="83057" y="183133"/>
                  </a:moveTo>
                  <a:lnTo>
                    <a:pt x="0" y="231012"/>
                  </a:lnTo>
                  <a:lnTo>
                    <a:pt x="88137" y="268731"/>
                  </a:lnTo>
                  <a:lnTo>
                    <a:pt x="86494" y="241045"/>
                  </a:lnTo>
                  <a:lnTo>
                    <a:pt x="72136" y="241045"/>
                  </a:lnTo>
                  <a:lnTo>
                    <a:pt x="70485" y="212470"/>
                  </a:lnTo>
                  <a:lnTo>
                    <a:pt x="84749" y="211631"/>
                  </a:lnTo>
                  <a:lnTo>
                    <a:pt x="83057" y="183133"/>
                  </a:lnTo>
                  <a:close/>
                </a:path>
                <a:path w="3681729" h="269239">
                  <a:moveTo>
                    <a:pt x="84749" y="211631"/>
                  </a:moveTo>
                  <a:lnTo>
                    <a:pt x="70485" y="212470"/>
                  </a:lnTo>
                  <a:lnTo>
                    <a:pt x="72136" y="241045"/>
                  </a:lnTo>
                  <a:lnTo>
                    <a:pt x="86444" y="240203"/>
                  </a:lnTo>
                  <a:lnTo>
                    <a:pt x="84749" y="211631"/>
                  </a:lnTo>
                  <a:close/>
                </a:path>
                <a:path w="3681729" h="269239">
                  <a:moveTo>
                    <a:pt x="86444" y="240203"/>
                  </a:moveTo>
                  <a:lnTo>
                    <a:pt x="72136" y="241045"/>
                  </a:lnTo>
                  <a:lnTo>
                    <a:pt x="86494" y="241045"/>
                  </a:lnTo>
                  <a:lnTo>
                    <a:pt x="86444" y="240203"/>
                  </a:lnTo>
                  <a:close/>
                </a:path>
                <a:path w="3681729" h="269239">
                  <a:moveTo>
                    <a:pt x="3679951" y="0"/>
                  </a:moveTo>
                  <a:lnTo>
                    <a:pt x="84749" y="211631"/>
                  </a:lnTo>
                  <a:lnTo>
                    <a:pt x="86444" y="240203"/>
                  </a:lnTo>
                  <a:lnTo>
                    <a:pt x="3681730" y="28575"/>
                  </a:lnTo>
                  <a:lnTo>
                    <a:pt x="3679951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199" y="1418844"/>
              <a:ext cx="7851013" cy="32293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1436" y="1414144"/>
              <a:ext cx="7860665" cy="3239135"/>
            </a:xfrm>
            <a:custGeom>
              <a:avLst/>
              <a:gdLst/>
              <a:ahLst/>
              <a:cxnLst/>
              <a:rect l="l" t="t" r="r" b="b"/>
              <a:pathLst>
                <a:path w="7860665" h="3239135">
                  <a:moveTo>
                    <a:pt x="0" y="3238880"/>
                  </a:moveTo>
                  <a:lnTo>
                    <a:pt x="7860538" y="3238880"/>
                  </a:lnTo>
                  <a:lnTo>
                    <a:pt x="7860538" y="0"/>
                  </a:lnTo>
                  <a:lnTo>
                    <a:pt x="0" y="0"/>
                  </a:lnTo>
                  <a:lnTo>
                    <a:pt x="0" y="32388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86216" y="2004314"/>
              <a:ext cx="3061970" cy="3229610"/>
            </a:xfrm>
            <a:custGeom>
              <a:avLst/>
              <a:gdLst/>
              <a:ahLst/>
              <a:cxnLst/>
              <a:rect l="l" t="t" r="r" b="b"/>
              <a:pathLst>
                <a:path w="3061970" h="3229610">
                  <a:moveTo>
                    <a:pt x="3061588" y="0"/>
                  </a:moveTo>
                  <a:lnTo>
                    <a:pt x="510285" y="0"/>
                  </a:lnTo>
                  <a:lnTo>
                    <a:pt x="461143" y="2336"/>
                  </a:lnTo>
                  <a:lnTo>
                    <a:pt x="413322" y="9201"/>
                  </a:lnTo>
                  <a:lnTo>
                    <a:pt x="367036" y="20382"/>
                  </a:lnTo>
                  <a:lnTo>
                    <a:pt x="322499" y="35665"/>
                  </a:lnTo>
                  <a:lnTo>
                    <a:pt x="279925" y="54836"/>
                  </a:lnTo>
                  <a:lnTo>
                    <a:pt x="239528" y="77681"/>
                  </a:lnTo>
                  <a:lnTo>
                    <a:pt x="201522" y="103986"/>
                  </a:lnTo>
                  <a:lnTo>
                    <a:pt x="166120" y="133537"/>
                  </a:lnTo>
                  <a:lnTo>
                    <a:pt x="133537" y="166120"/>
                  </a:lnTo>
                  <a:lnTo>
                    <a:pt x="103986" y="201522"/>
                  </a:lnTo>
                  <a:lnTo>
                    <a:pt x="77681" y="239528"/>
                  </a:lnTo>
                  <a:lnTo>
                    <a:pt x="54836" y="279925"/>
                  </a:lnTo>
                  <a:lnTo>
                    <a:pt x="35665" y="322499"/>
                  </a:lnTo>
                  <a:lnTo>
                    <a:pt x="20382" y="367036"/>
                  </a:lnTo>
                  <a:lnTo>
                    <a:pt x="9201" y="413322"/>
                  </a:lnTo>
                  <a:lnTo>
                    <a:pt x="2336" y="461143"/>
                  </a:lnTo>
                  <a:lnTo>
                    <a:pt x="0" y="510286"/>
                  </a:lnTo>
                  <a:lnTo>
                    <a:pt x="0" y="3229356"/>
                  </a:lnTo>
                  <a:lnTo>
                    <a:pt x="2551303" y="3229356"/>
                  </a:lnTo>
                  <a:lnTo>
                    <a:pt x="2600445" y="3227019"/>
                  </a:lnTo>
                  <a:lnTo>
                    <a:pt x="2648266" y="3220154"/>
                  </a:lnTo>
                  <a:lnTo>
                    <a:pt x="2694552" y="3208973"/>
                  </a:lnTo>
                  <a:lnTo>
                    <a:pt x="2739089" y="3193690"/>
                  </a:lnTo>
                  <a:lnTo>
                    <a:pt x="2781663" y="3174519"/>
                  </a:lnTo>
                  <a:lnTo>
                    <a:pt x="2822060" y="3151674"/>
                  </a:lnTo>
                  <a:lnTo>
                    <a:pt x="2860066" y="3125369"/>
                  </a:lnTo>
                  <a:lnTo>
                    <a:pt x="2895468" y="3095818"/>
                  </a:lnTo>
                  <a:lnTo>
                    <a:pt x="2928051" y="3063235"/>
                  </a:lnTo>
                  <a:lnTo>
                    <a:pt x="2957602" y="3027833"/>
                  </a:lnTo>
                  <a:lnTo>
                    <a:pt x="2983907" y="2989827"/>
                  </a:lnTo>
                  <a:lnTo>
                    <a:pt x="3006752" y="2949430"/>
                  </a:lnTo>
                  <a:lnTo>
                    <a:pt x="3025923" y="2906856"/>
                  </a:lnTo>
                  <a:lnTo>
                    <a:pt x="3041206" y="2862319"/>
                  </a:lnTo>
                  <a:lnTo>
                    <a:pt x="3052387" y="2816033"/>
                  </a:lnTo>
                  <a:lnTo>
                    <a:pt x="3059252" y="2768212"/>
                  </a:lnTo>
                  <a:lnTo>
                    <a:pt x="3061588" y="2719070"/>
                  </a:lnTo>
                  <a:lnTo>
                    <a:pt x="3061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86216" y="2004314"/>
              <a:ext cx="3061970" cy="3229610"/>
            </a:xfrm>
            <a:custGeom>
              <a:avLst/>
              <a:gdLst/>
              <a:ahLst/>
              <a:cxnLst/>
              <a:rect l="l" t="t" r="r" b="b"/>
              <a:pathLst>
                <a:path w="3061970" h="3229610">
                  <a:moveTo>
                    <a:pt x="510285" y="0"/>
                  </a:moveTo>
                  <a:lnTo>
                    <a:pt x="3061588" y="0"/>
                  </a:lnTo>
                  <a:lnTo>
                    <a:pt x="3061588" y="2719070"/>
                  </a:lnTo>
                  <a:lnTo>
                    <a:pt x="3059252" y="2768212"/>
                  </a:lnTo>
                  <a:lnTo>
                    <a:pt x="3052387" y="2816033"/>
                  </a:lnTo>
                  <a:lnTo>
                    <a:pt x="3041206" y="2862319"/>
                  </a:lnTo>
                  <a:lnTo>
                    <a:pt x="3025923" y="2906856"/>
                  </a:lnTo>
                  <a:lnTo>
                    <a:pt x="3006752" y="2949430"/>
                  </a:lnTo>
                  <a:lnTo>
                    <a:pt x="2983907" y="2989827"/>
                  </a:lnTo>
                  <a:lnTo>
                    <a:pt x="2957602" y="3027833"/>
                  </a:lnTo>
                  <a:lnTo>
                    <a:pt x="2928051" y="3063235"/>
                  </a:lnTo>
                  <a:lnTo>
                    <a:pt x="2895468" y="3095818"/>
                  </a:lnTo>
                  <a:lnTo>
                    <a:pt x="2860066" y="3125369"/>
                  </a:lnTo>
                  <a:lnTo>
                    <a:pt x="2822060" y="3151674"/>
                  </a:lnTo>
                  <a:lnTo>
                    <a:pt x="2781663" y="3174519"/>
                  </a:lnTo>
                  <a:lnTo>
                    <a:pt x="2739089" y="3193690"/>
                  </a:lnTo>
                  <a:lnTo>
                    <a:pt x="2694552" y="3208973"/>
                  </a:lnTo>
                  <a:lnTo>
                    <a:pt x="2648266" y="3220154"/>
                  </a:lnTo>
                  <a:lnTo>
                    <a:pt x="2600445" y="3227019"/>
                  </a:lnTo>
                  <a:lnTo>
                    <a:pt x="2551303" y="3229356"/>
                  </a:lnTo>
                  <a:lnTo>
                    <a:pt x="0" y="3229356"/>
                  </a:lnTo>
                  <a:lnTo>
                    <a:pt x="0" y="510286"/>
                  </a:lnTo>
                  <a:lnTo>
                    <a:pt x="2336" y="461143"/>
                  </a:lnTo>
                  <a:lnTo>
                    <a:pt x="9201" y="413322"/>
                  </a:lnTo>
                  <a:lnTo>
                    <a:pt x="20382" y="367036"/>
                  </a:lnTo>
                  <a:lnTo>
                    <a:pt x="35665" y="322499"/>
                  </a:lnTo>
                  <a:lnTo>
                    <a:pt x="54836" y="279925"/>
                  </a:lnTo>
                  <a:lnTo>
                    <a:pt x="77681" y="239528"/>
                  </a:lnTo>
                  <a:lnTo>
                    <a:pt x="103986" y="201522"/>
                  </a:lnTo>
                  <a:lnTo>
                    <a:pt x="133537" y="166120"/>
                  </a:lnTo>
                  <a:lnTo>
                    <a:pt x="166120" y="133537"/>
                  </a:lnTo>
                  <a:lnTo>
                    <a:pt x="201522" y="103986"/>
                  </a:lnTo>
                  <a:lnTo>
                    <a:pt x="239528" y="77681"/>
                  </a:lnTo>
                  <a:lnTo>
                    <a:pt x="279925" y="54836"/>
                  </a:lnTo>
                  <a:lnTo>
                    <a:pt x="322499" y="35665"/>
                  </a:lnTo>
                  <a:lnTo>
                    <a:pt x="367036" y="20382"/>
                  </a:lnTo>
                  <a:lnTo>
                    <a:pt x="413322" y="9201"/>
                  </a:lnTo>
                  <a:lnTo>
                    <a:pt x="461143" y="2336"/>
                  </a:lnTo>
                  <a:lnTo>
                    <a:pt x="510285" y="0"/>
                  </a:lnTo>
                  <a:close/>
                </a:path>
              </a:pathLst>
            </a:custGeom>
            <a:ln w="28574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18880" y="2260917"/>
            <a:ext cx="2607945" cy="2710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00299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Volte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ao </a:t>
            </a:r>
            <a:r>
              <a:rPr sz="1600" b="1" spc="15" dirty="0">
                <a:latin typeface="Arial"/>
                <a:cs typeface="Arial"/>
              </a:rPr>
              <a:t>SP </a:t>
            </a:r>
            <a:r>
              <a:rPr sz="1600" b="1" spc="-5" dirty="0">
                <a:latin typeface="Arial"/>
                <a:cs typeface="Arial"/>
              </a:rPr>
              <a:t>Sem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Papel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acesse</a:t>
            </a:r>
            <a:r>
              <a:rPr sz="1600" spc="-5" dirty="0">
                <a:latin typeface="Arial"/>
                <a:cs typeface="Arial"/>
              </a:rPr>
              <a:t> o</a:t>
            </a:r>
            <a:r>
              <a:rPr sz="1600" dirty="0">
                <a:latin typeface="Arial"/>
                <a:cs typeface="Arial"/>
              </a:rPr>
              <a:t> documento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que 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passará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SEI!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 marL="298450" marR="5080" indent="-286385">
              <a:lnSpc>
                <a:spcPts val="1900"/>
              </a:lnSpc>
              <a:buFont typeface="Wingdings"/>
              <a:buChar char=""/>
              <a:tabLst>
                <a:tab pos="299085" algn="l"/>
                <a:tab pos="1282700" algn="l"/>
                <a:tab pos="1981835" algn="l"/>
              </a:tabLst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q</a:t>
            </a:r>
            <a:r>
              <a:rPr sz="1600" spc="5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30" dirty="0">
                <a:latin typeface="Arial"/>
                <a:cs typeface="Arial"/>
              </a:rPr>
              <a:t>n</a:t>
            </a:r>
            <a:r>
              <a:rPr sz="1600" b="1" spc="5" dirty="0">
                <a:latin typeface="Arial"/>
                <a:cs typeface="Arial"/>
              </a:rPr>
              <a:t>c</a:t>
            </a:r>
            <a:r>
              <a:rPr sz="1600" b="1" spc="50" dirty="0">
                <a:latin typeface="Arial"/>
                <a:cs typeface="Arial"/>
              </a:rPr>
              <a:t>l</a:t>
            </a:r>
            <a:r>
              <a:rPr sz="1600" b="1" spc="-30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r  </a:t>
            </a:r>
            <a:r>
              <a:rPr sz="1600" b="1" spc="-15" dirty="0">
                <a:latin typeface="Arial"/>
                <a:cs typeface="Arial"/>
              </a:rPr>
              <a:t>Documento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8450" indent="-286385">
              <a:lnSpc>
                <a:spcPts val="1885"/>
              </a:lnSpc>
              <a:buFont typeface="Wingdings"/>
              <a:buChar char=""/>
              <a:tabLst>
                <a:tab pos="299085" algn="l"/>
                <a:tab pos="1499235" algn="l"/>
                <a:tab pos="1924685" algn="l"/>
              </a:tabLst>
            </a:pPr>
            <a:r>
              <a:rPr sz="1600" spc="-10" dirty="0">
                <a:latin typeface="Arial"/>
                <a:cs typeface="Arial"/>
              </a:rPr>
              <a:t>Selecione	</a:t>
            </a:r>
            <a:r>
              <a:rPr sz="1600" dirty="0">
                <a:latin typeface="Arial"/>
                <a:cs typeface="Arial"/>
              </a:rPr>
              <a:t>o	</a:t>
            </a:r>
            <a:r>
              <a:rPr sz="1600" spc="-5" dirty="0">
                <a:latin typeface="Arial"/>
                <a:cs typeface="Arial"/>
              </a:rPr>
              <a:t>modelo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900"/>
              </a:lnSpc>
            </a:pPr>
            <a:r>
              <a:rPr sz="1600" b="1" spc="-25" dirty="0">
                <a:latin typeface="Arial"/>
                <a:cs typeface="Arial"/>
              </a:rPr>
              <a:t>Termo</a:t>
            </a:r>
            <a:r>
              <a:rPr sz="1600" b="1" spc="39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434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Mudança</a:t>
            </a:r>
            <a:r>
              <a:rPr sz="1600" b="1" spc="44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910"/>
              </a:lnSpc>
            </a:pPr>
            <a:r>
              <a:rPr sz="1600" b="1" spc="5" dirty="0">
                <a:latin typeface="Arial"/>
                <a:cs typeface="Arial"/>
              </a:rPr>
              <a:t>Sistemas</a:t>
            </a:r>
            <a:r>
              <a:rPr sz="1600" spc="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8450" marR="8890" indent="-286385">
              <a:lnSpc>
                <a:spcPts val="1900"/>
              </a:lnSpc>
              <a:spcBef>
                <a:spcPts val="115"/>
              </a:spcBef>
              <a:buFont typeface="Wingdings"/>
              <a:buChar char=""/>
              <a:tabLst>
                <a:tab pos="299085" algn="l"/>
              </a:tabLst>
            </a:pPr>
            <a:r>
              <a:rPr sz="1600" spc="-5" dirty="0">
                <a:latin typeface="Arial"/>
                <a:cs typeface="Arial"/>
              </a:rPr>
              <a:t>Preencha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com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número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processo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SEI!.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6674" y="2011248"/>
            <a:ext cx="8223884" cy="4026535"/>
            <a:chOff x="366674" y="2011248"/>
            <a:chExt cx="8223884" cy="4026535"/>
          </a:xfrm>
        </p:grpSpPr>
        <p:sp>
          <p:nvSpPr>
            <p:cNvPr id="9" name="object 9"/>
            <p:cNvSpPr/>
            <p:nvPr/>
          </p:nvSpPr>
          <p:spPr>
            <a:xfrm>
              <a:off x="519277" y="3474796"/>
              <a:ext cx="3320415" cy="487680"/>
            </a:xfrm>
            <a:custGeom>
              <a:avLst/>
              <a:gdLst/>
              <a:ahLst/>
              <a:cxnLst/>
              <a:rect l="l" t="t" r="r" b="b"/>
              <a:pathLst>
                <a:path w="3320415" h="487679">
                  <a:moveTo>
                    <a:pt x="0" y="487349"/>
                  </a:moveTo>
                  <a:lnTo>
                    <a:pt x="3320034" y="487349"/>
                  </a:lnTo>
                  <a:lnTo>
                    <a:pt x="3320034" y="0"/>
                  </a:lnTo>
                  <a:lnTo>
                    <a:pt x="0" y="0"/>
                  </a:lnTo>
                  <a:lnTo>
                    <a:pt x="0" y="48734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9336" y="3604767"/>
              <a:ext cx="4747260" cy="154940"/>
            </a:xfrm>
            <a:custGeom>
              <a:avLst/>
              <a:gdLst/>
              <a:ahLst/>
              <a:cxnLst/>
              <a:rect l="l" t="t" r="r" b="b"/>
              <a:pathLst>
                <a:path w="4747259" h="154939">
                  <a:moveTo>
                    <a:pt x="84836" y="68961"/>
                  </a:moveTo>
                  <a:lnTo>
                    <a:pt x="0" y="113665"/>
                  </a:lnTo>
                  <a:lnTo>
                    <a:pt x="86613" y="154686"/>
                  </a:lnTo>
                  <a:lnTo>
                    <a:pt x="86029" y="126492"/>
                  </a:lnTo>
                  <a:lnTo>
                    <a:pt x="71754" y="126492"/>
                  </a:lnTo>
                  <a:lnTo>
                    <a:pt x="71120" y="97917"/>
                  </a:lnTo>
                  <a:lnTo>
                    <a:pt x="85430" y="97617"/>
                  </a:lnTo>
                  <a:lnTo>
                    <a:pt x="84836" y="68961"/>
                  </a:lnTo>
                  <a:close/>
                </a:path>
                <a:path w="4747259" h="154939">
                  <a:moveTo>
                    <a:pt x="85430" y="97617"/>
                  </a:moveTo>
                  <a:lnTo>
                    <a:pt x="71120" y="97917"/>
                  </a:lnTo>
                  <a:lnTo>
                    <a:pt x="71754" y="126492"/>
                  </a:lnTo>
                  <a:lnTo>
                    <a:pt x="86023" y="126193"/>
                  </a:lnTo>
                  <a:lnTo>
                    <a:pt x="85430" y="97617"/>
                  </a:lnTo>
                  <a:close/>
                </a:path>
                <a:path w="4747259" h="154939">
                  <a:moveTo>
                    <a:pt x="86023" y="126193"/>
                  </a:moveTo>
                  <a:lnTo>
                    <a:pt x="71754" y="126492"/>
                  </a:lnTo>
                  <a:lnTo>
                    <a:pt x="86029" y="126492"/>
                  </a:lnTo>
                  <a:lnTo>
                    <a:pt x="86023" y="126193"/>
                  </a:lnTo>
                  <a:close/>
                </a:path>
                <a:path w="4747259" h="154939">
                  <a:moveTo>
                    <a:pt x="4746624" y="0"/>
                  </a:moveTo>
                  <a:lnTo>
                    <a:pt x="85430" y="97617"/>
                  </a:lnTo>
                  <a:lnTo>
                    <a:pt x="86023" y="126193"/>
                  </a:lnTo>
                  <a:lnTo>
                    <a:pt x="4747133" y="28575"/>
                  </a:lnTo>
                  <a:lnTo>
                    <a:pt x="4746624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767" y="2020773"/>
              <a:ext cx="3320415" cy="487680"/>
            </a:xfrm>
            <a:custGeom>
              <a:avLst/>
              <a:gdLst/>
              <a:ahLst/>
              <a:cxnLst/>
              <a:rect l="l" t="t" r="r" b="b"/>
              <a:pathLst>
                <a:path w="3320415" h="487680">
                  <a:moveTo>
                    <a:pt x="0" y="487349"/>
                  </a:moveTo>
                  <a:lnTo>
                    <a:pt x="3320034" y="487349"/>
                  </a:lnTo>
                  <a:lnTo>
                    <a:pt x="3320034" y="0"/>
                  </a:lnTo>
                  <a:lnTo>
                    <a:pt x="0" y="0"/>
                  </a:lnTo>
                  <a:lnTo>
                    <a:pt x="0" y="48734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2827" y="2246629"/>
              <a:ext cx="4767580" cy="1386205"/>
            </a:xfrm>
            <a:custGeom>
              <a:avLst/>
              <a:gdLst/>
              <a:ahLst/>
              <a:cxnLst/>
              <a:rect l="l" t="t" r="r" b="b"/>
              <a:pathLst>
                <a:path w="4767580" h="1386204">
                  <a:moveTo>
                    <a:pt x="86397" y="27533"/>
                  </a:moveTo>
                  <a:lnTo>
                    <a:pt x="78585" y="54982"/>
                  </a:lnTo>
                  <a:lnTo>
                    <a:pt x="4759452" y="1386078"/>
                  </a:lnTo>
                  <a:lnTo>
                    <a:pt x="4767326" y="1358646"/>
                  </a:lnTo>
                  <a:lnTo>
                    <a:pt x="86397" y="27533"/>
                  </a:lnTo>
                  <a:close/>
                </a:path>
                <a:path w="4767580" h="1386204">
                  <a:moveTo>
                    <a:pt x="94234" y="0"/>
                  </a:moveTo>
                  <a:lnTo>
                    <a:pt x="0" y="17780"/>
                  </a:lnTo>
                  <a:lnTo>
                    <a:pt x="70738" y="82550"/>
                  </a:lnTo>
                  <a:lnTo>
                    <a:pt x="78585" y="54982"/>
                  </a:lnTo>
                  <a:lnTo>
                    <a:pt x="64770" y="51054"/>
                  </a:lnTo>
                  <a:lnTo>
                    <a:pt x="72644" y="23622"/>
                  </a:lnTo>
                  <a:lnTo>
                    <a:pt x="87510" y="23622"/>
                  </a:lnTo>
                  <a:lnTo>
                    <a:pt x="94234" y="0"/>
                  </a:lnTo>
                  <a:close/>
                </a:path>
                <a:path w="4767580" h="1386204">
                  <a:moveTo>
                    <a:pt x="72644" y="23622"/>
                  </a:moveTo>
                  <a:lnTo>
                    <a:pt x="64770" y="51054"/>
                  </a:lnTo>
                  <a:lnTo>
                    <a:pt x="78585" y="54982"/>
                  </a:lnTo>
                  <a:lnTo>
                    <a:pt x="86397" y="27533"/>
                  </a:lnTo>
                  <a:lnTo>
                    <a:pt x="72644" y="23622"/>
                  </a:lnTo>
                  <a:close/>
                </a:path>
                <a:path w="4767580" h="1386204">
                  <a:moveTo>
                    <a:pt x="87510" y="23622"/>
                  </a:moveTo>
                  <a:lnTo>
                    <a:pt x="72644" y="23622"/>
                  </a:lnTo>
                  <a:lnTo>
                    <a:pt x="86397" y="27533"/>
                  </a:lnTo>
                  <a:lnTo>
                    <a:pt x="87510" y="2362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199" y="4674501"/>
              <a:ext cx="7780274" cy="13536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1436" y="4669739"/>
              <a:ext cx="7790180" cy="1363345"/>
            </a:xfrm>
            <a:custGeom>
              <a:avLst/>
              <a:gdLst/>
              <a:ahLst/>
              <a:cxnLst/>
              <a:rect l="l" t="t" r="r" b="b"/>
              <a:pathLst>
                <a:path w="7790180" h="1363345">
                  <a:moveTo>
                    <a:pt x="0" y="1363217"/>
                  </a:moveTo>
                  <a:lnTo>
                    <a:pt x="7789799" y="1363217"/>
                  </a:lnTo>
                  <a:lnTo>
                    <a:pt x="7789799" y="0"/>
                  </a:lnTo>
                  <a:lnTo>
                    <a:pt x="0" y="0"/>
                  </a:lnTo>
                  <a:lnTo>
                    <a:pt x="0" y="136321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6199" y="5112232"/>
              <a:ext cx="1624965" cy="269240"/>
            </a:xfrm>
            <a:custGeom>
              <a:avLst/>
              <a:gdLst/>
              <a:ahLst/>
              <a:cxnLst/>
              <a:rect l="l" t="t" r="r" b="b"/>
              <a:pathLst>
                <a:path w="1624964" h="269239">
                  <a:moveTo>
                    <a:pt x="0" y="269138"/>
                  </a:moveTo>
                  <a:lnTo>
                    <a:pt x="1624838" y="269138"/>
                  </a:lnTo>
                  <a:lnTo>
                    <a:pt x="1624838" y="0"/>
                  </a:lnTo>
                  <a:lnTo>
                    <a:pt x="0" y="0"/>
                  </a:lnTo>
                  <a:lnTo>
                    <a:pt x="0" y="26913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01012" y="3605148"/>
              <a:ext cx="6588759" cy="1663064"/>
            </a:xfrm>
            <a:custGeom>
              <a:avLst/>
              <a:gdLst/>
              <a:ahLst/>
              <a:cxnLst/>
              <a:rect l="l" t="t" r="r" b="b"/>
              <a:pathLst>
                <a:path w="6588759" h="1663064">
                  <a:moveTo>
                    <a:pt x="72898" y="1579371"/>
                  </a:moveTo>
                  <a:lnTo>
                    <a:pt x="0" y="1641602"/>
                  </a:lnTo>
                  <a:lnTo>
                    <a:pt x="93471" y="1662684"/>
                  </a:lnTo>
                  <a:lnTo>
                    <a:pt x="87450" y="1638300"/>
                  </a:lnTo>
                  <a:lnTo>
                    <a:pt x="72770" y="1638300"/>
                  </a:lnTo>
                  <a:lnTo>
                    <a:pt x="65912" y="1610614"/>
                  </a:lnTo>
                  <a:lnTo>
                    <a:pt x="79767" y="1607189"/>
                  </a:lnTo>
                  <a:lnTo>
                    <a:pt x="72898" y="1579371"/>
                  </a:lnTo>
                  <a:close/>
                </a:path>
                <a:path w="6588759" h="1663064">
                  <a:moveTo>
                    <a:pt x="79767" y="1607189"/>
                  </a:moveTo>
                  <a:lnTo>
                    <a:pt x="65912" y="1610614"/>
                  </a:lnTo>
                  <a:lnTo>
                    <a:pt x="72770" y="1638300"/>
                  </a:lnTo>
                  <a:lnTo>
                    <a:pt x="86605" y="1634880"/>
                  </a:lnTo>
                  <a:lnTo>
                    <a:pt x="79767" y="1607189"/>
                  </a:lnTo>
                  <a:close/>
                </a:path>
                <a:path w="6588759" h="1663064">
                  <a:moveTo>
                    <a:pt x="86605" y="1634880"/>
                  </a:moveTo>
                  <a:lnTo>
                    <a:pt x="72770" y="1638300"/>
                  </a:lnTo>
                  <a:lnTo>
                    <a:pt x="87450" y="1638300"/>
                  </a:lnTo>
                  <a:lnTo>
                    <a:pt x="86605" y="1634880"/>
                  </a:lnTo>
                  <a:close/>
                </a:path>
                <a:path w="6588759" h="1663064">
                  <a:moveTo>
                    <a:pt x="6581775" y="0"/>
                  </a:moveTo>
                  <a:lnTo>
                    <a:pt x="79767" y="1607189"/>
                  </a:lnTo>
                  <a:lnTo>
                    <a:pt x="86605" y="1634880"/>
                  </a:lnTo>
                  <a:lnTo>
                    <a:pt x="6588633" y="27686"/>
                  </a:lnTo>
                  <a:lnTo>
                    <a:pt x="6581775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320023" y="3375405"/>
              <a:ext cx="3015615" cy="962025"/>
            </a:xfrm>
            <a:custGeom>
              <a:avLst/>
              <a:gdLst/>
              <a:ahLst/>
              <a:cxnLst/>
              <a:rect l="l" t="t" r="r" b="b"/>
              <a:pathLst>
                <a:path w="3015615" h="962025">
                  <a:moveTo>
                    <a:pt x="3015106" y="0"/>
                  </a:moveTo>
                  <a:lnTo>
                    <a:pt x="160400" y="0"/>
                  </a:lnTo>
                  <a:lnTo>
                    <a:pt x="109679" y="8170"/>
                  </a:lnTo>
                  <a:lnTo>
                    <a:pt x="65644" y="30922"/>
                  </a:lnTo>
                  <a:lnTo>
                    <a:pt x="30931" y="65617"/>
                  </a:lnTo>
                  <a:lnTo>
                    <a:pt x="8171" y="109614"/>
                  </a:lnTo>
                  <a:lnTo>
                    <a:pt x="0" y="160274"/>
                  </a:lnTo>
                  <a:lnTo>
                    <a:pt x="0" y="962025"/>
                  </a:lnTo>
                  <a:lnTo>
                    <a:pt x="2854705" y="962025"/>
                  </a:lnTo>
                  <a:lnTo>
                    <a:pt x="2905379" y="953841"/>
                  </a:lnTo>
                  <a:lnTo>
                    <a:pt x="2949407" y="931057"/>
                  </a:lnTo>
                  <a:lnTo>
                    <a:pt x="2984139" y="896325"/>
                  </a:lnTo>
                  <a:lnTo>
                    <a:pt x="3006923" y="852297"/>
                  </a:lnTo>
                  <a:lnTo>
                    <a:pt x="3015106" y="801624"/>
                  </a:lnTo>
                  <a:lnTo>
                    <a:pt x="30151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20023" y="3375405"/>
              <a:ext cx="3015615" cy="962025"/>
            </a:xfrm>
            <a:custGeom>
              <a:avLst/>
              <a:gdLst/>
              <a:ahLst/>
              <a:cxnLst/>
              <a:rect l="l" t="t" r="r" b="b"/>
              <a:pathLst>
                <a:path w="3015615" h="962025">
                  <a:moveTo>
                    <a:pt x="160400" y="0"/>
                  </a:moveTo>
                  <a:lnTo>
                    <a:pt x="3015106" y="0"/>
                  </a:lnTo>
                  <a:lnTo>
                    <a:pt x="3015106" y="801624"/>
                  </a:lnTo>
                  <a:lnTo>
                    <a:pt x="3006923" y="852297"/>
                  </a:lnTo>
                  <a:lnTo>
                    <a:pt x="2984139" y="896325"/>
                  </a:lnTo>
                  <a:lnTo>
                    <a:pt x="2949407" y="931057"/>
                  </a:lnTo>
                  <a:lnTo>
                    <a:pt x="2905379" y="953841"/>
                  </a:lnTo>
                  <a:lnTo>
                    <a:pt x="2854705" y="962025"/>
                  </a:lnTo>
                  <a:lnTo>
                    <a:pt x="0" y="962025"/>
                  </a:lnTo>
                  <a:lnTo>
                    <a:pt x="0" y="160274"/>
                  </a:lnTo>
                  <a:lnTo>
                    <a:pt x="8171" y="109614"/>
                  </a:lnTo>
                  <a:lnTo>
                    <a:pt x="30931" y="65617"/>
                  </a:lnTo>
                  <a:lnTo>
                    <a:pt x="65644" y="30922"/>
                  </a:lnTo>
                  <a:lnTo>
                    <a:pt x="109679" y="8170"/>
                  </a:lnTo>
                  <a:lnTo>
                    <a:pt x="160400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50326" y="3474656"/>
            <a:ext cx="634365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spc="-80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r</a:t>
            </a:r>
            <a:r>
              <a:rPr sz="1600" b="1" spc="-30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76080" y="3474656"/>
            <a:ext cx="1936750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79450" algn="l"/>
                <a:tab pos="1810385" algn="l"/>
              </a:tabLst>
            </a:pPr>
            <a:r>
              <a:rPr sz="160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spc="60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á	</a:t>
            </a:r>
            <a:r>
              <a:rPr sz="1600" spc="-45" dirty="0">
                <a:latin typeface="Arial"/>
                <a:cs typeface="Arial"/>
              </a:rPr>
              <a:t>p</a:t>
            </a:r>
            <a:r>
              <a:rPr sz="1600" spc="10" dirty="0">
                <a:latin typeface="Arial"/>
                <a:cs typeface="Arial"/>
              </a:rPr>
              <a:t>r</a:t>
            </a:r>
            <a:r>
              <a:rPr sz="1600" spc="5" dirty="0">
                <a:latin typeface="Arial"/>
                <a:cs typeface="Arial"/>
              </a:rPr>
              <a:t>o</a:t>
            </a:r>
            <a:r>
              <a:rPr sz="1600" spc="-45" dirty="0">
                <a:latin typeface="Arial"/>
                <a:cs typeface="Arial"/>
              </a:rPr>
              <a:t>d</a:t>
            </a:r>
            <a:r>
              <a:rPr sz="1600" spc="55" dirty="0">
                <a:latin typeface="Arial"/>
                <a:cs typeface="Arial"/>
              </a:rPr>
              <a:t>u</a:t>
            </a:r>
            <a:r>
              <a:rPr sz="1600" spc="-5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o	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469900" algn="l"/>
                <a:tab pos="1689735" algn="l"/>
              </a:tabLst>
            </a:pPr>
            <a:r>
              <a:rPr sz="1600" b="1" spc="-20" dirty="0">
                <a:latin typeface="Arial"/>
                <a:cs typeface="Arial"/>
              </a:rPr>
              <a:t>de	</a:t>
            </a:r>
            <a:r>
              <a:rPr sz="1600" b="1" spc="-5" dirty="0">
                <a:latin typeface="Arial"/>
                <a:cs typeface="Arial"/>
              </a:rPr>
              <a:t>Mudanças	</a:t>
            </a:r>
            <a:r>
              <a:rPr sz="1600" b="1" spc="-35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0326" y="3964304"/>
            <a:ext cx="984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S</a:t>
            </a:r>
            <a:r>
              <a:rPr sz="1600" b="1" spc="50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15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30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24306" y="1243634"/>
            <a:ext cx="7496175" cy="4893945"/>
            <a:chOff x="824306" y="1243634"/>
            <a:chExt cx="7496175" cy="48939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831" y="1253172"/>
              <a:ext cx="6808597" cy="48747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9068" y="1248397"/>
              <a:ext cx="6818630" cy="4884420"/>
            </a:xfrm>
            <a:custGeom>
              <a:avLst/>
              <a:gdLst/>
              <a:ahLst/>
              <a:cxnLst/>
              <a:rect l="l" t="t" r="r" b="b"/>
              <a:pathLst>
                <a:path w="6818630" h="4884420">
                  <a:moveTo>
                    <a:pt x="0" y="4884293"/>
                  </a:moveTo>
                  <a:lnTo>
                    <a:pt x="6818122" y="4884293"/>
                  </a:lnTo>
                  <a:lnTo>
                    <a:pt x="6818122" y="0"/>
                  </a:lnTo>
                  <a:lnTo>
                    <a:pt x="0" y="0"/>
                  </a:lnTo>
                  <a:lnTo>
                    <a:pt x="0" y="48842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2352" y="3818255"/>
              <a:ext cx="678180" cy="85725"/>
            </a:xfrm>
            <a:custGeom>
              <a:avLst/>
              <a:gdLst/>
              <a:ahLst/>
              <a:cxnLst/>
              <a:rect l="l" t="t" r="r" b="b"/>
              <a:pathLst>
                <a:path w="678179" h="85725">
                  <a:moveTo>
                    <a:pt x="85725" y="0"/>
                  </a:moveTo>
                  <a:lnTo>
                    <a:pt x="0" y="42799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500" y="57150"/>
                  </a:lnTo>
                  <a:lnTo>
                    <a:pt x="71500" y="28575"/>
                  </a:lnTo>
                  <a:lnTo>
                    <a:pt x="85725" y="28575"/>
                  </a:lnTo>
                  <a:lnTo>
                    <a:pt x="85725" y="0"/>
                  </a:lnTo>
                  <a:close/>
                </a:path>
                <a:path w="678179" h="85725">
                  <a:moveTo>
                    <a:pt x="85725" y="28575"/>
                  </a:moveTo>
                  <a:lnTo>
                    <a:pt x="71500" y="28575"/>
                  </a:lnTo>
                  <a:lnTo>
                    <a:pt x="71500" y="57150"/>
                  </a:lnTo>
                  <a:lnTo>
                    <a:pt x="85725" y="57150"/>
                  </a:lnTo>
                  <a:lnTo>
                    <a:pt x="85725" y="28575"/>
                  </a:lnTo>
                  <a:close/>
                </a:path>
                <a:path w="678179" h="85725">
                  <a:moveTo>
                    <a:pt x="677672" y="28575"/>
                  </a:moveTo>
                  <a:lnTo>
                    <a:pt x="85725" y="28575"/>
                  </a:lnTo>
                  <a:lnTo>
                    <a:pt x="85725" y="57150"/>
                  </a:lnTo>
                  <a:lnTo>
                    <a:pt x="677672" y="57150"/>
                  </a:lnTo>
                  <a:lnTo>
                    <a:pt x="677672" y="28575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21943" y="3068827"/>
              <a:ext cx="9926320" cy="2016760"/>
            </a:xfrm>
            <a:custGeom>
              <a:avLst/>
              <a:gdLst/>
              <a:ahLst/>
              <a:cxnLst/>
              <a:rect l="l" t="t" r="r" b="b"/>
              <a:pathLst>
                <a:path w="9926320" h="2016760">
                  <a:moveTo>
                    <a:pt x="9926294" y="0"/>
                  </a:moveTo>
                  <a:lnTo>
                    <a:pt x="336143" y="0"/>
                  </a:lnTo>
                  <a:lnTo>
                    <a:pt x="286464" y="3644"/>
                  </a:lnTo>
                  <a:lnTo>
                    <a:pt x="239051" y="14232"/>
                  </a:lnTo>
                  <a:lnTo>
                    <a:pt x="194422" y="31242"/>
                  </a:lnTo>
                  <a:lnTo>
                    <a:pt x="153097" y="54155"/>
                  </a:lnTo>
                  <a:lnTo>
                    <a:pt x="115597" y="82452"/>
                  </a:lnTo>
                  <a:lnTo>
                    <a:pt x="82441" y="115612"/>
                  </a:lnTo>
                  <a:lnTo>
                    <a:pt x="54147" y="153115"/>
                  </a:lnTo>
                  <a:lnTo>
                    <a:pt x="31237" y="194443"/>
                  </a:lnTo>
                  <a:lnTo>
                    <a:pt x="14229" y="239074"/>
                  </a:lnTo>
                  <a:lnTo>
                    <a:pt x="3644" y="286489"/>
                  </a:lnTo>
                  <a:lnTo>
                    <a:pt x="0" y="336169"/>
                  </a:lnTo>
                  <a:lnTo>
                    <a:pt x="0" y="2016760"/>
                  </a:lnTo>
                  <a:lnTo>
                    <a:pt x="9590252" y="2016760"/>
                  </a:lnTo>
                  <a:lnTo>
                    <a:pt x="9639900" y="2013115"/>
                  </a:lnTo>
                  <a:lnTo>
                    <a:pt x="9687289" y="2002527"/>
                  </a:lnTo>
                  <a:lnTo>
                    <a:pt x="9731900" y="1985517"/>
                  </a:lnTo>
                  <a:lnTo>
                    <a:pt x="9773211" y="1962604"/>
                  </a:lnTo>
                  <a:lnTo>
                    <a:pt x="9810703" y="1934307"/>
                  </a:lnTo>
                  <a:lnTo>
                    <a:pt x="9843854" y="1901147"/>
                  </a:lnTo>
                  <a:lnTo>
                    <a:pt x="9872145" y="1863644"/>
                  </a:lnTo>
                  <a:lnTo>
                    <a:pt x="9895054" y="1822316"/>
                  </a:lnTo>
                  <a:lnTo>
                    <a:pt x="9912063" y="1777685"/>
                  </a:lnTo>
                  <a:lnTo>
                    <a:pt x="9922650" y="1730270"/>
                  </a:lnTo>
                  <a:lnTo>
                    <a:pt x="9926294" y="1680591"/>
                  </a:lnTo>
                  <a:lnTo>
                    <a:pt x="99262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1943" y="3068827"/>
              <a:ext cx="9926320" cy="2016760"/>
            </a:xfrm>
            <a:custGeom>
              <a:avLst/>
              <a:gdLst/>
              <a:ahLst/>
              <a:cxnLst/>
              <a:rect l="l" t="t" r="r" b="b"/>
              <a:pathLst>
                <a:path w="9926320" h="2016760">
                  <a:moveTo>
                    <a:pt x="336143" y="0"/>
                  </a:moveTo>
                  <a:lnTo>
                    <a:pt x="9926294" y="0"/>
                  </a:lnTo>
                  <a:lnTo>
                    <a:pt x="9926294" y="1680591"/>
                  </a:lnTo>
                  <a:lnTo>
                    <a:pt x="9922650" y="1730270"/>
                  </a:lnTo>
                  <a:lnTo>
                    <a:pt x="9912063" y="1777685"/>
                  </a:lnTo>
                  <a:lnTo>
                    <a:pt x="9895054" y="1822316"/>
                  </a:lnTo>
                  <a:lnTo>
                    <a:pt x="9872145" y="1863644"/>
                  </a:lnTo>
                  <a:lnTo>
                    <a:pt x="9843854" y="1901147"/>
                  </a:lnTo>
                  <a:lnTo>
                    <a:pt x="9810703" y="1934307"/>
                  </a:lnTo>
                  <a:lnTo>
                    <a:pt x="9773211" y="1962604"/>
                  </a:lnTo>
                  <a:lnTo>
                    <a:pt x="9731900" y="1985517"/>
                  </a:lnTo>
                  <a:lnTo>
                    <a:pt x="9687289" y="2002527"/>
                  </a:lnTo>
                  <a:lnTo>
                    <a:pt x="9639900" y="2013115"/>
                  </a:lnTo>
                  <a:lnTo>
                    <a:pt x="9590252" y="2016760"/>
                  </a:lnTo>
                  <a:lnTo>
                    <a:pt x="0" y="2016760"/>
                  </a:lnTo>
                  <a:lnTo>
                    <a:pt x="0" y="336169"/>
                  </a:lnTo>
                  <a:lnTo>
                    <a:pt x="3644" y="286489"/>
                  </a:lnTo>
                  <a:lnTo>
                    <a:pt x="14229" y="239074"/>
                  </a:lnTo>
                  <a:lnTo>
                    <a:pt x="31237" y="194443"/>
                  </a:lnTo>
                  <a:lnTo>
                    <a:pt x="54147" y="153115"/>
                  </a:lnTo>
                  <a:lnTo>
                    <a:pt x="82441" y="115612"/>
                  </a:lnTo>
                  <a:lnTo>
                    <a:pt x="115597" y="82452"/>
                  </a:lnTo>
                  <a:lnTo>
                    <a:pt x="153097" y="54155"/>
                  </a:lnTo>
                  <a:lnTo>
                    <a:pt x="194422" y="31242"/>
                  </a:lnTo>
                  <a:lnTo>
                    <a:pt x="239051" y="14232"/>
                  </a:lnTo>
                  <a:lnTo>
                    <a:pt x="286464" y="3644"/>
                  </a:lnTo>
                  <a:lnTo>
                    <a:pt x="336143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9844" y="3380422"/>
            <a:ext cx="9568180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avulsos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é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possível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incluir</a:t>
            </a:r>
            <a:r>
              <a:rPr sz="18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Termo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Mudança</a:t>
            </a:r>
            <a:r>
              <a:rPr sz="18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Sistema.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06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Nesse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caso,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apenas</a:t>
            </a:r>
            <a:r>
              <a:rPr sz="1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inclua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anotação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informando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terá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continuidade</a:t>
            </a:r>
            <a:r>
              <a:rPr sz="1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SEI!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indicando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número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SEI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4690" y="2165286"/>
            <a:ext cx="1335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ATENÇÃO!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18" y="1314069"/>
              <a:ext cx="6997573" cy="4562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2056" y="1309306"/>
              <a:ext cx="7007225" cy="4572635"/>
            </a:xfrm>
            <a:custGeom>
              <a:avLst/>
              <a:gdLst/>
              <a:ahLst/>
              <a:cxnLst/>
              <a:rect l="l" t="t" r="r" b="b"/>
              <a:pathLst>
                <a:path w="7007225" h="4572635">
                  <a:moveTo>
                    <a:pt x="0" y="4572381"/>
                  </a:moveTo>
                  <a:lnTo>
                    <a:pt x="7007098" y="4572381"/>
                  </a:lnTo>
                  <a:lnTo>
                    <a:pt x="7007098" y="0"/>
                  </a:lnTo>
                  <a:lnTo>
                    <a:pt x="0" y="0"/>
                  </a:lnTo>
                  <a:lnTo>
                    <a:pt x="0" y="45723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2440" y="2281047"/>
              <a:ext cx="3264535" cy="2336800"/>
            </a:xfrm>
            <a:custGeom>
              <a:avLst/>
              <a:gdLst/>
              <a:ahLst/>
              <a:cxnLst/>
              <a:rect l="l" t="t" r="r" b="b"/>
              <a:pathLst>
                <a:path w="3264534" h="2336800">
                  <a:moveTo>
                    <a:pt x="3264407" y="0"/>
                  </a:moveTo>
                  <a:lnTo>
                    <a:pt x="389508" y="0"/>
                  </a:lnTo>
                  <a:lnTo>
                    <a:pt x="340646" y="3034"/>
                  </a:lnTo>
                  <a:lnTo>
                    <a:pt x="293595" y="11894"/>
                  </a:lnTo>
                  <a:lnTo>
                    <a:pt x="248722" y="26216"/>
                  </a:lnTo>
                  <a:lnTo>
                    <a:pt x="206390" y="45633"/>
                  </a:lnTo>
                  <a:lnTo>
                    <a:pt x="166966" y="69782"/>
                  </a:lnTo>
                  <a:lnTo>
                    <a:pt x="130813" y="98296"/>
                  </a:lnTo>
                  <a:lnTo>
                    <a:pt x="98296" y="130813"/>
                  </a:lnTo>
                  <a:lnTo>
                    <a:pt x="69782" y="166966"/>
                  </a:lnTo>
                  <a:lnTo>
                    <a:pt x="45633" y="206390"/>
                  </a:lnTo>
                  <a:lnTo>
                    <a:pt x="26216" y="248722"/>
                  </a:lnTo>
                  <a:lnTo>
                    <a:pt x="11894" y="293595"/>
                  </a:lnTo>
                  <a:lnTo>
                    <a:pt x="3034" y="340646"/>
                  </a:lnTo>
                  <a:lnTo>
                    <a:pt x="0" y="389508"/>
                  </a:lnTo>
                  <a:lnTo>
                    <a:pt x="0" y="2336672"/>
                  </a:lnTo>
                  <a:lnTo>
                    <a:pt x="2874899" y="2336672"/>
                  </a:lnTo>
                  <a:lnTo>
                    <a:pt x="2923761" y="2333638"/>
                  </a:lnTo>
                  <a:lnTo>
                    <a:pt x="2970812" y="2324778"/>
                  </a:lnTo>
                  <a:lnTo>
                    <a:pt x="3015685" y="2310456"/>
                  </a:lnTo>
                  <a:lnTo>
                    <a:pt x="3058017" y="2291039"/>
                  </a:lnTo>
                  <a:lnTo>
                    <a:pt x="3097441" y="2266890"/>
                  </a:lnTo>
                  <a:lnTo>
                    <a:pt x="3133594" y="2238376"/>
                  </a:lnTo>
                  <a:lnTo>
                    <a:pt x="3166111" y="2205859"/>
                  </a:lnTo>
                  <a:lnTo>
                    <a:pt x="3194625" y="2169706"/>
                  </a:lnTo>
                  <a:lnTo>
                    <a:pt x="3218774" y="2130282"/>
                  </a:lnTo>
                  <a:lnTo>
                    <a:pt x="3238191" y="2087950"/>
                  </a:lnTo>
                  <a:lnTo>
                    <a:pt x="3252513" y="2043077"/>
                  </a:lnTo>
                  <a:lnTo>
                    <a:pt x="3261373" y="1996026"/>
                  </a:lnTo>
                  <a:lnTo>
                    <a:pt x="3264407" y="1947164"/>
                  </a:lnTo>
                  <a:lnTo>
                    <a:pt x="3264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440" y="2281047"/>
              <a:ext cx="3264535" cy="2336800"/>
            </a:xfrm>
            <a:custGeom>
              <a:avLst/>
              <a:gdLst/>
              <a:ahLst/>
              <a:cxnLst/>
              <a:rect l="l" t="t" r="r" b="b"/>
              <a:pathLst>
                <a:path w="3264534" h="2336800">
                  <a:moveTo>
                    <a:pt x="389508" y="0"/>
                  </a:moveTo>
                  <a:lnTo>
                    <a:pt x="3264407" y="0"/>
                  </a:lnTo>
                  <a:lnTo>
                    <a:pt x="3264407" y="1947164"/>
                  </a:lnTo>
                  <a:lnTo>
                    <a:pt x="3261373" y="1996026"/>
                  </a:lnTo>
                  <a:lnTo>
                    <a:pt x="3252513" y="2043077"/>
                  </a:lnTo>
                  <a:lnTo>
                    <a:pt x="3238191" y="2087950"/>
                  </a:lnTo>
                  <a:lnTo>
                    <a:pt x="3218774" y="2130282"/>
                  </a:lnTo>
                  <a:lnTo>
                    <a:pt x="3194625" y="2169706"/>
                  </a:lnTo>
                  <a:lnTo>
                    <a:pt x="3166111" y="2205859"/>
                  </a:lnTo>
                  <a:lnTo>
                    <a:pt x="3133594" y="2238376"/>
                  </a:lnTo>
                  <a:lnTo>
                    <a:pt x="3097441" y="2266890"/>
                  </a:lnTo>
                  <a:lnTo>
                    <a:pt x="3058017" y="2291039"/>
                  </a:lnTo>
                  <a:lnTo>
                    <a:pt x="3015685" y="2310456"/>
                  </a:lnTo>
                  <a:lnTo>
                    <a:pt x="2970812" y="2324778"/>
                  </a:lnTo>
                  <a:lnTo>
                    <a:pt x="2923761" y="2333638"/>
                  </a:lnTo>
                  <a:lnTo>
                    <a:pt x="2874899" y="2336672"/>
                  </a:lnTo>
                  <a:lnTo>
                    <a:pt x="0" y="2336672"/>
                  </a:lnTo>
                  <a:lnTo>
                    <a:pt x="0" y="389508"/>
                  </a:lnTo>
                  <a:lnTo>
                    <a:pt x="3034" y="340646"/>
                  </a:lnTo>
                  <a:lnTo>
                    <a:pt x="11894" y="293595"/>
                  </a:lnTo>
                  <a:lnTo>
                    <a:pt x="26216" y="248722"/>
                  </a:lnTo>
                  <a:lnTo>
                    <a:pt x="45633" y="206390"/>
                  </a:lnTo>
                  <a:lnTo>
                    <a:pt x="69782" y="166966"/>
                  </a:lnTo>
                  <a:lnTo>
                    <a:pt x="98296" y="130813"/>
                  </a:lnTo>
                  <a:lnTo>
                    <a:pt x="130813" y="98296"/>
                  </a:lnTo>
                  <a:lnTo>
                    <a:pt x="166966" y="69782"/>
                  </a:lnTo>
                  <a:lnTo>
                    <a:pt x="206390" y="45633"/>
                  </a:lnTo>
                  <a:lnTo>
                    <a:pt x="248722" y="26216"/>
                  </a:lnTo>
                  <a:lnTo>
                    <a:pt x="293595" y="11894"/>
                  </a:lnTo>
                  <a:lnTo>
                    <a:pt x="340646" y="3034"/>
                  </a:lnTo>
                  <a:lnTo>
                    <a:pt x="389508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89543" y="2701226"/>
            <a:ext cx="2877185" cy="1490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No </a:t>
            </a:r>
            <a:r>
              <a:rPr sz="1600" b="1" spc="15" dirty="0">
                <a:latin typeface="Arial"/>
                <a:cs typeface="Arial"/>
              </a:rPr>
              <a:t>SP </a:t>
            </a:r>
            <a:r>
              <a:rPr sz="1600" b="1" spc="10" dirty="0">
                <a:latin typeface="Arial"/>
                <a:cs typeface="Arial"/>
              </a:rPr>
              <a:t>Sem </a:t>
            </a:r>
            <a:r>
              <a:rPr sz="1600" b="1" spc="-5" dirty="0">
                <a:latin typeface="Arial"/>
                <a:cs typeface="Arial"/>
              </a:rPr>
              <a:t>Papel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spc="-10" dirty="0">
                <a:latin typeface="Arial"/>
                <a:cs typeface="Arial"/>
              </a:rPr>
              <a:t>acesse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documento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que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passará</a:t>
            </a:r>
            <a:r>
              <a:rPr sz="1600" spc="434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ao 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SEI!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298450" indent="-285750">
              <a:lnSpc>
                <a:spcPts val="1910"/>
              </a:lnSpc>
              <a:spcBef>
                <a:spcPts val="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spc="-15" dirty="0">
                <a:latin typeface="Arial"/>
                <a:cs typeface="Arial"/>
              </a:rPr>
              <a:t>Clique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em</a:t>
            </a:r>
            <a:r>
              <a:rPr sz="1600" spc="31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Ver</a:t>
            </a:r>
            <a:r>
              <a:rPr sz="1600" b="1" spc="3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Documento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910"/>
              </a:lnSpc>
            </a:pPr>
            <a:r>
              <a:rPr sz="1600" b="1" spc="-5" dirty="0">
                <a:latin typeface="Arial"/>
                <a:cs typeface="Arial"/>
              </a:rPr>
              <a:t>Completo.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72408" y="2925648"/>
            <a:ext cx="4322445" cy="538480"/>
            <a:chOff x="3772408" y="2925648"/>
            <a:chExt cx="4322445" cy="538480"/>
          </a:xfrm>
        </p:grpSpPr>
        <p:sp>
          <p:nvSpPr>
            <p:cNvPr id="9" name="object 9"/>
            <p:cNvSpPr/>
            <p:nvPr/>
          </p:nvSpPr>
          <p:spPr>
            <a:xfrm>
              <a:off x="3781933" y="2935173"/>
              <a:ext cx="1275080" cy="229235"/>
            </a:xfrm>
            <a:custGeom>
              <a:avLst/>
              <a:gdLst/>
              <a:ahLst/>
              <a:cxnLst/>
              <a:rect l="l" t="t" r="r" b="b"/>
              <a:pathLst>
                <a:path w="1275079" h="229235">
                  <a:moveTo>
                    <a:pt x="0" y="228777"/>
                  </a:moveTo>
                  <a:lnTo>
                    <a:pt x="1274699" y="228777"/>
                  </a:lnTo>
                  <a:lnTo>
                    <a:pt x="1274699" y="0"/>
                  </a:lnTo>
                  <a:lnTo>
                    <a:pt x="0" y="0"/>
                  </a:lnTo>
                  <a:lnTo>
                    <a:pt x="0" y="22877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6632" y="3018281"/>
              <a:ext cx="3037840" cy="445770"/>
            </a:xfrm>
            <a:custGeom>
              <a:avLst/>
              <a:gdLst/>
              <a:ahLst/>
              <a:cxnLst/>
              <a:rect l="l" t="t" r="r" b="b"/>
              <a:pathLst>
                <a:path w="3037840" h="445770">
                  <a:moveTo>
                    <a:pt x="86814" y="28408"/>
                  </a:moveTo>
                  <a:lnTo>
                    <a:pt x="83089" y="56724"/>
                  </a:lnTo>
                  <a:lnTo>
                    <a:pt x="3033902" y="445262"/>
                  </a:lnTo>
                  <a:lnTo>
                    <a:pt x="3037713" y="416940"/>
                  </a:lnTo>
                  <a:lnTo>
                    <a:pt x="86814" y="28408"/>
                  </a:lnTo>
                  <a:close/>
                </a:path>
                <a:path w="3037840" h="445770">
                  <a:moveTo>
                    <a:pt x="90550" y="0"/>
                  </a:moveTo>
                  <a:lnTo>
                    <a:pt x="0" y="31368"/>
                  </a:lnTo>
                  <a:lnTo>
                    <a:pt x="79375" y="84962"/>
                  </a:lnTo>
                  <a:lnTo>
                    <a:pt x="83089" y="56724"/>
                  </a:lnTo>
                  <a:lnTo>
                    <a:pt x="68960" y="54863"/>
                  </a:lnTo>
                  <a:lnTo>
                    <a:pt x="72643" y="26542"/>
                  </a:lnTo>
                  <a:lnTo>
                    <a:pt x="87059" y="26542"/>
                  </a:lnTo>
                  <a:lnTo>
                    <a:pt x="90550" y="0"/>
                  </a:lnTo>
                  <a:close/>
                </a:path>
                <a:path w="3037840" h="445770">
                  <a:moveTo>
                    <a:pt x="72643" y="26542"/>
                  </a:moveTo>
                  <a:lnTo>
                    <a:pt x="68960" y="54863"/>
                  </a:lnTo>
                  <a:lnTo>
                    <a:pt x="83089" y="56724"/>
                  </a:lnTo>
                  <a:lnTo>
                    <a:pt x="86814" y="28408"/>
                  </a:lnTo>
                  <a:lnTo>
                    <a:pt x="72643" y="26542"/>
                  </a:lnTo>
                  <a:close/>
                </a:path>
                <a:path w="3037840" h="445770">
                  <a:moveTo>
                    <a:pt x="87059" y="26542"/>
                  </a:moveTo>
                  <a:lnTo>
                    <a:pt x="72643" y="26542"/>
                  </a:lnTo>
                  <a:lnTo>
                    <a:pt x="86814" y="28408"/>
                  </a:lnTo>
                  <a:lnTo>
                    <a:pt x="87059" y="2654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664" y="1460525"/>
              <a:ext cx="7322311" cy="44630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902" y="1455762"/>
              <a:ext cx="7332345" cy="4472940"/>
            </a:xfrm>
            <a:custGeom>
              <a:avLst/>
              <a:gdLst/>
              <a:ahLst/>
              <a:cxnLst/>
              <a:rect l="l" t="t" r="r" b="b"/>
              <a:pathLst>
                <a:path w="7332345" h="4472940">
                  <a:moveTo>
                    <a:pt x="0" y="4472559"/>
                  </a:moveTo>
                  <a:lnTo>
                    <a:pt x="7331836" y="4472559"/>
                  </a:lnTo>
                  <a:lnTo>
                    <a:pt x="7331836" y="0"/>
                  </a:lnTo>
                  <a:lnTo>
                    <a:pt x="0" y="0"/>
                  </a:lnTo>
                  <a:lnTo>
                    <a:pt x="0" y="447255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16721" y="3308096"/>
              <a:ext cx="3014980" cy="1402715"/>
            </a:xfrm>
            <a:custGeom>
              <a:avLst/>
              <a:gdLst/>
              <a:ahLst/>
              <a:cxnLst/>
              <a:rect l="l" t="t" r="r" b="b"/>
              <a:pathLst>
                <a:path w="3014979" h="1402714">
                  <a:moveTo>
                    <a:pt x="3014979" y="0"/>
                  </a:moveTo>
                  <a:lnTo>
                    <a:pt x="233679" y="0"/>
                  </a:lnTo>
                  <a:lnTo>
                    <a:pt x="186592" y="4748"/>
                  </a:lnTo>
                  <a:lnTo>
                    <a:pt x="142732" y="18367"/>
                  </a:lnTo>
                  <a:lnTo>
                    <a:pt x="103038" y="39915"/>
                  </a:lnTo>
                  <a:lnTo>
                    <a:pt x="68452" y="68452"/>
                  </a:lnTo>
                  <a:lnTo>
                    <a:pt x="39915" y="103038"/>
                  </a:lnTo>
                  <a:lnTo>
                    <a:pt x="18367" y="142732"/>
                  </a:lnTo>
                  <a:lnTo>
                    <a:pt x="4748" y="186592"/>
                  </a:lnTo>
                  <a:lnTo>
                    <a:pt x="0" y="233679"/>
                  </a:lnTo>
                  <a:lnTo>
                    <a:pt x="0" y="1402587"/>
                  </a:lnTo>
                  <a:lnTo>
                    <a:pt x="2781173" y="1402587"/>
                  </a:lnTo>
                  <a:lnTo>
                    <a:pt x="2828302" y="1397833"/>
                  </a:lnTo>
                  <a:lnTo>
                    <a:pt x="2872194" y="1384200"/>
                  </a:lnTo>
                  <a:lnTo>
                    <a:pt x="2911910" y="1362632"/>
                  </a:lnTo>
                  <a:lnTo>
                    <a:pt x="2946511" y="1334071"/>
                  </a:lnTo>
                  <a:lnTo>
                    <a:pt x="2975057" y="1299462"/>
                  </a:lnTo>
                  <a:lnTo>
                    <a:pt x="2996610" y="1259748"/>
                  </a:lnTo>
                  <a:lnTo>
                    <a:pt x="3010231" y="1215873"/>
                  </a:lnTo>
                  <a:lnTo>
                    <a:pt x="3014979" y="1168780"/>
                  </a:lnTo>
                  <a:lnTo>
                    <a:pt x="3014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16721" y="3308096"/>
              <a:ext cx="3014980" cy="1402715"/>
            </a:xfrm>
            <a:custGeom>
              <a:avLst/>
              <a:gdLst/>
              <a:ahLst/>
              <a:cxnLst/>
              <a:rect l="l" t="t" r="r" b="b"/>
              <a:pathLst>
                <a:path w="3014979" h="1402714">
                  <a:moveTo>
                    <a:pt x="233679" y="0"/>
                  </a:moveTo>
                  <a:lnTo>
                    <a:pt x="3014979" y="0"/>
                  </a:lnTo>
                  <a:lnTo>
                    <a:pt x="3014979" y="1168780"/>
                  </a:lnTo>
                  <a:lnTo>
                    <a:pt x="3010231" y="1215873"/>
                  </a:lnTo>
                  <a:lnTo>
                    <a:pt x="2996610" y="1259748"/>
                  </a:lnTo>
                  <a:lnTo>
                    <a:pt x="2975057" y="1299462"/>
                  </a:lnTo>
                  <a:lnTo>
                    <a:pt x="2946511" y="1334071"/>
                  </a:lnTo>
                  <a:lnTo>
                    <a:pt x="2911910" y="1362632"/>
                  </a:lnTo>
                  <a:lnTo>
                    <a:pt x="2872194" y="1384200"/>
                  </a:lnTo>
                  <a:lnTo>
                    <a:pt x="2828302" y="1397833"/>
                  </a:lnTo>
                  <a:lnTo>
                    <a:pt x="2781173" y="1402587"/>
                  </a:lnTo>
                  <a:lnTo>
                    <a:pt x="0" y="1402587"/>
                  </a:lnTo>
                  <a:lnTo>
                    <a:pt x="0" y="233679"/>
                  </a:lnTo>
                  <a:lnTo>
                    <a:pt x="4748" y="186592"/>
                  </a:lnTo>
                  <a:lnTo>
                    <a:pt x="18367" y="142732"/>
                  </a:lnTo>
                  <a:lnTo>
                    <a:pt x="39915" y="103038"/>
                  </a:lnTo>
                  <a:lnTo>
                    <a:pt x="68452" y="68452"/>
                  </a:lnTo>
                  <a:lnTo>
                    <a:pt x="103038" y="39915"/>
                  </a:lnTo>
                  <a:lnTo>
                    <a:pt x="142732" y="18367"/>
                  </a:lnTo>
                  <a:lnTo>
                    <a:pt x="186592" y="4748"/>
                  </a:lnTo>
                  <a:lnTo>
                    <a:pt x="233679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68359" y="3627691"/>
            <a:ext cx="2718435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Visualize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b="1" spc="-30" dirty="0">
                <a:latin typeface="Arial"/>
                <a:cs typeface="Arial"/>
              </a:rPr>
              <a:t>PDF </a:t>
            </a:r>
            <a:r>
              <a:rPr sz="1600" b="1" spc="-5" dirty="0">
                <a:latin typeface="Arial"/>
                <a:cs typeface="Arial"/>
              </a:rPr>
              <a:t>completo </a:t>
            </a:r>
            <a:r>
              <a:rPr sz="1600" spc="-45" dirty="0">
                <a:latin typeface="Arial"/>
                <a:cs typeface="Arial"/>
              </a:rPr>
              <a:t>do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documento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faça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download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11398" y="2804032"/>
            <a:ext cx="5500370" cy="1233805"/>
            <a:chOff x="2811398" y="2804032"/>
            <a:chExt cx="5500370" cy="1233805"/>
          </a:xfrm>
        </p:grpSpPr>
        <p:sp>
          <p:nvSpPr>
            <p:cNvPr id="9" name="object 9"/>
            <p:cNvSpPr/>
            <p:nvPr/>
          </p:nvSpPr>
          <p:spPr>
            <a:xfrm>
              <a:off x="2820923" y="2813557"/>
              <a:ext cx="329565" cy="292100"/>
            </a:xfrm>
            <a:custGeom>
              <a:avLst/>
              <a:gdLst/>
              <a:ahLst/>
              <a:cxnLst/>
              <a:rect l="l" t="t" r="r" b="b"/>
              <a:pathLst>
                <a:path w="329564" h="292100">
                  <a:moveTo>
                    <a:pt x="0" y="291591"/>
                  </a:moveTo>
                  <a:lnTo>
                    <a:pt x="329184" y="291591"/>
                  </a:lnTo>
                  <a:lnTo>
                    <a:pt x="329184" y="0"/>
                  </a:lnTo>
                  <a:lnTo>
                    <a:pt x="0" y="0"/>
                  </a:lnTo>
                  <a:lnTo>
                    <a:pt x="0" y="29159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50107" y="2934715"/>
              <a:ext cx="5155565" cy="1102995"/>
            </a:xfrm>
            <a:custGeom>
              <a:avLst/>
              <a:gdLst/>
              <a:ahLst/>
              <a:cxnLst/>
              <a:rect l="l" t="t" r="r" b="b"/>
              <a:pathLst>
                <a:path w="5155565" h="1102995">
                  <a:moveTo>
                    <a:pt x="86812" y="28045"/>
                  </a:moveTo>
                  <a:lnTo>
                    <a:pt x="81065" y="55978"/>
                  </a:lnTo>
                  <a:lnTo>
                    <a:pt x="5149723" y="1102614"/>
                  </a:lnTo>
                  <a:lnTo>
                    <a:pt x="5155565" y="1074674"/>
                  </a:lnTo>
                  <a:lnTo>
                    <a:pt x="86812" y="28045"/>
                  </a:lnTo>
                  <a:close/>
                </a:path>
                <a:path w="5155565" h="1102995">
                  <a:moveTo>
                    <a:pt x="92583" y="0"/>
                  </a:moveTo>
                  <a:lnTo>
                    <a:pt x="0" y="24637"/>
                  </a:lnTo>
                  <a:lnTo>
                    <a:pt x="75311" y="83947"/>
                  </a:lnTo>
                  <a:lnTo>
                    <a:pt x="81065" y="55978"/>
                  </a:lnTo>
                  <a:lnTo>
                    <a:pt x="67056" y="53086"/>
                  </a:lnTo>
                  <a:lnTo>
                    <a:pt x="72771" y="25146"/>
                  </a:lnTo>
                  <a:lnTo>
                    <a:pt x="87409" y="25146"/>
                  </a:lnTo>
                  <a:lnTo>
                    <a:pt x="92583" y="0"/>
                  </a:lnTo>
                  <a:close/>
                </a:path>
                <a:path w="5155565" h="1102995">
                  <a:moveTo>
                    <a:pt x="72771" y="25146"/>
                  </a:moveTo>
                  <a:lnTo>
                    <a:pt x="67056" y="53086"/>
                  </a:lnTo>
                  <a:lnTo>
                    <a:pt x="81065" y="55978"/>
                  </a:lnTo>
                  <a:lnTo>
                    <a:pt x="86812" y="28045"/>
                  </a:lnTo>
                  <a:lnTo>
                    <a:pt x="72771" y="25146"/>
                  </a:lnTo>
                  <a:close/>
                </a:path>
                <a:path w="5155565" h="1102995">
                  <a:moveTo>
                    <a:pt x="87409" y="25146"/>
                  </a:moveTo>
                  <a:lnTo>
                    <a:pt x="72771" y="25146"/>
                  </a:lnTo>
                  <a:lnTo>
                    <a:pt x="86812" y="28045"/>
                  </a:lnTo>
                  <a:lnTo>
                    <a:pt x="87409" y="25146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62723" y="3149599"/>
              <a:ext cx="252729" cy="209550"/>
            </a:xfrm>
            <a:custGeom>
              <a:avLst/>
              <a:gdLst/>
              <a:ahLst/>
              <a:cxnLst/>
              <a:rect l="l" t="t" r="r" b="b"/>
              <a:pathLst>
                <a:path w="252729" h="209550">
                  <a:moveTo>
                    <a:pt x="0" y="209550"/>
                  </a:moveTo>
                  <a:lnTo>
                    <a:pt x="252475" y="209550"/>
                  </a:lnTo>
                  <a:lnTo>
                    <a:pt x="252475" y="0"/>
                  </a:lnTo>
                  <a:lnTo>
                    <a:pt x="0" y="0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29170" y="3254374"/>
              <a:ext cx="982980" cy="780415"/>
            </a:xfrm>
            <a:custGeom>
              <a:avLst/>
              <a:gdLst/>
              <a:ahLst/>
              <a:cxnLst/>
              <a:rect l="l" t="t" r="r" b="b"/>
              <a:pathLst>
                <a:path w="982979" h="780414">
                  <a:moveTo>
                    <a:pt x="76097" y="41867"/>
                  </a:moveTo>
                  <a:lnTo>
                    <a:pt x="58329" y="64354"/>
                  </a:lnTo>
                  <a:lnTo>
                    <a:pt x="964691" y="780161"/>
                  </a:lnTo>
                  <a:lnTo>
                    <a:pt x="982472" y="757808"/>
                  </a:lnTo>
                  <a:lnTo>
                    <a:pt x="76097" y="41867"/>
                  </a:lnTo>
                  <a:close/>
                </a:path>
                <a:path w="982979" h="780414">
                  <a:moveTo>
                    <a:pt x="0" y="0"/>
                  </a:moveTo>
                  <a:lnTo>
                    <a:pt x="40639" y="86740"/>
                  </a:lnTo>
                  <a:lnTo>
                    <a:pt x="58329" y="64354"/>
                  </a:lnTo>
                  <a:lnTo>
                    <a:pt x="47116" y="55499"/>
                  </a:lnTo>
                  <a:lnTo>
                    <a:pt x="64897" y="33020"/>
                  </a:lnTo>
                  <a:lnTo>
                    <a:pt x="83088" y="33020"/>
                  </a:lnTo>
                  <a:lnTo>
                    <a:pt x="93725" y="19558"/>
                  </a:lnTo>
                  <a:lnTo>
                    <a:pt x="0" y="0"/>
                  </a:lnTo>
                  <a:close/>
                </a:path>
                <a:path w="982979" h="780414">
                  <a:moveTo>
                    <a:pt x="64897" y="33020"/>
                  </a:moveTo>
                  <a:lnTo>
                    <a:pt x="47116" y="55499"/>
                  </a:lnTo>
                  <a:lnTo>
                    <a:pt x="58329" y="64354"/>
                  </a:lnTo>
                  <a:lnTo>
                    <a:pt x="76097" y="41867"/>
                  </a:lnTo>
                  <a:lnTo>
                    <a:pt x="64897" y="33020"/>
                  </a:lnTo>
                  <a:close/>
                </a:path>
                <a:path w="982979" h="780414">
                  <a:moveTo>
                    <a:pt x="83088" y="33020"/>
                  </a:moveTo>
                  <a:lnTo>
                    <a:pt x="64897" y="33020"/>
                  </a:lnTo>
                  <a:lnTo>
                    <a:pt x="76097" y="41867"/>
                  </a:lnTo>
                  <a:lnTo>
                    <a:pt x="83088" y="3302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410" y="1332357"/>
              <a:ext cx="6997573" cy="4562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6648" y="1327594"/>
              <a:ext cx="7007225" cy="4572635"/>
            </a:xfrm>
            <a:custGeom>
              <a:avLst/>
              <a:gdLst/>
              <a:ahLst/>
              <a:cxnLst/>
              <a:rect l="l" t="t" r="r" b="b"/>
              <a:pathLst>
                <a:path w="7007225" h="4572635">
                  <a:moveTo>
                    <a:pt x="0" y="4572381"/>
                  </a:moveTo>
                  <a:lnTo>
                    <a:pt x="7007098" y="4572381"/>
                  </a:lnTo>
                  <a:lnTo>
                    <a:pt x="7007098" y="0"/>
                  </a:lnTo>
                  <a:lnTo>
                    <a:pt x="0" y="0"/>
                  </a:lnTo>
                  <a:lnTo>
                    <a:pt x="0" y="45723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7031" y="2299335"/>
              <a:ext cx="3264535" cy="2336800"/>
            </a:xfrm>
            <a:custGeom>
              <a:avLst/>
              <a:gdLst/>
              <a:ahLst/>
              <a:cxnLst/>
              <a:rect l="l" t="t" r="r" b="b"/>
              <a:pathLst>
                <a:path w="3264534" h="2336800">
                  <a:moveTo>
                    <a:pt x="3264408" y="0"/>
                  </a:moveTo>
                  <a:lnTo>
                    <a:pt x="389509" y="0"/>
                  </a:lnTo>
                  <a:lnTo>
                    <a:pt x="340646" y="3034"/>
                  </a:lnTo>
                  <a:lnTo>
                    <a:pt x="293595" y="11894"/>
                  </a:lnTo>
                  <a:lnTo>
                    <a:pt x="248722" y="26216"/>
                  </a:lnTo>
                  <a:lnTo>
                    <a:pt x="206390" y="45633"/>
                  </a:lnTo>
                  <a:lnTo>
                    <a:pt x="166966" y="69782"/>
                  </a:lnTo>
                  <a:lnTo>
                    <a:pt x="130813" y="98296"/>
                  </a:lnTo>
                  <a:lnTo>
                    <a:pt x="98296" y="130813"/>
                  </a:lnTo>
                  <a:lnTo>
                    <a:pt x="69782" y="166966"/>
                  </a:lnTo>
                  <a:lnTo>
                    <a:pt x="45633" y="206390"/>
                  </a:lnTo>
                  <a:lnTo>
                    <a:pt x="26216" y="248722"/>
                  </a:lnTo>
                  <a:lnTo>
                    <a:pt x="11894" y="293595"/>
                  </a:lnTo>
                  <a:lnTo>
                    <a:pt x="3034" y="340646"/>
                  </a:lnTo>
                  <a:lnTo>
                    <a:pt x="0" y="389509"/>
                  </a:lnTo>
                  <a:lnTo>
                    <a:pt x="0" y="2336672"/>
                  </a:lnTo>
                  <a:lnTo>
                    <a:pt x="2874899" y="2336672"/>
                  </a:lnTo>
                  <a:lnTo>
                    <a:pt x="2923761" y="2333638"/>
                  </a:lnTo>
                  <a:lnTo>
                    <a:pt x="2970812" y="2324778"/>
                  </a:lnTo>
                  <a:lnTo>
                    <a:pt x="3015685" y="2310456"/>
                  </a:lnTo>
                  <a:lnTo>
                    <a:pt x="3058017" y="2291039"/>
                  </a:lnTo>
                  <a:lnTo>
                    <a:pt x="3097441" y="2266890"/>
                  </a:lnTo>
                  <a:lnTo>
                    <a:pt x="3133594" y="2238376"/>
                  </a:lnTo>
                  <a:lnTo>
                    <a:pt x="3166111" y="2205859"/>
                  </a:lnTo>
                  <a:lnTo>
                    <a:pt x="3194625" y="2169706"/>
                  </a:lnTo>
                  <a:lnTo>
                    <a:pt x="3218774" y="2130282"/>
                  </a:lnTo>
                  <a:lnTo>
                    <a:pt x="3238191" y="2087950"/>
                  </a:lnTo>
                  <a:lnTo>
                    <a:pt x="3252513" y="2043077"/>
                  </a:lnTo>
                  <a:lnTo>
                    <a:pt x="3261373" y="1996026"/>
                  </a:lnTo>
                  <a:lnTo>
                    <a:pt x="3264408" y="1947164"/>
                  </a:lnTo>
                  <a:lnTo>
                    <a:pt x="3264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57031" y="2299335"/>
              <a:ext cx="3264535" cy="2336800"/>
            </a:xfrm>
            <a:custGeom>
              <a:avLst/>
              <a:gdLst/>
              <a:ahLst/>
              <a:cxnLst/>
              <a:rect l="l" t="t" r="r" b="b"/>
              <a:pathLst>
                <a:path w="3264534" h="2336800">
                  <a:moveTo>
                    <a:pt x="389509" y="0"/>
                  </a:moveTo>
                  <a:lnTo>
                    <a:pt x="3264408" y="0"/>
                  </a:lnTo>
                  <a:lnTo>
                    <a:pt x="3264408" y="1947164"/>
                  </a:lnTo>
                  <a:lnTo>
                    <a:pt x="3261373" y="1996026"/>
                  </a:lnTo>
                  <a:lnTo>
                    <a:pt x="3252513" y="2043077"/>
                  </a:lnTo>
                  <a:lnTo>
                    <a:pt x="3238191" y="2087950"/>
                  </a:lnTo>
                  <a:lnTo>
                    <a:pt x="3218774" y="2130282"/>
                  </a:lnTo>
                  <a:lnTo>
                    <a:pt x="3194625" y="2169706"/>
                  </a:lnTo>
                  <a:lnTo>
                    <a:pt x="3166111" y="2205859"/>
                  </a:lnTo>
                  <a:lnTo>
                    <a:pt x="3133594" y="2238376"/>
                  </a:lnTo>
                  <a:lnTo>
                    <a:pt x="3097441" y="2266890"/>
                  </a:lnTo>
                  <a:lnTo>
                    <a:pt x="3058017" y="2291039"/>
                  </a:lnTo>
                  <a:lnTo>
                    <a:pt x="3015685" y="2310456"/>
                  </a:lnTo>
                  <a:lnTo>
                    <a:pt x="2970812" y="2324778"/>
                  </a:lnTo>
                  <a:lnTo>
                    <a:pt x="2923761" y="2333638"/>
                  </a:lnTo>
                  <a:lnTo>
                    <a:pt x="2874899" y="2336672"/>
                  </a:lnTo>
                  <a:lnTo>
                    <a:pt x="0" y="2336672"/>
                  </a:lnTo>
                  <a:lnTo>
                    <a:pt x="0" y="389509"/>
                  </a:lnTo>
                  <a:lnTo>
                    <a:pt x="3034" y="340646"/>
                  </a:lnTo>
                  <a:lnTo>
                    <a:pt x="11894" y="293595"/>
                  </a:lnTo>
                  <a:lnTo>
                    <a:pt x="26216" y="248722"/>
                  </a:lnTo>
                  <a:lnTo>
                    <a:pt x="45633" y="206390"/>
                  </a:lnTo>
                  <a:lnTo>
                    <a:pt x="69782" y="166966"/>
                  </a:lnTo>
                  <a:lnTo>
                    <a:pt x="98296" y="130813"/>
                  </a:lnTo>
                  <a:lnTo>
                    <a:pt x="130813" y="98296"/>
                  </a:lnTo>
                  <a:lnTo>
                    <a:pt x="166966" y="69782"/>
                  </a:lnTo>
                  <a:lnTo>
                    <a:pt x="206390" y="45633"/>
                  </a:lnTo>
                  <a:lnTo>
                    <a:pt x="248722" y="26216"/>
                  </a:lnTo>
                  <a:lnTo>
                    <a:pt x="293595" y="11894"/>
                  </a:lnTo>
                  <a:lnTo>
                    <a:pt x="340646" y="3034"/>
                  </a:lnTo>
                  <a:lnTo>
                    <a:pt x="389509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54390" y="2841561"/>
            <a:ext cx="2877185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815" algn="l"/>
                <a:tab pos="838200" algn="l"/>
                <a:tab pos="1422400" algn="l"/>
                <a:tab pos="2165985" algn="l"/>
                <a:tab pos="2750185" algn="l"/>
              </a:tabLst>
            </a:pP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o	</a:t>
            </a:r>
            <a:r>
              <a:rPr sz="1600" b="1" spc="30" dirty="0">
                <a:latin typeface="Arial"/>
                <a:cs typeface="Arial"/>
              </a:rPr>
              <a:t>S</a:t>
            </a:r>
            <a:r>
              <a:rPr sz="1600" b="1" dirty="0">
                <a:latin typeface="Arial"/>
                <a:cs typeface="Arial"/>
              </a:rPr>
              <a:t>P	</a:t>
            </a:r>
            <a:r>
              <a:rPr sz="1600" b="1" spc="-20" dirty="0">
                <a:latin typeface="Arial"/>
                <a:cs typeface="Arial"/>
              </a:rPr>
              <a:t>S</a:t>
            </a:r>
            <a:r>
              <a:rPr sz="1600" b="1" spc="5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m	</a:t>
            </a:r>
            <a:r>
              <a:rPr sz="1600" b="1" spc="-70" dirty="0">
                <a:latin typeface="Arial"/>
                <a:cs typeface="Arial"/>
              </a:rPr>
              <a:t>P</a:t>
            </a:r>
            <a:r>
              <a:rPr sz="1600" b="1" spc="5" dirty="0">
                <a:latin typeface="Arial"/>
                <a:cs typeface="Arial"/>
              </a:rPr>
              <a:t>a</a:t>
            </a:r>
            <a:r>
              <a:rPr sz="1600" b="1" spc="-30" dirty="0">
                <a:latin typeface="Arial"/>
                <a:cs typeface="Arial"/>
              </a:rPr>
              <a:t>p</a:t>
            </a:r>
            <a:r>
              <a:rPr sz="1600" b="1" spc="5" dirty="0">
                <a:latin typeface="Arial"/>
                <a:cs typeface="Arial"/>
              </a:rPr>
              <a:t>e</a:t>
            </a:r>
            <a:r>
              <a:rPr sz="1600" b="1" spc="50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,	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pó</a:t>
            </a:r>
            <a:r>
              <a:rPr sz="1600" dirty="0">
                <a:latin typeface="Arial"/>
                <a:cs typeface="Arial"/>
              </a:rPr>
              <a:t>s	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25" dirty="0">
                <a:latin typeface="Arial"/>
                <a:cs typeface="Arial"/>
              </a:rPr>
              <a:t>download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documento: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dirty="0">
                <a:latin typeface="Arial"/>
                <a:cs typeface="Arial"/>
              </a:rPr>
              <a:t>Inclua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b="1" spc="-5" dirty="0">
                <a:latin typeface="Arial"/>
                <a:cs typeface="Arial"/>
              </a:rPr>
              <a:t>marcador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SEI!</a:t>
            </a:r>
            <a:r>
              <a:rPr sz="1600" spc="-25" dirty="0"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spc="-15" dirty="0">
                <a:latin typeface="Arial"/>
                <a:cs typeface="Arial"/>
              </a:rPr>
              <a:t>Clique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em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Sobrestar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79395" y="2493378"/>
            <a:ext cx="5483225" cy="988694"/>
            <a:chOff x="2779395" y="2493378"/>
            <a:chExt cx="5483225" cy="988694"/>
          </a:xfrm>
        </p:grpSpPr>
        <p:sp>
          <p:nvSpPr>
            <p:cNvPr id="9" name="object 9"/>
            <p:cNvSpPr/>
            <p:nvPr/>
          </p:nvSpPr>
          <p:spPr>
            <a:xfrm>
              <a:off x="2788920" y="2953461"/>
              <a:ext cx="576580" cy="229235"/>
            </a:xfrm>
            <a:custGeom>
              <a:avLst/>
              <a:gdLst/>
              <a:ahLst/>
              <a:cxnLst/>
              <a:rect l="l" t="t" r="r" b="b"/>
              <a:pathLst>
                <a:path w="576579" h="229235">
                  <a:moveTo>
                    <a:pt x="0" y="228777"/>
                  </a:moveTo>
                  <a:lnTo>
                    <a:pt x="576071" y="228777"/>
                  </a:lnTo>
                  <a:lnTo>
                    <a:pt x="576071" y="0"/>
                  </a:lnTo>
                  <a:lnTo>
                    <a:pt x="0" y="0"/>
                  </a:lnTo>
                  <a:lnTo>
                    <a:pt x="0" y="22877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4992" y="3032124"/>
              <a:ext cx="4893310" cy="450215"/>
            </a:xfrm>
            <a:custGeom>
              <a:avLst/>
              <a:gdLst/>
              <a:ahLst/>
              <a:cxnLst/>
              <a:rect l="l" t="t" r="r" b="b"/>
              <a:pathLst>
                <a:path w="4893309" h="450214">
                  <a:moveTo>
                    <a:pt x="86573" y="28464"/>
                  </a:moveTo>
                  <a:lnTo>
                    <a:pt x="84238" y="57045"/>
                  </a:lnTo>
                  <a:lnTo>
                    <a:pt x="4890897" y="449834"/>
                  </a:lnTo>
                  <a:lnTo>
                    <a:pt x="4893183" y="421259"/>
                  </a:lnTo>
                  <a:lnTo>
                    <a:pt x="86573" y="28464"/>
                  </a:lnTo>
                  <a:close/>
                </a:path>
                <a:path w="4893309" h="450214">
                  <a:moveTo>
                    <a:pt x="88900" y="0"/>
                  </a:moveTo>
                  <a:lnTo>
                    <a:pt x="0" y="35813"/>
                  </a:lnTo>
                  <a:lnTo>
                    <a:pt x="81915" y="85471"/>
                  </a:lnTo>
                  <a:lnTo>
                    <a:pt x="84238" y="57045"/>
                  </a:lnTo>
                  <a:lnTo>
                    <a:pt x="69977" y="55879"/>
                  </a:lnTo>
                  <a:lnTo>
                    <a:pt x="72390" y="27304"/>
                  </a:lnTo>
                  <a:lnTo>
                    <a:pt x="86668" y="27304"/>
                  </a:lnTo>
                  <a:lnTo>
                    <a:pt x="88900" y="0"/>
                  </a:lnTo>
                  <a:close/>
                </a:path>
                <a:path w="4893309" h="450214">
                  <a:moveTo>
                    <a:pt x="72390" y="27304"/>
                  </a:moveTo>
                  <a:lnTo>
                    <a:pt x="69977" y="55879"/>
                  </a:lnTo>
                  <a:lnTo>
                    <a:pt x="84238" y="57045"/>
                  </a:lnTo>
                  <a:lnTo>
                    <a:pt x="86573" y="28464"/>
                  </a:lnTo>
                  <a:lnTo>
                    <a:pt x="72390" y="27304"/>
                  </a:lnTo>
                  <a:close/>
                </a:path>
                <a:path w="4893309" h="450214">
                  <a:moveTo>
                    <a:pt x="86668" y="27304"/>
                  </a:moveTo>
                  <a:lnTo>
                    <a:pt x="72390" y="27304"/>
                  </a:lnTo>
                  <a:lnTo>
                    <a:pt x="86573" y="28464"/>
                  </a:lnTo>
                  <a:lnTo>
                    <a:pt x="86668" y="27304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57216" y="2502903"/>
              <a:ext cx="914400" cy="222885"/>
            </a:xfrm>
            <a:custGeom>
              <a:avLst/>
              <a:gdLst/>
              <a:ahLst/>
              <a:cxnLst/>
              <a:rect l="l" t="t" r="r" b="b"/>
              <a:pathLst>
                <a:path w="914400" h="222885">
                  <a:moveTo>
                    <a:pt x="0" y="222643"/>
                  </a:moveTo>
                  <a:lnTo>
                    <a:pt x="914400" y="222643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22643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1616" y="2606420"/>
              <a:ext cx="2190750" cy="875030"/>
            </a:xfrm>
            <a:custGeom>
              <a:avLst/>
              <a:gdLst/>
              <a:ahLst/>
              <a:cxnLst/>
              <a:rect l="l" t="t" r="r" b="b"/>
              <a:pathLst>
                <a:path w="2190750" h="875029">
                  <a:moveTo>
                    <a:pt x="85077" y="26659"/>
                  </a:moveTo>
                  <a:lnTo>
                    <a:pt x="74692" y="53213"/>
                  </a:lnTo>
                  <a:lnTo>
                    <a:pt x="2180209" y="874521"/>
                  </a:lnTo>
                  <a:lnTo>
                    <a:pt x="2190623" y="847978"/>
                  </a:lnTo>
                  <a:lnTo>
                    <a:pt x="85077" y="26659"/>
                  </a:lnTo>
                  <a:close/>
                </a:path>
                <a:path w="2190750" h="875029">
                  <a:moveTo>
                    <a:pt x="95504" y="0"/>
                  </a:moveTo>
                  <a:lnTo>
                    <a:pt x="0" y="8762"/>
                  </a:lnTo>
                  <a:lnTo>
                    <a:pt x="64262" y="79882"/>
                  </a:lnTo>
                  <a:lnTo>
                    <a:pt x="74692" y="53213"/>
                  </a:lnTo>
                  <a:lnTo>
                    <a:pt x="61341" y="48005"/>
                  </a:lnTo>
                  <a:lnTo>
                    <a:pt x="71755" y="21462"/>
                  </a:lnTo>
                  <a:lnTo>
                    <a:pt x="87109" y="21462"/>
                  </a:lnTo>
                  <a:lnTo>
                    <a:pt x="95504" y="0"/>
                  </a:lnTo>
                  <a:close/>
                </a:path>
                <a:path w="2190750" h="875029">
                  <a:moveTo>
                    <a:pt x="71755" y="21462"/>
                  </a:moveTo>
                  <a:lnTo>
                    <a:pt x="61341" y="48005"/>
                  </a:lnTo>
                  <a:lnTo>
                    <a:pt x="74692" y="53213"/>
                  </a:lnTo>
                  <a:lnTo>
                    <a:pt x="85077" y="26659"/>
                  </a:lnTo>
                  <a:lnTo>
                    <a:pt x="71755" y="21462"/>
                  </a:lnTo>
                  <a:close/>
                </a:path>
                <a:path w="2190750" h="875029">
                  <a:moveTo>
                    <a:pt x="87109" y="21462"/>
                  </a:moveTo>
                  <a:lnTo>
                    <a:pt x="71755" y="21462"/>
                  </a:lnTo>
                  <a:lnTo>
                    <a:pt x="85077" y="26659"/>
                  </a:lnTo>
                  <a:lnTo>
                    <a:pt x="87109" y="21462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391" y="2130679"/>
              <a:ext cx="7781290" cy="28893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7629" y="2125852"/>
              <a:ext cx="7790815" cy="2899410"/>
            </a:xfrm>
            <a:custGeom>
              <a:avLst/>
              <a:gdLst/>
              <a:ahLst/>
              <a:cxnLst/>
              <a:rect l="l" t="t" r="r" b="b"/>
              <a:pathLst>
                <a:path w="7790815" h="2899410">
                  <a:moveTo>
                    <a:pt x="0" y="2898902"/>
                  </a:moveTo>
                  <a:lnTo>
                    <a:pt x="7790815" y="2898902"/>
                  </a:lnTo>
                  <a:lnTo>
                    <a:pt x="7790815" y="0"/>
                  </a:lnTo>
                  <a:lnTo>
                    <a:pt x="0" y="0"/>
                  </a:lnTo>
                  <a:lnTo>
                    <a:pt x="0" y="28989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57006" y="2579623"/>
              <a:ext cx="2983230" cy="2284095"/>
            </a:xfrm>
            <a:custGeom>
              <a:avLst/>
              <a:gdLst/>
              <a:ahLst/>
              <a:cxnLst/>
              <a:rect l="l" t="t" r="r" b="b"/>
              <a:pathLst>
                <a:path w="2983229" h="2284095">
                  <a:moveTo>
                    <a:pt x="2983103" y="0"/>
                  </a:moveTo>
                  <a:lnTo>
                    <a:pt x="380746" y="0"/>
                  </a:lnTo>
                  <a:lnTo>
                    <a:pt x="332979" y="2966"/>
                  </a:lnTo>
                  <a:lnTo>
                    <a:pt x="286985" y="11626"/>
                  </a:lnTo>
                  <a:lnTo>
                    <a:pt x="243120" y="25624"/>
                  </a:lnTo>
                  <a:lnTo>
                    <a:pt x="201741" y="44604"/>
                  </a:lnTo>
                  <a:lnTo>
                    <a:pt x="163203" y="68208"/>
                  </a:lnTo>
                  <a:lnTo>
                    <a:pt x="127864" y="96080"/>
                  </a:lnTo>
                  <a:lnTo>
                    <a:pt x="96080" y="127864"/>
                  </a:lnTo>
                  <a:lnTo>
                    <a:pt x="68208" y="163203"/>
                  </a:lnTo>
                  <a:lnTo>
                    <a:pt x="44604" y="201741"/>
                  </a:lnTo>
                  <a:lnTo>
                    <a:pt x="25624" y="243120"/>
                  </a:lnTo>
                  <a:lnTo>
                    <a:pt x="11626" y="286985"/>
                  </a:lnTo>
                  <a:lnTo>
                    <a:pt x="2966" y="332979"/>
                  </a:lnTo>
                  <a:lnTo>
                    <a:pt x="0" y="380746"/>
                  </a:lnTo>
                  <a:lnTo>
                    <a:pt x="0" y="2283968"/>
                  </a:lnTo>
                  <a:lnTo>
                    <a:pt x="2602484" y="2283968"/>
                  </a:lnTo>
                  <a:lnTo>
                    <a:pt x="2650223" y="2281001"/>
                  </a:lnTo>
                  <a:lnTo>
                    <a:pt x="2696194" y="2272341"/>
                  </a:lnTo>
                  <a:lnTo>
                    <a:pt x="2740039" y="2258343"/>
                  </a:lnTo>
                  <a:lnTo>
                    <a:pt x="2781403" y="2239363"/>
                  </a:lnTo>
                  <a:lnTo>
                    <a:pt x="2819928" y="2215759"/>
                  </a:lnTo>
                  <a:lnTo>
                    <a:pt x="2855258" y="2187887"/>
                  </a:lnTo>
                  <a:lnTo>
                    <a:pt x="2887034" y="2156103"/>
                  </a:lnTo>
                  <a:lnTo>
                    <a:pt x="2914901" y="2120764"/>
                  </a:lnTo>
                  <a:lnTo>
                    <a:pt x="2938502" y="2082226"/>
                  </a:lnTo>
                  <a:lnTo>
                    <a:pt x="2957479" y="2040847"/>
                  </a:lnTo>
                  <a:lnTo>
                    <a:pt x="2971477" y="1996982"/>
                  </a:lnTo>
                  <a:lnTo>
                    <a:pt x="2980137" y="1950988"/>
                  </a:lnTo>
                  <a:lnTo>
                    <a:pt x="2983103" y="1903221"/>
                  </a:lnTo>
                  <a:lnTo>
                    <a:pt x="2983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57006" y="2579623"/>
              <a:ext cx="2983230" cy="2284095"/>
            </a:xfrm>
            <a:custGeom>
              <a:avLst/>
              <a:gdLst/>
              <a:ahLst/>
              <a:cxnLst/>
              <a:rect l="l" t="t" r="r" b="b"/>
              <a:pathLst>
                <a:path w="2983229" h="2284095">
                  <a:moveTo>
                    <a:pt x="380746" y="0"/>
                  </a:moveTo>
                  <a:lnTo>
                    <a:pt x="2983103" y="0"/>
                  </a:lnTo>
                  <a:lnTo>
                    <a:pt x="2983103" y="1903221"/>
                  </a:lnTo>
                  <a:lnTo>
                    <a:pt x="2980137" y="1950988"/>
                  </a:lnTo>
                  <a:lnTo>
                    <a:pt x="2971477" y="1996982"/>
                  </a:lnTo>
                  <a:lnTo>
                    <a:pt x="2957479" y="2040847"/>
                  </a:lnTo>
                  <a:lnTo>
                    <a:pt x="2938502" y="2082226"/>
                  </a:lnTo>
                  <a:lnTo>
                    <a:pt x="2914901" y="2120764"/>
                  </a:lnTo>
                  <a:lnTo>
                    <a:pt x="2887034" y="2156103"/>
                  </a:lnTo>
                  <a:lnTo>
                    <a:pt x="2855258" y="2187887"/>
                  </a:lnTo>
                  <a:lnTo>
                    <a:pt x="2819928" y="2215759"/>
                  </a:lnTo>
                  <a:lnTo>
                    <a:pt x="2781403" y="2239363"/>
                  </a:lnTo>
                  <a:lnTo>
                    <a:pt x="2740039" y="2258343"/>
                  </a:lnTo>
                  <a:lnTo>
                    <a:pt x="2696194" y="2272341"/>
                  </a:lnTo>
                  <a:lnTo>
                    <a:pt x="2650223" y="2281001"/>
                  </a:lnTo>
                  <a:lnTo>
                    <a:pt x="2602484" y="2283968"/>
                  </a:lnTo>
                  <a:lnTo>
                    <a:pt x="0" y="2283968"/>
                  </a:lnTo>
                  <a:lnTo>
                    <a:pt x="0" y="380746"/>
                  </a:lnTo>
                  <a:lnTo>
                    <a:pt x="2966" y="332979"/>
                  </a:lnTo>
                  <a:lnTo>
                    <a:pt x="11626" y="286985"/>
                  </a:lnTo>
                  <a:lnTo>
                    <a:pt x="25624" y="243120"/>
                  </a:lnTo>
                  <a:lnTo>
                    <a:pt x="44604" y="201741"/>
                  </a:lnTo>
                  <a:lnTo>
                    <a:pt x="68208" y="163203"/>
                  </a:lnTo>
                  <a:lnTo>
                    <a:pt x="96080" y="127864"/>
                  </a:lnTo>
                  <a:lnTo>
                    <a:pt x="127864" y="96080"/>
                  </a:lnTo>
                  <a:lnTo>
                    <a:pt x="163203" y="68208"/>
                  </a:lnTo>
                  <a:lnTo>
                    <a:pt x="201741" y="44604"/>
                  </a:lnTo>
                  <a:lnTo>
                    <a:pt x="243120" y="25624"/>
                  </a:lnTo>
                  <a:lnTo>
                    <a:pt x="286985" y="11626"/>
                  </a:lnTo>
                  <a:lnTo>
                    <a:pt x="332979" y="2966"/>
                  </a:lnTo>
                  <a:lnTo>
                    <a:pt x="380746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51951" y="2973641"/>
            <a:ext cx="2602865" cy="14903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sz="1600" b="1" spc="-5" dirty="0">
                <a:latin typeface="Arial"/>
                <a:cs typeface="Arial"/>
              </a:rPr>
              <a:t>No</a:t>
            </a:r>
            <a:r>
              <a:rPr sz="1600" b="1" spc="3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SEI!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após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download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documento: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b="1" spc="-10" dirty="0">
                <a:latin typeface="Arial"/>
                <a:cs typeface="Arial"/>
              </a:rPr>
              <a:t>Inclua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um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documento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ts val="1910"/>
              </a:lnSpc>
              <a:spcBef>
                <a:spcPts val="35"/>
              </a:spcBef>
              <a:buFont typeface="Wingdings"/>
              <a:buChar char=""/>
              <a:tabLst>
                <a:tab pos="298450" algn="l"/>
                <a:tab pos="1555750" algn="l"/>
                <a:tab pos="2038985" algn="l"/>
              </a:tabLst>
            </a:pPr>
            <a:r>
              <a:rPr sz="1600" spc="-2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l</a:t>
            </a:r>
            <a:r>
              <a:rPr sz="1600" spc="-4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40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e	a	</a:t>
            </a:r>
            <a:r>
              <a:rPr sz="1600" spc="-45" dirty="0">
                <a:latin typeface="Arial"/>
                <a:cs typeface="Arial"/>
              </a:rPr>
              <a:t>op</a:t>
            </a:r>
            <a:r>
              <a:rPr sz="1600" spc="45" dirty="0">
                <a:latin typeface="Arial"/>
                <a:cs typeface="Arial"/>
              </a:rPr>
              <a:t>ç</a:t>
            </a:r>
            <a:r>
              <a:rPr sz="1600" spc="5" dirty="0">
                <a:latin typeface="Arial"/>
                <a:cs typeface="Arial"/>
              </a:rPr>
              <a:t>ã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910"/>
              </a:lnSpc>
            </a:pPr>
            <a:r>
              <a:rPr sz="1600" b="1" spc="-5" dirty="0">
                <a:latin typeface="Arial"/>
                <a:cs typeface="Arial"/>
              </a:rPr>
              <a:t>Externo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1295" y="3575253"/>
            <a:ext cx="7492365" cy="393700"/>
            <a:chOff x="4011295" y="3575253"/>
            <a:chExt cx="7492365" cy="393700"/>
          </a:xfrm>
        </p:grpSpPr>
        <p:sp>
          <p:nvSpPr>
            <p:cNvPr id="9" name="object 9"/>
            <p:cNvSpPr/>
            <p:nvPr/>
          </p:nvSpPr>
          <p:spPr>
            <a:xfrm>
              <a:off x="4020820" y="3776471"/>
              <a:ext cx="584200" cy="182880"/>
            </a:xfrm>
            <a:custGeom>
              <a:avLst/>
              <a:gdLst/>
              <a:ahLst/>
              <a:cxnLst/>
              <a:rect l="l" t="t" r="r" b="b"/>
              <a:pathLst>
                <a:path w="584200" h="182879">
                  <a:moveTo>
                    <a:pt x="0" y="182879"/>
                  </a:moveTo>
                  <a:lnTo>
                    <a:pt x="583971" y="182879"/>
                  </a:lnTo>
                  <a:lnTo>
                    <a:pt x="583971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04766" y="3817111"/>
              <a:ext cx="3963035" cy="85725"/>
            </a:xfrm>
            <a:custGeom>
              <a:avLst/>
              <a:gdLst/>
              <a:ahLst/>
              <a:cxnLst/>
              <a:rect l="l" t="t" r="r" b="b"/>
              <a:pathLst>
                <a:path w="3963034" h="85725">
                  <a:moveTo>
                    <a:pt x="85851" y="0"/>
                  </a:moveTo>
                  <a:lnTo>
                    <a:pt x="0" y="42671"/>
                  </a:lnTo>
                  <a:lnTo>
                    <a:pt x="85725" y="85725"/>
                  </a:lnTo>
                  <a:lnTo>
                    <a:pt x="85767" y="57179"/>
                  </a:lnTo>
                  <a:lnTo>
                    <a:pt x="71374" y="57150"/>
                  </a:lnTo>
                  <a:lnTo>
                    <a:pt x="71500" y="28575"/>
                  </a:lnTo>
                  <a:lnTo>
                    <a:pt x="85809" y="28575"/>
                  </a:lnTo>
                  <a:lnTo>
                    <a:pt x="85851" y="0"/>
                  </a:lnTo>
                  <a:close/>
                </a:path>
                <a:path w="3963034" h="85725">
                  <a:moveTo>
                    <a:pt x="85809" y="28603"/>
                  </a:moveTo>
                  <a:lnTo>
                    <a:pt x="85767" y="57179"/>
                  </a:lnTo>
                  <a:lnTo>
                    <a:pt x="3962908" y="65024"/>
                  </a:lnTo>
                  <a:lnTo>
                    <a:pt x="3962908" y="36449"/>
                  </a:lnTo>
                  <a:lnTo>
                    <a:pt x="85809" y="28603"/>
                  </a:lnTo>
                  <a:close/>
                </a:path>
                <a:path w="3963034" h="85725">
                  <a:moveTo>
                    <a:pt x="71500" y="28575"/>
                  </a:moveTo>
                  <a:lnTo>
                    <a:pt x="71374" y="57150"/>
                  </a:lnTo>
                  <a:lnTo>
                    <a:pt x="85767" y="57179"/>
                  </a:lnTo>
                  <a:lnTo>
                    <a:pt x="85809" y="28603"/>
                  </a:lnTo>
                  <a:lnTo>
                    <a:pt x="71500" y="28575"/>
                  </a:lnTo>
                  <a:close/>
                </a:path>
                <a:path w="3963034" h="85725">
                  <a:moveTo>
                    <a:pt x="85809" y="28575"/>
                  </a:moveTo>
                  <a:lnTo>
                    <a:pt x="71500" y="28575"/>
                  </a:lnTo>
                  <a:lnTo>
                    <a:pt x="85809" y="28603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208" y="3575253"/>
              <a:ext cx="314363" cy="3715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28600" y="995352"/>
            <a:ext cx="8382000" cy="5225108"/>
            <a:chOff x="2138933" y="1218806"/>
            <a:chExt cx="7900670" cy="4925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2649" y="1228725"/>
              <a:ext cx="7886700" cy="4914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8458" y="1228331"/>
              <a:ext cx="7879080" cy="473709"/>
            </a:xfrm>
            <a:custGeom>
              <a:avLst/>
              <a:gdLst/>
              <a:ahLst/>
              <a:cxnLst/>
              <a:rect l="l" t="t" r="r" b="b"/>
              <a:pathLst>
                <a:path w="7879080" h="473710">
                  <a:moveTo>
                    <a:pt x="0" y="473341"/>
                  </a:moveTo>
                  <a:lnTo>
                    <a:pt x="7878953" y="473341"/>
                  </a:lnTo>
                  <a:lnTo>
                    <a:pt x="7878953" y="0"/>
                  </a:lnTo>
                  <a:lnTo>
                    <a:pt x="0" y="0"/>
                  </a:lnTo>
                  <a:lnTo>
                    <a:pt x="0" y="47334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B7576C4F-B605-0BDF-A9F7-C6917651AF1D}"/>
              </a:ext>
            </a:extLst>
          </p:cNvPr>
          <p:cNvSpPr/>
          <p:nvPr/>
        </p:nvSpPr>
        <p:spPr>
          <a:xfrm>
            <a:off x="238705" y="1005457"/>
            <a:ext cx="3658114" cy="173137"/>
          </a:xfrm>
          <a:custGeom>
            <a:avLst/>
            <a:gdLst/>
            <a:ahLst/>
            <a:cxnLst/>
            <a:rect l="l" t="t" r="r" b="b"/>
            <a:pathLst>
              <a:path w="3448050" h="163194">
                <a:moveTo>
                  <a:pt x="0" y="162902"/>
                </a:moveTo>
                <a:lnTo>
                  <a:pt x="3448050" y="162902"/>
                </a:lnTo>
                <a:lnTo>
                  <a:pt x="3448050" y="0"/>
                </a:lnTo>
                <a:lnTo>
                  <a:pt x="0" y="0"/>
                </a:lnTo>
                <a:lnTo>
                  <a:pt x="0" y="16290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5D0F9018-7F89-04C9-35AE-65A0331B0F6E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Barra de Ferramentas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674" y="1859762"/>
              <a:ext cx="7355332" cy="38477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2912" y="1855000"/>
              <a:ext cx="7365365" cy="3857625"/>
            </a:xfrm>
            <a:custGeom>
              <a:avLst/>
              <a:gdLst/>
              <a:ahLst/>
              <a:cxnLst/>
              <a:rect l="l" t="t" r="r" b="b"/>
              <a:pathLst>
                <a:path w="7365365" h="3857625">
                  <a:moveTo>
                    <a:pt x="0" y="3857244"/>
                  </a:moveTo>
                  <a:lnTo>
                    <a:pt x="7364857" y="3857244"/>
                  </a:lnTo>
                  <a:lnTo>
                    <a:pt x="7364857" y="0"/>
                  </a:lnTo>
                  <a:lnTo>
                    <a:pt x="0" y="0"/>
                  </a:lnTo>
                  <a:lnTo>
                    <a:pt x="0" y="38572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4728" y="1734057"/>
              <a:ext cx="3091180" cy="4008754"/>
            </a:xfrm>
            <a:custGeom>
              <a:avLst/>
              <a:gdLst/>
              <a:ahLst/>
              <a:cxnLst/>
              <a:rect l="l" t="t" r="r" b="b"/>
              <a:pathLst>
                <a:path w="3091179" h="4008754">
                  <a:moveTo>
                    <a:pt x="3090672" y="0"/>
                  </a:moveTo>
                  <a:lnTo>
                    <a:pt x="515112" y="0"/>
                  </a:lnTo>
                  <a:lnTo>
                    <a:pt x="468227" y="2105"/>
                  </a:lnTo>
                  <a:lnTo>
                    <a:pt x="422522" y="8299"/>
                  </a:lnTo>
                  <a:lnTo>
                    <a:pt x="378177" y="18400"/>
                  </a:lnTo>
                  <a:lnTo>
                    <a:pt x="335376" y="32227"/>
                  </a:lnTo>
                  <a:lnTo>
                    <a:pt x="294299" y="49597"/>
                  </a:lnTo>
                  <a:lnTo>
                    <a:pt x="255128" y="70329"/>
                  </a:lnTo>
                  <a:lnTo>
                    <a:pt x="218046" y="94241"/>
                  </a:lnTo>
                  <a:lnTo>
                    <a:pt x="183235" y="121150"/>
                  </a:lnTo>
                  <a:lnTo>
                    <a:pt x="150876" y="150875"/>
                  </a:lnTo>
                  <a:lnTo>
                    <a:pt x="121150" y="183235"/>
                  </a:lnTo>
                  <a:lnTo>
                    <a:pt x="94241" y="218046"/>
                  </a:lnTo>
                  <a:lnTo>
                    <a:pt x="70329" y="255128"/>
                  </a:lnTo>
                  <a:lnTo>
                    <a:pt x="49597" y="294299"/>
                  </a:lnTo>
                  <a:lnTo>
                    <a:pt x="32227" y="335376"/>
                  </a:lnTo>
                  <a:lnTo>
                    <a:pt x="18400" y="378177"/>
                  </a:lnTo>
                  <a:lnTo>
                    <a:pt x="8299" y="422522"/>
                  </a:lnTo>
                  <a:lnTo>
                    <a:pt x="2105" y="468227"/>
                  </a:lnTo>
                  <a:lnTo>
                    <a:pt x="0" y="515112"/>
                  </a:lnTo>
                  <a:lnTo>
                    <a:pt x="0" y="4008374"/>
                  </a:lnTo>
                  <a:lnTo>
                    <a:pt x="2575560" y="4008374"/>
                  </a:lnTo>
                  <a:lnTo>
                    <a:pt x="2622444" y="4006268"/>
                  </a:lnTo>
                  <a:lnTo>
                    <a:pt x="2668149" y="4000074"/>
                  </a:lnTo>
                  <a:lnTo>
                    <a:pt x="2712494" y="3989973"/>
                  </a:lnTo>
                  <a:lnTo>
                    <a:pt x="2755295" y="3976146"/>
                  </a:lnTo>
                  <a:lnTo>
                    <a:pt x="2796372" y="3958776"/>
                  </a:lnTo>
                  <a:lnTo>
                    <a:pt x="2835543" y="3938044"/>
                  </a:lnTo>
                  <a:lnTo>
                    <a:pt x="2872625" y="3914132"/>
                  </a:lnTo>
                  <a:lnTo>
                    <a:pt x="2907436" y="3887223"/>
                  </a:lnTo>
                  <a:lnTo>
                    <a:pt x="2939795" y="3857497"/>
                  </a:lnTo>
                  <a:lnTo>
                    <a:pt x="2969521" y="3825138"/>
                  </a:lnTo>
                  <a:lnTo>
                    <a:pt x="2996430" y="3790327"/>
                  </a:lnTo>
                  <a:lnTo>
                    <a:pt x="3020342" y="3753245"/>
                  </a:lnTo>
                  <a:lnTo>
                    <a:pt x="3041074" y="3714074"/>
                  </a:lnTo>
                  <a:lnTo>
                    <a:pt x="3058444" y="3672997"/>
                  </a:lnTo>
                  <a:lnTo>
                    <a:pt x="3072271" y="3630196"/>
                  </a:lnTo>
                  <a:lnTo>
                    <a:pt x="3082372" y="3585851"/>
                  </a:lnTo>
                  <a:lnTo>
                    <a:pt x="3088566" y="3540146"/>
                  </a:lnTo>
                  <a:lnTo>
                    <a:pt x="3090672" y="3493261"/>
                  </a:lnTo>
                  <a:lnTo>
                    <a:pt x="3090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64728" y="1734057"/>
              <a:ext cx="3091180" cy="4008754"/>
            </a:xfrm>
            <a:custGeom>
              <a:avLst/>
              <a:gdLst/>
              <a:ahLst/>
              <a:cxnLst/>
              <a:rect l="l" t="t" r="r" b="b"/>
              <a:pathLst>
                <a:path w="3091179" h="4008754">
                  <a:moveTo>
                    <a:pt x="515112" y="0"/>
                  </a:moveTo>
                  <a:lnTo>
                    <a:pt x="3090672" y="0"/>
                  </a:lnTo>
                  <a:lnTo>
                    <a:pt x="3090672" y="3493261"/>
                  </a:lnTo>
                  <a:lnTo>
                    <a:pt x="3088566" y="3540146"/>
                  </a:lnTo>
                  <a:lnTo>
                    <a:pt x="3082372" y="3585851"/>
                  </a:lnTo>
                  <a:lnTo>
                    <a:pt x="3072271" y="3630196"/>
                  </a:lnTo>
                  <a:lnTo>
                    <a:pt x="3058444" y="3672997"/>
                  </a:lnTo>
                  <a:lnTo>
                    <a:pt x="3041074" y="3714074"/>
                  </a:lnTo>
                  <a:lnTo>
                    <a:pt x="3020342" y="3753245"/>
                  </a:lnTo>
                  <a:lnTo>
                    <a:pt x="2996430" y="3790327"/>
                  </a:lnTo>
                  <a:lnTo>
                    <a:pt x="2969521" y="3825138"/>
                  </a:lnTo>
                  <a:lnTo>
                    <a:pt x="2939795" y="3857497"/>
                  </a:lnTo>
                  <a:lnTo>
                    <a:pt x="2907436" y="3887223"/>
                  </a:lnTo>
                  <a:lnTo>
                    <a:pt x="2872625" y="3914132"/>
                  </a:lnTo>
                  <a:lnTo>
                    <a:pt x="2835543" y="3938044"/>
                  </a:lnTo>
                  <a:lnTo>
                    <a:pt x="2796372" y="3958776"/>
                  </a:lnTo>
                  <a:lnTo>
                    <a:pt x="2755295" y="3976146"/>
                  </a:lnTo>
                  <a:lnTo>
                    <a:pt x="2712494" y="3989973"/>
                  </a:lnTo>
                  <a:lnTo>
                    <a:pt x="2668149" y="4000074"/>
                  </a:lnTo>
                  <a:lnTo>
                    <a:pt x="2622444" y="4006268"/>
                  </a:lnTo>
                  <a:lnTo>
                    <a:pt x="2575560" y="4008374"/>
                  </a:lnTo>
                  <a:lnTo>
                    <a:pt x="0" y="4008374"/>
                  </a:lnTo>
                  <a:lnTo>
                    <a:pt x="0" y="515112"/>
                  </a:lnTo>
                  <a:lnTo>
                    <a:pt x="2105" y="468227"/>
                  </a:lnTo>
                  <a:lnTo>
                    <a:pt x="8299" y="422522"/>
                  </a:lnTo>
                  <a:lnTo>
                    <a:pt x="18400" y="378177"/>
                  </a:lnTo>
                  <a:lnTo>
                    <a:pt x="32227" y="335376"/>
                  </a:lnTo>
                  <a:lnTo>
                    <a:pt x="49597" y="294299"/>
                  </a:lnTo>
                  <a:lnTo>
                    <a:pt x="70329" y="255128"/>
                  </a:lnTo>
                  <a:lnTo>
                    <a:pt x="94241" y="218046"/>
                  </a:lnTo>
                  <a:lnTo>
                    <a:pt x="121150" y="183235"/>
                  </a:lnTo>
                  <a:lnTo>
                    <a:pt x="150876" y="150875"/>
                  </a:lnTo>
                  <a:lnTo>
                    <a:pt x="183235" y="121150"/>
                  </a:lnTo>
                  <a:lnTo>
                    <a:pt x="218046" y="94241"/>
                  </a:lnTo>
                  <a:lnTo>
                    <a:pt x="255128" y="70329"/>
                  </a:lnTo>
                  <a:lnTo>
                    <a:pt x="294299" y="49597"/>
                  </a:lnTo>
                  <a:lnTo>
                    <a:pt x="335376" y="32227"/>
                  </a:lnTo>
                  <a:lnTo>
                    <a:pt x="378177" y="18400"/>
                  </a:lnTo>
                  <a:lnTo>
                    <a:pt x="422522" y="8299"/>
                  </a:lnTo>
                  <a:lnTo>
                    <a:pt x="468227" y="2105"/>
                  </a:lnTo>
                  <a:lnTo>
                    <a:pt x="515112" y="0"/>
                  </a:lnTo>
                  <a:close/>
                </a:path>
              </a:pathLst>
            </a:custGeom>
            <a:ln w="28574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98916" y="2258440"/>
            <a:ext cx="26225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1500" algn="l"/>
                <a:tab pos="1880235" algn="l"/>
              </a:tabLst>
            </a:pPr>
            <a:r>
              <a:rPr sz="1600" spc="-10" dirty="0">
                <a:latin typeface="Arial"/>
                <a:cs typeface="Arial"/>
              </a:rPr>
              <a:t>No	</a:t>
            </a:r>
            <a:r>
              <a:rPr sz="1600" spc="-5" dirty="0">
                <a:latin typeface="Arial"/>
                <a:cs typeface="Arial"/>
              </a:rPr>
              <a:t>documento	</a:t>
            </a:r>
            <a:r>
              <a:rPr sz="1600" spc="-10" dirty="0">
                <a:latin typeface="Arial"/>
                <a:cs typeface="Arial"/>
              </a:rPr>
              <a:t>externo,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60051" y="2506027"/>
            <a:ext cx="11626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3450" algn="l"/>
              </a:tabLst>
            </a:pPr>
            <a:r>
              <a:rPr sz="1600" spc="45" dirty="0">
                <a:latin typeface="Arial"/>
                <a:cs typeface="Arial"/>
              </a:rPr>
              <a:t>c</a:t>
            </a:r>
            <a:r>
              <a:rPr sz="1600" spc="-45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p</a:t>
            </a:r>
            <a:r>
              <a:rPr sz="1600" spc="-4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s	</a:t>
            </a:r>
            <a:r>
              <a:rPr sz="1600" spc="-45" dirty="0">
                <a:latin typeface="Arial"/>
                <a:cs typeface="Arial"/>
              </a:rPr>
              <a:t>da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8916" y="2506027"/>
            <a:ext cx="1429385" cy="5111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  <a:tabLst>
                <a:tab pos="1060450" algn="l"/>
              </a:tabLst>
            </a:pPr>
            <a:r>
              <a:rPr sz="1600" spc="-10" dirty="0">
                <a:latin typeface="Arial"/>
                <a:cs typeface="Arial"/>
              </a:rPr>
              <a:t>preencha	</a:t>
            </a:r>
            <a:r>
              <a:rPr sz="1600" spc="-45" dirty="0">
                <a:latin typeface="Arial"/>
                <a:cs typeface="Arial"/>
              </a:rPr>
              <a:t>os 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seguinte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8916" y="3236912"/>
            <a:ext cx="2642870" cy="1979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 algn="just">
              <a:lnSpc>
                <a:spcPct val="99900"/>
              </a:lnSpc>
              <a:spcBef>
                <a:spcPts val="105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Tipo</a:t>
            </a: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sz="1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Documento</a:t>
            </a:r>
            <a:r>
              <a:rPr sz="1600" spc="-5" dirty="0">
                <a:latin typeface="Arial"/>
                <a:cs typeface="Arial"/>
              </a:rPr>
              <a:t>: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selecionar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opção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Documento</a:t>
            </a:r>
            <a:r>
              <a:rPr sz="1600" b="1" spc="-5" dirty="0">
                <a:latin typeface="Arial"/>
                <a:cs typeface="Arial"/>
              </a:rPr>
              <a:t> legado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SP 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Sem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Papel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8450" marR="19685" indent="-285750" algn="just">
              <a:lnSpc>
                <a:spcPts val="1950"/>
              </a:lnSpc>
              <a:spcBef>
                <a:spcPts val="20"/>
              </a:spcBef>
              <a:buFont typeface="Wingdings"/>
              <a:buChar char=""/>
              <a:tabLst>
                <a:tab pos="298450" algn="l"/>
              </a:tabLst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1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</a:t>
            </a:r>
            <a:r>
              <a:rPr sz="1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Documento</a:t>
            </a:r>
            <a:r>
              <a:rPr sz="1600" spc="-5" dirty="0">
                <a:latin typeface="Arial"/>
                <a:cs typeface="Arial"/>
              </a:rPr>
              <a:t>: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informar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data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em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que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298450" algn="just">
              <a:lnSpc>
                <a:spcPts val="1830"/>
              </a:lnSpc>
            </a:pPr>
            <a:r>
              <a:rPr sz="1600" spc="-10" dirty="0">
                <a:latin typeface="Arial"/>
                <a:cs typeface="Arial"/>
              </a:rPr>
              <a:t>documento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produzido</a:t>
            </a:r>
            <a:endParaRPr sz="1600">
              <a:latin typeface="Arial"/>
              <a:cs typeface="Arial"/>
            </a:endParaRPr>
          </a:p>
          <a:p>
            <a:pPr marL="298450" algn="just">
              <a:lnSpc>
                <a:spcPct val="100000"/>
              </a:lnSpc>
              <a:spcBef>
                <a:spcPts val="35"/>
              </a:spcBef>
            </a:pPr>
            <a:r>
              <a:rPr sz="1600" b="1" spc="-15" dirty="0">
                <a:latin typeface="Arial"/>
                <a:cs typeface="Arial"/>
              </a:rPr>
              <a:t>no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SP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Sem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Papel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149" y="2212467"/>
            <a:ext cx="7734300" cy="1537970"/>
            <a:chOff x="638149" y="2212467"/>
            <a:chExt cx="7734300" cy="1537970"/>
          </a:xfrm>
        </p:grpSpPr>
        <p:sp>
          <p:nvSpPr>
            <p:cNvPr id="12" name="object 12"/>
            <p:cNvSpPr/>
            <p:nvPr/>
          </p:nvSpPr>
          <p:spPr>
            <a:xfrm>
              <a:off x="647674" y="2221992"/>
              <a:ext cx="5561330" cy="288290"/>
            </a:xfrm>
            <a:custGeom>
              <a:avLst/>
              <a:gdLst/>
              <a:ahLst/>
              <a:cxnLst/>
              <a:rect l="l" t="t" r="r" b="b"/>
              <a:pathLst>
                <a:path w="5561330" h="288289">
                  <a:moveTo>
                    <a:pt x="0" y="288036"/>
                  </a:moveTo>
                  <a:lnTo>
                    <a:pt x="5561076" y="288036"/>
                  </a:lnTo>
                  <a:lnTo>
                    <a:pt x="556107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08775" y="2368296"/>
              <a:ext cx="2164080" cy="1381760"/>
            </a:xfrm>
            <a:custGeom>
              <a:avLst/>
              <a:gdLst/>
              <a:ahLst/>
              <a:cxnLst/>
              <a:rect l="l" t="t" r="r" b="b"/>
              <a:pathLst>
                <a:path w="2164079" h="1381760">
                  <a:moveTo>
                    <a:pt x="80020" y="33959"/>
                  </a:moveTo>
                  <a:lnTo>
                    <a:pt x="64683" y="58108"/>
                  </a:lnTo>
                  <a:lnTo>
                    <a:pt x="2148331" y="1381633"/>
                  </a:lnTo>
                  <a:lnTo>
                    <a:pt x="2163572" y="1357502"/>
                  </a:lnTo>
                  <a:lnTo>
                    <a:pt x="80020" y="33959"/>
                  </a:lnTo>
                  <a:close/>
                </a:path>
                <a:path w="2164079" h="1381760">
                  <a:moveTo>
                    <a:pt x="0" y="0"/>
                  </a:moveTo>
                  <a:lnTo>
                    <a:pt x="49402" y="82168"/>
                  </a:lnTo>
                  <a:lnTo>
                    <a:pt x="64683" y="58108"/>
                  </a:lnTo>
                  <a:lnTo>
                    <a:pt x="52577" y="50418"/>
                  </a:lnTo>
                  <a:lnTo>
                    <a:pt x="67945" y="26288"/>
                  </a:lnTo>
                  <a:lnTo>
                    <a:pt x="84891" y="26288"/>
                  </a:lnTo>
                  <a:lnTo>
                    <a:pt x="95376" y="9778"/>
                  </a:lnTo>
                  <a:lnTo>
                    <a:pt x="0" y="0"/>
                  </a:lnTo>
                  <a:close/>
                </a:path>
                <a:path w="2164079" h="1381760">
                  <a:moveTo>
                    <a:pt x="67945" y="26288"/>
                  </a:moveTo>
                  <a:lnTo>
                    <a:pt x="52577" y="50418"/>
                  </a:lnTo>
                  <a:lnTo>
                    <a:pt x="64683" y="58108"/>
                  </a:lnTo>
                  <a:lnTo>
                    <a:pt x="80020" y="33959"/>
                  </a:lnTo>
                  <a:lnTo>
                    <a:pt x="67945" y="26288"/>
                  </a:lnTo>
                  <a:close/>
                </a:path>
                <a:path w="2164079" h="1381760">
                  <a:moveTo>
                    <a:pt x="84891" y="26288"/>
                  </a:moveTo>
                  <a:lnTo>
                    <a:pt x="67945" y="26288"/>
                  </a:lnTo>
                  <a:lnTo>
                    <a:pt x="80020" y="33959"/>
                  </a:lnTo>
                  <a:lnTo>
                    <a:pt x="84891" y="26288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055" y="1828800"/>
              <a:ext cx="7478014" cy="39437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6293" y="1824050"/>
              <a:ext cx="7487920" cy="3953510"/>
            </a:xfrm>
            <a:custGeom>
              <a:avLst/>
              <a:gdLst/>
              <a:ahLst/>
              <a:cxnLst/>
              <a:rect l="l" t="t" r="r" b="b"/>
              <a:pathLst>
                <a:path w="7487920" h="3953510">
                  <a:moveTo>
                    <a:pt x="0" y="3953255"/>
                  </a:moveTo>
                  <a:lnTo>
                    <a:pt x="7487539" y="3953255"/>
                  </a:lnTo>
                  <a:lnTo>
                    <a:pt x="7487539" y="0"/>
                  </a:lnTo>
                  <a:lnTo>
                    <a:pt x="0" y="0"/>
                  </a:lnTo>
                  <a:lnTo>
                    <a:pt x="0" y="39532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4728" y="1679194"/>
              <a:ext cx="3175000" cy="4081779"/>
            </a:xfrm>
            <a:custGeom>
              <a:avLst/>
              <a:gdLst/>
              <a:ahLst/>
              <a:cxnLst/>
              <a:rect l="l" t="t" r="r" b="b"/>
              <a:pathLst>
                <a:path w="3175000" h="4081779">
                  <a:moveTo>
                    <a:pt x="3175000" y="0"/>
                  </a:moveTo>
                  <a:lnTo>
                    <a:pt x="529208" y="0"/>
                  </a:lnTo>
                  <a:lnTo>
                    <a:pt x="481028" y="2163"/>
                  </a:lnTo>
                  <a:lnTo>
                    <a:pt x="434061" y="8527"/>
                  </a:lnTo>
                  <a:lnTo>
                    <a:pt x="388496" y="18907"/>
                  </a:lnTo>
                  <a:lnTo>
                    <a:pt x="344518" y="33114"/>
                  </a:lnTo>
                  <a:lnTo>
                    <a:pt x="302314" y="50961"/>
                  </a:lnTo>
                  <a:lnTo>
                    <a:pt x="262071" y="72263"/>
                  </a:lnTo>
                  <a:lnTo>
                    <a:pt x="223975" y="96831"/>
                  </a:lnTo>
                  <a:lnTo>
                    <a:pt x="188213" y="124478"/>
                  </a:lnTo>
                  <a:lnTo>
                    <a:pt x="154971" y="155019"/>
                  </a:lnTo>
                  <a:lnTo>
                    <a:pt x="124437" y="188265"/>
                  </a:lnTo>
                  <a:lnTo>
                    <a:pt x="96795" y="224030"/>
                  </a:lnTo>
                  <a:lnTo>
                    <a:pt x="72234" y="262127"/>
                  </a:lnTo>
                  <a:lnTo>
                    <a:pt x="50940" y="302369"/>
                  </a:lnTo>
                  <a:lnTo>
                    <a:pt x="33099" y="344569"/>
                  </a:lnTo>
                  <a:lnTo>
                    <a:pt x="18898" y="388540"/>
                  </a:lnTo>
                  <a:lnTo>
                    <a:pt x="8523" y="434095"/>
                  </a:lnTo>
                  <a:lnTo>
                    <a:pt x="2162" y="481047"/>
                  </a:lnTo>
                  <a:lnTo>
                    <a:pt x="0" y="529208"/>
                  </a:lnTo>
                  <a:lnTo>
                    <a:pt x="0" y="4081526"/>
                  </a:lnTo>
                  <a:lnTo>
                    <a:pt x="2645791" y="4081526"/>
                  </a:lnTo>
                  <a:lnTo>
                    <a:pt x="2693952" y="4079362"/>
                  </a:lnTo>
                  <a:lnTo>
                    <a:pt x="2740904" y="4072998"/>
                  </a:lnTo>
                  <a:lnTo>
                    <a:pt x="2786459" y="4062618"/>
                  </a:lnTo>
                  <a:lnTo>
                    <a:pt x="2830430" y="4048411"/>
                  </a:lnTo>
                  <a:lnTo>
                    <a:pt x="2872630" y="4030564"/>
                  </a:lnTo>
                  <a:lnTo>
                    <a:pt x="2912871" y="4009263"/>
                  </a:lnTo>
                  <a:lnTo>
                    <a:pt x="2950969" y="3984694"/>
                  </a:lnTo>
                  <a:lnTo>
                    <a:pt x="2986734" y="3957047"/>
                  </a:lnTo>
                  <a:lnTo>
                    <a:pt x="3019980" y="3926506"/>
                  </a:lnTo>
                  <a:lnTo>
                    <a:pt x="3050521" y="3893260"/>
                  </a:lnTo>
                  <a:lnTo>
                    <a:pt x="3078168" y="3857495"/>
                  </a:lnTo>
                  <a:lnTo>
                    <a:pt x="3102736" y="3819398"/>
                  </a:lnTo>
                  <a:lnTo>
                    <a:pt x="3124038" y="3779156"/>
                  </a:lnTo>
                  <a:lnTo>
                    <a:pt x="3141885" y="3736956"/>
                  </a:lnTo>
                  <a:lnTo>
                    <a:pt x="3156092" y="3692985"/>
                  </a:lnTo>
                  <a:lnTo>
                    <a:pt x="3166472" y="3647430"/>
                  </a:lnTo>
                  <a:lnTo>
                    <a:pt x="3172836" y="3600478"/>
                  </a:lnTo>
                  <a:lnTo>
                    <a:pt x="3175000" y="3552316"/>
                  </a:lnTo>
                  <a:lnTo>
                    <a:pt x="317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64728" y="1679194"/>
              <a:ext cx="3175000" cy="4081779"/>
            </a:xfrm>
            <a:custGeom>
              <a:avLst/>
              <a:gdLst/>
              <a:ahLst/>
              <a:cxnLst/>
              <a:rect l="l" t="t" r="r" b="b"/>
              <a:pathLst>
                <a:path w="3175000" h="4081779">
                  <a:moveTo>
                    <a:pt x="529208" y="0"/>
                  </a:moveTo>
                  <a:lnTo>
                    <a:pt x="3175000" y="0"/>
                  </a:lnTo>
                  <a:lnTo>
                    <a:pt x="3175000" y="3552316"/>
                  </a:lnTo>
                  <a:lnTo>
                    <a:pt x="3172836" y="3600478"/>
                  </a:lnTo>
                  <a:lnTo>
                    <a:pt x="3166472" y="3647430"/>
                  </a:lnTo>
                  <a:lnTo>
                    <a:pt x="3156092" y="3692985"/>
                  </a:lnTo>
                  <a:lnTo>
                    <a:pt x="3141885" y="3736956"/>
                  </a:lnTo>
                  <a:lnTo>
                    <a:pt x="3124038" y="3779156"/>
                  </a:lnTo>
                  <a:lnTo>
                    <a:pt x="3102736" y="3819398"/>
                  </a:lnTo>
                  <a:lnTo>
                    <a:pt x="3078168" y="3857495"/>
                  </a:lnTo>
                  <a:lnTo>
                    <a:pt x="3050521" y="3893260"/>
                  </a:lnTo>
                  <a:lnTo>
                    <a:pt x="3019980" y="3926506"/>
                  </a:lnTo>
                  <a:lnTo>
                    <a:pt x="2986734" y="3957047"/>
                  </a:lnTo>
                  <a:lnTo>
                    <a:pt x="2950969" y="3984694"/>
                  </a:lnTo>
                  <a:lnTo>
                    <a:pt x="2912871" y="4009263"/>
                  </a:lnTo>
                  <a:lnTo>
                    <a:pt x="2872630" y="4030564"/>
                  </a:lnTo>
                  <a:lnTo>
                    <a:pt x="2830430" y="4048411"/>
                  </a:lnTo>
                  <a:lnTo>
                    <a:pt x="2786459" y="4062618"/>
                  </a:lnTo>
                  <a:lnTo>
                    <a:pt x="2740904" y="4072998"/>
                  </a:lnTo>
                  <a:lnTo>
                    <a:pt x="2693952" y="4079362"/>
                  </a:lnTo>
                  <a:lnTo>
                    <a:pt x="2645791" y="4081526"/>
                  </a:lnTo>
                  <a:lnTo>
                    <a:pt x="0" y="4081526"/>
                  </a:lnTo>
                  <a:lnTo>
                    <a:pt x="0" y="529208"/>
                  </a:lnTo>
                  <a:lnTo>
                    <a:pt x="2162" y="481047"/>
                  </a:lnTo>
                  <a:lnTo>
                    <a:pt x="8523" y="434095"/>
                  </a:lnTo>
                  <a:lnTo>
                    <a:pt x="18898" y="388540"/>
                  </a:lnTo>
                  <a:lnTo>
                    <a:pt x="33099" y="344569"/>
                  </a:lnTo>
                  <a:lnTo>
                    <a:pt x="50940" y="302369"/>
                  </a:lnTo>
                  <a:lnTo>
                    <a:pt x="72234" y="262127"/>
                  </a:lnTo>
                  <a:lnTo>
                    <a:pt x="96795" y="224030"/>
                  </a:lnTo>
                  <a:lnTo>
                    <a:pt x="124437" y="188265"/>
                  </a:lnTo>
                  <a:lnTo>
                    <a:pt x="154971" y="155019"/>
                  </a:lnTo>
                  <a:lnTo>
                    <a:pt x="188213" y="124478"/>
                  </a:lnTo>
                  <a:lnTo>
                    <a:pt x="223975" y="96831"/>
                  </a:lnTo>
                  <a:lnTo>
                    <a:pt x="262071" y="72263"/>
                  </a:lnTo>
                  <a:lnTo>
                    <a:pt x="302314" y="50961"/>
                  </a:lnTo>
                  <a:lnTo>
                    <a:pt x="344518" y="33114"/>
                  </a:lnTo>
                  <a:lnTo>
                    <a:pt x="388496" y="18907"/>
                  </a:lnTo>
                  <a:lnTo>
                    <a:pt x="434061" y="8527"/>
                  </a:lnTo>
                  <a:lnTo>
                    <a:pt x="481028" y="2163"/>
                  </a:lnTo>
                  <a:lnTo>
                    <a:pt x="529208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02980" y="2118105"/>
            <a:ext cx="2712720" cy="3199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780" algn="just">
              <a:lnSpc>
                <a:spcPct val="100400"/>
              </a:lnSpc>
              <a:spcBef>
                <a:spcPts val="90"/>
              </a:spcBef>
            </a:pP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 documento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externo,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preencha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campos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seguinte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forma: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298450" marR="5080" indent="-285750" algn="just">
              <a:lnSpc>
                <a:spcPct val="999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Número</a:t>
            </a:r>
            <a:r>
              <a:rPr sz="1600" spc="-10" dirty="0">
                <a:latin typeface="Arial"/>
                <a:cs typeface="Arial"/>
              </a:rPr>
              <a:t>:</a:t>
            </a:r>
            <a:r>
              <a:rPr sz="1600" spc="-5" dirty="0">
                <a:latin typeface="Arial"/>
                <a:cs typeface="Arial"/>
              </a:rPr>
              <a:t> informar</a:t>
            </a:r>
            <a:r>
              <a:rPr sz="1600" dirty="0">
                <a:latin typeface="Arial"/>
                <a:cs typeface="Arial"/>
              </a:rPr>
              <a:t> o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número </a:t>
            </a: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409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controle </a:t>
            </a:r>
            <a:r>
              <a:rPr sz="1600" spc="-15" dirty="0">
                <a:latin typeface="Arial"/>
                <a:cs typeface="Arial"/>
              </a:rPr>
              <a:t>que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documento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possui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no 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SP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Sem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Papel.</a:t>
            </a:r>
            <a:endParaRPr sz="1600">
              <a:latin typeface="Arial"/>
              <a:cs typeface="Arial"/>
            </a:endParaRPr>
          </a:p>
          <a:p>
            <a:pPr marL="298450" indent="-285750" algn="just">
              <a:lnSpc>
                <a:spcPts val="1900"/>
              </a:lnSpc>
              <a:buFont typeface="Wingdings"/>
              <a:buChar char=""/>
              <a:tabLst>
                <a:tab pos="298450" algn="l"/>
              </a:tabLst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Nome</a:t>
            </a:r>
            <a:r>
              <a:rPr sz="1600" u="sng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</a:t>
            </a:r>
            <a:r>
              <a:rPr sz="160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Árvore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informar</a:t>
            </a:r>
            <a:endParaRPr sz="1600">
              <a:latin typeface="Arial"/>
              <a:cs typeface="Arial"/>
            </a:endParaRPr>
          </a:p>
          <a:p>
            <a:pPr marL="298450" marR="12065" algn="just">
              <a:lnSpc>
                <a:spcPct val="99900"/>
              </a:lnSpc>
              <a:spcBef>
                <a:spcPts val="35"/>
              </a:spcBef>
            </a:pPr>
            <a:r>
              <a:rPr sz="160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nome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modelo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do 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documento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no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SP </a:t>
            </a:r>
            <a:r>
              <a:rPr sz="1600" b="1" spc="-10" dirty="0">
                <a:latin typeface="Arial"/>
                <a:cs typeface="Arial"/>
              </a:rPr>
              <a:t>Sem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Papel </a:t>
            </a:r>
            <a:r>
              <a:rPr sz="1600" spc="-15" dirty="0">
                <a:latin typeface="Arial"/>
                <a:cs typeface="Arial"/>
              </a:rPr>
              <a:t>que </a:t>
            </a:r>
            <a:r>
              <a:rPr sz="1600" spc="-10" dirty="0">
                <a:latin typeface="Arial"/>
                <a:cs typeface="Arial"/>
              </a:rPr>
              <a:t>será anexo </a:t>
            </a:r>
            <a:r>
              <a:rPr sz="1600" spc="5" dirty="0">
                <a:latin typeface="Arial"/>
                <a:cs typeface="Arial"/>
              </a:rPr>
              <a:t>no 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SEI!.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7992" y="2473070"/>
            <a:ext cx="7823200" cy="1277620"/>
            <a:chOff x="547992" y="2473070"/>
            <a:chExt cx="7823200" cy="1277620"/>
          </a:xfrm>
        </p:grpSpPr>
        <p:sp>
          <p:nvSpPr>
            <p:cNvPr id="9" name="object 9"/>
            <p:cNvSpPr/>
            <p:nvPr/>
          </p:nvSpPr>
          <p:spPr>
            <a:xfrm>
              <a:off x="557517" y="2482595"/>
              <a:ext cx="5561330" cy="288290"/>
            </a:xfrm>
            <a:custGeom>
              <a:avLst/>
              <a:gdLst/>
              <a:ahLst/>
              <a:cxnLst/>
              <a:rect l="l" t="t" r="r" b="b"/>
              <a:pathLst>
                <a:path w="5561330" h="288289">
                  <a:moveTo>
                    <a:pt x="0" y="288036"/>
                  </a:moveTo>
                  <a:lnTo>
                    <a:pt x="5561076" y="288036"/>
                  </a:lnTo>
                  <a:lnTo>
                    <a:pt x="556107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8606" y="2626232"/>
              <a:ext cx="2252980" cy="1124585"/>
            </a:xfrm>
            <a:custGeom>
              <a:avLst/>
              <a:gdLst/>
              <a:ahLst/>
              <a:cxnLst/>
              <a:rect l="l" t="t" r="r" b="b"/>
              <a:pathLst>
                <a:path w="2252979" h="1124585">
                  <a:moveTo>
                    <a:pt x="83169" y="25642"/>
                  </a:moveTo>
                  <a:lnTo>
                    <a:pt x="70503" y="51186"/>
                  </a:lnTo>
                  <a:lnTo>
                    <a:pt x="2239772" y="1124458"/>
                  </a:lnTo>
                  <a:lnTo>
                    <a:pt x="2252472" y="1098930"/>
                  </a:lnTo>
                  <a:lnTo>
                    <a:pt x="83169" y="25642"/>
                  </a:lnTo>
                  <a:close/>
                </a:path>
                <a:path w="2252979" h="1124585">
                  <a:moveTo>
                    <a:pt x="95885" y="0"/>
                  </a:moveTo>
                  <a:lnTo>
                    <a:pt x="0" y="380"/>
                  </a:lnTo>
                  <a:lnTo>
                    <a:pt x="57785" y="76834"/>
                  </a:lnTo>
                  <a:lnTo>
                    <a:pt x="70503" y="51186"/>
                  </a:lnTo>
                  <a:lnTo>
                    <a:pt x="57658" y="44830"/>
                  </a:lnTo>
                  <a:lnTo>
                    <a:pt x="70358" y="19303"/>
                  </a:lnTo>
                  <a:lnTo>
                    <a:pt x="86312" y="19303"/>
                  </a:lnTo>
                  <a:lnTo>
                    <a:pt x="95885" y="0"/>
                  </a:lnTo>
                  <a:close/>
                </a:path>
                <a:path w="2252979" h="1124585">
                  <a:moveTo>
                    <a:pt x="70358" y="19303"/>
                  </a:moveTo>
                  <a:lnTo>
                    <a:pt x="57658" y="44830"/>
                  </a:lnTo>
                  <a:lnTo>
                    <a:pt x="70503" y="51186"/>
                  </a:lnTo>
                  <a:lnTo>
                    <a:pt x="83169" y="25642"/>
                  </a:lnTo>
                  <a:lnTo>
                    <a:pt x="70358" y="19303"/>
                  </a:lnTo>
                  <a:close/>
                </a:path>
                <a:path w="2252979" h="1124585">
                  <a:moveTo>
                    <a:pt x="86312" y="19303"/>
                  </a:moveTo>
                  <a:lnTo>
                    <a:pt x="70358" y="19303"/>
                  </a:lnTo>
                  <a:lnTo>
                    <a:pt x="83169" y="25642"/>
                  </a:lnTo>
                  <a:lnTo>
                    <a:pt x="86312" y="19303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1728851"/>
              <a:ext cx="7934833" cy="41141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3565" y="1724088"/>
              <a:ext cx="7944484" cy="4123690"/>
            </a:xfrm>
            <a:custGeom>
              <a:avLst/>
              <a:gdLst/>
              <a:ahLst/>
              <a:cxnLst/>
              <a:rect l="l" t="t" r="r" b="b"/>
              <a:pathLst>
                <a:path w="7944484" h="4123690">
                  <a:moveTo>
                    <a:pt x="0" y="4123690"/>
                  </a:moveTo>
                  <a:lnTo>
                    <a:pt x="7944358" y="4123690"/>
                  </a:lnTo>
                  <a:lnTo>
                    <a:pt x="7944358" y="0"/>
                  </a:lnTo>
                  <a:lnTo>
                    <a:pt x="0" y="0"/>
                  </a:lnTo>
                  <a:lnTo>
                    <a:pt x="0" y="412369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57132" y="1985645"/>
              <a:ext cx="3091180" cy="2920365"/>
            </a:xfrm>
            <a:custGeom>
              <a:avLst/>
              <a:gdLst/>
              <a:ahLst/>
              <a:cxnLst/>
              <a:rect l="l" t="t" r="r" b="b"/>
              <a:pathLst>
                <a:path w="3091179" h="2920365">
                  <a:moveTo>
                    <a:pt x="3090672" y="0"/>
                  </a:moveTo>
                  <a:lnTo>
                    <a:pt x="486791" y="0"/>
                  </a:lnTo>
                  <a:lnTo>
                    <a:pt x="439907" y="2228"/>
                  </a:lnTo>
                  <a:lnTo>
                    <a:pt x="394286" y="8777"/>
                  </a:lnTo>
                  <a:lnTo>
                    <a:pt x="350129" y="19442"/>
                  </a:lnTo>
                  <a:lnTo>
                    <a:pt x="307642" y="34020"/>
                  </a:lnTo>
                  <a:lnTo>
                    <a:pt x="267027" y="52307"/>
                  </a:lnTo>
                  <a:lnTo>
                    <a:pt x="228490" y="74099"/>
                  </a:lnTo>
                  <a:lnTo>
                    <a:pt x="192234" y="99191"/>
                  </a:lnTo>
                  <a:lnTo>
                    <a:pt x="158463" y="127381"/>
                  </a:lnTo>
                  <a:lnTo>
                    <a:pt x="127381" y="158463"/>
                  </a:lnTo>
                  <a:lnTo>
                    <a:pt x="99191" y="192234"/>
                  </a:lnTo>
                  <a:lnTo>
                    <a:pt x="74099" y="228490"/>
                  </a:lnTo>
                  <a:lnTo>
                    <a:pt x="52307" y="267027"/>
                  </a:lnTo>
                  <a:lnTo>
                    <a:pt x="34020" y="307642"/>
                  </a:lnTo>
                  <a:lnTo>
                    <a:pt x="19442" y="350129"/>
                  </a:lnTo>
                  <a:lnTo>
                    <a:pt x="8777" y="394286"/>
                  </a:lnTo>
                  <a:lnTo>
                    <a:pt x="2228" y="439907"/>
                  </a:lnTo>
                  <a:lnTo>
                    <a:pt x="0" y="486790"/>
                  </a:lnTo>
                  <a:lnTo>
                    <a:pt x="0" y="2920237"/>
                  </a:lnTo>
                  <a:lnTo>
                    <a:pt x="2604008" y="2920237"/>
                  </a:lnTo>
                  <a:lnTo>
                    <a:pt x="2650869" y="2918009"/>
                  </a:lnTo>
                  <a:lnTo>
                    <a:pt x="2696473" y="2911461"/>
                  </a:lnTo>
                  <a:lnTo>
                    <a:pt x="2740613" y="2900796"/>
                  </a:lnTo>
                  <a:lnTo>
                    <a:pt x="2783086" y="2886218"/>
                  </a:lnTo>
                  <a:lnTo>
                    <a:pt x="2823688" y="2867933"/>
                  </a:lnTo>
                  <a:lnTo>
                    <a:pt x="2862215" y="2846144"/>
                  </a:lnTo>
                  <a:lnTo>
                    <a:pt x="2898463" y="2821055"/>
                  </a:lnTo>
                  <a:lnTo>
                    <a:pt x="2932227" y="2792870"/>
                  </a:lnTo>
                  <a:lnTo>
                    <a:pt x="2963304" y="2761793"/>
                  </a:lnTo>
                  <a:lnTo>
                    <a:pt x="2991489" y="2728029"/>
                  </a:lnTo>
                  <a:lnTo>
                    <a:pt x="3016578" y="2691781"/>
                  </a:lnTo>
                  <a:lnTo>
                    <a:pt x="3038367" y="2653254"/>
                  </a:lnTo>
                  <a:lnTo>
                    <a:pt x="3056652" y="2612652"/>
                  </a:lnTo>
                  <a:lnTo>
                    <a:pt x="3071230" y="2570179"/>
                  </a:lnTo>
                  <a:lnTo>
                    <a:pt x="3081895" y="2526039"/>
                  </a:lnTo>
                  <a:lnTo>
                    <a:pt x="3088443" y="2480435"/>
                  </a:lnTo>
                  <a:lnTo>
                    <a:pt x="3090672" y="2433573"/>
                  </a:lnTo>
                  <a:lnTo>
                    <a:pt x="3090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57132" y="1985645"/>
              <a:ext cx="3091180" cy="2920365"/>
            </a:xfrm>
            <a:custGeom>
              <a:avLst/>
              <a:gdLst/>
              <a:ahLst/>
              <a:cxnLst/>
              <a:rect l="l" t="t" r="r" b="b"/>
              <a:pathLst>
                <a:path w="3091179" h="2920365">
                  <a:moveTo>
                    <a:pt x="486791" y="0"/>
                  </a:moveTo>
                  <a:lnTo>
                    <a:pt x="3090672" y="0"/>
                  </a:lnTo>
                  <a:lnTo>
                    <a:pt x="3090672" y="2433573"/>
                  </a:lnTo>
                  <a:lnTo>
                    <a:pt x="3088443" y="2480435"/>
                  </a:lnTo>
                  <a:lnTo>
                    <a:pt x="3081895" y="2526039"/>
                  </a:lnTo>
                  <a:lnTo>
                    <a:pt x="3071230" y="2570179"/>
                  </a:lnTo>
                  <a:lnTo>
                    <a:pt x="3056652" y="2612652"/>
                  </a:lnTo>
                  <a:lnTo>
                    <a:pt x="3038367" y="2653254"/>
                  </a:lnTo>
                  <a:lnTo>
                    <a:pt x="3016578" y="2691781"/>
                  </a:lnTo>
                  <a:lnTo>
                    <a:pt x="2991489" y="2728029"/>
                  </a:lnTo>
                  <a:lnTo>
                    <a:pt x="2963304" y="2761793"/>
                  </a:lnTo>
                  <a:lnTo>
                    <a:pt x="2932227" y="2792870"/>
                  </a:lnTo>
                  <a:lnTo>
                    <a:pt x="2898463" y="2821055"/>
                  </a:lnTo>
                  <a:lnTo>
                    <a:pt x="2862215" y="2846144"/>
                  </a:lnTo>
                  <a:lnTo>
                    <a:pt x="2823688" y="2867933"/>
                  </a:lnTo>
                  <a:lnTo>
                    <a:pt x="2783086" y="2886218"/>
                  </a:lnTo>
                  <a:lnTo>
                    <a:pt x="2740613" y="2900796"/>
                  </a:lnTo>
                  <a:lnTo>
                    <a:pt x="2696473" y="2911461"/>
                  </a:lnTo>
                  <a:lnTo>
                    <a:pt x="2650869" y="2918009"/>
                  </a:lnTo>
                  <a:lnTo>
                    <a:pt x="2604008" y="2920237"/>
                  </a:lnTo>
                  <a:lnTo>
                    <a:pt x="0" y="2920237"/>
                  </a:lnTo>
                  <a:lnTo>
                    <a:pt x="0" y="486790"/>
                  </a:lnTo>
                  <a:lnTo>
                    <a:pt x="2228" y="439907"/>
                  </a:lnTo>
                  <a:lnTo>
                    <a:pt x="8777" y="394286"/>
                  </a:lnTo>
                  <a:lnTo>
                    <a:pt x="19442" y="350129"/>
                  </a:lnTo>
                  <a:lnTo>
                    <a:pt x="34020" y="307642"/>
                  </a:lnTo>
                  <a:lnTo>
                    <a:pt x="52307" y="267027"/>
                  </a:lnTo>
                  <a:lnTo>
                    <a:pt x="74099" y="228490"/>
                  </a:lnTo>
                  <a:lnTo>
                    <a:pt x="99191" y="192234"/>
                  </a:lnTo>
                  <a:lnTo>
                    <a:pt x="127381" y="158463"/>
                  </a:lnTo>
                  <a:lnTo>
                    <a:pt x="158463" y="127381"/>
                  </a:lnTo>
                  <a:lnTo>
                    <a:pt x="192234" y="99191"/>
                  </a:lnTo>
                  <a:lnTo>
                    <a:pt x="228490" y="74099"/>
                  </a:lnTo>
                  <a:lnTo>
                    <a:pt x="267027" y="52307"/>
                  </a:lnTo>
                  <a:lnTo>
                    <a:pt x="307642" y="34020"/>
                  </a:lnTo>
                  <a:lnTo>
                    <a:pt x="350129" y="19442"/>
                  </a:lnTo>
                  <a:lnTo>
                    <a:pt x="394286" y="8777"/>
                  </a:lnTo>
                  <a:lnTo>
                    <a:pt x="439907" y="2228"/>
                  </a:lnTo>
                  <a:lnTo>
                    <a:pt x="486791" y="0"/>
                  </a:lnTo>
                  <a:close/>
                </a:path>
              </a:pathLst>
            </a:custGeom>
            <a:ln w="28574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82939" y="2297429"/>
            <a:ext cx="2649220" cy="12420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documento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externo,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preencha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campos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da 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seguinte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forma: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Anexar</a:t>
            </a:r>
            <a:r>
              <a:rPr sz="160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Arquivo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selecionar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2939" y="3517582"/>
            <a:ext cx="69088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45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q</a:t>
            </a:r>
            <a:r>
              <a:rPr sz="1600" spc="5" dirty="0">
                <a:latin typeface="Arial"/>
                <a:cs typeface="Arial"/>
              </a:rPr>
              <a:t>u</a:t>
            </a:r>
            <a:r>
              <a:rPr sz="1600" spc="40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vo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b="1" spc="-5" dirty="0">
                <a:latin typeface="Arial"/>
                <a:cs typeface="Arial"/>
              </a:rPr>
              <a:t>cópia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1751" y="3517582"/>
            <a:ext cx="1737360" cy="752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76200" algn="r">
              <a:lnSpc>
                <a:spcPct val="99000"/>
              </a:lnSpc>
              <a:spcBef>
                <a:spcPts val="120"/>
              </a:spcBef>
              <a:tabLst>
                <a:tab pos="514350" algn="l"/>
                <a:tab pos="628650" algn="l"/>
                <a:tab pos="806450" algn="l"/>
              </a:tabLst>
            </a:pPr>
            <a:r>
              <a:rPr sz="1600" b="1" spc="-70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F			</a:t>
            </a:r>
            <a:r>
              <a:rPr sz="1600" b="1" spc="55" dirty="0">
                <a:latin typeface="Arial"/>
                <a:cs typeface="Arial"/>
              </a:rPr>
              <a:t>c</a:t>
            </a:r>
            <a:r>
              <a:rPr sz="1600" b="1" spc="-30" dirty="0">
                <a:latin typeface="Arial"/>
                <a:cs typeface="Arial"/>
              </a:rPr>
              <a:t>on</a:t>
            </a:r>
            <a:r>
              <a:rPr sz="1600" b="1" spc="10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e</a:t>
            </a:r>
            <a:r>
              <a:rPr sz="1600" b="1" spc="15" dirty="0">
                <a:latin typeface="Arial"/>
                <a:cs typeface="Arial"/>
              </a:rPr>
              <a:t>n</a:t>
            </a:r>
            <a:r>
              <a:rPr sz="1600" b="1" spc="-3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  </a:t>
            </a:r>
            <a:r>
              <a:rPr sz="1600" b="1" spc="-3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		</a:t>
            </a:r>
            <a:r>
              <a:rPr sz="1600" b="1" spc="20" dirty="0">
                <a:latin typeface="Arial"/>
                <a:cs typeface="Arial"/>
              </a:rPr>
              <a:t>d</a:t>
            </a:r>
            <a:r>
              <a:rPr sz="1600" b="1" spc="-30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20" dirty="0">
                <a:latin typeface="Arial"/>
                <a:cs typeface="Arial"/>
              </a:rPr>
              <a:t>u</a:t>
            </a:r>
            <a:r>
              <a:rPr sz="1600" b="1" spc="-30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30" dirty="0">
                <a:latin typeface="Arial"/>
                <a:cs typeface="Arial"/>
              </a:rPr>
              <a:t>n</a:t>
            </a:r>
            <a:r>
              <a:rPr sz="1600" b="1" spc="15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o  </a:t>
            </a:r>
            <a:r>
              <a:rPr sz="1600" b="1" spc="15" dirty="0">
                <a:latin typeface="Arial"/>
                <a:cs typeface="Arial"/>
              </a:rPr>
              <a:t>SP	</a:t>
            </a:r>
            <a:r>
              <a:rPr sz="1600" b="1" spc="-10" dirty="0">
                <a:latin typeface="Arial"/>
                <a:cs typeface="Arial"/>
              </a:rPr>
              <a:t>Sem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2939" y="4000754"/>
            <a:ext cx="1480820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6185" algn="l"/>
              </a:tabLst>
            </a:pPr>
            <a:r>
              <a:rPr sz="1600" b="1" spc="-30" dirty="0">
                <a:latin typeface="Arial"/>
                <a:cs typeface="Arial"/>
              </a:rPr>
              <a:t>p</a:t>
            </a:r>
            <a:r>
              <a:rPr sz="1600" b="1" spc="20" dirty="0">
                <a:latin typeface="Arial"/>
                <a:cs typeface="Arial"/>
              </a:rPr>
              <a:t>r</a:t>
            </a:r>
            <a:r>
              <a:rPr sz="1600" b="1" spc="-30" dirty="0">
                <a:latin typeface="Arial"/>
                <a:cs typeface="Arial"/>
              </a:rPr>
              <a:t>o</a:t>
            </a:r>
            <a:r>
              <a:rPr sz="1600" b="1" spc="20" dirty="0">
                <a:latin typeface="Arial"/>
                <a:cs typeface="Arial"/>
              </a:rPr>
              <a:t>d</a:t>
            </a:r>
            <a:r>
              <a:rPr sz="1600" b="1" spc="-30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z</a:t>
            </a:r>
            <a:r>
              <a:rPr sz="1600" b="1" spc="50" dirty="0">
                <a:latin typeface="Arial"/>
                <a:cs typeface="Arial"/>
              </a:rPr>
              <a:t>i</a:t>
            </a:r>
            <a:r>
              <a:rPr sz="1600" b="1" spc="-3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	</a:t>
            </a:r>
            <a:r>
              <a:rPr sz="1600" b="1" spc="-30" dirty="0">
                <a:latin typeface="Arial"/>
                <a:cs typeface="Arial"/>
              </a:rPr>
              <a:t>no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latin typeface="Arial"/>
                <a:cs typeface="Arial"/>
              </a:rPr>
              <a:t>Papel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70495" y="3281324"/>
            <a:ext cx="7386955" cy="221615"/>
            <a:chOff x="1170495" y="3281324"/>
            <a:chExt cx="7386955" cy="221615"/>
          </a:xfrm>
        </p:grpSpPr>
        <p:sp>
          <p:nvSpPr>
            <p:cNvPr id="12" name="object 12"/>
            <p:cNvSpPr/>
            <p:nvPr/>
          </p:nvSpPr>
          <p:spPr>
            <a:xfrm>
              <a:off x="1911095" y="3385820"/>
              <a:ext cx="6646545" cy="85725"/>
            </a:xfrm>
            <a:custGeom>
              <a:avLst/>
              <a:gdLst/>
              <a:ahLst/>
              <a:cxnLst/>
              <a:rect l="l" t="t" r="r" b="b"/>
              <a:pathLst>
                <a:path w="6646545" h="85725">
                  <a:moveTo>
                    <a:pt x="85598" y="0"/>
                  </a:moveTo>
                  <a:lnTo>
                    <a:pt x="0" y="43179"/>
                  </a:lnTo>
                  <a:lnTo>
                    <a:pt x="85852" y="85725"/>
                  </a:lnTo>
                  <a:lnTo>
                    <a:pt x="85767" y="57150"/>
                  </a:lnTo>
                  <a:lnTo>
                    <a:pt x="71501" y="57150"/>
                  </a:lnTo>
                  <a:lnTo>
                    <a:pt x="71374" y="28575"/>
                  </a:lnTo>
                  <a:lnTo>
                    <a:pt x="85682" y="28515"/>
                  </a:lnTo>
                  <a:lnTo>
                    <a:pt x="85598" y="0"/>
                  </a:lnTo>
                  <a:close/>
                </a:path>
                <a:path w="6646545" h="85725">
                  <a:moveTo>
                    <a:pt x="85682" y="28515"/>
                  </a:moveTo>
                  <a:lnTo>
                    <a:pt x="71374" y="28575"/>
                  </a:lnTo>
                  <a:lnTo>
                    <a:pt x="71501" y="57150"/>
                  </a:lnTo>
                  <a:lnTo>
                    <a:pt x="85767" y="57091"/>
                  </a:lnTo>
                  <a:lnTo>
                    <a:pt x="85682" y="28515"/>
                  </a:lnTo>
                  <a:close/>
                </a:path>
                <a:path w="6646545" h="85725">
                  <a:moveTo>
                    <a:pt x="85767" y="57091"/>
                  </a:moveTo>
                  <a:lnTo>
                    <a:pt x="71501" y="57150"/>
                  </a:lnTo>
                  <a:lnTo>
                    <a:pt x="85767" y="57150"/>
                  </a:lnTo>
                  <a:close/>
                </a:path>
                <a:path w="6646545" h="85725">
                  <a:moveTo>
                    <a:pt x="6646036" y="1396"/>
                  </a:moveTo>
                  <a:lnTo>
                    <a:pt x="85682" y="28515"/>
                  </a:lnTo>
                  <a:lnTo>
                    <a:pt x="85767" y="57091"/>
                  </a:lnTo>
                  <a:lnTo>
                    <a:pt x="6646163" y="29971"/>
                  </a:lnTo>
                  <a:lnTo>
                    <a:pt x="6646036" y="1396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0020" y="3290849"/>
              <a:ext cx="731520" cy="202565"/>
            </a:xfrm>
            <a:custGeom>
              <a:avLst/>
              <a:gdLst/>
              <a:ahLst/>
              <a:cxnLst/>
              <a:rect l="l" t="t" r="r" b="b"/>
              <a:pathLst>
                <a:path w="731519" h="202564">
                  <a:moveTo>
                    <a:pt x="0" y="202158"/>
                  </a:moveTo>
                  <a:lnTo>
                    <a:pt x="731075" y="202158"/>
                  </a:lnTo>
                  <a:lnTo>
                    <a:pt x="731075" y="0"/>
                  </a:lnTo>
                  <a:lnTo>
                    <a:pt x="0" y="0"/>
                  </a:lnTo>
                  <a:lnTo>
                    <a:pt x="0" y="20215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924" y="1596212"/>
              <a:ext cx="7954136" cy="4173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7162" y="1591449"/>
              <a:ext cx="7964170" cy="4182745"/>
            </a:xfrm>
            <a:custGeom>
              <a:avLst/>
              <a:gdLst/>
              <a:ahLst/>
              <a:cxnLst/>
              <a:rect l="l" t="t" r="r" b="b"/>
              <a:pathLst>
                <a:path w="7964170" h="4182745">
                  <a:moveTo>
                    <a:pt x="0" y="4182745"/>
                  </a:moveTo>
                  <a:lnTo>
                    <a:pt x="7963661" y="4182745"/>
                  </a:lnTo>
                  <a:lnTo>
                    <a:pt x="7963661" y="0"/>
                  </a:lnTo>
                  <a:lnTo>
                    <a:pt x="0" y="0"/>
                  </a:lnTo>
                  <a:lnTo>
                    <a:pt x="0" y="41827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57132" y="2150236"/>
              <a:ext cx="3091180" cy="2920365"/>
            </a:xfrm>
            <a:custGeom>
              <a:avLst/>
              <a:gdLst/>
              <a:ahLst/>
              <a:cxnLst/>
              <a:rect l="l" t="t" r="r" b="b"/>
              <a:pathLst>
                <a:path w="3091179" h="2920365">
                  <a:moveTo>
                    <a:pt x="3090672" y="0"/>
                  </a:moveTo>
                  <a:lnTo>
                    <a:pt x="486791" y="0"/>
                  </a:lnTo>
                  <a:lnTo>
                    <a:pt x="439907" y="2228"/>
                  </a:lnTo>
                  <a:lnTo>
                    <a:pt x="394286" y="8777"/>
                  </a:lnTo>
                  <a:lnTo>
                    <a:pt x="350129" y="19442"/>
                  </a:lnTo>
                  <a:lnTo>
                    <a:pt x="307642" y="34020"/>
                  </a:lnTo>
                  <a:lnTo>
                    <a:pt x="267027" y="52307"/>
                  </a:lnTo>
                  <a:lnTo>
                    <a:pt x="228490" y="74099"/>
                  </a:lnTo>
                  <a:lnTo>
                    <a:pt x="192234" y="99191"/>
                  </a:lnTo>
                  <a:lnTo>
                    <a:pt x="158463" y="127381"/>
                  </a:lnTo>
                  <a:lnTo>
                    <a:pt x="127381" y="158463"/>
                  </a:lnTo>
                  <a:lnTo>
                    <a:pt x="99191" y="192234"/>
                  </a:lnTo>
                  <a:lnTo>
                    <a:pt x="74099" y="228490"/>
                  </a:lnTo>
                  <a:lnTo>
                    <a:pt x="52307" y="267027"/>
                  </a:lnTo>
                  <a:lnTo>
                    <a:pt x="34020" y="307642"/>
                  </a:lnTo>
                  <a:lnTo>
                    <a:pt x="19442" y="350129"/>
                  </a:lnTo>
                  <a:lnTo>
                    <a:pt x="8777" y="394286"/>
                  </a:lnTo>
                  <a:lnTo>
                    <a:pt x="2228" y="439907"/>
                  </a:lnTo>
                  <a:lnTo>
                    <a:pt x="0" y="486790"/>
                  </a:lnTo>
                  <a:lnTo>
                    <a:pt x="0" y="2920238"/>
                  </a:lnTo>
                  <a:lnTo>
                    <a:pt x="2604008" y="2920238"/>
                  </a:lnTo>
                  <a:lnTo>
                    <a:pt x="2650869" y="2918009"/>
                  </a:lnTo>
                  <a:lnTo>
                    <a:pt x="2696473" y="2911461"/>
                  </a:lnTo>
                  <a:lnTo>
                    <a:pt x="2740613" y="2900796"/>
                  </a:lnTo>
                  <a:lnTo>
                    <a:pt x="2783086" y="2886218"/>
                  </a:lnTo>
                  <a:lnTo>
                    <a:pt x="2823688" y="2867933"/>
                  </a:lnTo>
                  <a:lnTo>
                    <a:pt x="2862215" y="2846144"/>
                  </a:lnTo>
                  <a:lnTo>
                    <a:pt x="2898463" y="2821055"/>
                  </a:lnTo>
                  <a:lnTo>
                    <a:pt x="2932227" y="2792870"/>
                  </a:lnTo>
                  <a:lnTo>
                    <a:pt x="2963304" y="2761793"/>
                  </a:lnTo>
                  <a:lnTo>
                    <a:pt x="2991489" y="2728029"/>
                  </a:lnTo>
                  <a:lnTo>
                    <a:pt x="3016578" y="2691781"/>
                  </a:lnTo>
                  <a:lnTo>
                    <a:pt x="3038367" y="2653254"/>
                  </a:lnTo>
                  <a:lnTo>
                    <a:pt x="3056652" y="2612652"/>
                  </a:lnTo>
                  <a:lnTo>
                    <a:pt x="3071230" y="2570179"/>
                  </a:lnTo>
                  <a:lnTo>
                    <a:pt x="3081895" y="2526039"/>
                  </a:lnTo>
                  <a:lnTo>
                    <a:pt x="3088443" y="2480435"/>
                  </a:lnTo>
                  <a:lnTo>
                    <a:pt x="3090672" y="2433574"/>
                  </a:lnTo>
                  <a:lnTo>
                    <a:pt x="3090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57132" y="2150236"/>
              <a:ext cx="3091180" cy="2920365"/>
            </a:xfrm>
            <a:custGeom>
              <a:avLst/>
              <a:gdLst/>
              <a:ahLst/>
              <a:cxnLst/>
              <a:rect l="l" t="t" r="r" b="b"/>
              <a:pathLst>
                <a:path w="3091179" h="2920365">
                  <a:moveTo>
                    <a:pt x="486791" y="0"/>
                  </a:moveTo>
                  <a:lnTo>
                    <a:pt x="3090672" y="0"/>
                  </a:lnTo>
                  <a:lnTo>
                    <a:pt x="3090672" y="2433574"/>
                  </a:lnTo>
                  <a:lnTo>
                    <a:pt x="3088443" y="2480435"/>
                  </a:lnTo>
                  <a:lnTo>
                    <a:pt x="3081895" y="2526039"/>
                  </a:lnTo>
                  <a:lnTo>
                    <a:pt x="3071230" y="2570179"/>
                  </a:lnTo>
                  <a:lnTo>
                    <a:pt x="3056652" y="2612652"/>
                  </a:lnTo>
                  <a:lnTo>
                    <a:pt x="3038367" y="2653254"/>
                  </a:lnTo>
                  <a:lnTo>
                    <a:pt x="3016578" y="2691781"/>
                  </a:lnTo>
                  <a:lnTo>
                    <a:pt x="2991489" y="2728029"/>
                  </a:lnTo>
                  <a:lnTo>
                    <a:pt x="2963304" y="2761793"/>
                  </a:lnTo>
                  <a:lnTo>
                    <a:pt x="2932227" y="2792870"/>
                  </a:lnTo>
                  <a:lnTo>
                    <a:pt x="2898463" y="2821055"/>
                  </a:lnTo>
                  <a:lnTo>
                    <a:pt x="2862215" y="2846144"/>
                  </a:lnTo>
                  <a:lnTo>
                    <a:pt x="2823688" y="2867933"/>
                  </a:lnTo>
                  <a:lnTo>
                    <a:pt x="2783086" y="2886218"/>
                  </a:lnTo>
                  <a:lnTo>
                    <a:pt x="2740613" y="2900796"/>
                  </a:lnTo>
                  <a:lnTo>
                    <a:pt x="2696473" y="2911461"/>
                  </a:lnTo>
                  <a:lnTo>
                    <a:pt x="2650869" y="2918009"/>
                  </a:lnTo>
                  <a:lnTo>
                    <a:pt x="2604008" y="2920238"/>
                  </a:lnTo>
                  <a:lnTo>
                    <a:pt x="0" y="2920238"/>
                  </a:lnTo>
                  <a:lnTo>
                    <a:pt x="0" y="486790"/>
                  </a:lnTo>
                  <a:lnTo>
                    <a:pt x="2228" y="439907"/>
                  </a:lnTo>
                  <a:lnTo>
                    <a:pt x="8777" y="394286"/>
                  </a:lnTo>
                  <a:lnTo>
                    <a:pt x="19442" y="350129"/>
                  </a:lnTo>
                  <a:lnTo>
                    <a:pt x="34020" y="307642"/>
                  </a:lnTo>
                  <a:lnTo>
                    <a:pt x="52307" y="267027"/>
                  </a:lnTo>
                  <a:lnTo>
                    <a:pt x="74099" y="228490"/>
                  </a:lnTo>
                  <a:lnTo>
                    <a:pt x="99191" y="192234"/>
                  </a:lnTo>
                  <a:lnTo>
                    <a:pt x="127381" y="158463"/>
                  </a:lnTo>
                  <a:lnTo>
                    <a:pt x="158463" y="127381"/>
                  </a:lnTo>
                  <a:lnTo>
                    <a:pt x="192234" y="99191"/>
                  </a:lnTo>
                  <a:lnTo>
                    <a:pt x="228490" y="74099"/>
                  </a:lnTo>
                  <a:lnTo>
                    <a:pt x="267027" y="52307"/>
                  </a:lnTo>
                  <a:lnTo>
                    <a:pt x="307642" y="34020"/>
                  </a:lnTo>
                  <a:lnTo>
                    <a:pt x="350129" y="19442"/>
                  </a:lnTo>
                  <a:lnTo>
                    <a:pt x="394286" y="8777"/>
                  </a:lnTo>
                  <a:lnTo>
                    <a:pt x="439907" y="2228"/>
                  </a:lnTo>
                  <a:lnTo>
                    <a:pt x="486791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82939" y="2462148"/>
            <a:ext cx="2649220" cy="12420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20"/>
              </a:spcBef>
            </a:pP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documento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externo,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preencha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campo</a:t>
            </a:r>
            <a:r>
              <a:rPr sz="1600" spc="5" dirty="0">
                <a:latin typeface="Arial"/>
                <a:cs typeface="Arial"/>
              </a:rPr>
              <a:t> da 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seguinte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forma: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Anexar</a:t>
            </a:r>
            <a:r>
              <a:rPr sz="1600" u="sng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Arquivo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selecionar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2939" y="3682428"/>
            <a:ext cx="69088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45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q</a:t>
            </a:r>
            <a:r>
              <a:rPr sz="1600" spc="5" dirty="0">
                <a:latin typeface="Arial"/>
                <a:cs typeface="Arial"/>
              </a:rPr>
              <a:t>u</a:t>
            </a:r>
            <a:r>
              <a:rPr sz="1600" spc="40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vo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b="1" spc="-5" dirty="0">
                <a:latin typeface="Arial"/>
                <a:cs typeface="Arial"/>
              </a:rPr>
              <a:t>cópia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1751" y="3682428"/>
            <a:ext cx="1737360" cy="752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76200" algn="r">
              <a:lnSpc>
                <a:spcPct val="99000"/>
              </a:lnSpc>
              <a:spcBef>
                <a:spcPts val="120"/>
              </a:spcBef>
              <a:tabLst>
                <a:tab pos="514350" algn="l"/>
                <a:tab pos="628650" algn="l"/>
                <a:tab pos="806450" algn="l"/>
              </a:tabLst>
            </a:pPr>
            <a:r>
              <a:rPr sz="1600" b="1" spc="-70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F			</a:t>
            </a:r>
            <a:r>
              <a:rPr sz="1600" b="1" spc="55" dirty="0">
                <a:latin typeface="Arial"/>
                <a:cs typeface="Arial"/>
              </a:rPr>
              <a:t>c</a:t>
            </a:r>
            <a:r>
              <a:rPr sz="1600" b="1" spc="-30" dirty="0">
                <a:latin typeface="Arial"/>
                <a:cs typeface="Arial"/>
              </a:rPr>
              <a:t>on</a:t>
            </a:r>
            <a:r>
              <a:rPr sz="1600" b="1" spc="10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e</a:t>
            </a:r>
            <a:r>
              <a:rPr sz="1600" b="1" spc="15" dirty="0">
                <a:latin typeface="Arial"/>
                <a:cs typeface="Arial"/>
              </a:rPr>
              <a:t>n</a:t>
            </a:r>
            <a:r>
              <a:rPr sz="1600" b="1" spc="-3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  </a:t>
            </a:r>
            <a:r>
              <a:rPr sz="1600" b="1" spc="-3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		</a:t>
            </a:r>
            <a:r>
              <a:rPr sz="1600" b="1" spc="20" dirty="0">
                <a:latin typeface="Arial"/>
                <a:cs typeface="Arial"/>
              </a:rPr>
              <a:t>d</a:t>
            </a:r>
            <a:r>
              <a:rPr sz="1600" b="1" spc="-30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20" dirty="0">
                <a:latin typeface="Arial"/>
                <a:cs typeface="Arial"/>
              </a:rPr>
              <a:t>u</a:t>
            </a:r>
            <a:r>
              <a:rPr sz="1600" b="1" spc="-30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30" dirty="0">
                <a:latin typeface="Arial"/>
                <a:cs typeface="Arial"/>
              </a:rPr>
              <a:t>n</a:t>
            </a:r>
            <a:r>
              <a:rPr sz="1600" b="1" spc="15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o  </a:t>
            </a:r>
            <a:r>
              <a:rPr sz="1600" b="1" spc="15" dirty="0">
                <a:latin typeface="Arial"/>
                <a:cs typeface="Arial"/>
              </a:rPr>
              <a:t>SP	</a:t>
            </a:r>
            <a:r>
              <a:rPr sz="1600" b="1" spc="-5" dirty="0">
                <a:latin typeface="Arial"/>
                <a:cs typeface="Arial"/>
              </a:rPr>
              <a:t>Sem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2939" y="4165282"/>
            <a:ext cx="1480820" cy="5175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  <a:tabLst>
                <a:tab pos="1226185" algn="l"/>
              </a:tabLst>
            </a:pPr>
            <a:r>
              <a:rPr sz="1600" b="1" spc="-30" dirty="0">
                <a:latin typeface="Arial"/>
                <a:cs typeface="Arial"/>
              </a:rPr>
              <a:t>p</a:t>
            </a:r>
            <a:r>
              <a:rPr sz="1600" b="1" spc="25" dirty="0">
                <a:latin typeface="Arial"/>
                <a:cs typeface="Arial"/>
              </a:rPr>
              <a:t>r</a:t>
            </a:r>
            <a:r>
              <a:rPr sz="1600" b="1" spc="-30" dirty="0">
                <a:latin typeface="Arial"/>
                <a:cs typeface="Arial"/>
              </a:rPr>
              <a:t>o</a:t>
            </a:r>
            <a:r>
              <a:rPr sz="1600" b="1" spc="15" dirty="0">
                <a:latin typeface="Arial"/>
                <a:cs typeface="Arial"/>
              </a:rPr>
              <a:t>d</a:t>
            </a:r>
            <a:r>
              <a:rPr sz="1600" b="1" spc="-30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z</a:t>
            </a:r>
            <a:r>
              <a:rPr sz="1600" b="1" spc="50" dirty="0">
                <a:latin typeface="Arial"/>
                <a:cs typeface="Arial"/>
              </a:rPr>
              <a:t>i</a:t>
            </a:r>
            <a:r>
              <a:rPr sz="1600" b="1" spc="-3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	</a:t>
            </a:r>
            <a:r>
              <a:rPr sz="1600" b="1" spc="-30" dirty="0">
                <a:latin typeface="Arial"/>
                <a:cs typeface="Arial"/>
              </a:rPr>
              <a:t>no  </a:t>
            </a:r>
            <a:r>
              <a:rPr sz="1600" b="1" spc="-5" dirty="0">
                <a:latin typeface="Arial"/>
                <a:cs typeface="Arial"/>
              </a:rPr>
              <a:t>Papel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0687" y="3618484"/>
            <a:ext cx="8140700" cy="2115185"/>
            <a:chOff x="420687" y="3618484"/>
            <a:chExt cx="8140700" cy="2115185"/>
          </a:xfrm>
        </p:grpSpPr>
        <p:sp>
          <p:nvSpPr>
            <p:cNvPr id="12" name="object 12"/>
            <p:cNvSpPr/>
            <p:nvPr/>
          </p:nvSpPr>
          <p:spPr>
            <a:xfrm>
              <a:off x="2012061" y="3618484"/>
              <a:ext cx="6549390" cy="1998345"/>
            </a:xfrm>
            <a:custGeom>
              <a:avLst/>
              <a:gdLst/>
              <a:ahLst/>
              <a:cxnLst/>
              <a:rect l="l" t="t" r="r" b="b"/>
              <a:pathLst>
                <a:path w="6549390" h="1998345">
                  <a:moveTo>
                    <a:pt x="69850" y="1916176"/>
                  </a:moveTo>
                  <a:lnTo>
                    <a:pt x="0" y="1981898"/>
                  </a:lnTo>
                  <a:lnTo>
                    <a:pt x="94487" y="1998256"/>
                  </a:lnTo>
                  <a:lnTo>
                    <a:pt x="87515" y="1975027"/>
                  </a:lnTo>
                  <a:lnTo>
                    <a:pt x="72516" y="1975027"/>
                  </a:lnTo>
                  <a:lnTo>
                    <a:pt x="64262" y="1947672"/>
                  </a:lnTo>
                  <a:lnTo>
                    <a:pt x="78058" y="1943523"/>
                  </a:lnTo>
                  <a:lnTo>
                    <a:pt x="69850" y="1916176"/>
                  </a:lnTo>
                  <a:close/>
                </a:path>
                <a:path w="6549390" h="1998345">
                  <a:moveTo>
                    <a:pt x="78058" y="1943523"/>
                  </a:moveTo>
                  <a:lnTo>
                    <a:pt x="64262" y="1947672"/>
                  </a:lnTo>
                  <a:lnTo>
                    <a:pt x="72516" y="1975027"/>
                  </a:lnTo>
                  <a:lnTo>
                    <a:pt x="86273" y="1970890"/>
                  </a:lnTo>
                  <a:lnTo>
                    <a:pt x="78058" y="1943523"/>
                  </a:lnTo>
                  <a:close/>
                </a:path>
                <a:path w="6549390" h="1998345">
                  <a:moveTo>
                    <a:pt x="86273" y="1970890"/>
                  </a:moveTo>
                  <a:lnTo>
                    <a:pt x="72516" y="1975027"/>
                  </a:lnTo>
                  <a:lnTo>
                    <a:pt x="87515" y="1975027"/>
                  </a:lnTo>
                  <a:lnTo>
                    <a:pt x="86273" y="1970890"/>
                  </a:lnTo>
                  <a:close/>
                </a:path>
                <a:path w="6549390" h="1998345">
                  <a:moveTo>
                    <a:pt x="6541008" y="0"/>
                  </a:moveTo>
                  <a:lnTo>
                    <a:pt x="78058" y="1943523"/>
                  </a:lnTo>
                  <a:lnTo>
                    <a:pt x="86273" y="1970890"/>
                  </a:lnTo>
                  <a:lnTo>
                    <a:pt x="6549263" y="27305"/>
                  </a:lnTo>
                  <a:lnTo>
                    <a:pt x="6541008" y="0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0212" y="5477256"/>
              <a:ext cx="1582420" cy="246379"/>
            </a:xfrm>
            <a:custGeom>
              <a:avLst/>
              <a:gdLst/>
              <a:ahLst/>
              <a:cxnLst/>
              <a:rect l="l" t="t" r="r" b="b"/>
              <a:pathLst>
                <a:path w="1582420" h="246379">
                  <a:moveTo>
                    <a:pt x="0" y="246265"/>
                  </a:moveTo>
                  <a:lnTo>
                    <a:pt x="1581912" y="246265"/>
                  </a:lnTo>
                  <a:lnTo>
                    <a:pt x="1581912" y="0"/>
                  </a:lnTo>
                  <a:lnTo>
                    <a:pt x="0" y="0"/>
                  </a:lnTo>
                  <a:lnTo>
                    <a:pt x="0" y="24626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508" y="1596212"/>
              <a:ext cx="7954136" cy="4173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7745" y="1591449"/>
              <a:ext cx="7964170" cy="4182745"/>
            </a:xfrm>
            <a:custGeom>
              <a:avLst/>
              <a:gdLst/>
              <a:ahLst/>
              <a:cxnLst/>
              <a:rect l="l" t="t" r="r" b="b"/>
              <a:pathLst>
                <a:path w="7964170" h="4182745">
                  <a:moveTo>
                    <a:pt x="0" y="4182745"/>
                  </a:moveTo>
                  <a:lnTo>
                    <a:pt x="7963661" y="4182745"/>
                  </a:lnTo>
                  <a:lnTo>
                    <a:pt x="7963661" y="0"/>
                  </a:lnTo>
                  <a:lnTo>
                    <a:pt x="0" y="0"/>
                  </a:lnTo>
                  <a:lnTo>
                    <a:pt x="0" y="41827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1683" y="2938398"/>
              <a:ext cx="2746375" cy="1278890"/>
            </a:xfrm>
            <a:custGeom>
              <a:avLst/>
              <a:gdLst/>
              <a:ahLst/>
              <a:cxnLst/>
              <a:rect l="l" t="t" r="r" b="b"/>
              <a:pathLst>
                <a:path w="2746375" h="1278889">
                  <a:moveTo>
                    <a:pt x="2746121" y="0"/>
                  </a:moveTo>
                  <a:lnTo>
                    <a:pt x="213106" y="0"/>
                  </a:lnTo>
                  <a:lnTo>
                    <a:pt x="164232" y="5626"/>
                  </a:lnTo>
                  <a:lnTo>
                    <a:pt x="119372" y="21654"/>
                  </a:lnTo>
                  <a:lnTo>
                    <a:pt x="79804" y="46806"/>
                  </a:lnTo>
                  <a:lnTo>
                    <a:pt x="46806" y="79804"/>
                  </a:lnTo>
                  <a:lnTo>
                    <a:pt x="21654" y="119372"/>
                  </a:lnTo>
                  <a:lnTo>
                    <a:pt x="5626" y="164232"/>
                  </a:lnTo>
                  <a:lnTo>
                    <a:pt x="0" y="213105"/>
                  </a:lnTo>
                  <a:lnTo>
                    <a:pt x="0" y="1278763"/>
                  </a:lnTo>
                  <a:lnTo>
                    <a:pt x="2533015" y="1278763"/>
                  </a:lnTo>
                  <a:lnTo>
                    <a:pt x="2581888" y="1273129"/>
                  </a:lnTo>
                  <a:lnTo>
                    <a:pt x="2626748" y="1257086"/>
                  </a:lnTo>
                  <a:lnTo>
                    <a:pt x="2666316" y="1231916"/>
                  </a:lnTo>
                  <a:lnTo>
                    <a:pt x="2699314" y="1198904"/>
                  </a:lnTo>
                  <a:lnTo>
                    <a:pt x="2724466" y="1159334"/>
                  </a:lnTo>
                  <a:lnTo>
                    <a:pt x="2740494" y="1114490"/>
                  </a:lnTo>
                  <a:lnTo>
                    <a:pt x="2746121" y="1065657"/>
                  </a:lnTo>
                  <a:lnTo>
                    <a:pt x="2746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01683" y="2938398"/>
              <a:ext cx="2746375" cy="1278890"/>
            </a:xfrm>
            <a:custGeom>
              <a:avLst/>
              <a:gdLst/>
              <a:ahLst/>
              <a:cxnLst/>
              <a:rect l="l" t="t" r="r" b="b"/>
              <a:pathLst>
                <a:path w="2746375" h="1278889">
                  <a:moveTo>
                    <a:pt x="213106" y="0"/>
                  </a:moveTo>
                  <a:lnTo>
                    <a:pt x="2746121" y="0"/>
                  </a:lnTo>
                  <a:lnTo>
                    <a:pt x="2746121" y="1065657"/>
                  </a:lnTo>
                  <a:lnTo>
                    <a:pt x="2740494" y="1114490"/>
                  </a:lnTo>
                  <a:lnTo>
                    <a:pt x="2724466" y="1159334"/>
                  </a:lnTo>
                  <a:lnTo>
                    <a:pt x="2699314" y="1198904"/>
                  </a:lnTo>
                  <a:lnTo>
                    <a:pt x="2666316" y="1231916"/>
                  </a:lnTo>
                  <a:lnTo>
                    <a:pt x="2626748" y="1257086"/>
                  </a:lnTo>
                  <a:lnTo>
                    <a:pt x="2581888" y="1273129"/>
                  </a:lnTo>
                  <a:lnTo>
                    <a:pt x="2533015" y="1278763"/>
                  </a:lnTo>
                  <a:lnTo>
                    <a:pt x="0" y="1278763"/>
                  </a:lnTo>
                  <a:lnTo>
                    <a:pt x="0" y="213105"/>
                  </a:lnTo>
                  <a:lnTo>
                    <a:pt x="5626" y="164232"/>
                  </a:lnTo>
                  <a:lnTo>
                    <a:pt x="21654" y="119372"/>
                  </a:lnTo>
                  <a:lnTo>
                    <a:pt x="46806" y="79804"/>
                  </a:lnTo>
                  <a:lnTo>
                    <a:pt x="79804" y="46806"/>
                  </a:lnTo>
                  <a:lnTo>
                    <a:pt x="119372" y="21654"/>
                  </a:lnTo>
                  <a:lnTo>
                    <a:pt x="164232" y="5626"/>
                  </a:lnTo>
                  <a:lnTo>
                    <a:pt x="213106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47480" y="3283521"/>
            <a:ext cx="246507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  <a:tabLst>
                <a:tab pos="819150" algn="l"/>
                <a:tab pos="1200150" algn="l"/>
                <a:tab pos="2223135" algn="l"/>
              </a:tabLst>
            </a:pPr>
            <a:r>
              <a:rPr sz="1600" b="1" spc="-20" dirty="0">
                <a:latin typeface="Arial"/>
                <a:cs typeface="Arial"/>
              </a:rPr>
              <a:t>S</a:t>
            </a:r>
            <a:r>
              <a:rPr sz="1600" b="1" spc="5" dirty="0">
                <a:latin typeface="Arial"/>
                <a:cs typeface="Arial"/>
              </a:rPr>
              <a:t>a</a:t>
            </a:r>
            <a:r>
              <a:rPr sz="1600" b="1" spc="50" dirty="0">
                <a:latin typeface="Arial"/>
                <a:cs typeface="Arial"/>
              </a:rPr>
              <a:t>l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dirty="0">
                <a:latin typeface="Arial"/>
                <a:cs typeface="Arial"/>
              </a:rPr>
              <a:t>e	</a:t>
            </a:r>
            <a:r>
              <a:rPr sz="1600" dirty="0">
                <a:latin typeface="Arial"/>
                <a:cs typeface="Arial"/>
              </a:rPr>
              <a:t>a	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ã</a:t>
            </a:r>
            <a:r>
              <a:rPr sz="1600" dirty="0">
                <a:latin typeface="Arial"/>
                <a:cs typeface="Arial"/>
              </a:rPr>
              <a:t>o	</a:t>
            </a:r>
            <a:r>
              <a:rPr sz="1600" spc="5" dirty="0"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15" dirty="0">
                <a:latin typeface="Arial"/>
                <a:cs typeface="Arial"/>
              </a:rPr>
              <a:t>documento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externo.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72018" y="1779955"/>
            <a:ext cx="1142365" cy="1805305"/>
            <a:chOff x="7772018" y="1779955"/>
            <a:chExt cx="1142365" cy="1805305"/>
          </a:xfrm>
        </p:grpSpPr>
        <p:sp>
          <p:nvSpPr>
            <p:cNvPr id="9" name="object 9"/>
            <p:cNvSpPr/>
            <p:nvPr/>
          </p:nvSpPr>
          <p:spPr>
            <a:xfrm>
              <a:off x="7959851" y="1950212"/>
              <a:ext cx="954405" cy="1635125"/>
            </a:xfrm>
            <a:custGeom>
              <a:avLst/>
              <a:gdLst/>
              <a:ahLst/>
              <a:cxnLst/>
              <a:rect l="l" t="t" r="r" b="b"/>
              <a:pathLst>
                <a:path w="954404" h="1635125">
                  <a:moveTo>
                    <a:pt x="55268" y="67067"/>
                  </a:moveTo>
                  <a:lnTo>
                    <a:pt x="30569" y="81404"/>
                  </a:lnTo>
                  <a:lnTo>
                    <a:pt x="929513" y="1634743"/>
                  </a:lnTo>
                  <a:lnTo>
                    <a:pt x="954151" y="1620392"/>
                  </a:lnTo>
                  <a:lnTo>
                    <a:pt x="55268" y="67067"/>
                  </a:lnTo>
                  <a:close/>
                </a:path>
                <a:path w="954404" h="1635125">
                  <a:moveTo>
                    <a:pt x="0" y="0"/>
                  </a:moveTo>
                  <a:lnTo>
                    <a:pt x="5842" y="95758"/>
                  </a:lnTo>
                  <a:lnTo>
                    <a:pt x="30569" y="81404"/>
                  </a:lnTo>
                  <a:lnTo>
                    <a:pt x="23368" y="68961"/>
                  </a:lnTo>
                  <a:lnTo>
                    <a:pt x="48132" y="54737"/>
                  </a:lnTo>
                  <a:lnTo>
                    <a:pt x="76509" y="54737"/>
                  </a:lnTo>
                  <a:lnTo>
                    <a:pt x="80009" y="52704"/>
                  </a:lnTo>
                  <a:lnTo>
                    <a:pt x="0" y="0"/>
                  </a:lnTo>
                  <a:close/>
                </a:path>
                <a:path w="954404" h="1635125">
                  <a:moveTo>
                    <a:pt x="48132" y="54737"/>
                  </a:moveTo>
                  <a:lnTo>
                    <a:pt x="23368" y="68961"/>
                  </a:lnTo>
                  <a:lnTo>
                    <a:pt x="30569" y="81404"/>
                  </a:lnTo>
                  <a:lnTo>
                    <a:pt x="55268" y="67067"/>
                  </a:lnTo>
                  <a:lnTo>
                    <a:pt x="48132" y="54737"/>
                  </a:lnTo>
                  <a:close/>
                </a:path>
                <a:path w="954404" h="1635125">
                  <a:moveTo>
                    <a:pt x="76509" y="54737"/>
                  </a:moveTo>
                  <a:lnTo>
                    <a:pt x="48132" y="54737"/>
                  </a:lnTo>
                  <a:lnTo>
                    <a:pt x="55268" y="67067"/>
                  </a:lnTo>
                  <a:lnTo>
                    <a:pt x="76509" y="54737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1543" y="1789480"/>
              <a:ext cx="356870" cy="170815"/>
            </a:xfrm>
            <a:custGeom>
              <a:avLst/>
              <a:gdLst/>
              <a:ahLst/>
              <a:cxnLst/>
              <a:rect l="l" t="t" r="r" b="b"/>
              <a:pathLst>
                <a:path w="356870" h="170814">
                  <a:moveTo>
                    <a:pt x="0" y="170256"/>
                  </a:moveTo>
                  <a:lnTo>
                    <a:pt x="356616" y="170256"/>
                  </a:lnTo>
                  <a:lnTo>
                    <a:pt x="356616" y="0"/>
                  </a:lnTo>
                  <a:lnTo>
                    <a:pt x="0" y="0"/>
                  </a:lnTo>
                  <a:lnTo>
                    <a:pt x="0" y="17025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084" y="1736598"/>
              <a:ext cx="7786497" cy="37611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4322" y="1731772"/>
              <a:ext cx="7796530" cy="3770629"/>
            </a:xfrm>
            <a:custGeom>
              <a:avLst/>
              <a:gdLst/>
              <a:ahLst/>
              <a:cxnLst/>
              <a:rect l="l" t="t" r="r" b="b"/>
              <a:pathLst>
                <a:path w="7796530" h="3770629">
                  <a:moveTo>
                    <a:pt x="0" y="3770629"/>
                  </a:moveTo>
                  <a:lnTo>
                    <a:pt x="7796022" y="3770629"/>
                  </a:lnTo>
                  <a:lnTo>
                    <a:pt x="7796022" y="0"/>
                  </a:lnTo>
                  <a:lnTo>
                    <a:pt x="0" y="0"/>
                  </a:lnTo>
                  <a:lnTo>
                    <a:pt x="0" y="37706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57132" y="2880995"/>
              <a:ext cx="3091180" cy="1472565"/>
            </a:xfrm>
            <a:custGeom>
              <a:avLst/>
              <a:gdLst/>
              <a:ahLst/>
              <a:cxnLst/>
              <a:rect l="l" t="t" r="r" b="b"/>
              <a:pathLst>
                <a:path w="3091179" h="1472564">
                  <a:moveTo>
                    <a:pt x="3090672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0" y="1472183"/>
                  </a:lnTo>
                  <a:lnTo>
                    <a:pt x="2845308" y="1472183"/>
                  </a:lnTo>
                  <a:lnTo>
                    <a:pt x="2894756" y="1467199"/>
                  </a:lnTo>
                  <a:lnTo>
                    <a:pt x="2940813" y="1452901"/>
                  </a:lnTo>
                  <a:lnTo>
                    <a:pt x="2982492" y="1430279"/>
                  </a:lnTo>
                  <a:lnTo>
                    <a:pt x="3018805" y="1400317"/>
                  </a:lnTo>
                  <a:lnTo>
                    <a:pt x="3048767" y="1364004"/>
                  </a:lnTo>
                  <a:lnTo>
                    <a:pt x="3071389" y="1322325"/>
                  </a:lnTo>
                  <a:lnTo>
                    <a:pt x="3085687" y="1276268"/>
                  </a:lnTo>
                  <a:lnTo>
                    <a:pt x="3090672" y="1226819"/>
                  </a:lnTo>
                  <a:lnTo>
                    <a:pt x="3090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57132" y="2880995"/>
              <a:ext cx="3091180" cy="1472565"/>
            </a:xfrm>
            <a:custGeom>
              <a:avLst/>
              <a:gdLst/>
              <a:ahLst/>
              <a:cxnLst/>
              <a:rect l="l" t="t" r="r" b="b"/>
              <a:pathLst>
                <a:path w="3091179" h="1472564">
                  <a:moveTo>
                    <a:pt x="245364" y="0"/>
                  </a:moveTo>
                  <a:lnTo>
                    <a:pt x="3090672" y="0"/>
                  </a:lnTo>
                  <a:lnTo>
                    <a:pt x="3090672" y="1226819"/>
                  </a:lnTo>
                  <a:lnTo>
                    <a:pt x="3085687" y="1276268"/>
                  </a:lnTo>
                  <a:lnTo>
                    <a:pt x="3071389" y="1322325"/>
                  </a:lnTo>
                  <a:lnTo>
                    <a:pt x="3048767" y="1364004"/>
                  </a:lnTo>
                  <a:lnTo>
                    <a:pt x="3018805" y="1400317"/>
                  </a:lnTo>
                  <a:lnTo>
                    <a:pt x="2982492" y="1430279"/>
                  </a:lnTo>
                  <a:lnTo>
                    <a:pt x="2940813" y="1452901"/>
                  </a:lnTo>
                  <a:lnTo>
                    <a:pt x="2894756" y="1467199"/>
                  </a:lnTo>
                  <a:lnTo>
                    <a:pt x="2845308" y="1472183"/>
                  </a:lnTo>
                  <a:lnTo>
                    <a:pt x="0" y="1472183"/>
                  </a:lnTo>
                  <a:lnTo>
                    <a:pt x="0" y="245363"/>
                  </a:lnTo>
                  <a:lnTo>
                    <a:pt x="4984" y="195915"/>
                  </a:lnTo>
                  <a:lnTo>
                    <a:pt x="19282" y="149858"/>
                  </a:lnTo>
                  <a:lnTo>
                    <a:pt x="41904" y="108179"/>
                  </a:lnTo>
                  <a:lnTo>
                    <a:pt x="71866" y="71866"/>
                  </a:lnTo>
                  <a:lnTo>
                    <a:pt x="108179" y="41904"/>
                  </a:lnTo>
                  <a:lnTo>
                    <a:pt x="149858" y="19282"/>
                  </a:lnTo>
                  <a:lnTo>
                    <a:pt x="195915" y="4984"/>
                  </a:lnTo>
                  <a:lnTo>
                    <a:pt x="245364" y="0"/>
                  </a:lnTo>
                  <a:close/>
                </a:path>
              </a:pathLst>
            </a:custGeom>
            <a:ln w="28574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12200" y="3201034"/>
            <a:ext cx="2789555" cy="7531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Arial"/>
                <a:cs typeface="Arial"/>
              </a:rPr>
              <a:t>Documento produzido no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SP 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Sem </a:t>
            </a:r>
            <a:r>
              <a:rPr sz="1600" spc="-10" dirty="0">
                <a:latin typeface="Arial"/>
                <a:cs typeface="Arial"/>
              </a:rPr>
              <a:t>Papel após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inclusão </a:t>
            </a:r>
            <a:r>
              <a:rPr sz="1600" spc="5" dirty="0">
                <a:latin typeface="Arial"/>
                <a:cs typeface="Arial"/>
              </a:rPr>
              <a:t>no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SEI!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0402" y="2086978"/>
            <a:ext cx="7931150" cy="1544320"/>
            <a:chOff x="630402" y="2086978"/>
            <a:chExt cx="7931150" cy="1544320"/>
          </a:xfrm>
        </p:grpSpPr>
        <p:sp>
          <p:nvSpPr>
            <p:cNvPr id="9" name="object 9"/>
            <p:cNvSpPr/>
            <p:nvPr/>
          </p:nvSpPr>
          <p:spPr>
            <a:xfrm>
              <a:off x="3410711" y="2200782"/>
              <a:ext cx="5150485" cy="1430655"/>
            </a:xfrm>
            <a:custGeom>
              <a:avLst/>
              <a:gdLst/>
              <a:ahLst/>
              <a:cxnLst/>
              <a:rect l="l" t="t" r="r" b="b"/>
              <a:pathLst>
                <a:path w="5150484" h="1430654">
                  <a:moveTo>
                    <a:pt x="86499" y="27511"/>
                  </a:moveTo>
                  <a:lnTo>
                    <a:pt x="79006" y="55070"/>
                  </a:lnTo>
                  <a:lnTo>
                    <a:pt x="5142738" y="1430146"/>
                  </a:lnTo>
                  <a:lnTo>
                    <a:pt x="5150231" y="1402588"/>
                  </a:lnTo>
                  <a:lnTo>
                    <a:pt x="86499" y="27511"/>
                  </a:lnTo>
                  <a:close/>
                </a:path>
                <a:path w="5150484" h="1430654">
                  <a:moveTo>
                    <a:pt x="93979" y="0"/>
                  </a:moveTo>
                  <a:lnTo>
                    <a:pt x="0" y="18795"/>
                  </a:lnTo>
                  <a:lnTo>
                    <a:pt x="71500" y="82676"/>
                  </a:lnTo>
                  <a:lnTo>
                    <a:pt x="79006" y="55070"/>
                  </a:lnTo>
                  <a:lnTo>
                    <a:pt x="65150" y="51307"/>
                  </a:lnTo>
                  <a:lnTo>
                    <a:pt x="72643" y="23749"/>
                  </a:lnTo>
                  <a:lnTo>
                    <a:pt x="87522" y="23749"/>
                  </a:lnTo>
                  <a:lnTo>
                    <a:pt x="93979" y="0"/>
                  </a:lnTo>
                  <a:close/>
                </a:path>
                <a:path w="5150484" h="1430654">
                  <a:moveTo>
                    <a:pt x="72643" y="23749"/>
                  </a:moveTo>
                  <a:lnTo>
                    <a:pt x="65150" y="51307"/>
                  </a:lnTo>
                  <a:lnTo>
                    <a:pt x="79006" y="55070"/>
                  </a:lnTo>
                  <a:lnTo>
                    <a:pt x="86499" y="27511"/>
                  </a:lnTo>
                  <a:lnTo>
                    <a:pt x="72643" y="23749"/>
                  </a:lnTo>
                  <a:close/>
                </a:path>
                <a:path w="5150484" h="1430654">
                  <a:moveTo>
                    <a:pt x="87522" y="23749"/>
                  </a:moveTo>
                  <a:lnTo>
                    <a:pt x="72643" y="23749"/>
                  </a:lnTo>
                  <a:lnTo>
                    <a:pt x="86499" y="27511"/>
                  </a:lnTo>
                  <a:lnTo>
                    <a:pt x="87522" y="23749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9927" y="2096503"/>
              <a:ext cx="2771140" cy="246379"/>
            </a:xfrm>
            <a:custGeom>
              <a:avLst/>
              <a:gdLst/>
              <a:ahLst/>
              <a:cxnLst/>
              <a:rect l="l" t="t" r="r" b="b"/>
              <a:pathLst>
                <a:path w="2771140" h="246380">
                  <a:moveTo>
                    <a:pt x="0" y="246265"/>
                  </a:moveTo>
                  <a:lnTo>
                    <a:pt x="2770759" y="246265"/>
                  </a:lnTo>
                  <a:lnTo>
                    <a:pt x="2770759" y="0"/>
                  </a:lnTo>
                  <a:lnTo>
                    <a:pt x="0" y="0"/>
                  </a:lnTo>
                  <a:lnTo>
                    <a:pt x="0" y="24626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6276" y="557784"/>
            <a:ext cx="672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que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fazer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andamento?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9240" y="2801556"/>
            <a:ext cx="3803015" cy="88519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654050">
              <a:lnSpc>
                <a:spcPct val="101299"/>
              </a:lnSpc>
              <a:spcBef>
                <a:spcPts val="55"/>
              </a:spcBef>
            </a:pPr>
            <a:r>
              <a:rPr sz="2800" b="1" spc="-15" dirty="0">
                <a:solidFill>
                  <a:srgbClr val="1692D1"/>
                </a:solidFill>
                <a:latin typeface="Arial"/>
                <a:cs typeface="Arial"/>
              </a:rPr>
              <a:t>Andamento</a:t>
            </a:r>
            <a:r>
              <a:rPr sz="2800" b="1" spc="95" dirty="0">
                <a:solidFill>
                  <a:srgbClr val="1692D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692D1"/>
                </a:solidFill>
                <a:latin typeface="Arial"/>
                <a:cs typeface="Arial"/>
              </a:rPr>
              <a:t>de </a:t>
            </a:r>
            <a:r>
              <a:rPr sz="2800" b="1" spc="-5" dirty="0">
                <a:solidFill>
                  <a:srgbClr val="1692D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692D1"/>
                </a:solidFill>
                <a:latin typeface="Arial"/>
                <a:cs typeface="Arial"/>
              </a:rPr>
              <a:t>documentos</a:t>
            </a:r>
            <a:r>
              <a:rPr sz="2800" b="1" spc="50" dirty="0">
                <a:solidFill>
                  <a:srgbClr val="1692D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692D1"/>
                </a:solidFill>
                <a:latin typeface="Arial"/>
                <a:cs typeface="Arial"/>
              </a:rPr>
              <a:t>em </a:t>
            </a:r>
            <a:r>
              <a:rPr sz="2800" b="1" spc="-10" dirty="0">
                <a:solidFill>
                  <a:srgbClr val="1692D1"/>
                </a:solidFill>
                <a:latin typeface="Arial"/>
                <a:cs typeface="Arial"/>
              </a:rPr>
              <a:t>Papel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11476" y="2303145"/>
            <a:ext cx="2920365" cy="2237105"/>
            <a:chOff x="1911476" y="2303145"/>
            <a:chExt cx="2920365" cy="2237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1476" y="2303145"/>
              <a:ext cx="2920111" cy="2236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744" y="2497239"/>
              <a:ext cx="1171282" cy="11712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Transição</a:t>
            </a:r>
            <a:r>
              <a:rPr spc="15" dirty="0"/>
              <a:t> </a:t>
            </a:r>
            <a:r>
              <a:rPr spc="5" dirty="0"/>
              <a:t>para</a:t>
            </a:r>
            <a:r>
              <a:rPr spc="-30" dirty="0"/>
              <a:t> </a:t>
            </a:r>
            <a:r>
              <a:rPr dirty="0"/>
              <a:t>o</a:t>
            </a:r>
            <a:r>
              <a:rPr spc="-30" dirty="0"/>
              <a:t> </a:t>
            </a:r>
            <a:r>
              <a:rPr spc="-20" dirty="0"/>
              <a:t>SEI!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466850" y="2475864"/>
              <a:ext cx="9239250" cy="2534285"/>
            </a:xfrm>
            <a:custGeom>
              <a:avLst/>
              <a:gdLst/>
              <a:ahLst/>
              <a:cxnLst/>
              <a:rect l="l" t="t" r="r" b="b"/>
              <a:pathLst>
                <a:path w="9239250" h="2534285">
                  <a:moveTo>
                    <a:pt x="9239250" y="0"/>
                  </a:moveTo>
                  <a:lnTo>
                    <a:pt x="422401" y="0"/>
                  </a:lnTo>
                  <a:lnTo>
                    <a:pt x="373138" y="2841"/>
                  </a:lnTo>
                  <a:lnTo>
                    <a:pt x="325545" y="11155"/>
                  </a:lnTo>
                  <a:lnTo>
                    <a:pt x="279938" y="24624"/>
                  </a:lnTo>
                  <a:lnTo>
                    <a:pt x="236634" y="42931"/>
                  </a:lnTo>
                  <a:lnTo>
                    <a:pt x="195951" y="65759"/>
                  </a:lnTo>
                  <a:lnTo>
                    <a:pt x="158205" y="92792"/>
                  </a:lnTo>
                  <a:lnTo>
                    <a:pt x="123713" y="123713"/>
                  </a:lnTo>
                  <a:lnTo>
                    <a:pt x="92792" y="158205"/>
                  </a:lnTo>
                  <a:lnTo>
                    <a:pt x="65759" y="195951"/>
                  </a:lnTo>
                  <a:lnTo>
                    <a:pt x="42931" y="236634"/>
                  </a:lnTo>
                  <a:lnTo>
                    <a:pt x="24624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534285"/>
                  </a:lnTo>
                  <a:lnTo>
                    <a:pt x="8816848" y="2534285"/>
                  </a:lnTo>
                  <a:lnTo>
                    <a:pt x="8866111" y="2531443"/>
                  </a:lnTo>
                  <a:lnTo>
                    <a:pt x="8913704" y="2523129"/>
                  </a:lnTo>
                  <a:lnTo>
                    <a:pt x="8959311" y="2509660"/>
                  </a:lnTo>
                  <a:lnTo>
                    <a:pt x="9002615" y="2491353"/>
                  </a:lnTo>
                  <a:lnTo>
                    <a:pt x="9043298" y="2468525"/>
                  </a:lnTo>
                  <a:lnTo>
                    <a:pt x="9081044" y="2441492"/>
                  </a:lnTo>
                  <a:lnTo>
                    <a:pt x="9115536" y="2410571"/>
                  </a:lnTo>
                  <a:lnTo>
                    <a:pt x="9146457" y="2376079"/>
                  </a:lnTo>
                  <a:lnTo>
                    <a:pt x="9173490" y="2338333"/>
                  </a:lnTo>
                  <a:lnTo>
                    <a:pt x="9196318" y="2297650"/>
                  </a:lnTo>
                  <a:lnTo>
                    <a:pt x="9214625" y="2254346"/>
                  </a:lnTo>
                  <a:lnTo>
                    <a:pt x="9228094" y="2208739"/>
                  </a:lnTo>
                  <a:lnTo>
                    <a:pt x="9236408" y="2161146"/>
                  </a:lnTo>
                  <a:lnTo>
                    <a:pt x="9239250" y="2111883"/>
                  </a:lnTo>
                  <a:lnTo>
                    <a:pt x="9239250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6850" y="2475864"/>
              <a:ext cx="9239250" cy="2534285"/>
            </a:xfrm>
            <a:custGeom>
              <a:avLst/>
              <a:gdLst/>
              <a:ahLst/>
              <a:cxnLst/>
              <a:rect l="l" t="t" r="r" b="b"/>
              <a:pathLst>
                <a:path w="9239250" h="2534285">
                  <a:moveTo>
                    <a:pt x="422401" y="0"/>
                  </a:moveTo>
                  <a:lnTo>
                    <a:pt x="9239250" y="0"/>
                  </a:lnTo>
                  <a:lnTo>
                    <a:pt x="9239250" y="2111883"/>
                  </a:lnTo>
                  <a:lnTo>
                    <a:pt x="9236408" y="2161146"/>
                  </a:lnTo>
                  <a:lnTo>
                    <a:pt x="9228094" y="2208739"/>
                  </a:lnTo>
                  <a:lnTo>
                    <a:pt x="9214625" y="2254346"/>
                  </a:lnTo>
                  <a:lnTo>
                    <a:pt x="9196318" y="2297650"/>
                  </a:lnTo>
                  <a:lnTo>
                    <a:pt x="9173490" y="2338333"/>
                  </a:lnTo>
                  <a:lnTo>
                    <a:pt x="9146457" y="2376079"/>
                  </a:lnTo>
                  <a:lnTo>
                    <a:pt x="9115536" y="2410571"/>
                  </a:lnTo>
                  <a:lnTo>
                    <a:pt x="9081044" y="2441492"/>
                  </a:lnTo>
                  <a:lnTo>
                    <a:pt x="9043298" y="2468525"/>
                  </a:lnTo>
                  <a:lnTo>
                    <a:pt x="9002615" y="2491353"/>
                  </a:lnTo>
                  <a:lnTo>
                    <a:pt x="8959311" y="2509660"/>
                  </a:lnTo>
                  <a:lnTo>
                    <a:pt x="8913704" y="2523129"/>
                  </a:lnTo>
                  <a:lnTo>
                    <a:pt x="8866111" y="2531443"/>
                  </a:lnTo>
                  <a:lnTo>
                    <a:pt x="8816848" y="2534285"/>
                  </a:lnTo>
                  <a:lnTo>
                    <a:pt x="0" y="2534285"/>
                  </a:lnTo>
                  <a:lnTo>
                    <a:pt x="0" y="422401"/>
                  </a:lnTo>
                  <a:lnTo>
                    <a:pt x="2841" y="373138"/>
                  </a:lnTo>
                  <a:lnTo>
                    <a:pt x="11155" y="325545"/>
                  </a:lnTo>
                  <a:lnTo>
                    <a:pt x="24624" y="279938"/>
                  </a:lnTo>
                  <a:lnTo>
                    <a:pt x="42931" y="236634"/>
                  </a:lnTo>
                  <a:lnTo>
                    <a:pt x="65759" y="195951"/>
                  </a:lnTo>
                  <a:lnTo>
                    <a:pt x="92792" y="158205"/>
                  </a:lnTo>
                  <a:lnTo>
                    <a:pt x="123713" y="123713"/>
                  </a:lnTo>
                  <a:lnTo>
                    <a:pt x="158205" y="92792"/>
                  </a:lnTo>
                  <a:lnTo>
                    <a:pt x="195951" y="65759"/>
                  </a:lnTo>
                  <a:lnTo>
                    <a:pt x="236634" y="42931"/>
                  </a:lnTo>
                  <a:lnTo>
                    <a:pt x="279938" y="24624"/>
                  </a:lnTo>
                  <a:lnTo>
                    <a:pt x="325545" y="11155"/>
                  </a:lnTo>
                  <a:lnTo>
                    <a:pt x="373138" y="2841"/>
                  </a:lnTo>
                  <a:lnTo>
                    <a:pt x="422401" y="0"/>
                  </a:lnTo>
                  <a:close/>
                </a:path>
              </a:pathLst>
            </a:custGeom>
            <a:ln w="12700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0050" y="3132391"/>
            <a:ext cx="571627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817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papel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</a:tabLst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Incluir</a:t>
            </a:r>
            <a:r>
              <a:rPr sz="1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Termo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Encerramento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Físico.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465215"/>
            <a:ext cx="9906000" cy="1352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1780" algn="ctr">
              <a:lnSpc>
                <a:spcPct val="100000"/>
              </a:lnSpc>
              <a:spcBef>
                <a:spcPts val="270"/>
              </a:spcBef>
            </a:pPr>
            <a:r>
              <a:rPr spc="-20" dirty="0"/>
              <a:t>Transição</a:t>
            </a:r>
            <a:r>
              <a:rPr spc="25" dirty="0"/>
              <a:t> </a:t>
            </a:r>
            <a:r>
              <a:rPr spc="5" dirty="0"/>
              <a:t>para</a:t>
            </a:r>
            <a:r>
              <a:rPr spc="-1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spc="-20" dirty="0"/>
              <a:t>SEI!</a:t>
            </a:r>
          </a:p>
          <a:p>
            <a:pPr marL="264795" algn="ctr">
              <a:lnSpc>
                <a:spcPct val="100000"/>
              </a:lnSpc>
              <a:spcBef>
                <a:spcPts val="170"/>
              </a:spcBef>
            </a:pPr>
            <a:r>
              <a:rPr spc="5" dirty="0"/>
              <a:t>Como</a:t>
            </a:r>
            <a:r>
              <a:rPr spc="-10" dirty="0"/>
              <a:t> </a:t>
            </a:r>
            <a:r>
              <a:rPr spc="5" dirty="0"/>
              <a:t>dar</a:t>
            </a:r>
            <a:r>
              <a:rPr spc="-70" dirty="0"/>
              <a:t> </a:t>
            </a:r>
            <a:r>
              <a:rPr spc="5" dirty="0"/>
              <a:t>andamento</a:t>
            </a:r>
            <a:r>
              <a:rPr spc="-55" dirty="0"/>
              <a:t> </a:t>
            </a:r>
            <a:r>
              <a:rPr spc="5" dirty="0"/>
              <a:t>ao</a:t>
            </a:r>
            <a:r>
              <a:rPr spc="-5" dirty="0"/>
              <a:t> </a:t>
            </a:r>
            <a:r>
              <a:rPr dirty="0"/>
              <a:t>documentos</a:t>
            </a:r>
            <a:r>
              <a:rPr spc="-70" dirty="0"/>
              <a:t> </a:t>
            </a:r>
            <a:r>
              <a:rPr spc="5" dirty="0"/>
              <a:t>que</a:t>
            </a:r>
            <a:r>
              <a:rPr spc="-50" dirty="0"/>
              <a:t> </a:t>
            </a:r>
            <a:r>
              <a:rPr spc="-5" dirty="0"/>
              <a:t>ainda </a:t>
            </a:r>
            <a:r>
              <a:rPr dirty="0"/>
              <a:t>estão</a:t>
            </a:r>
            <a:r>
              <a:rPr spc="-5" dirty="0"/>
              <a:t> </a:t>
            </a:r>
            <a:r>
              <a:rPr spc="5" dirty="0"/>
              <a:t>em</a:t>
            </a:r>
            <a:r>
              <a:rPr spc="-20" dirty="0"/>
              <a:t> </a:t>
            </a:r>
            <a:r>
              <a:rPr dirty="0"/>
              <a:t>papel?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466850" y="2475864"/>
              <a:ext cx="9239250" cy="2534285"/>
            </a:xfrm>
            <a:custGeom>
              <a:avLst/>
              <a:gdLst/>
              <a:ahLst/>
              <a:cxnLst/>
              <a:rect l="l" t="t" r="r" b="b"/>
              <a:pathLst>
                <a:path w="9239250" h="2534285">
                  <a:moveTo>
                    <a:pt x="9239250" y="0"/>
                  </a:moveTo>
                  <a:lnTo>
                    <a:pt x="422401" y="0"/>
                  </a:lnTo>
                  <a:lnTo>
                    <a:pt x="373138" y="2841"/>
                  </a:lnTo>
                  <a:lnTo>
                    <a:pt x="325545" y="11155"/>
                  </a:lnTo>
                  <a:lnTo>
                    <a:pt x="279938" y="24624"/>
                  </a:lnTo>
                  <a:lnTo>
                    <a:pt x="236634" y="42931"/>
                  </a:lnTo>
                  <a:lnTo>
                    <a:pt x="195951" y="65759"/>
                  </a:lnTo>
                  <a:lnTo>
                    <a:pt x="158205" y="92792"/>
                  </a:lnTo>
                  <a:lnTo>
                    <a:pt x="123713" y="123713"/>
                  </a:lnTo>
                  <a:lnTo>
                    <a:pt x="92792" y="158205"/>
                  </a:lnTo>
                  <a:lnTo>
                    <a:pt x="65759" y="195951"/>
                  </a:lnTo>
                  <a:lnTo>
                    <a:pt x="42931" y="236634"/>
                  </a:lnTo>
                  <a:lnTo>
                    <a:pt x="24624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534285"/>
                  </a:lnTo>
                  <a:lnTo>
                    <a:pt x="8816848" y="2534285"/>
                  </a:lnTo>
                  <a:lnTo>
                    <a:pt x="8866111" y="2531443"/>
                  </a:lnTo>
                  <a:lnTo>
                    <a:pt x="8913704" y="2523129"/>
                  </a:lnTo>
                  <a:lnTo>
                    <a:pt x="8959311" y="2509660"/>
                  </a:lnTo>
                  <a:lnTo>
                    <a:pt x="9002615" y="2491353"/>
                  </a:lnTo>
                  <a:lnTo>
                    <a:pt x="9043298" y="2468525"/>
                  </a:lnTo>
                  <a:lnTo>
                    <a:pt x="9081044" y="2441492"/>
                  </a:lnTo>
                  <a:lnTo>
                    <a:pt x="9115536" y="2410571"/>
                  </a:lnTo>
                  <a:lnTo>
                    <a:pt x="9146457" y="2376079"/>
                  </a:lnTo>
                  <a:lnTo>
                    <a:pt x="9173490" y="2338333"/>
                  </a:lnTo>
                  <a:lnTo>
                    <a:pt x="9196318" y="2297650"/>
                  </a:lnTo>
                  <a:lnTo>
                    <a:pt x="9214625" y="2254346"/>
                  </a:lnTo>
                  <a:lnTo>
                    <a:pt x="9228094" y="2208739"/>
                  </a:lnTo>
                  <a:lnTo>
                    <a:pt x="9236408" y="2161146"/>
                  </a:lnTo>
                  <a:lnTo>
                    <a:pt x="9239250" y="2111883"/>
                  </a:lnTo>
                  <a:lnTo>
                    <a:pt x="9239250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6850" y="2475864"/>
              <a:ext cx="9239250" cy="2534285"/>
            </a:xfrm>
            <a:custGeom>
              <a:avLst/>
              <a:gdLst/>
              <a:ahLst/>
              <a:cxnLst/>
              <a:rect l="l" t="t" r="r" b="b"/>
              <a:pathLst>
                <a:path w="9239250" h="2534285">
                  <a:moveTo>
                    <a:pt x="422401" y="0"/>
                  </a:moveTo>
                  <a:lnTo>
                    <a:pt x="9239250" y="0"/>
                  </a:lnTo>
                  <a:lnTo>
                    <a:pt x="9239250" y="2111883"/>
                  </a:lnTo>
                  <a:lnTo>
                    <a:pt x="9236408" y="2161146"/>
                  </a:lnTo>
                  <a:lnTo>
                    <a:pt x="9228094" y="2208739"/>
                  </a:lnTo>
                  <a:lnTo>
                    <a:pt x="9214625" y="2254346"/>
                  </a:lnTo>
                  <a:lnTo>
                    <a:pt x="9196318" y="2297650"/>
                  </a:lnTo>
                  <a:lnTo>
                    <a:pt x="9173490" y="2338333"/>
                  </a:lnTo>
                  <a:lnTo>
                    <a:pt x="9146457" y="2376079"/>
                  </a:lnTo>
                  <a:lnTo>
                    <a:pt x="9115536" y="2410571"/>
                  </a:lnTo>
                  <a:lnTo>
                    <a:pt x="9081044" y="2441492"/>
                  </a:lnTo>
                  <a:lnTo>
                    <a:pt x="9043298" y="2468525"/>
                  </a:lnTo>
                  <a:lnTo>
                    <a:pt x="9002615" y="2491353"/>
                  </a:lnTo>
                  <a:lnTo>
                    <a:pt x="8959311" y="2509660"/>
                  </a:lnTo>
                  <a:lnTo>
                    <a:pt x="8913704" y="2523129"/>
                  </a:lnTo>
                  <a:lnTo>
                    <a:pt x="8866111" y="2531443"/>
                  </a:lnTo>
                  <a:lnTo>
                    <a:pt x="8816848" y="2534285"/>
                  </a:lnTo>
                  <a:lnTo>
                    <a:pt x="0" y="2534285"/>
                  </a:lnTo>
                  <a:lnTo>
                    <a:pt x="0" y="422401"/>
                  </a:lnTo>
                  <a:lnTo>
                    <a:pt x="2841" y="373138"/>
                  </a:lnTo>
                  <a:lnTo>
                    <a:pt x="11155" y="325545"/>
                  </a:lnTo>
                  <a:lnTo>
                    <a:pt x="24624" y="279938"/>
                  </a:lnTo>
                  <a:lnTo>
                    <a:pt x="42931" y="236634"/>
                  </a:lnTo>
                  <a:lnTo>
                    <a:pt x="65759" y="195951"/>
                  </a:lnTo>
                  <a:lnTo>
                    <a:pt x="92792" y="158205"/>
                  </a:lnTo>
                  <a:lnTo>
                    <a:pt x="123713" y="123713"/>
                  </a:lnTo>
                  <a:lnTo>
                    <a:pt x="158205" y="92792"/>
                  </a:lnTo>
                  <a:lnTo>
                    <a:pt x="195951" y="65759"/>
                  </a:lnTo>
                  <a:lnTo>
                    <a:pt x="236634" y="42931"/>
                  </a:lnTo>
                  <a:lnTo>
                    <a:pt x="279938" y="24624"/>
                  </a:lnTo>
                  <a:lnTo>
                    <a:pt x="325545" y="11155"/>
                  </a:lnTo>
                  <a:lnTo>
                    <a:pt x="373138" y="2841"/>
                  </a:lnTo>
                  <a:lnTo>
                    <a:pt x="422401" y="0"/>
                  </a:lnTo>
                  <a:close/>
                </a:path>
              </a:pathLst>
            </a:custGeom>
            <a:ln w="12700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0050" y="2735897"/>
            <a:ext cx="5203825" cy="201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0225" algn="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SEI!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Opção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Continuidade</a:t>
            </a:r>
            <a:r>
              <a:rPr sz="1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direto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SEI!: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756285" algn="l"/>
              </a:tabLst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Iniciar</a:t>
            </a:r>
            <a:r>
              <a:rPr sz="1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processo;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ts val="2155"/>
              </a:lnSpc>
              <a:spcBef>
                <a:spcPts val="40"/>
              </a:spcBef>
              <a:buFont typeface="Wingdings"/>
              <a:buChar char=""/>
              <a:tabLst>
                <a:tab pos="756285" algn="l"/>
              </a:tabLst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Incluir</a:t>
            </a:r>
            <a:r>
              <a:rPr sz="18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Termo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Abertura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Digital;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ts val="2155"/>
              </a:lnSpc>
              <a:buFont typeface="Wingdings"/>
              <a:buChar char=""/>
              <a:tabLst>
                <a:tab pos="7562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andamento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SEI!.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438167"/>
            <a:ext cx="9906000" cy="1352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1780" algn="ctr">
              <a:lnSpc>
                <a:spcPct val="100000"/>
              </a:lnSpc>
              <a:spcBef>
                <a:spcPts val="270"/>
              </a:spcBef>
            </a:pPr>
            <a:r>
              <a:rPr spc="-20" dirty="0"/>
              <a:t>Transição</a:t>
            </a:r>
            <a:r>
              <a:rPr spc="25" dirty="0"/>
              <a:t> </a:t>
            </a:r>
            <a:r>
              <a:rPr spc="5" dirty="0"/>
              <a:t>para</a:t>
            </a:r>
            <a:r>
              <a:rPr spc="-1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spc="-20" dirty="0"/>
              <a:t>SEI!</a:t>
            </a:r>
          </a:p>
          <a:p>
            <a:pPr marL="264795" algn="ctr">
              <a:lnSpc>
                <a:spcPct val="100000"/>
              </a:lnSpc>
              <a:spcBef>
                <a:spcPts val="170"/>
              </a:spcBef>
            </a:pPr>
            <a:r>
              <a:rPr spc="5" dirty="0"/>
              <a:t>Como</a:t>
            </a:r>
            <a:r>
              <a:rPr spc="-10" dirty="0"/>
              <a:t> </a:t>
            </a:r>
            <a:r>
              <a:rPr spc="5" dirty="0"/>
              <a:t>dar</a:t>
            </a:r>
            <a:r>
              <a:rPr spc="-70" dirty="0"/>
              <a:t> </a:t>
            </a:r>
            <a:r>
              <a:rPr spc="5" dirty="0"/>
              <a:t>andamento</a:t>
            </a:r>
            <a:r>
              <a:rPr spc="-55" dirty="0"/>
              <a:t> </a:t>
            </a:r>
            <a:r>
              <a:rPr spc="5" dirty="0"/>
              <a:t>ao</a:t>
            </a:r>
            <a:r>
              <a:rPr spc="-5" dirty="0"/>
              <a:t> </a:t>
            </a:r>
            <a:r>
              <a:rPr dirty="0"/>
              <a:t>documentos</a:t>
            </a:r>
            <a:r>
              <a:rPr spc="-70" dirty="0"/>
              <a:t> </a:t>
            </a:r>
            <a:r>
              <a:rPr spc="5" dirty="0"/>
              <a:t>que</a:t>
            </a:r>
            <a:r>
              <a:rPr spc="-50" dirty="0"/>
              <a:t> </a:t>
            </a:r>
            <a:r>
              <a:rPr spc="-5" dirty="0"/>
              <a:t>ainda </a:t>
            </a:r>
            <a:r>
              <a:rPr dirty="0"/>
              <a:t>estão</a:t>
            </a:r>
            <a:r>
              <a:rPr spc="-5" dirty="0"/>
              <a:t> </a:t>
            </a:r>
            <a:r>
              <a:rPr spc="5" dirty="0"/>
              <a:t>em</a:t>
            </a:r>
            <a:r>
              <a:rPr spc="-20" dirty="0"/>
              <a:t> </a:t>
            </a:r>
            <a:r>
              <a:rPr dirty="0"/>
              <a:t>papel?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466850" y="2175129"/>
              <a:ext cx="9239250" cy="3119120"/>
            </a:xfrm>
            <a:custGeom>
              <a:avLst/>
              <a:gdLst/>
              <a:ahLst/>
              <a:cxnLst/>
              <a:rect l="l" t="t" r="r" b="b"/>
              <a:pathLst>
                <a:path w="9239250" h="3119120">
                  <a:moveTo>
                    <a:pt x="9239250" y="0"/>
                  </a:moveTo>
                  <a:lnTo>
                    <a:pt x="519811" y="0"/>
                  </a:lnTo>
                  <a:lnTo>
                    <a:pt x="472507" y="2123"/>
                  </a:lnTo>
                  <a:lnTo>
                    <a:pt x="426391" y="8372"/>
                  </a:lnTo>
                  <a:lnTo>
                    <a:pt x="381646" y="18563"/>
                  </a:lnTo>
                  <a:lnTo>
                    <a:pt x="338457" y="32513"/>
                  </a:lnTo>
                  <a:lnTo>
                    <a:pt x="297007" y="50038"/>
                  </a:lnTo>
                  <a:lnTo>
                    <a:pt x="257480" y="70955"/>
                  </a:lnTo>
                  <a:lnTo>
                    <a:pt x="220060" y="95081"/>
                  </a:lnTo>
                  <a:lnTo>
                    <a:pt x="184929" y="122232"/>
                  </a:lnTo>
                  <a:lnTo>
                    <a:pt x="152273" y="152225"/>
                  </a:lnTo>
                  <a:lnTo>
                    <a:pt x="122273" y="184877"/>
                  </a:lnTo>
                  <a:lnTo>
                    <a:pt x="95116" y="220004"/>
                  </a:lnTo>
                  <a:lnTo>
                    <a:pt x="70983" y="257424"/>
                  </a:lnTo>
                  <a:lnTo>
                    <a:pt x="50059" y="296952"/>
                  </a:lnTo>
                  <a:lnTo>
                    <a:pt x="32528" y="338406"/>
                  </a:lnTo>
                  <a:lnTo>
                    <a:pt x="18572" y="381602"/>
                  </a:lnTo>
                  <a:lnTo>
                    <a:pt x="8376" y="426357"/>
                  </a:lnTo>
                  <a:lnTo>
                    <a:pt x="2124" y="472488"/>
                  </a:lnTo>
                  <a:lnTo>
                    <a:pt x="0" y="519811"/>
                  </a:lnTo>
                  <a:lnTo>
                    <a:pt x="0" y="3118739"/>
                  </a:lnTo>
                  <a:lnTo>
                    <a:pt x="8719439" y="3118739"/>
                  </a:lnTo>
                  <a:lnTo>
                    <a:pt x="8766761" y="3116615"/>
                  </a:lnTo>
                  <a:lnTo>
                    <a:pt x="8812892" y="3110366"/>
                  </a:lnTo>
                  <a:lnTo>
                    <a:pt x="8857647" y="3100175"/>
                  </a:lnTo>
                  <a:lnTo>
                    <a:pt x="8900843" y="3086225"/>
                  </a:lnTo>
                  <a:lnTo>
                    <a:pt x="8942297" y="3068700"/>
                  </a:lnTo>
                  <a:lnTo>
                    <a:pt x="8981825" y="3047783"/>
                  </a:lnTo>
                  <a:lnTo>
                    <a:pt x="9019245" y="3023657"/>
                  </a:lnTo>
                  <a:lnTo>
                    <a:pt x="9054372" y="2996506"/>
                  </a:lnTo>
                  <a:lnTo>
                    <a:pt x="9087024" y="2966513"/>
                  </a:lnTo>
                  <a:lnTo>
                    <a:pt x="9117017" y="2933861"/>
                  </a:lnTo>
                  <a:lnTo>
                    <a:pt x="9144168" y="2898734"/>
                  </a:lnTo>
                  <a:lnTo>
                    <a:pt x="9168294" y="2861314"/>
                  </a:lnTo>
                  <a:lnTo>
                    <a:pt x="9189211" y="2821786"/>
                  </a:lnTo>
                  <a:lnTo>
                    <a:pt x="9206736" y="2780332"/>
                  </a:lnTo>
                  <a:lnTo>
                    <a:pt x="9220686" y="2737136"/>
                  </a:lnTo>
                  <a:lnTo>
                    <a:pt x="9230877" y="2692381"/>
                  </a:lnTo>
                  <a:lnTo>
                    <a:pt x="9237126" y="2646250"/>
                  </a:lnTo>
                  <a:lnTo>
                    <a:pt x="9239250" y="2598928"/>
                  </a:lnTo>
                  <a:lnTo>
                    <a:pt x="9239250" y="0"/>
                  </a:lnTo>
                  <a:close/>
                </a:path>
              </a:pathLst>
            </a:custGeom>
            <a:solidFill>
              <a:srgbClr val="169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6850" y="2175129"/>
              <a:ext cx="9239250" cy="3119120"/>
            </a:xfrm>
            <a:custGeom>
              <a:avLst/>
              <a:gdLst/>
              <a:ahLst/>
              <a:cxnLst/>
              <a:rect l="l" t="t" r="r" b="b"/>
              <a:pathLst>
                <a:path w="9239250" h="3119120">
                  <a:moveTo>
                    <a:pt x="519811" y="0"/>
                  </a:moveTo>
                  <a:lnTo>
                    <a:pt x="9239250" y="0"/>
                  </a:lnTo>
                  <a:lnTo>
                    <a:pt x="9239250" y="2598928"/>
                  </a:lnTo>
                  <a:lnTo>
                    <a:pt x="9237126" y="2646250"/>
                  </a:lnTo>
                  <a:lnTo>
                    <a:pt x="9230877" y="2692381"/>
                  </a:lnTo>
                  <a:lnTo>
                    <a:pt x="9220686" y="2737136"/>
                  </a:lnTo>
                  <a:lnTo>
                    <a:pt x="9206736" y="2780332"/>
                  </a:lnTo>
                  <a:lnTo>
                    <a:pt x="9189211" y="2821786"/>
                  </a:lnTo>
                  <a:lnTo>
                    <a:pt x="9168294" y="2861314"/>
                  </a:lnTo>
                  <a:lnTo>
                    <a:pt x="9144168" y="2898734"/>
                  </a:lnTo>
                  <a:lnTo>
                    <a:pt x="9117017" y="2933861"/>
                  </a:lnTo>
                  <a:lnTo>
                    <a:pt x="9087024" y="2966513"/>
                  </a:lnTo>
                  <a:lnTo>
                    <a:pt x="9054372" y="2996506"/>
                  </a:lnTo>
                  <a:lnTo>
                    <a:pt x="9019245" y="3023657"/>
                  </a:lnTo>
                  <a:lnTo>
                    <a:pt x="8981825" y="3047783"/>
                  </a:lnTo>
                  <a:lnTo>
                    <a:pt x="8942297" y="3068700"/>
                  </a:lnTo>
                  <a:lnTo>
                    <a:pt x="8900843" y="3086225"/>
                  </a:lnTo>
                  <a:lnTo>
                    <a:pt x="8857647" y="3100175"/>
                  </a:lnTo>
                  <a:lnTo>
                    <a:pt x="8812892" y="3110366"/>
                  </a:lnTo>
                  <a:lnTo>
                    <a:pt x="8766761" y="3116615"/>
                  </a:lnTo>
                  <a:lnTo>
                    <a:pt x="8719439" y="3118739"/>
                  </a:lnTo>
                  <a:lnTo>
                    <a:pt x="0" y="3118739"/>
                  </a:lnTo>
                  <a:lnTo>
                    <a:pt x="0" y="519811"/>
                  </a:lnTo>
                  <a:lnTo>
                    <a:pt x="2124" y="472488"/>
                  </a:lnTo>
                  <a:lnTo>
                    <a:pt x="8376" y="426357"/>
                  </a:lnTo>
                  <a:lnTo>
                    <a:pt x="18572" y="381602"/>
                  </a:lnTo>
                  <a:lnTo>
                    <a:pt x="32528" y="338406"/>
                  </a:lnTo>
                  <a:lnTo>
                    <a:pt x="50059" y="296952"/>
                  </a:lnTo>
                  <a:lnTo>
                    <a:pt x="70983" y="257424"/>
                  </a:lnTo>
                  <a:lnTo>
                    <a:pt x="95116" y="220004"/>
                  </a:lnTo>
                  <a:lnTo>
                    <a:pt x="122273" y="184877"/>
                  </a:lnTo>
                  <a:lnTo>
                    <a:pt x="152273" y="152225"/>
                  </a:lnTo>
                  <a:lnTo>
                    <a:pt x="184929" y="122232"/>
                  </a:lnTo>
                  <a:lnTo>
                    <a:pt x="220060" y="95081"/>
                  </a:lnTo>
                  <a:lnTo>
                    <a:pt x="257480" y="70955"/>
                  </a:lnTo>
                  <a:lnTo>
                    <a:pt x="297007" y="50038"/>
                  </a:lnTo>
                  <a:lnTo>
                    <a:pt x="338457" y="32513"/>
                  </a:lnTo>
                  <a:lnTo>
                    <a:pt x="381646" y="18563"/>
                  </a:lnTo>
                  <a:lnTo>
                    <a:pt x="426391" y="8372"/>
                  </a:lnTo>
                  <a:lnTo>
                    <a:pt x="472507" y="2123"/>
                  </a:lnTo>
                  <a:lnTo>
                    <a:pt x="519811" y="0"/>
                  </a:lnTo>
                  <a:close/>
                </a:path>
              </a:pathLst>
            </a:custGeom>
            <a:ln w="12699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98625" y="2532697"/>
            <a:ext cx="7091045" cy="249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35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SEI!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Opção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Digitalização</a:t>
            </a:r>
            <a:r>
              <a:rPr sz="18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legado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SEI!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"/>
              <a:tabLst>
                <a:tab pos="756285" algn="l"/>
              </a:tabLst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Iniciar</a:t>
            </a:r>
            <a:r>
              <a:rPr sz="18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processo;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ts val="2155"/>
              </a:lnSpc>
              <a:spcBef>
                <a:spcPts val="40"/>
              </a:spcBef>
              <a:buFont typeface="Wingdings"/>
              <a:buChar char=""/>
              <a:tabLst>
                <a:tab pos="756285" algn="l"/>
              </a:tabLst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Incluir</a:t>
            </a:r>
            <a:r>
              <a:rPr sz="18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Termo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Abertura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Digital;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ts val="2150"/>
              </a:lnSpc>
              <a:buFont typeface="Wingdings"/>
              <a:buChar char=""/>
              <a:tabLst>
                <a:tab pos="756285" algn="l"/>
              </a:tabLst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Incluir</a:t>
            </a:r>
            <a:r>
              <a:rPr sz="18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externo</a:t>
            </a:r>
            <a:r>
              <a:rPr sz="18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anexando</a:t>
            </a:r>
            <a:r>
              <a:rPr sz="1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digitalizado;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ts val="2155"/>
              </a:lnSpc>
              <a:buFont typeface="Wingdings"/>
              <a:buChar char=""/>
              <a:tabLst>
                <a:tab pos="7562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andamento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documento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SEI!.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413235"/>
            <a:ext cx="9906000" cy="1352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1780" algn="ctr">
              <a:lnSpc>
                <a:spcPct val="100000"/>
              </a:lnSpc>
              <a:spcBef>
                <a:spcPts val="270"/>
              </a:spcBef>
            </a:pPr>
            <a:r>
              <a:rPr spc="-20" dirty="0"/>
              <a:t>Transição</a:t>
            </a:r>
            <a:r>
              <a:rPr spc="25" dirty="0"/>
              <a:t> </a:t>
            </a:r>
            <a:r>
              <a:rPr spc="5" dirty="0"/>
              <a:t>para</a:t>
            </a:r>
            <a:r>
              <a:rPr spc="-1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spc="-20" dirty="0"/>
              <a:t>SEI!</a:t>
            </a:r>
          </a:p>
          <a:p>
            <a:pPr marL="264795" algn="ctr">
              <a:lnSpc>
                <a:spcPct val="100000"/>
              </a:lnSpc>
              <a:spcBef>
                <a:spcPts val="170"/>
              </a:spcBef>
            </a:pPr>
            <a:r>
              <a:rPr spc="5" dirty="0"/>
              <a:t>Como</a:t>
            </a:r>
            <a:r>
              <a:rPr spc="-10" dirty="0"/>
              <a:t> </a:t>
            </a:r>
            <a:r>
              <a:rPr spc="5" dirty="0"/>
              <a:t>dar</a:t>
            </a:r>
            <a:r>
              <a:rPr spc="-70" dirty="0"/>
              <a:t> </a:t>
            </a:r>
            <a:r>
              <a:rPr spc="5" dirty="0"/>
              <a:t>andamento</a:t>
            </a:r>
            <a:r>
              <a:rPr spc="-55" dirty="0"/>
              <a:t> </a:t>
            </a:r>
            <a:r>
              <a:rPr spc="5" dirty="0"/>
              <a:t>ao</a:t>
            </a:r>
            <a:r>
              <a:rPr spc="-5" dirty="0"/>
              <a:t> </a:t>
            </a:r>
            <a:r>
              <a:rPr dirty="0"/>
              <a:t>documentos</a:t>
            </a:r>
            <a:r>
              <a:rPr spc="-70" dirty="0"/>
              <a:t> </a:t>
            </a:r>
            <a:r>
              <a:rPr spc="5" dirty="0"/>
              <a:t>que</a:t>
            </a:r>
            <a:r>
              <a:rPr spc="-50" dirty="0"/>
              <a:t> </a:t>
            </a:r>
            <a:r>
              <a:rPr spc="-5" dirty="0"/>
              <a:t>ainda </a:t>
            </a:r>
            <a:r>
              <a:rPr dirty="0"/>
              <a:t>estão</a:t>
            </a:r>
            <a:r>
              <a:rPr spc="-5" dirty="0"/>
              <a:t> </a:t>
            </a:r>
            <a:r>
              <a:rPr spc="5" dirty="0"/>
              <a:t>em</a:t>
            </a:r>
            <a:r>
              <a:rPr spc="-20" dirty="0"/>
              <a:t> </a:t>
            </a:r>
            <a:r>
              <a:rPr dirty="0"/>
              <a:t>papel?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" y="1200150"/>
              <a:ext cx="7886700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48785" y="3561791"/>
              <a:ext cx="3801110" cy="1670685"/>
            </a:xfrm>
            <a:custGeom>
              <a:avLst/>
              <a:gdLst/>
              <a:ahLst/>
              <a:cxnLst/>
              <a:rect l="l" t="t" r="r" b="b"/>
              <a:pathLst>
                <a:path w="3801109" h="1670685">
                  <a:moveTo>
                    <a:pt x="724281" y="1587500"/>
                  </a:moveTo>
                  <a:lnTo>
                    <a:pt x="0" y="1587500"/>
                  </a:lnTo>
                  <a:lnTo>
                    <a:pt x="0" y="1670494"/>
                  </a:lnTo>
                  <a:lnTo>
                    <a:pt x="724281" y="1670494"/>
                  </a:lnTo>
                  <a:lnTo>
                    <a:pt x="724281" y="1587500"/>
                  </a:lnTo>
                  <a:close/>
                </a:path>
                <a:path w="3801109" h="1670685">
                  <a:moveTo>
                    <a:pt x="724281" y="456082"/>
                  </a:moveTo>
                  <a:lnTo>
                    <a:pt x="0" y="456082"/>
                  </a:lnTo>
                  <a:lnTo>
                    <a:pt x="0" y="547928"/>
                  </a:lnTo>
                  <a:lnTo>
                    <a:pt x="724281" y="547928"/>
                  </a:lnTo>
                  <a:lnTo>
                    <a:pt x="724281" y="456082"/>
                  </a:lnTo>
                  <a:close/>
                </a:path>
                <a:path w="3801109" h="1670685">
                  <a:moveTo>
                    <a:pt x="741553" y="63500"/>
                  </a:moveTo>
                  <a:lnTo>
                    <a:pt x="17272" y="63500"/>
                  </a:lnTo>
                  <a:lnTo>
                    <a:pt x="17272" y="146481"/>
                  </a:lnTo>
                  <a:lnTo>
                    <a:pt x="741553" y="146481"/>
                  </a:lnTo>
                  <a:lnTo>
                    <a:pt x="741553" y="63500"/>
                  </a:lnTo>
                  <a:close/>
                </a:path>
                <a:path w="3801109" h="1670685">
                  <a:moveTo>
                    <a:pt x="747268" y="854329"/>
                  </a:moveTo>
                  <a:lnTo>
                    <a:pt x="22987" y="854329"/>
                  </a:lnTo>
                  <a:lnTo>
                    <a:pt x="22987" y="937310"/>
                  </a:lnTo>
                  <a:lnTo>
                    <a:pt x="747268" y="937310"/>
                  </a:lnTo>
                  <a:lnTo>
                    <a:pt x="747268" y="854329"/>
                  </a:lnTo>
                  <a:close/>
                </a:path>
                <a:path w="3801109" h="1670685">
                  <a:moveTo>
                    <a:pt x="3783711" y="0"/>
                  </a:moveTo>
                  <a:lnTo>
                    <a:pt x="3059430" y="0"/>
                  </a:lnTo>
                  <a:lnTo>
                    <a:pt x="3059430" y="82981"/>
                  </a:lnTo>
                  <a:lnTo>
                    <a:pt x="3783711" y="82981"/>
                  </a:lnTo>
                  <a:lnTo>
                    <a:pt x="3783711" y="0"/>
                  </a:lnTo>
                  <a:close/>
                </a:path>
                <a:path w="3801109" h="1670685">
                  <a:moveTo>
                    <a:pt x="3801110" y="190500"/>
                  </a:moveTo>
                  <a:lnTo>
                    <a:pt x="3076829" y="190500"/>
                  </a:lnTo>
                  <a:lnTo>
                    <a:pt x="3076829" y="273481"/>
                  </a:lnTo>
                  <a:lnTo>
                    <a:pt x="3801110" y="273481"/>
                  </a:lnTo>
                  <a:lnTo>
                    <a:pt x="3801110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660191" y="1348803"/>
            <a:ext cx="2135505" cy="2692400"/>
            <a:chOff x="9660191" y="1348803"/>
            <a:chExt cx="2135505" cy="2692400"/>
          </a:xfrm>
        </p:grpSpPr>
        <p:sp>
          <p:nvSpPr>
            <p:cNvPr id="8" name="object 8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2106929" y="0"/>
                  </a:moveTo>
                  <a:lnTo>
                    <a:pt x="351154" y="0"/>
                  </a:lnTo>
                  <a:lnTo>
                    <a:pt x="303507" y="3205"/>
                  </a:lnTo>
                  <a:lnTo>
                    <a:pt x="257807" y="12544"/>
                  </a:lnTo>
                  <a:lnTo>
                    <a:pt x="214473" y="27596"/>
                  </a:lnTo>
                  <a:lnTo>
                    <a:pt x="173924" y="47944"/>
                  </a:lnTo>
                  <a:lnTo>
                    <a:pt x="136578" y="73170"/>
                  </a:lnTo>
                  <a:lnTo>
                    <a:pt x="102854" y="102854"/>
                  </a:lnTo>
                  <a:lnTo>
                    <a:pt x="73170" y="136578"/>
                  </a:lnTo>
                  <a:lnTo>
                    <a:pt x="47944" y="173924"/>
                  </a:lnTo>
                  <a:lnTo>
                    <a:pt x="27596" y="214473"/>
                  </a:lnTo>
                  <a:lnTo>
                    <a:pt x="12544" y="257807"/>
                  </a:lnTo>
                  <a:lnTo>
                    <a:pt x="3205" y="303507"/>
                  </a:lnTo>
                  <a:lnTo>
                    <a:pt x="0" y="351155"/>
                  </a:lnTo>
                  <a:lnTo>
                    <a:pt x="0" y="2663825"/>
                  </a:lnTo>
                  <a:lnTo>
                    <a:pt x="1755775" y="2663825"/>
                  </a:lnTo>
                  <a:lnTo>
                    <a:pt x="1803422" y="2660619"/>
                  </a:lnTo>
                  <a:lnTo>
                    <a:pt x="1849122" y="2651280"/>
                  </a:lnTo>
                  <a:lnTo>
                    <a:pt x="1892456" y="2636228"/>
                  </a:lnTo>
                  <a:lnTo>
                    <a:pt x="1933005" y="2615880"/>
                  </a:lnTo>
                  <a:lnTo>
                    <a:pt x="1970351" y="2590654"/>
                  </a:lnTo>
                  <a:lnTo>
                    <a:pt x="2004075" y="2560970"/>
                  </a:lnTo>
                  <a:lnTo>
                    <a:pt x="2033759" y="2527246"/>
                  </a:lnTo>
                  <a:lnTo>
                    <a:pt x="2058985" y="2489900"/>
                  </a:lnTo>
                  <a:lnTo>
                    <a:pt x="2079333" y="2449351"/>
                  </a:lnTo>
                  <a:lnTo>
                    <a:pt x="2094385" y="2406017"/>
                  </a:lnTo>
                  <a:lnTo>
                    <a:pt x="2103724" y="2360317"/>
                  </a:lnTo>
                  <a:lnTo>
                    <a:pt x="2106929" y="2312670"/>
                  </a:lnTo>
                  <a:lnTo>
                    <a:pt x="210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74479" y="1363091"/>
              <a:ext cx="2106930" cy="2663825"/>
            </a:xfrm>
            <a:custGeom>
              <a:avLst/>
              <a:gdLst/>
              <a:ahLst/>
              <a:cxnLst/>
              <a:rect l="l" t="t" r="r" b="b"/>
              <a:pathLst>
                <a:path w="2106929" h="2663825">
                  <a:moveTo>
                    <a:pt x="351154" y="0"/>
                  </a:moveTo>
                  <a:lnTo>
                    <a:pt x="2106929" y="0"/>
                  </a:lnTo>
                  <a:lnTo>
                    <a:pt x="2106929" y="2312670"/>
                  </a:lnTo>
                  <a:lnTo>
                    <a:pt x="2103724" y="2360317"/>
                  </a:lnTo>
                  <a:lnTo>
                    <a:pt x="2094385" y="2406017"/>
                  </a:lnTo>
                  <a:lnTo>
                    <a:pt x="2079333" y="2449351"/>
                  </a:lnTo>
                  <a:lnTo>
                    <a:pt x="2058985" y="2489900"/>
                  </a:lnTo>
                  <a:lnTo>
                    <a:pt x="2033759" y="2527246"/>
                  </a:lnTo>
                  <a:lnTo>
                    <a:pt x="2004075" y="2560970"/>
                  </a:lnTo>
                  <a:lnTo>
                    <a:pt x="1970351" y="2590654"/>
                  </a:lnTo>
                  <a:lnTo>
                    <a:pt x="1933005" y="2615880"/>
                  </a:lnTo>
                  <a:lnTo>
                    <a:pt x="1892456" y="2636228"/>
                  </a:lnTo>
                  <a:lnTo>
                    <a:pt x="1849122" y="2651280"/>
                  </a:lnTo>
                  <a:lnTo>
                    <a:pt x="1803422" y="2660619"/>
                  </a:lnTo>
                  <a:lnTo>
                    <a:pt x="1755775" y="2663825"/>
                  </a:lnTo>
                  <a:lnTo>
                    <a:pt x="0" y="2663825"/>
                  </a:lnTo>
                  <a:lnTo>
                    <a:pt x="0" y="351155"/>
                  </a:lnTo>
                  <a:lnTo>
                    <a:pt x="3205" y="303507"/>
                  </a:lnTo>
                  <a:lnTo>
                    <a:pt x="12544" y="257807"/>
                  </a:lnTo>
                  <a:lnTo>
                    <a:pt x="27596" y="214473"/>
                  </a:lnTo>
                  <a:lnTo>
                    <a:pt x="47944" y="173924"/>
                  </a:lnTo>
                  <a:lnTo>
                    <a:pt x="73170" y="136578"/>
                  </a:lnTo>
                  <a:lnTo>
                    <a:pt x="102854" y="102854"/>
                  </a:lnTo>
                  <a:lnTo>
                    <a:pt x="136578" y="73170"/>
                  </a:lnTo>
                  <a:lnTo>
                    <a:pt x="173924" y="47944"/>
                  </a:lnTo>
                  <a:lnTo>
                    <a:pt x="214473" y="27596"/>
                  </a:lnTo>
                  <a:lnTo>
                    <a:pt x="257807" y="12544"/>
                  </a:lnTo>
                  <a:lnTo>
                    <a:pt x="303507" y="3205"/>
                  </a:lnTo>
                  <a:lnTo>
                    <a:pt x="351154" y="0"/>
                  </a:lnTo>
                  <a:close/>
                </a:path>
              </a:pathLst>
            </a:custGeom>
            <a:ln w="28575">
              <a:solidFill>
                <a:srgbClr val="169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31400" y="2380551"/>
            <a:ext cx="1609725" cy="6248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099"/>
              </a:lnSpc>
              <a:spcBef>
                <a:spcPts val="85"/>
              </a:spcBef>
            </a:pPr>
            <a:r>
              <a:rPr sz="13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Menu</a:t>
            </a:r>
            <a:r>
              <a:rPr sz="1300" spc="-25" dirty="0">
                <a:latin typeface="Arial"/>
                <a:cs typeface="Arial"/>
              </a:rPr>
              <a:t>:</a:t>
            </a:r>
            <a:r>
              <a:rPr sz="1300" spc="11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Oculta/Exibe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Menu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Principal à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esquerda.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0047" y="1396072"/>
            <a:ext cx="9447530" cy="4728845"/>
            <a:chOff x="230047" y="1396072"/>
            <a:chExt cx="9447530" cy="4728845"/>
          </a:xfrm>
        </p:grpSpPr>
        <p:sp>
          <p:nvSpPr>
            <p:cNvPr id="12" name="object 12"/>
            <p:cNvSpPr/>
            <p:nvPr/>
          </p:nvSpPr>
          <p:spPr>
            <a:xfrm>
              <a:off x="239572" y="1405597"/>
              <a:ext cx="4580255" cy="4709795"/>
            </a:xfrm>
            <a:custGeom>
              <a:avLst/>
              <a:gdLst/>
              <a:ahLst/>
              <a:cxnLst/>
              <a:rect l="l" t="t" r="r" b="b"/>
              <a:pathLst>
                <a:path w="4580255" h="4709795">
                  <a:moveTo>
                    <a:pt x="4199077" y="208572"/>
                  </a:moveTo>
                  <a:lnTo>
                    <a:pt x="4580077" y="208572"/>
                  </a:lnTo>
                  <a:lnTo>
                    <a:pt x="4580077" y="0"/>
                  </a:lnTo>
                  <a:lnTo>
                    <a:pt x="4199077" y="0"/>
                  </a:lnTo>
                  <a:lnTo>
                    <a:pt x="4199077" y="208572"/>
                  </a:lnTo>
                  <a:close/>
                </a:path>
                <a:path w="4580255" h="4709795">
                  <a:moveTo>
                    <a:pt x="0" y="4709452"/>
                  </a:moveTo>
                  <a:lnTo>
                    <a:pt x="1636902" y="4709452"/>
                  </a:lnTo>
                  <a:lnTo>
                    <a:pt x="1636902" y="251117"/>
                  </a:lnTo>
                  <a:lnTo>
                    <a:pt x="0" y="251117"/>
                  </a:lnTo>
                  <a:lnTo>
                    <a:pt x="0" y="470945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22653" y="1633219"/>
              <a:ext cx="7755255" cy="1250315"/>
            </a:xfrm>
            <a:custGeom>
              <a:avLst/>
              <a:gdLst/>
              <a:ahLst/>
              <a:cxnLst/>
              <a:rect l="l" t="t" r="r" b="b"/>
              <a:pathLst>
                <a:path w="7755255" h="1250314">
                  <a:moveTo>
                    <a:pt x="7754874" y="1057275"/>
                  </a:moveTo>
                  <a:lnTo>
                    <a:pt x="3060001" y="27952"/>
                  </a:lnTo>
                  <a:lnTo>
                    <a:pt x="3060674" y="24892"/>
                  </a:lnTo>
                  <a:lnTo>
                    <a:pt x="3066161" y="0"/>
                  </a:lnTo>
                  <a:lnTo>
                    <a:pt x="2973197" y="23495"/>
                  </a:lnTo>
                  <a:lnTo>
                    <a:pt x="3047746" y="83693"/>
                  </a:lnTo>
                  <a:lnTo>
                    <a:pt x="3053880" y="55778"/>
                  </a:lnTo>
                  <a:lnTo>
                    <a:pt x="7667117" y="1067320"/>
                  </a:lnTo>
                  <a:lnTo>
                    <a:pt x="85420" y="1192936"/>
                  </a:lnTo>
                  <a:lnTo>
                    <a:pt x="84963" y="1164336"/>
                  </a:lnTo>
                  <a:lnTo>
                    <a:pt x="0" y="1208532"/>
                  </a:lnTo>
                  <a:lnTo>
                    <a:pt x="86360" y="1250061"/>
                  </a:lnTo>
                  <a:lnTo>
                    <a:pt x="85890" y="1221740"/>
                  </a:lnTo>
                  <a:lnTo>
                    <a:pt x="85890" y="1221511"/>
                  </a:lnTo>
                  <a:lnTo>
                    <a:pt x="7752080" y="1094486"/>
                  </a:lnTo>
                  <a:lnTo>
                    <a:pt x="7751673" y="1071930"/>
                  </a:lnTo>
                  <a:lnTo>
                    <a:pt x="7754874" y="1057275"/>
                  </a:lnTo>
                  <a:close/>
                </a:path>
              </a:pathLst>
            </a:custGeom>
            <a:solidFill>
              <a:srgbClr val="9FB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96B1C51-502C-E417-371D-ED98583EF7C9}"/>
              </a:ext>
            </a:extLst>
          </p:cNvPr>
          <p:cNvSpPr txBox="1"/>
          <p:nvPr/>
        </p:nvSpPr>
        <p:spPr>
          <a:xfrm>
            <a:off x="4724400" y="474663"/>
            <a:ext cx="4705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>
                <a:latin typeface="Arial"/>
                <a:cs typeface="Arial"/>
              </a:rPr>
              <a:t>Menu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21943" y="3385311"/>
              <a:ext cx="9926320" cy="1812289"/>
            </a:xfrm>
            <a:custGeom>
              <a:avLst/>
              <a:gdLst/>
              <a:ahLst/>
              <a:cxnLst/>
              <a:rect l="l" t="t" r="r" b="b"/>
              <a:pathLst>
                <a:path w="9926320" h="1812289">
                  <a:moveTo>
                    <a:pt x="9926294" y="0"/>
                  </a:moveTo>
                  <a:lnTo>
                    <a:pt x="302107" y="0"/>
                  </a:lnTo>
                  <a:lnTo>
                    <a:pt x="253100" y="3954"/>
                  </a:lnTo>
                  <a:lnTo>
                    <a:pt x="206612" y="15401"/>
                  </a:lnTo>
                  <a:lnTo>
                    <a:pt x="163264" y="33720"/>
                  </a:lnTo>
                  <a:lnTo>
                    <a:pt x="123679" y="58289"/>
                  </a:lnTo>
                  <a:lnTo>
                    <a:pt x="88479" y="88487"/>
                  </a:lnTo>
                  <a:lnTo>
                    <a:pt x="58284" y="123690"/>
                  </a:lnTo>
                  <a:lnTo>
                    <a:pt x="33717" y="163279"/>
                  </a:lnTo>
                  <a:lnTo>
                    <a:pt x="15400" y="206630"/>
                  </a:lnTo>
                  <a:lnTo>
                    <a:pt x="3953" y="253121"/>
                  </a:lnTo>
                  <a:lnTo>
                    <a:pt x="0" y="302132"/>
                  </a:lnTo>
                  <a:lnTo>
                    <a:pt x="0" y="1812289"/>
                  </a:lnTo>
                  <a:lnTo>
                    <a:pt x="9624288" y="1812289"/>
                  </a:lnTo>
                  <a:lnTo>
                    <a:pt x="9673296" y="1808336"/>
                  </a:lnTo>
                  <a:lnTo>
                    <a:pt x="9719778" y="1796889"/>
                  </a:lnTo>
                  <a:lnTo>
                    <a:pt x="9763115" y="1778572"/>
                  </a:lnTo>
                  <a:lnTo>
                    <a:pt x="9802686" y="1754008"/>
                  </a:lnTo>
                  <a:lnTo>
                    <a:pt x="9837870" y="1723818"/>
                  </a:lnTo>
                  <a:lnTo>
                    <a:pt x="9868049" y="1688626"/>
                  </a:lnTo>
                  <a:lnTo>
                    <a:pt x="9892601" y="1649054"/>
                  </a:lnTo>
                  <a:lnTo>
                    <a:pt x="9910906" y="1605725"/>
                  </a:lnTo>
                  <a:lnTo>
                    <a:pt x="9922344" y="1559260"/>
                  </a:lnTo>
                  <a:lnTo>
                    <a:pt x="9926294" y="1510283"/>
                  </a:lnTo>
                  <a:lnTo>
                    <a:pt x="99262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1943" y="3385311"/>
              <a:ext cx="9926320" cy="1812289"/>
            </a:xfrm>
            <a:custGeom>
              <a:avLst/>
              <a:gdLst/>
              <a:ahLst/>
              <a:cxnLst/>
              <a:rect l="l" t="t" r="r" b="b"/>
              <a:pathLst>
                <a:path w="9926320" h="1812289">
                  <a:moveTo>
                    <a:pt x="302107" y="0"/>
                  </a:moveTo>
                  <a:lnTo>
                    <a:pt x="9926294" y="0"/>
                  </a:lnTo>
                  <a:lnTo>
                    <a:pt x="9926294" y="1510283"/>
                  </a:lnTo>
                  <a:lnTo>
                    <a:pt x="9922344" y="1559260"/>
                  </a:lnTo>
                  <a:lnTo>
                    <a:pt x="9910906" y="1605725"/>
                  </a:lnTo>
                  <a:lnTo>
                    <a:pt x="9892601" y="1649054"/>
                  </a:lnTo>
                  <a:lnTo>
                    <a:pt x="9868049" y="1688626"/>
                  </a:lnTo>
                  <a:lnTo>
                    <a:pt x="9837870" y="1723818"/>
                  </a:lnTo>
                  <a:lnTo>
                    <a:pt x="9802686" y="1754008"/>
                  </a:lnTo>
                  <a:lnTo>
                    <a:pt x="9763115" y="1778572"/>
                  </a:lnTo>
                  <a:lnTo>
                    <a:pt x="9719778" y="1796889"/>
                  </a:lnTo>
                  <a:lnTo>
                    <a:pt x="9673296" y="1808336"/>
                  </a:lnTo>
                  <a:lnTo>
                    <a:pt x="9624288" y="1812289"/>
                  </a:lnTo>
                  <a:lnTo>
                    <a:pt x="0" y="1812289"/>
                  </a:lnTo>
                  <a:lnTo>
                    <a:pt x="0" y="302132"/>
                  </a:lnTo>
                  <a:lnTo>
                    <a:pt x="3953" y="253121"/>
                  </a:lnTo>
                  <a:lnTo>
                    <a:pt x="15400" y="206630"/>
                  </a:lnTo>
                  <a:lnTo>
                    <a:pt x="33717" y="163279"/>
                  </a:lnTo>
                  <a:lnTo>
                    <a:pt x="58284" y="123690"/>
                  </a:lnTo>
                  <a:lnTo>
                    <a:pt x="88479" y="88487"/>
                  </a:lnTo>
                  <a:lnTo>
                    <a:pt x="123679" y="58289"/>
                  </a:lnTo>
                  <a:lnTo>
                    <a:pt x="163264" y="33720"/>
                  </a:lnTo>
                  <a:lnTo>
                    <a:pt x="206612" y="15401"/>
                  </a:lnTo>
                  <a:lnTo>
                    <a:pt x="253100" y="3954"/>
                  </a:lnTo>
                  <a:lnTo>
                    <a:pt x="302107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9685" y="3615499"/>
            <a:ext cx="9606915" cy="12522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49400"/>
              </a:lnSpc>
              <a:spcBef>
                <a:spcPts val="7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documentos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 recursos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humanos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papel,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recomendamos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Unidade Central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Recurso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Humanos</a:t>
            </a:r>
            <a:r>
              <a:rPr sz="1800" b="1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seja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consultada</a:t>
            </a:r>
            <a:r>
              <a:rPr sz="1800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verifique</a:t>
            </a:r>
            <a:r>
              <a:rPr sz="1800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melhor</a:t>
            </a:r>
            <a:r>
              <a:rPr sz="1800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forma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andamento: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continuidade</a:t>
            </a:r>
            <a:r>
              <a:rPr sz="18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direto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SEI!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digitalização</a:t>
            </a:r>
            <a:r>
              <a:rPr sz="18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legado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papel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SEI!.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030" y="6379676"/>
            <a:ext cx="16522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C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4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D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12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A</a:t>
            </a:r>
            <a:r>
              <a:rPr sz="1200" spc="204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</a:t>
            </a:r>
            <a:r>
              <a:rPr spc="165" dirty="0"/>
              <a:t> </a:t>
            </a:r>
            <a:r>
              <a:rPr dirty="0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7253" y="6379676"/>
            <a:ext cx="10344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S</a:t>
            </a:r>
            <a:r>
              <a:rPr sz="1200" spc="24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T</a:t>
            </a:r>
            <a:r>
              <a:rPr sz="1200" spc="21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Ã</a:t>
            </a:r>
            <a:r>
              <a:rPr sz="1200" spc="19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9518" y="6379676"/>
            <a:ext cx="12566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G</a:t>
            </a:r>
            <a:r>
              <a:rPr sz="1200" spc="26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r>
              <a:rPr sz="1200" spc="27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V</a:t>
            </a:r>
            <a:r>
              <a:rPr sz="1200" spc="20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E</a:t>
            </a:r>
            <a:r>
              <a:rPr sz="1200" spc="250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R</a:t>
            </a:r>
            <a:r>
              <a:rPr sz="1200" spc="229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ACB8C9"/>
                </a:solidFill>
                <a:latin typeface="Arial"/>
                <a:cs typeface="Arial"/>
              </a:rPr>
              <a:t>N</a:t>
            </a:r>
            <a:r>
              <a:rPr sz="1200" spc="235" dirty="0">
                <a:solidFill>
                  <a:srgbClr val="ACB8C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ACB8C9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4690" y="2454592"/>
            <a:ext cx="1335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ATENÇÃO!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750864"/>
            <a:ext cx="9926320" cy="798937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1780" algn="ctr">
              <a:lnSpc>
                <a:spcPct val="100000"/>
              </a:lnSpc>
              <a:spcBef>
                <a:spcPts val="270"/>
              </a:spcBef>
            </a:pPr>
            <a:r>
              <a:rPr sz="2400" spc="-20" dirty="0"/>
              <a:t>Transição</a:t>
            </a:r>
            <a:r>
              <a:rPr sz="2400" spc="25" dirty="0"/>
              <a:t> </a:t>
            </a:r>
            <a:r>
              <a:rPr sz="2400" spc="5" dirty="0"/>
              <a:t>para</a:t>
            </a:r>
            <a:r>
              <a:rPr sz="2400" spc="-15" dirty="0"/>
              <a:t> </a:t>
            </a:r>
            <a:r>
              <a:rPr sz="2400" dirty="0"/>
              <a:t>o</a:t>
            </a:r>
            <a:r>
              <a:rPr sz="2400" spc="-15" dirty="0"/>
              <a:t> </a:t>
            </a:r>
            <a:r>
              <a:rPr sz="2400" spc="-20" dirty="0"/>
              <a:t>SEI!</a:t>
            </a:r>
          </a:p>
          <a:p>
            <a:pPr marL="264795" algn="ctr">
              <a:lnSpc>
                <a:spcPct val="100000"/>
              </a:lnSpc>
              <a:spcBef>
                <a:spcPts val="170"/>
              </a:spcBef>
            </a:pPr>
            <a:r>
              <a:rPr sz="2400" spc="5" dirty="0"/>
              <a:t>Como</a:t>
            </a:r>
            <a:r>
              <a:rPr sz="2400" spc="-10" dirty="0"/>
              <a:t> </a:t>
            </a:r>
            <a:r>
              <a:rPr sz="2400" spc="5" dirty="0"/>
              <a:t>dar</a:t>
            </a:r>
            <a:r>
              <a:rPr sz="2400" spc="-70" dirty="0"/>
              <a:t> </a:t>
            </a:r>
            <a:r>
              <a:rPr sz="2400" spc="5" dirty="0"/>
              <a:t>andamento</a:t>
            </a:r>
            <a:r>
              <a:rPr sz="2400" spc="-55" dirty="0"/>
              <a:t> </a:t>
            </a:r>
            <a:r>
              <a:rPr sz="2400" spc="5" dirty="0"/>
              <a:t>ao</a:t>
            </a:r>
            <a:r>
              <a:rPr sz="2400" spc="-5" dirty="0"/>
              <a:t> </a:t>
            </a:r>
            <a:r>
              <a:rPr sz="2400" dirty="0"/>
              <a:t>documentos</a:t>
            </a:r>
            <a:r>
              <a:rPr sz="2400" spc="-70" dirty="0"/>
              <a:t> </a:t>
            </a:r>
            <a:r>
              <a:rPr sz="2400" spc="5" dirty="0"/>
              <a:t>que</a:t>
            </a:r>
            <a:r>
              <a:rPr sz="2400" spc="-50" dirty="0"/>
              <a:t> </a:t>
            </a:r>
            <a:r>
              <a:rPr sz="2400" spc="-5" dirty="0"/>
              <a:t>ainda </a:t>
            </a:r>
            <a:r>
              <a:rPr sz="2400" dirty="0"/>
              <a:t>estão</a:t>
            </a:r>
            <a:r>
              <a:rPr sz="2400" spc="-5" dirty="0"/>
              <a:t> </a:t>
            </a:r>
            <a:r>
              <a:rPr sz="2400" spc="5" dirty="0"/>
              <a:t>em</a:t>
            </a:r>
            <a:r>
              <a:rPr sz="2400" spc="-20" dirty="0"/>
              <a:t> </a:t>
            </a:r>
            <a:r>
              <a:rPr sz="2400" dirty="0"/>
              <a:t>papel?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41" y="3012529"/>
            <a:ext cx="10523553" cy="9953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710209"/>
            <a:ext cx="12192000" cy="146685"/>
          </a:xfrm>
          <a:custGeom>
            <a:avLst/>
            <a:gdLst/>
            <a:ahLst/>
            <a:cxnLst/>
            <a:rect l="l" t="t" r="r" b="b"/>
            <a:pathLst>
              <a:path w="12192000" h="146684">
                <a:moveTo>
                  <a:pt x="12191911" y="125107"/>
                </a:moveTo>
                <a:lnTo>
                  <a:pt x="0" y="125107"/>
                </a:lnTo>
                <a:lnTo>
                  <a:pt x="0" y="146113"/>
                </a:lnTo>
                <a:lnTo>
                  <a:pt x="12191911" y="146113"/>
                </a:lnTo>
                <a:lnTo>
                  <a:pt x="12191911" y="125107"/>
                </a:lnTo>
                <a:close/>
              </a:path>
              <a:path w="12192000" h="146684">
                <a:moveTo>
                  <a:pt x="12191911" y="83413"/>
                </a:moveTo>
                <a:lnTo>
                  <a:pt x="0" y="83413"/>
                </a:lnTo>
                <a:lnTo>
                  <a:pt x="0" y="104101"/>
                </a:lnTo>
                <a:lnTo>
                  <a:pt x="12191911" y="104101"/>
                </a:lnTo>
                <a:lnTo>
                  <a:pt x="12191911" y="83413"/>
                </a:lnTo>
                <a:close/>
              </a:path>
              <a:path w="12192000" h="146684">
                <a:moveTo>
                  <a:pt x="12191911" y="41402"/>
                </a:moveTo>
                <a:lnTo>
                  <a:pt x="0" y="41402"/>
                </a:lnTo>
                <a:lnTo>
                  <a:pt x="0" y="62407"/>
                </a:lnTo>
                <a:lnTo>
                  <a:pt x="12191911" y="62407"/>
                </a:lnTo>
                <a:lnTo>
                  <a:pt x="12191911" y="41402"/>
                </a:lnTo>
                <a:close/>
              </a:path>
              <a:path w="12192000" h="146684">
                <a:moveTo>
                  <a:pt x="12191911" y="0"/>
                </a:moveTo>
                <a:lnTo>
                  <a:pt x="0" y="0"/>
                </a:lnTo>
                <a:lnTo>
                  <a:pt x="0" y="20701"/>
                </a:lnTo>
                <a:lnTo>
                  <a:pt x="12191911" y="20701"/>
                </a:lnTo>
                <a:lnTo>
                  <a:pt x="12191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92D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5874</Words>
  <Application>Microsoft Office PowerPoint</Application>
  <PresentationFormat>Widescreen</PresentationFormat>
  <Paragraphs>945</Paragraphs>
  <Slides>91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91</vt:i4>
      </vt:variant>
    </vt:vector>
  </HeadingPairs>
  <TitlesOfParts>
    <vt:vector size="96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SEI!</vt:lpstr>
      <vt:lpstr>Apresentação do PowerPoint</vt:lpstr>
      <vt:lpstr>Lógicas do sistema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Transição para o SEI!</vt:lpstr>
      <vt:lpstr>Transição para o SEI! Como dar andamento ao documentos que ainda estão em papel?</vt:lpstr>
      <vt:lpstr>Transição para o SEI! Como dar andamento ao documentos que ainda estão em papel?</vt:lpstr>
      <vt:lpstr>Transição para o SEI! Como dar andamento ao documentos que ainda estão em papel?</vt:lpstr>
      <vt:lpstr>Transição para o SEI! Como dar andamento ao documentos que ainda estão em papel?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Marianne Fernandes Honório de Oliveira</dc:creator>
  <cp:lastModifiedBy>Jonathan Rodrigues Kushida</cp:lastModifiedBy>
  <cp:revision>3</cp:revision>
  <dcterms:created xsi:type="dcterms:W3CDTF">2023-05-09T14:17:58Z</dcterms:created>
  <dcterms:modified xsi:type="dcterms:W3CDTF">2023-05-11T14:44:57Z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2023-05-09T00:00:00Z</vt:filetime>
  </property>
</Properties>
</file>