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38202" y="111791"/>
            <a:ext cx="203023" cy="2036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09831" y="111791"/>
            <a:ext cx="203023" cy="2036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38202" y="111791"/>
            <a:ext cx="203023" cy="2036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609831" y="111791"/>
            <a:ext cx="203023" cy="2036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6709867"/>
            <a:ext cx="12192000" cy="147320"/>
          </a:xfrm>
          <a:custGeom>
            <a:avLst/>
            <a:gdLst/>
            <a:ahLst/>
            <a:cxnLst/>
            <a:rect l="l" t="t" r="r" b="b"/>
            <a:pathLst>
              <a:path w="12192000" h="147320">
                <a:moveTo>
                  <a:pt x="12191911" y="125628"/>
                </a:moveTo>
                <a:lnTo>
                  <a:pt x="0" y="125628"/>
                </a:lnTo>
                <a:lnTo>
                  <a:pt x="0" y="146723"/>
                </a:lnTo>
                <a:lnTo>
                  <a:pt x="12191911" y="146723"/>
                </a:lnTo>
                <a:lnTo>
                  <a:pt x="12191911" y="125628"/>
                </a:lnTo>
                <a:close/>
              </a:path>
              <a:path w="12192000" h="147320">
                <a:moveTo>
                  <a:pt x="12191911" y="83756"/>
                </a:moveTo>
                <a:lnTo>
                  <a:pt x="0" y="83756"/>
                </a:lnTo>
                <a:lnTo>
                  <a:pt x="0" y="104546"/>
                </a:lnTo>
                <a:lnTo>
                  <a:pt x="12191911" y="104546"/>
                </a:lnTo>
                <a:lnTo>
                  <a:pt x="12191911" y="83756"/>
                </a:lnTo>
                <a:close/>
              </a:path>
              <a:path w="12192000" h="147320">
                <a:moveTo>
                  <a:pt x="12191911" y="41579"/>
                </a:moveTo>
                <a:lnTo>
                  <a:pt x="0" y="41579"/>
                </a:lnTo>
                <a:lnTo>
                  <a:pt x="0" y="62661"/>
                </a:lnTo>
                <a:lnTo>
                  <a:pt x="12191911" y="62661"/>
                </a:lnTo>
                <a:lnTo>
                  <a:pt x="12191911" y="41579"/>
                </a:lnTo>
                <a:close/>
              </a:path>
              <a:path w="12192000" h="147320">
                <a:moveTo>
                  <a:pt x="12191911" y="0"/>
                </a:moveTo>
                <a:lnTo>
                  <a:pt x="0" y="0"/>
                </a:lnTo>
                <a:lnTo>
                  <a:pt x="0" y="20789"/>
                </a:lnTo>
                <a:lnTo>
                  <a:pt x="12191911" y="20789"/>
                </a:lnTo>
                <a:lnTo>
                  <a:pt x="12191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0876" y="111200"/>
            <a:ext cx="1876982" cy="900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359" y="267715"/>
            <a:ext cx="4546930" cy="823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06748" y="1492453"/>
            <a:ext cx="8005445" cy="3720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ao.sp.gov.br/wp-content/uploads/2021/09/PEE-SP-DOCUMENTO-OFICIAL.pdf" TargetMode="External"/><Relationship Id="rId2" Type="http://schemas.openxmlformats.org/officeDocument/2006/relationships/hyperlink" Target="http://www.al.sp.gov.br/repositorio/legislacao/decreto/2023/decreto-67635-06.04.202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8060" y="1251584"/>
            <a:ext cx="40341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Objetivo: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61415" algn="l"/>
                <a:tab pos="1508760" algn="l"/>
                <a:tab pos="2797175" algn="l"/>
                <a:tab pos="3170555" algn="l"/>
              </a:tabLst>
            </a:pPr>
            <a:r>
              <a:rPr sz="1800" spc="-10" dirty="0">
                <a:latin typeface="Times New Roman"/>
                <a:cs typeface="Times New Roman"/>
              </a:rPr>
              <a:t>Padronizar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5" dirty="0">
                <a:latin typeface="Times New Roman"/>
                <a:cs typeface="Times New Roman"/>
              </a:rPr>
              <a:t>as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informações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5" dirty="0">
                <a:latin typeface="Times New Roman"/>
                <a:cs typeface="Times New Roman"/>
              </a:rPr>
              <a:t>de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subsídios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55007" y="1525904"/>
            <a:ext cx="418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para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060" y="1800225"/>
            <a:ext cx="458660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  <a:tabLst>
                <a:tab pos="741045" algn="l"/>
                <a:tab pos="1627505" algn="l"/>
                <a:tab pos="2165985" algn="l"/>
                <a:tab pos="2638425" algn="l"/>
                <a:tab pos="3670300" algn="l"/>
              </a:tabLst>
            </a:pPr>
            <a:r>
              <a:rPr sz="1800" spc="-10" dirty="0">
                <a:latin typeface="Times New Roman"/>
                <a:cs typeface="Times New Roman"/>
              </a:rPr>
              <a:t>defesa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judicial,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0" dirty="0">
                <a:latin typeface="Times New Roman"/>
                <a:cs typeface="Times New Roman"/>
              </a:rPr>
              <a:t>para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5" dirty="0">
                <a:latin typeface="Times New Roman"/>
                <a:cs typeface="Times New Roman"/>
              </a:rPr>
              <a:t>que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possamos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responder </a:t>
            </a:r>
            <a:r>
              <a:rPr sz="1800" dirty="0">
                <a:latin typeface="Times New Roman"/>
                <a:cs typeface="Times New Roman"/>
              </a:rPr>
              <a:t>essa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demanda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forma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alinhada.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Composição: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Identificação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10" dirty="0">
                <a:latin typeface="Times New Roman"/>
                <a:cs typeface="Times New Roman"/>
              </a:rPr>
              <a:t>processo;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1287780" algn="l"/>
                <a:tab pos="2595880" algn="l"/>
                <a:tab pos="3330575" algn="l"/>
                <a:tab pos="3709670" algn="l"/>
              </a:tabLst>
            </a:pPr>
            <a:r>
              <a:rPr sz="1800" spc="-10" dirty="0">
                <a:latin typeface="Times New Roman"/>
                <a:cs typeface="Times New Roman"/>
              </a:rPr>
              <a:t>Questões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panorâmicas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acerca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5" dirty="0">
                <a:latin typeface="Times New Roman"/>
                <a:cs typeface="Times New Roman"/>
              </a:rPr>
              <a:t>do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Times New Roman"/>
                <a:cs typeface="Times New Roman"/>
              </a:rPr>
              <a:t>estudante </a:t>
            </a:r>
            <a:r>
              <a:rPr sz="1800" dirty="0">
                <a:latin typeface="Times New Roman"/>
                <a:cs typeface="Times New Roman"/>
              </a:rPr>
              <a:t>identificado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petição </a:t>
            </a:r>
            <a:r>
              <a:rPr sz="1800" spc="-10" dirty="0">
                <a:latin typeface="Times New Roman"/>
                <a:cs typeface="Times New Roman"/>
              </a:rPr>
              <a:t>inicial;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Apoios,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recursos e serviços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oferecidos;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Dados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sobre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API 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10" dirty="0">
                <a:latin typeface="Times New Roman"/>
                <a:cs typeface="Times New Roman"/>
              </a:rPr>
              <a:t> PAEE.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Como </a:t>
            </a:r>
            <a:r>
              <a:rPr sz="1800" b="1" spc="-10" dirty="0">
                <a:latin typeface="Times New Roman"/>
                <a:cs typeface="Times New Roman"/>
              </a:rPr>
              <a:t>responder: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Devem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respondidas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individualmente;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Respeitando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ordem numérica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perguntas;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forma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breve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direta;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formato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ofício.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3011" y="664463"/>
            <a:ext cx="5109972" cy="5145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2251" y="2217738"/>
            <a:ext cx="8793480" cy="3051175"/>
            <a:chOff x="2262251" y="2217738"/>
            <a:chExt cx="8793480" cy="30511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54802" y="2217738"/>
              <a:ext cx="4300425" cy="305072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2251" y="2335911"/>
              <a:ext cx="5456428" cy="259054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35279" y="3106292"/>
            <a:ext cx="15487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Processo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nº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xxx </a:t>
            </a:r>
            <a:r>
              <a:rPr sz="1800" dirty="0">
                <a:latin typeface="Calibri"/>
                <a:cs typeface="Calibri"/>
              </a:rPr>
              <a:t>Comarca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xxx </a:t>
            </a:r>
            <a:r>
              <a:rPr sz="1800" dirty="0">
                <a:latin typeface="Calibri"/>
                <a:cs typeface="Calibri"/>
              </a:rPr>
              <a:t>Parte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Autora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xxx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3494" y="1287017"/>
            <a:ext cx="5074920" cy="9239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170" marR="82550" algn="just">
              <a:lnSpc>
                <a:spcPct val="100000"/>
              </a:lnSpc>
              <a:spcBef>
                <a:spcPts val="235"/>
              </a:spcBef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16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identificação</a:t>
            </a:r>
            <a:r>
              <a:rPr sz="1800" spc="17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garante</a:t>
            </a:r>
            <a:r>
              <a:rPr sz="1800" spc="17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que</a:t>
            </a:r>
            <a:r>
              <a:rPr sz="1800" spc="17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17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dados</a:t>
            </a:r>
            <a:r>
              <a:rPr sz="1800" spc="17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70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serem </a:t>
            </a:r>
            <a:r>
              <a:rPr sz="1800" dirty="0">
                <a:latin typeface="Calibri"/>
                <a:cs typeface="Calibri"/>
              </a:rPr>
              <a:t>trabalhados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estão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acordo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expediente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ser </a:t>
            </a:r>
            <a:r>
              <a:rPr sz="1800" spc="-10" dirty="0">
                <a:latin typeface="Calibri"/>
                <a:cs typeface="Calibri"/>
              </a:rPr>
              <a:t>respondido.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1400" y="1568322"/>
            <a:ext cx="4015104" cy="391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419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Aluno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possui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laudo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encaminhado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à </a:t>
            </a:r>
            <a:r>
              <a:rPr sz="1800" spc="-10" dirty="0">
                <a:latin typeface="Calibri"/>
                <a:cs typeface="Calibri"/>
              </a:rPr>
              <a:t>SEDUC?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marL="299085" marR="6350" indent="-287020" algn="just">
              <a:lnSpc>
                <a:spcPct val="1501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Não</a:t>
            </a:r>
            <a:r>
              <a:rPr sz="1800" spc="10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confundir</a:t>
            </a:r>
            <a:r>
              <a:rPr sz="1800" spc="114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10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14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documentação </a:t>
            </a:r>
            <a:r>
              <a:rPr sz="1800" dirty="0">
                <a:latin typeface="Calibri"/>
                <a:cs typeface="Calibri"/>
              </a:rPr>
              <a:t>necessária</a:t>
            </a:r>
            <a:r>
              <a:rPr sz="1800" spc="340" dirty="0">
                <a:latin typeface="Calibri"/>
                <a:cs typeface="Calibri"/>
              </a:rPr>
              <a:t>   </a:t>
            </a:r>
            <a:r>
              <a:rPr sz="1800" dirty="0">
                <a:latin typeface="Calibri"/>
                <a:cs typeface="Calibri"/>
              </a:rPr>
              <a:t>para</a:t>
            </a:r>
            <a:r>
              <a:rPr sz="1800" spc="340" dirty="0">
                <a:latin typeface="Calibri"/>
                <a:cs typeface="Calibri"/>
              </a:rPr>
              <a:t>   </a:t>
            </a:r>
            <a:r>
              <a:rPr sz="1800" dirty="0">
                <a:latin typeface="Calibri"/>
                <a:cs typeface="Calibri"/>
              </a:rPr>
              <a:t>disponibilizar</a:t>
            </a:r>
            <a:r>
              <a:rPr sz="1800" spc="340" dirty="0">
                <a:latin typeface="Calibri"/>
                <a:cs typeface="Calibri"/>
              </a:rPr>
              <a:t>   </a:t>
            </a:r>
            <a:r>
              <a:rPr sz="1800" spc="-25" dirty="0">
                <a:latin typeface="Calibri"/>
                <a:cs typeface="Calibri"/>
              </a:rPr>
              <a:t>os </a:t>
            </a:r>
            <a:r>
              <a:rPr sz="1800" dirty="0">
                <a:latin typeface="Calibri"/>
                <a:cs typeface="Calibri"/>
              </a:rPr>
              <a:t>apoios,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recursos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 serviços;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Se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atentar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ao</a:t>
            </a:r>
            <a:r>
              <a:rPr sz="1800" spc="-20" dirty="0">
                <a:latin typeface="Calibri"/>
                <a:cs typeface="Calibri"/>
              </a:rPr>
              <a:t> CID;</a:t>
            </a:r>
            <a:endParaRPr sz="180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Calibri"/>
                <a:cs typeface="Calibri"/>
              </a:rPr>
              <a:t>Não</a:t>
            </a:r>
            <a:r>
              <a:rPr sz="1800" spc="25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necessariamente</a:t>
            </a:r>
            <a:r>
              <a:rPr sz="1800" spc="254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254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aplica</a:t>
            </a:r>
            <a:r>
              <a:rPr sz="1800" spc="250" dirty="0">
                <a:latin typeface="Calibri"/>
                <a:cs typeface="Calibri"/>
              </a:rPr>
              <a:t>  </a:t>
            </a:r>
            <a:r>
              <a:rPr sz="1800" spc="-25" dirty="0">
                <a:latin typeface="Calibri"/>
                <a:cs typeface="Calibri"/>
              </a:rPr>
              <a:t>aos </a:t>
            </a:r>
            <a:r>
              <a:rPr sz="1800" dirty="0">
                <a:latin typeface="Calibri"/>
                <a:cs typeface="Calibri"/>
              </a:rPr>
              <a:t>estudantes</a:t>
            </a:r>
            <a:r>
              <a:rPr sz="1800" spc="15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elegíveis</a:t>
            </a:r>
            <a:r>
              <a:rPr sz="1800" spc="15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aos</a:t>
            </a:r>
            <a:r>
              <a:rPr sz="1800" spc="1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serviços</a:t>
            </a:r>
            <a:r>
              <a:rPr sz="1800" spc="155" dirty="0">
                <a:latin typeface="Calibri"/>
                <a:cs typeface="Calibri"/>
              </a:rPr>
              <a:t>  </a:t>
            </a:r>
            <a:r>
              <a:rPr sz="1800" spc="-25" dirty="0">
                <a:latin typeface="Calibri"/>
                <a:cs typeface="Calibri"/>
              </a:rPr>
              <a:t>da </a:t>
            </a:r>
            <a:r>
              <a:rPr sz="1800" dirty="0">
                <a:latin typeface="Calibri"/>
                <a:cs typeface="Calibri"/>
              </a:rPr>
              <a:t>Educação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Especial.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5567" y="1773935"/>
            <a:ext cx="7074407" cy="3255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sp>
        <p:nvSpPr>
          <p:cNvPr id="3" name="object 3"/>
          <p:cNvSpPr/>
          <p:nvPr/>
        </p:nvSpPr>
        <p:spPr>
          <a:xfrm>
            <a:off x="570737" y="1751838"/>
            <a:ext cx="11052175" cy="4247515"/>
          </a:xfrm>
          <a:custGeom>
            <a:avLst/>
            <a:gdLst/>
            <a:ahLst/>
            <a:cxnLst/>
            <a:rect l="l" t="t" r="r" b="b"/>
            <a:pathLst>
              <a:path w="11052175" h="4247515">
                <a:moveTo>
                  <a:pt x="0" y="4247388"/>
                </a:moveTo>
                <a:lnTo>
                  <a:pt x="11052048" y="4247388"/>
                </a:lnTo>
                <a:lnTo>
                  <a:pt x="11052048" y="0"/>
                </a:lnTo>
                <a:lnTo>
                  <a:pt x="0" y="0"/>
                </a:lnTo>
                <a:lnTo>
                  <a:pt x="0" y="4247388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8411" y="1130630"/>
            <a:ext cx="10899775" cy="478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604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NOS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DIZ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DECRETO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67.635/23?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Artigo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4º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Para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fins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disposto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neste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decreto,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são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considerados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elegíveis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aos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serviços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da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Educação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Especial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alibri"/>
              <a:cs typeface="Calibri"/>
            </a:endParaRPr>
          </a:p>
          <a:p>
            <a:pPr marL="12700" marR="8890" indent="116839" algn="just">
              <a:lnSpc>
                <a:spcPct val="100000"/>
              </a:lnSpc>
              <a:buAutoNum type="romanUcPeriod"/>
              <a:tabLst>
                <a:tab pos="129539" algn="l"/>
              </a:tabLst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estudantes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deficiência,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assim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considerados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aqueles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abrangidos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pelo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“caput”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artigo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2º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Lei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federal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nº </a:t>
            </a:r>
            <a:r>
              <a:rPr sz="1800" dirty="0">
                <a:latin typeface="Calibri"/>
                <a:cs typeface="Calibri"/>
              </a:rPr>
              <a:t>13.146,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julho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2015;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romanUcPeriod"/>
            </a:pPr>
            <a:endParaRPr sz="1750">
              <a:latin typeface="Calibri"/>
              <a:cs typeface="Calibri"/>
            </a:endParaRPr>
          </a:p>
          <a:p>
            <a:pPr marL="12700" marR="5080" indent="189230" algn="just">
              <a:lnSpc>
                <a:spcPct val="100000"/>
              </a:lnSpc>
              <a:buAutoNum type="romanUcPeriod"/>
              <a:tabLst>
                <a:tab pos="201930" algn="l"/>
              </a:tabLst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estudantes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Transtorno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Espectro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Autista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TEA,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assim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considerados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aqueles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abrangidos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pelo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§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1º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do </a:t>
            </a:r>
            <a:r>
              <a:rPr sz="1800" dirty="0">
                <a:latin typeface="Calibri"/>
                <a:cs typeface="Calibri"/>
              </a:rPr>
              <a:t>artigo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1º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Lei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federal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nº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12.764,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27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dezembro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2012;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romanUcPeriod"/>
            </a:pPr>
            <a:endParaRPr sz="1750">
              <a:latin typeface="Calibri"/>
              <a:cs typeface="Calibri"/>
            </a:endParaRPr>
          </a:p>
          <a:p>
            <a:pPr marL="12700" marR="8890" indent="256540" algn="just">
              <a:lnSpc>
                <a:spcPct val="100000"/>
              </a:lnSpc>
              <a:buAutoNum type="romanUcPeriod"/>
              <a:tabLst>
                <a:tab pos="269240" algn="l"/>
              </a:tabLst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estudantes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altas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habilidades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ou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superdotação,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assim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considerados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aqueles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que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demonstram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elevado </a:t>
            </a:r>
            <a:r>
              <a:rPr sz="1800" dirty="0">
                <a:latin typeface="Calibri"/>
                <a:cs typeface="Calibri"/>
              </a:rPr>
              <a:t>potencial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intelectual,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acadêmico,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liderança,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psicomotor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artístico,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forma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isolada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ou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combinada,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além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apresentarem</a:t>
            </a:r>
            <a:r>
              <a:rPr sz="1800" spc="4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grande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criatividade</a:t>
            </a:r>
            <a:r>
              <a:rPr sz="1800" spc="48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4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envolvimento</a:t>
            </a:r>
            <a:r>
              <a:rPr sz="1800" spc="4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aprendizagem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realização</a:t>
            </a:r>
            <a:r>
              <a:rPr sz="1800" spc="4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tarefas</a:t>
            </a:r>
            <a:r>
              <a:rPr sz="1800" spc="45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em</a:t>
            </a:r>
            <a:r>
              <a:rPr sz="1800" spc="4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áreas</a:t>
            </a:r>
            <a:r>
              <a:rPr sz="1800" spc="4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4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seu </a:t>
            </a:r>
            <a:r>
              <a:rPr sz="1800" spc="-10" dirty="0">
                <a:latin typeface="Calibri"/>
                <a:cs typeface="Calibri"/>
              </a:rPr>
              <a:t>interesse.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Parágrafo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único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disposto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neste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decreto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aplica-</a:t>
            </a:r>
            <a:r>
              <a:rPr sz="1800" dirty="0">
                <a:latin typeface="Calibri"/>
                <a:cs typeface="Calibri"/>
              </a:rPr>
              <a:t>se, também,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aos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estudantes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diagnosticados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Transtorno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Global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de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Desenvolvimento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TGD.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9235" y="1731948"/>
            <a:ext cx="3904976" cy="42300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92033" y="880109"/>
            <a:ext cx="4076700" cy="556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275" marR="464184" algn="just">
              <a:lnSpc>
                <a:spcPts val="15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</a:t>
            </a:r>
            <a:r>
              <a:rPr sz="1400" spc="4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3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3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estudante</a:t>
            </a:r>
            <a:r>
              <a:rPr sz="1200" spc="3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3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elegível</a:t>
            </a:r>
            <a:r>
              <a:rPr sz="1200" spc="3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por</a:t>
            </a:r>
            <a:r>
              <a:rPr sz="1200" spc="3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3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</a:t>
            </a:r>
            <a:r>
              <a:rPr sz="1200" spc="3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não</a:t>
            </a:r>
            <a:r>
              <a:rPr sz="1200" spc="39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está </a:t>
            </a:r>
            <a:r>
              <a:rPr sz="1200" spc="-10" dirty="0">
                <a:latin typeface="Calibri"/>
                <a:cs typeface="Calibri"/>
              </a:rPr>
              <a:t>matriculado?</a:t>
            </a:r>
            <a:endParaRPr sz="1200">
              <a:latin typeface="Calibri"/>
              <a:cs typeface="Calibri"/>
            </a:endParaRPr>
          </a:p>
          <a:p>
            <a:pPr marL="297815" marR="137160" indent="-285750" algn="just">
              <a:lnSpc>
                <a:spcPts val="2160"/>
              </a:lnSpc>
              <a:spcBef>
                <a:spcPts val="105"/>
              </a:spcBef>
              <a:buChar char="-"/>
              <a:tabLst>
                <a:tab pos="299085" algn="l"/>
              </a:tabLst>
            </a:pPr>
            <a:r>
              <a:rPr sz="1200" dirty="0">
                <a:latin typeface="Calibri"/>
                <a:cs typeface="Calibri"/>
              </a:rPr>
              <a:t>Sala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recurso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escola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possui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espaço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indicar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a 	</a:t>
            </a:r>
            <a:r>
              <a:rPr sz="1200" dirty="0">
                <a:latin typeface="Calibri"/>
                <a:cs typeface="Calibri"/>
              </a:rPr>
              <a:t>abertura</a:t>
            </a:r>
            <a:r>
              <a:rPr sz="1200" spc="3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3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sala</a:t>
            </a:r>
            <a:r>
              <a:rPr sz="1200" spc="3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3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recurso,</a:t>
            </a:r>
            <a:r>
              <a:rPr sz="1200" spc="3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seguir</a:t>
            </a:r>
            <a:r>
              <a:rPr sz="1200" spc="3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3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orientações</a:t>
            </a:r>
            <a:r>
              <a:rPr sz="1200" spc="34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do 	</a:t>
            </a:r>
            <a:r>
              <a:rPr sz="1200" dirty="0">
                <a:latin typeface="Calibri"/>
                <a:cs typeface="Calibri"/>
              </a:rPr>
              <a:t>decreto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67.635/2023. </a:t>
            </a:r>
            <a:r>
              <a:rPr sz="1200" spc="-10" dirty="0">
                <a:latin typeface="Calibri"/>
                <a:cs typeface="Calibri"/>
              </a:rPr>
              <a:t>Atendimento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contraturno.</a:t>
            </a:r>
            <a:endParaRPr sz="1200">
              <a:latin typeface="Calibri"/>
              <a:cs typeface="Calibri"/>
            </a:endParaRPr>
          </a:p>
          <a:p>
            <a:pPr marL="297815" marR="137795" indent="-285750" algn="just">
              <a:lnSpc>
                <a:spcPct val="150000"/>
              </a:lnSpc>
              <a:spcBef>
                <a:spcPts val="409"/>
              </a:spcBef>
              <a:buChar char="-"/>
              <a:tabLst>
                <a:tab pos="299085" algn="l"/>
              </a:tabLst>
            </a:pPr>
            <a:r>
              <a:rPr sz="1200" dirty="0">
                <a:latin typeface="Calibri"/>
                <a:cs typeface="Calibri"/>
              </a:rPr>
              <a:t>Se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aluno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elegível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importante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esclarecer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razão 	</a:t>
            </a:r>
            <a:r>
              <a:rPr sz="1200" dirty="0">
                <a:latin typeface="Calibri"/>
                <a:cs typeface="Calibri"/>
              </a:rPr>
              <a:t>pelo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qual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ainda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não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sendo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atendido.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objetivo 	</a:t>
            </a:r>
            <a:r>
              <a:rPr sz="1200" dirty="0">
                <a:latin typeface="Calibri"/>
                <a:cs typeface="Calibri"/>
              </a:rPr>
              <a:t>central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Política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Educação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Especial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ampliar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esses 	</a:t>
            </a:r>
            <a:r>
              <a:rPr sz="1200" dirty="0">
                <a:latin typeface="Calibri"/>
                <a:cs typeface="Calibri"/>
              </a:rPr>
              <a:t>atendimentos,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dessa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forma</a:t>
            </a:r>
            <a:r>
              <a:rPr sz="1200" spc="120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oferecer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todos</a:t>
            </a:r>
            <a:r>
              <a:rPr sz="1200" spc="110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os</a:t>
            </a:r>
            <a:r>
              <a:rPr sz="1200" spc="120" dirty="0">
                <a:latin typeface="Calibri"/>
                <a:cs typeface="Calibri"/>
              </a:rPr>
              <a:t>  </a:t>
            </a:r>
            <a:r>
              <a:rPr sz="1200" spc="-10" dirty="0">
                <a:latin typeface="Calibri"/>
                <a:cs typeface="Calibri"/>
              </a:rPr>
              <a:t>apoio, 	</a:t>
            </a:r>
            <a:r>
              <a:rPr sz="1200" dirty="0">
                <a:latin typeface="Calibri"/>
                <a:cs typeface="Calibri"/>
              </a:rPr>
              <a:t>serviços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recursos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disponíveis.</a:t>
            </a:r>
            <a:endParaRPr sz="1200">
              <a:latin typeface="Calibri"/>
              <a:cs typeface="Calibri"/>
            </a:endParaRPr>
          </a:p>
          <a:p>
            <a:pPr marL="297815" marR="137795" indent="-285750" algn="just">
              <a:lnSpc>
                <a:spcPct val="150000"/>
              </a:lnSpc>
              <a:spcBef>
                <a:spcPts val="600"/>
              </a:spcBef>
              <a:buChar char="-"/>
              <a:tabLst>
                <a:tab pos="299085" algn="l"/>
              </a:tabLst>
            </a:pPr>
            <a:r>
              <a:rPr sz="1200" dirty="0">
                <a:latin typeface="Calibri"/>
                <a:cs typeface="Calibri"/>
              </a:rPr>
              <a:t>Espaço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multiuso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ser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utilizado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modalidade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Itinerante, 	</a:t>
            </a:r>
            <a:r>
              <a:rPr sz="1200" dirty="0">
                <a:latin typeface="Calibri"/>
                <a:cs typeface="Calibri"/>
              </a:rPr>
              <a:t>com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deslocamento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profissional.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Seguir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orientações 	</a:t>
            </a:r>
            <a:r>
              <a:rPr sz="1200" dirty="0">
                <a:latin typeface="Calibri"/>
                <a:cs typeface="Calibri"/>
              </a:rPr>
              <a:t>do decreto 67.635/2023.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Atendimento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contraturno.</a:t>
            </a:r>
            <a:endParaRPr sz="1200">
              <a:latin typeface="Calibri"/>
              <a:cs typeface="Calibri"/>
            </a:endParaRPr>
          </a:p>
          <a:p>
            <a:pPr marL="179705" marR="126364" lvl="1" indent="211454" algn="just">
              <a:lnSpc>
                <a:spcPct val="100299"/>
              </a:lnSpc>
              <a:spcBef>
                <a:spcPts val="1010"/>
              </a:spcBef>
              <a:buSzPct val="116666"/>
              <a:buChar char="-"/>
              <a:tabLst>
                <a:tab pos="391160" algn="l"/>
              </a:tabLst>
            </a:pPr>
            <a:r>
              <a:rPr sz="1200" dirty="0">
                <a:latin typeface="Calibri"/>
                <a:cs typeface="Calibri"/>
              </a:rPr>
              <a:t>Projeto</a:t>
            </a:r>
            <a:r>
              <a:rPr sz="1200" spc="270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Ensino</a:t>
            </a:r>
            <a:r>
              <a:rPr sz="1200" spc="270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Colaborativo</a:t>
            </a:r>
            <a:r>
              <a:rPr sz="1200" spc="265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(transição</a:t>
            </a:r>
            <a:r>
              <a:rPr sz="1200" spc="275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do</a:t>
            </a:r>
            <a:r>
              <a:rPr sz="1200" spc="270" dirty="0">
                <a:latin typeface="Calibri"/>
                <a:cs typeface="Calibri"/>
              </a:rPr>
              <a:t>  </a:t>
            </a:r>
            <a:r>
              <a:rPr sz="1200" spc="-10" dirty="0">
                <a:latin typeface="Calibri"/>
                <a:cs typeface="Calibri"/>
              </a:rPr>
              <a:t>Ensino </a:t>
            </a:r>
            <a:r>
              <a:rPr sz="1200" dirty="0">
                <a:latin typeface="Calibri"/>
                <a:cs typeface="Calibri"/>
              </a:rPr>
              <a:t>Colaborativo)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AEE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estendido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estratégia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mediação </a:t>
            </a:r>
            <a:r>
              <a:rPr sz="1200" dirty="0">
                <a:latin typeface="Calibri"/>
                <a:cs typeface="Calibri"/>
              </a:rPr>
              <a:t>pedagógica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com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gestão,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professores,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outros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membros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da </a:t>
            </a:r>
            <a:r>
              <a:rPr sz="1200" dirty="0">
                <a:latin typeface="Calibri"/>
                <a:cs typeface="Calibri"/>
              </a:rPr>
              <a:t>comunidade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escolar.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Durante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turno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estudante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sala </a:t>
            </a:r>
            <a:r>
              <a:rPr sz="1200" spc="-10" dirty="0">
                <a:latin typeface="Calibri"/>
                <a:cs typeface="Calibri"/>
              </a:rPr>
              <a:t>regular.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950">
              <a:latin typeface="Calibri"/>
              <a:cs typeface="Calibri"/>
            </a:endParaRPr>
          </a:p>
          <a:p>
            <a:pPr marL="310515" marR="5080" lvl="2" indent="220979">
              <a:lnSpc>
                <a:spcPct val="111700"/>
              </a:lnSpc>
              <a:buChar char="-"/>
              <a:tabLst>
                <a:tab pos="531495" algn="l"/>
              </a:tabLst>
            </a:pPr>
            <a:r>
              <a:rPr sz="1200" dirty="0">
                <a:latin typeface="Calibri"/>
                <a:cs typeface="Calibri"/>
              </a:rPr>
              <a:t>Sala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recurso: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aulas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diárias,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não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podendo </a:t>
            </a:r>
            <a:r>
              <a:rPr sz="1200" dirty="0">
                <a:latin typeface="Calibri"/>
                <a:cs typeface="Calibri"/>
              </a:rPr>
              <a:t>ultrapassar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semanais;</a:t>
            </a:r>
            <a:endParaRPr sz="1200">
              <a:latin typeface="Calibri"/>
              <a:cs typeface="Calibri"/>
            </a:endParaRPr>
          </a:p>
          <a:p>
            <a:pPr marL="481330" marR="5080" lvl="2" indent="-171450">
              <a:lnSpc>
                <a:spcPct val="100000"/>
              </a:lnSpc>
              <a:buChar char="-"/>
              <a:tabLst>
                <a:tab pos="482600" algn="l"/>
              </a:tabLst>
            </a:pPr>
            <a:r>
              <a:rPr sz="1200" dirty="0">
                <a:latin typeface="Calibri"/>
                <a:cs typeface="Calibri"/>
              </a:rPr>
              <a:t>Modalidade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Itinerante:</a:t>
            </a:r>
            <a:r>
              <a:rPr sz="1200" spc="4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aulas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dirty="0">
                <a:latin typeface="Calibri"/>
                <a:cs typeface="Calibri"/>
              </a:rPr>
              <a:t>diárias,</a:t>
            </a:r>
            <a:r>
              <a:rPr sz="1200" spc="114" dirty="0">
                <a:latin typeface="Calibri"/>
                <a:cs typeface="Calibri"/>
              </a:rPr>
              <a:t>  </a:t>
            </a:r>
            <a:r>
              <a:rPr sz="1200" spc="-25" dirty="0">
                <a:latin typeface="Calibri"/>
                <a:cs typeface="Calibri"/>
              </a:rPr>
              <a:t>não 	</a:t>
            </a:r>
            <a:r>
              <a:rPr sz="1200" dirty="0">
                <a:latin typeface="Calibri"/>
                <a:cs typeface="Calibri"/>
              </a:rPr>
              <a:t>podendo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ultrapassar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aulas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semanais.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09623" y="2903092"/>
            <a:ext cx="6160135" cy="941069"/>
          </a:xfrm>
          <a:custGeom>
            <a:avLst/>
            <a:gdLst/>
            <a:ahLst/>
            <a:cxnLst/>
            <a:rect l="l" t="t" r="r" b="b"/>
            <a:pathLst>
              <a:path w="6160134" h="941070">
                <a:moveTo>
                  <a:pt x="1130172" y="874014"/>
                </a:moveTo>
                <a:lnTo>
                  <a:pt x="993647" y="882650"/>
                </a:lnTo>
                <a:lnTo>
                  <a:pt x="993775" y="882650"/>
                </a:lnTo>
                <a:lnTo>
                  <a:pt x="855344" y="890270"/>
                </a:lnTo>
                <a:lnTo>
                  <a:pt x="574039" y="902208"/>
                </a:lnTo>
                <a:lnTo>
                  <a:pt x="288035" y="909447"/>
                </a:lnTo>
                <a:lnTo>
                  <a:pt x="0" y="912114"/>
                </a:lnTo>
                <a:lnTo>
                  <a:pt x="253" y="940562"/>
                </a:lnTo>
                <a:lnTo>
                  <a:pt x="288670" y="938022"/>
                </a:lnTo>
                <a:lnTo>
                  <a:pt x="575056" y="930656"/>
                </a:lnTo>
                <a:lnTo>
                  <a:pt x="856869" y="918845"/>
                </a:lnTo>
                <a:lnTo>
                  <a:pt x="1131951" y="902589"/>
                </a:lnTo>
                <a:lnTo>
                  <a:pt x="1398015" y="882523"/>
                </a:lnTo>
                <a:lnTo>
                  <a:pt x="1493608" y="874141"/>
                </a:lnTo>
                <a:lnTo>
                  <a:pt x="1130045" y="874141"/>
                </a:lnTo>
                <a:close/>
              </a:path>
              <a:path w="6160134" h="941070">
                <a:moveTo>
                  <a:pt x="2322449" y="741680"/>
                </a:moveTo>
                <a:lnTo>
                  <a:pt x="2221229" y="758190"/>
                </a:lnTo>
                <a:lnTo>
                  <a:pt x="2221484" y="758190"/>
                </a:lnTo>
                <a:lnTo>
                  <a:pt x="2115439" y="773938"/>
                </a:lnTo>
                <a:lnTo>
                  <a:pt x="2005076" y="789178"/>
                </a:lnTo>
                <a:lnTo>
                  <a:pt x="1890522" y="803783"/>
                </a:lnTo>
                <a:lnTo>
                  <a:pt x="1890776" y="803783"/>
                </a:lnTo>
                <a:lnTo>
                  <a:pt x="1772030" y="817499"/>
                </a:lnTo>
                <a:lnTo>
                  <a:pt x="1649856" y="830453"/>
                </a:lnTo>
                <a:lnTo>
                  <a:pt x="1649984" y="830453"/>
                </a:lnTo>
                <a:lnTo>
                  <a:pt x="1524253" y="842772"/>
                </a:lnTo>
                <a:lnTo>
                  <a:pt x="1395476" y="854075"/>
                </a:lnTo>
                <a:lnTo>
                  <a:pt x="1264031" y="864616"/>
                </a:lnTo>
                <a:lnTo>
                  <a:pt x="1130045" y="874141"/>
                </a:lnTo>
                <a:lnTo>
                  <a:pt x="1493608" y="874141"/>
                </a:lnTo>
                <a:lnTo>
                  <a:pt x="1775205" y="845820"/>
                </a:lnTo>
                <a:lnTo>
                  <a:pt x="1894077" y="832104"/>
                </a:lnTo>
                <a:lnTo>
                  <a:pt x="2008886" y="817499"/>
                </a:lnTo>
                <a:lnTo>
                  <a:pt x="2119503" y="802259"/>
                </a:lnTo>
                <a:lnTo>
                  <a:pt x="2225802" y="786384"/>
                </a:lnTo>
                <a:lnTo>
                  <a:pt x="2327148" y="769874"/>
                </a:lnTo>
                <a:lnTo>
                  <a:pt x="2423414" y="752856"/>
                </a:lnTo>
                <a:lnTo>
                  <a:pt x="2480820" y="741807"/>
                </a:lnTo>
                <a:lnTo>
                  <a:pt x="2322194" y="741807"/>
                </a:lnTo>
                <a:lnTo>
                  <a:pt x="2322449" y="741680"/>
                </a:lnTo>
                <a:close/>
              </a:path>
              <a:path w="6160134" h="941070">
                <a:moveTo>
                  <a:pt x="2418334" y="724662"/>
                </a:moveTo>
                <a:lnTo>
                  <a:pt x="2322194" y="741807"/>
                </a:lnTo>
                <a:lnTo>
                  <a:pt x="2480820" y="741807"/>
                </a:lnTo>
                <a:lnTo>
                  <a:pt x="2514473" y="735330"/>
                </a:lnTo>
                <a:lnTo>
                  <a:pt x="2563934" y="724789"/>
                </a:lnTo>
                <a:lnTo>
                  <a:pt x="2418079" y="724789"/>
                </a:lnTo>
                <a:lnTo>
                  <a:pt x="2418334" y="724662"/>
                </a:lnTo>
                <a:close/>
              </a:path>
              <a:path w="6160134" h="941070">
                <a:moveTo>
                  <a:pt x="2991314" y="593725"/>
                </a:moveTo>
                <a:lnTo>
                  <a:pt x="2922524" y="593725"/>
                </a:lnTo>
                <a:lnTo>
                  <a:pt x="2897124" y="603758"/>
                </a:lnTo>
                <a:lnTo>
                  <a:pt x="2870200" y="613537"/>
                </a:lnTo>
                <a:lnTo>
                  <a:pt x="2841498" y="623189"/>
                </a:lnTo>
                <a:lnTo>
                  <a:pt x="2841752" y="623189"/>
                </a:lnTo>
                <a:lnTo>
                  <a:pt x="2811017" y="632841"/>
                </a:lnTo>
                <a:lnTo>
                  <a:pt x="2811272" y="632841"/>
                </a:lnTo>
                <a:lnTo>
                  <a:pt x="2778887" y="642493"/>
                </a:lnTo>
                <a:lnTo>
                  <a:pt x="2744978" y="652018"/>
                </a:lnTo>
                <a:lnTo>
                  <a:pt x="2745231" y="652018"/>
                </a:lnTo>
                <a:lnTo>
                  <a:pt x="2709544" y="661416"/>
                </a:lnTo>
                <a:lnTo>
                  <a:pt x="2709672" y="661416"/>
                </a:lnTo>
                <a:lnTo>
                  <a:pt x="2672334" y="670814"/>
                </a:lnTo>
                <a:lnTo>
                  <a:pt x="2672588" y="670814"/>
                </a:lnTo>
                <a:lnTo>
                  <a:pt x="2633726" y="680085"/>
                </a:lnTo>
                <a:lnTo>
                  <a:pt x="2593466" y="689229"/>
                </a:lnTo>
                <a:lnTo>
                  <a:pt x="2593721" y="689229"/>
                </a:lnTo>
                <a:lnTo>
                  <a:pt x="2508630" y="707263"/>
                </a:lnTo>
                <a:lnTo>
                  <a:pt x="2508885" y="707263"/>
                </a:lnTo>
                <a:lnTo>
                  <a:pt x="2418079" y="724789"/>
                </a:lnTo>
                <a:lnTo>
                  <a:pt x="2563934" y="724789"/>
                </a:lnTo>
                <a:lnTo>
                  <a:pt x="2599690" y="717169"/>
                </a:lnTo>
                <a:lnTo>
                  <a:pt x="2640329" y="707898"/>
                </a:lnTo>
                <a:lnTo>
                  <a:pt x="2679318" y="698500"/>
                </a:lnTo>
                <a:lnTo>
                  <a:pt x="2716656" y="689102"/>
                </a:lnTo>
                <a:lnTo>
                  <a:pt x="2786888" y="669925"/>
                </a:lnTo>
                <a:lnTo>
                  <a:pt x="2850515" y="650367"/>
                </a:lnTo>
                <a:lnTo>
                  <a:pt x="2907411" y="630428"/>
                </a:lnTo>
                <a:lnTo>
                  <a:pt x="2957194" y="610108"/>
                </a:lnTo>
                <a:lnTo>
                  <a:pt x="2979419" y="599821"/>
                </a:lnTo>
                <a:lnTo>
                  <a:pt x="2991314" y="593725"/>
                </a:lnTo>
                <a:close/>
              </a:path>
              <a:path w="6160134" h="941070">
                <a:moveTo>
                  <a:pt x="2870454" y="613410"/>
                </a:moveTo>
                <a:lnTo>
                  <a:pt x="2870077" y="613537"/>
                </a:lnTo>
                <a:lnTo>
                  <a:pt x="2870454" y="613410"/>
                </a:lnTo>
                <a:close/>
              </a:path>
              <a:path w="6160134" h="941070">
                <a:moveTo>
                  <a:pt x="2897378" y="603631"/>
                </a:moveTo>
                <a:lnTo>
                  <a:pt x="2897029" y="603758"/>
                </a:lnTo>
                <a:lnTo>
                  <a:pt x="2897378" y="603631"/>
                </a:lnTo>
                <a:close/>
              </a:path>
              <a:path w="6160134" h="941070">
                <a:moveTo>
                  <a:pt x="3009346" y="583946"/>
                </a:moveTo>
                <a:lnTo>
                  <a:pt x="2945765" y="583946"/>
                </a:lnTo>
                <a:lnTo>
                  <a:pt x="2922142" y="593852"/>
                </a:lnTo>
                <a:lnTo>
                  <a:pt x="2922524" y="593725"/>
                </a:lnTo>
                <a:lnTo>
                  <a:pt x="2991314" y="593725"/>
                </a:lnTo>
                <a:lnTo>
                  <a:pt x="2999740" y="589407"/>
                </a:lnTo>
                <a:lnTo>
                  <a:pt x="3009346" y="583946"/>
                </a:lnTo>
                <a:close/>
              </a:path>
              <a:path w="6160134" h="941070">
                <a:moveTo>
                  <a:pt x="2967101" y="574040"/>
                </a:moveTo>
                <a:lnTo>
                  <a:pt x="2945384" y="584073"/>
                </a:lnTo>
                <a:lnTo>
                  <a:pt x="2945765" y="583946"/>
                </a:lnTo>
                <a:lnTo>
                  <a:pt x="3009346" y="583946"/>
                </a:lnTo>
                <a:lnTo>
                  <a:pt x="3018281" y="578866"/>
                </a:lnTo>
                <a:lnTo>
                  <a:pt x="3025412" y="574294"/>
                </a:lnTo>
                <a:lnTo>
                  <a:pt x="2966719" y="574294"/>
                </a:lnTo>
                <a:lnTo>
                  <a:pt x="2967101" y="574040"/>
                </a:lnTo>
                <a:close/>
              </a:path>
              <a:path w="6160134" h="941070">
                <a:moveTo>
                  <a:pt x="3040465" y="564134"/>
                </a:moveTo>
                <a:lnTo>
                  <a:pt x="2986531" y="564134"/>
                </a:lnTo>
                <a:lnTo>
                  <a:pt x="2966719" y="574294"/>
                </a:lnTo>
                <a:lnTo>
                  <a:pt x="3025412" y="574294"/>
                </a:lnTo>
                <a:lnTo>
                  <a:pt x="3034918" y="568198"/>
                </a:lnTo>
                <a:lnTo>
                  <a:pt x="3040465" y="564134"/>
                </a:lnTo>
                <a:close/>
              </a:path>
              <a:path w="6160134" h="941070">
                <a:moveTo>
                  <a:pt x="3053295" y="554228"/>
                </a:moveTo>
                <a:lnTo>
                  <a:pt x="3003804" y="554228"/>
                </a:lnTo>
                <a:lnTo>
                  <a:pt x="3003168" y="554609"/>
                </a:lnTo>
                <a:lnTo>
                  <a:pt x="2985897" y="564388"/>
                </a:lnTo>
                <a:lnTo>
                  <a:pt x="2986531" y="564134"/>
                </a:lnTo>
                <a:lnTo>
                  <a:pt x="3040465" y="564134"/>
                </a:lnTo>
                <a:lnTo>
                  <a:pt x="3049651" y="557403"/>
                </a:lnTo>
                <a:lnTo>
                  <a:pt x="3053295" y="554228"/>
                </a:lnTo>
                <a:close/>
              </a:path>
              <a:path w="6160134" h="941070">
                <a:moveTo>
                  <a:pt x="3003454" y="554426"/>
                </a:moveTo>
                <a:lnTo>
                  <a:pt x="3003132" y="554609"/>
                </a:lnTo>
                <a:lnTo>
                  <a:pt x="3003454" y="554426"/>
                </a:lnTo>
                <a:close/>
              </a:path>
              <a:path w="6160134" h="941070">
                <a:moveTo>
                  <a:pt x="3064157" y="544449"/>
                </a:moveTo>
                <a:lnTo>
                  <a:pt x="3019043" y="544449"/>
                </a:lnTo>
                <a:lnTo>
                  <a:pt x="3018281" y="544957"/>
                </a:lnTo>
                <a:lnTo>
                  <a:pt x="3003454" y="554426"/>
                </a:lnTo>
                <a:lnTo>
                  <a:pt x="3003804" y="554228"/>
                </a:lnTo>
                <a:lnTo>
                  <a:pt x="3053295" y="554228"/>
                </a:lnTo>
                <a:lnTo>
                  <a:pt x="3062478" y="546227"/>
                </a:lnTo>
                <a:lnTo>
                  <a:pt x="3064157" y="544449"/>
                </a:lnTo>
                <a:close/>
              </a:path>
              <a:path w="6160134" h="941070">
                <a:moveTo>
                  <a:pt x="3018492" y="544801"/>
                </a:moveTo>
                <a:lnTo>
                  <a:pt x="3018250" y="544957"/>
                </a:lnTo>
                <a:lnTo>
                  <a:pt x="3018492" y="544801"/>
                </a:lnTo>
                <a:close/>
              </a:path>
              <a:path w="6160134" h="941070">
                <a:moveTo>
                  <a:pt x="3032219" y="534693"/>
                </a:moveTo>
                <a:lnTo>
                  <a:pt x="3018492" y="544801"/>
                </a:lnTo>
                <a:lnTo>
                  <a:pt x="3019043" y="544449"/>
                </a:lnTo>
                <a:lnTo>
                  <a:pt x="3064157" y="544449"/>
                </a:lnTo>
                <a:lnTo>
                  <a:pt x="3072673" y="535432"/>
                </a:lnTo>
                <a:lnTo>
                  <a:pt x="3031363" y="535432"/>
                </a:lnTo>
                <a:lnTo>
                  <a:pt x="3032219" y="534693"/>
                </a:lnTo>
                <a:close/>
              </a:path>
              <a:path w="6160134" h="941070">
                <a:moveTo>
                  <a:pt x="3073367" y="534670"/>
                </a:moveTo>
                <a:lnTo>
                  <a:pt x="3032252" y="534670"/>
                </a:lnTo>
                <a:lnTo>
                  <a:pt x="3031363" y="535432"/>
                </a:lnTo>
                <a:lnTo>
                  <a:pt x="3072673" y="535432"/>
                </a:lnTo>
                <a:lnTo>
                  <a:pt x="3073273" y="534797"/>
                </a:lnTo>
                <a:close/>
              </a:path>
              <a:path w="6160134" h="941070">
                <a:moveTo>
                  <a:pt x="3080460" y="525145"/>
                </a:moveTo>
                <a:lnTo>
                  <a:pt x="3043301" y="525145"/>
                </a:lnTo>
                <a:lnTo>
                  <a:pt x="3042157" y="526161"/>
                </a:lnTo>
                <a:lnTo>
                  <a:pt x="3032219" y="534693"/>
                </a:lnTo>
                <a:lnTo>
                  <a:pt x="3073367" y="534670"/>
                </a:lnTo>
                <a:lnTo>
                  <a:pt x="3080460" y="525145"/>
                </a:lnTo>
                <a:close/>
              </a:path>
              <a:path w="6160134" h="941070">
                <a:moveTo>
                  <a:pt x="3042321" y="525989"/>
                </a:moveTo>
                <a:lnTo>
                  <a:pt x="3042121" y="526161"/>
                </a:lnTo>
                <a:lnTo>
                  <a:pt x="3042321" y="525989"/>
                </a:lnTo>
                <a:close/>
              </a:path>
              <a:path w="6160134" h="941070">
                <a:moveTo>
                  <a:pt x="3043301" y="525145"/>
                </a:moveTo>
                <a:lnTo>
                  <a:pt x="3042321" y="525989"/>
                </a:lnTo>
                <a:lnTo>
                  <a:pt x="3042157" y="526161"/>
                </a:lnTo>
                <a:lnTo>
                  <a:pt x="3043301" y="525145"/>
                </a:lnTo>
                <a:close/>
              </a:path>
              <a:path w="6160134" h="941070">
                <a:moveTo>
                  <a:pt x="3085907" y="515874"/>
                </a:moveTo>
                <a:lnTo>
                  <a:pt x="3051937" y="515874"/>
                </a:lnTo>
                <a:lnTo>
                  <a:pt x="3050793" y="517144"/>
                </a:lnTo>
                <a:lnTo>
                  <a:pt x="3042321" y="525989"/>
                </a:lnTo>
                <a:lnTo>
                  <a:pt x="3043301" y="525145"/>
                </a:lnTo>
                <a:lnTo>
                  <a:pt x="3080460" y="525145"/>
                </a:lnTo>
                <a:lnTo>
                  <a:pt x="3082163" y="522859"/>
                </a:lnTo>
                <a:lnTo>
                  <a:pt x="3085907" y="515874"/>
                </a:lnTo>
                <a:close/>
              </a:path>
              <a:path w="6160134" h="941070">
                <a:moveTo>
                  <a:pt x="3051025" y="516833"/>
                </a:moveTo>
                <a:lnTo>
                  <a:pt x="3050729" y="517144"/>
                </a:lnTo>
                <a:lnTo>
                  <a:pt x="3051025" y="516833"/>
                </a:lnTo>
                <a:close/>
              </a:path>
              <a:path w="6160134" h="941070">
                <a:moveTo>
                  <a:pt x="3051937" y="515874"/>
                </a:moveTo>
                <a:lnTo>
                  <a:pt x="3051025" y="516833"/>
                </a:lnTo>
                <a:lnTo>
                  <a:pt x="3050793" y="517144"/>
                </a:lnTo>
                <a:lnTo>
                  <a:pt x="3051937" y="515874"/>
                </a:lnTo>
                <a:close/>
              </a:path>
              <a:path w="6160134" h="941070">
                <a:moveTo>
                  <a:pt x="3057884" y="507612"/>
                </a:moveTo>
                <a:lnTo>
                  <a:pt x="3051025" y="516833"/>
                </a:lnTo>
                <a:lnTo>
                  <a:pt x="3051937" y="515874"/>
                </a:lnTo>
                <a:lnTo>
                  <a:pt x="3085907" y="515874"/>
                </a:lnTo>
                <a:lnTo>
                  <a:pt x="3088766" y="510540"/>
                </a:lnTo>
                <a:lnTo>
                  <a:pt x="3089424" y="508508"/>
                </a:lnTo>
                <a:lnTo>
                  <a:pt x="3057398" y="508508"/>
                </a:lnTo>
                <a:lnTo>
                  <a:pt x="3057884" y="507612"/>
                </a:lnTo>
                <a:close/>
              </a:path>
              <a:path w="6160134" h="941070">
                <a:moveTo>
                  <a:pt x="3058541" y="506730"/>
                </a:moveTo>
                <a:lnTo>
                  <a:pt x="3057884" y="507612"/>
                </a:lnTo>
                <a:lnTo>
                  <a:pt x="3057398" y="508508"/>
                </a:lnTo>
                <a:lnTo>
                  <a:pt x="3058541" y="506730"/>
                </a:lnTo>
                <a:close/>
              </a:path>
              <a:path w="6160134" h="941070">
                <a:moveTo>
                  <a:pt x="3089999" y="506730"/>
                </a:moveTo>
                <a:lnTo>
                  <a:pt x="3058541" y="506730"/>
                </a:lnTo>
                <a:lnTo>
                  <a:pt x="3057398" y="508508"/>
                </a:lnTo>
                <a:lnTo>
                  <a:pt x="3089424" y="508508"/>
                </a:lnTo>
                <a:lnTo>
                  <a:pt x="3089999" y="506730"/>
                </a:lnTo>
                <a:close/>
              </a:path>
              <a:path w="6160134" h="941070">
                <a:moveTo>
                  <a:pt x="3062383" y="499330"/>
                </a:moveTo>
                <a:lnTo>
                  <a:pt x="3057884" y="507612"/>
                </a:lnTo>
                <a:lnTo>
                  <a:pt x="3058541" y="506730"/>
                </a:lnTo>
                <a:lnTo>
                  <a:pt x="3089999" y="506730"/>
                </a:lnTo>
                <a:lnTo>
                  <a:pt x="3091971" y="500634"/>
                </a:lnTo>
                <a:lnTo>
                  <a:pt x="3061969" y="500634"/>
                </a:lnTo>
                <a:lnTo>
                  <a:pt x="3062383" y="499330"/>
                </a:lnTo>
                <a:close/>
              </a:path>
              <a:path w="6160134" h="941070">
                <a:moveTo>
                  <a:pt x="3062986" y="498221"/>
                </a:moveTo>
                <a:lnTo>
                  <a:pt x="3062383" y="499330"/>
                </a:lnTo>
                <a:lnTo>
                  <a:pt x="3061969" y="500634"/>
                </a:lnTo>
                <a:lnTo>
                  <a:pt x="3062986" y="498221"/>
                </a:lnTo>
                <a:close/>
              </a:path>
              <a:path w="6160134" h="941070">
                <a:moveTo>
                  <a:pt x="3092752" y="498221"/>
                </a:moveTo>
                <a:lnTo>
                  <a:pt x="3062986" y="498221"/>
                </a:lnTo>
                <a:lnTo>
                  <a:pt x="3061969" y="500634"/>
                </a:lnTo>
                <a:lnTo>
                  <a:pt x="3091971" y="500634"/>
                </a:lnTo>
                <a:lnTo>
                  <a:pt x="3092752" y="498221"/>
                </a:lnTo>
                <a:close/>
              </a:path>
              <a:path w="6160134" h="941070">
                <a:moveTo>
                  <a:pt x="3064769" y="491803"/>
                </a:moveTo>
                <a:lnTo>
                  <a:pt x="3062383" y="499330"/>
                </a:lnTo>
                <a:lnTo>
                  <a:pt x="3062986" y="498221"/>
                </a:lnTo>
                <a:lnTo>
                  <a:pt x="3092752" y="498221"/>
                </a:lnTo>
                <a:lnTo>
                  <a:pt x="3092957" y="497586"/>
                </a:lnTo>
                <a:lnTo>
                  <a:pt x="3093454" y="493014"/>
                </a:lnTo>
                <a:lnTo>
                  <a:pt x="3064637" y="493014"/>
                </a:lnTo>
                <a:lnTo>
                  <a:pt x="3064769" y="491803"/>
                </a:lnTo>
                <a:close/>
              </a:path>
              <a:path w="6160134" h="941070">
                <a:moveTo>
                  <a:pt x="3065272" y="490220"/>
                </a:moveTo>
                <a:lnTo>
                  <a:pt x="3064769" y="491803"/>
                </a:lnTo>
                <a:lnTo>
                  <a:pt x="3064637" y="493014"/>
                </a:lnTo>
                <a:lnTo>
                  <a:pt x="3065272" y="490220"/>
                </a:lnTo>
                <a:close/>
              </a:path>
              <a:path w="6160134" h="941070">
                <a:moveTo>
                  <a:pt x="3093757" y="490220"/>
                </a:moveTo>
                <a:lnTo>
                  <a:pt x="3065272" y="490220"/>
                </a:lnTo>
                <a:lnTo>
                  <a:pt x="3064637" y="493014"/>
                </a:lnTo>
                <a:lnTo>
                  <a:pt x="3093454" y="493014"/>
                </a:lnTo>
                <a:lnTo>
                  <a:pt x="3093757" y="490220"/>
                </a:lnTo>
                <a:close/>
              </a:path>
              <a:path w="6160134" h="941070">
                <a:moveTo>
                  <a:pt x="6074028" y="28572"/>
                </a:moveTo>
                <a:lnTo>
                  <a:pt x="5871336" y="30353"/>
                </a:lnTo>
                <a:lnTo>
                  <a:pt x="5584952" y="37719"/>
                </a:lnTo>
                <a:lnTo>
                  <a:pt x="5443220" y="43053"/>
                </a:lnTo>
                <a:lnTo>
                  <a:pt x="5164582" y="57150"/>
                </a:lnTo>
                <a:lnTo>
                  <a:pt x="4893818" y="75311"/>
                </a:lnTo>
                <a:lnTo>
                  <a:pt x="4632960" y="97155"/>
                </a:lnTo>
                <a:lnTo>
                  <a:pt x="4507230" y="109474"/>
                </a:lnTo>
                <a:lnTo>
                  <a:pt x="4265930" y="136271"/>
                </a:lnTo>
                <a:lnTo>
                  <a:pt x="4150994" y="150876"/>
                </a:lnTo>
                <a:lnTo>
                  <a:pt x="4040378" y="166116"/>
                </a:lnTo>
                <a:lnTo>
                  <a:pt x="3934332" y="181991"/>
                </a:lnTo>
                <a:lnTo>
                  <a:pt x="3832987" y="198501"/>
                </a:lnTo>
                <a:lnTo>
                  <a:pt x="3736721" y="215519"/>
                </a:lnTo>
                <a:lnTo>
                  <a:pt x="3645662" y="233045"/>
                </a:lnTo>
                <a:lnTo>
                  <a:pt x="3560317" y="251206"/>
                </a:lnTo>
                <a:lnTo>
                  <a:pt x="3519804" y="260477"/>
                </a:lnTo>
                <a:lnTo>
                  <a:pt x="3443351" y="279273"/>
                </a:lnTo>
                <a:lnTo>
                  <a:pt x="3373119" y="298450"/>
                </a:lnTo>
                <a:lnTo>
                  <a:pt x="3309492" y="318008"/>
                </a:lnTo>
                <a:lnTo>
                  <a:pt x="3252724" y="337947"/>
                </a:lnTo>
                <a:lnTo>
                  <a:pt x="3202940" y="358267"/>
                </a:lnTo>
                <a:lnTo>
                  <a:pt x="3160267" y="378968"/>
                </a:lnTo>
                <a:lnTo>
                  <a:pt x="3125216" y="400177"/>
                </a:lnTo>
                <a:lnTo>
                  <a:pt x="3086735" y="433578"/>
                </a:lnTo>
                <a:lnTo>
                  <a:pt x="3067177" y="470789"/>
                </a:lnTo>
                <a:lnTo>
                  <a:pt x="3064769" y="491803"/>
                </a:lnTo>
                <a:lnTo>
                  <a:pt x="3065272" y="490220"/>
                </a:lnTo>
                <a:lnTo>
                  <a:pt x="3093757" y="490220"/>
                </a:lnTo>
                <a:lnTo>
                  <a:pt x="3095067" y="478155"/>
                </a:lnTo>
                <a:lnTo>
                  <a:pt x="3094736" y="478155"/>
                </a:lnTo>
                <a:lnTo>
                  <a:pt x="3095371" y="475361"/>
                </a:lnTo>
                <a:lnTo>
                  <a:pt x="3095655" y="475361"/>
                </a:lnTo>
                <a:lnTo>
                  <a:pt x="3097370" y="470154"/>
                </a:lnTo>
                <a:lnTo>
                  <a:pt x="3097149" y="470154"/>
                </a:lnTo>
                <a:lnTo>
                  <a:pt x="3098165" y="467741"/>
                </a:lnTo>
                <a:lnTo>
                  <a:pt x="3098429" y="467741"/>
                </a:lnTo>
                <a:lnTo>
                  <a:pt x="3101666" y="461645"/>
                </a:lnTo>
                <a:lnTo>
                  <a:pt x="3101466" y="461645"/>
                </a:lnTo>
                <a:lnTo>
                  <a:pt x="3102610" y="459867"/>
                </a:lnTo>
                <a:lnTo>
                  <a:pt x="3102789" y="459867"/>
                </a:lnTo>
                <a:lnTo>
                  <a:pt x="3108269" y="452501"/>
                </a:lnTo>
                <a:lnTo>
                  <a:pt x="3109214" y="451231"/>
                </a:lnTo>
                <a:lnTo>
                  <a:pt x="3109389" y="451231"/>
                </a:lnTo>
                <a:lnTo>
                  <a:pt x="3116896" y="443230"/>
                </a:lnTo>
                <a:lnTo>
                  <a:pt x="3117850" y="442214"/>
                </a:lnTo>
                <a:lnTo>
                  <a:pt x="3118013" y="442214"/>
                </a:lnTo>
                <a:lnTo>
                  <a:pt x="3127887" y="433705"/>
                </a:lnTo>
                <a:lnTo>
                  <a:pt x="3128772" y="432943"/>
                </a:lnTo>
                <a:lnTo>
                  <a:pt x="3128908" y="432943"/>
                </a:lnTo>
                <a:lnTo>
                  <a:pt x="3141042" y="423926"/>
                </a:lnTo>
                <a:lnTo>
                  <a:pt x="3141726" y="423418"/>
                </a:lnTo>
                <a:lnTo>
                  <a:pt x="3156243" y="414147"/>
                </a:lnTo>
                <a:lnTo>
                  <a:pt x="3156839" y="413766"/>
                </a:lnTo>
                <a:lnTo>
                  <a:pt x="3173663" y="404241"/>
                </a:lnTo>
                <a:lnTo>
                  <a:pt x="3192919" y="394335"/>
                </a:lnTo>
                <a:lnTo>
                  <a:pt x="3193415" y="394081"/>
                </a:lnTo>
                <a:lnTo>
                  <a:pt x="3214474" y="384429"/>
                </a:lnTo>
                <a:lnTo>
                  <a:pt x="3214242" y="384429"/>
                </a:lnTo>
                <a:lnTo>
                  <a:pt x="3237865" y="374523"/>
                </a:lnTo>
                <a:lnTo>
                  <a:pt x="3262689" y="364744"/>
                </a:lnTo>
                <a:lnTo>
                  <a:pt x="3289584" y="354965"/>
                </a:lnTo>
                <a:lnTo>
                  <a:pt x="3318510" y="345186"/>
                </a:lnTo>
                <a:lnTo>
                  <a:pt x="3318255" y="345186"/>
                </a:lnTo>
                <a:lnTo>
                  <a:pt x="3348990" y="335534"/>
                </a:lnTo>
                <a:lnTo>
                  <a:pt x="3381248" y="325882"/>
                </a:lnTo>
                <a:lnTo>
                  <a:pt x="3380993" y="325882"/>
                </a:lnTo>
                <a:lnTo>
                  <a:pt x="3415156" y="316357"/>
                </a:lnTo>
                <a:lnTo>
                  <a:pt x="3414903" y="316357"/>
                </a:lnTo>
                <a:lnTo>
                  <a:pt x="3450590" y="306959"/>
                </a:lnTo>
                <a:lnTo>
                  <a:pt x="3487674" y="297561"/>
                </a:lnTo>
                <a:lnTo>
                  <a:pt x="3526409" y="288290"/>
                </a:lnTo>
                <a:lnTo>
                  <a:pt x="3526154" y="288290"/>
                </a:lnTo>
                <a:lnTo>
                  <a:pt x="3566541" y="279146"/>
                </a:lnTo>
                <a:lnTo>
                  <a:pt x="3566287" y="279146"/>
                </a:lnTo>
                <a:lnTo>
                  <a:pt x="3651504" y="261112"/>
                </a:lnTo>
                <a:lnTo>
                  <a:pt x="3651250" y="261112"/>
                </a:lnTo>
                <a:lnTo>
                  <a:pt x="3741928" y="243586"/>
                </a:lnTo>
                <a:lnTo>
                  <a:pt x="3742512" y="243586"/>
                </a:lnTo>
                <a:lnTo>
                  <a:pt x="3837813" y="226568"/>
                </a:lnTo>
                <a:lnTo>
                  <a:pt x="3838463" y="226568"/>
                </a:lnTo>
                <a:lnTo>
                  <a:pt x="3938778" y="210185"/>
                </a:lnTo>
                <a:lnTo>
                  <a:pt x="4044568" y="194437"/>
                </a:lnTo>
                <a:lnTo>
                  <a:pt x="4154931" y="179197"/>
                </a:lnTo>
                <a:lnTo>
                  <a:pt x="4154678" y="179197"/>
                </a:lnTo>
                <a:lnTo>
                  <a:pt x="4269486" y="164592"/>
                </a:lnTo>
                <a:lnTo>
                  <a:pt x="4387977" y="150876"/>
                </a:lnTo>
                <a:lnTo>
                  <a:pt x="4510151" y="137922"/>
                </a:lnTo>
                <a:lnTo>
                  <a:pt x="4635754" y="125603"/>
                </a:lnTo>
                <a:lnTo>
                  <a:pt x="4764405" y="114300"/>
                </a:lnTo>
                <a:lnTo>
                  <a:pt x="4895977" y="103759"/>
                </a:lnTo>
                <a:lnTo>
                  <a:pt x="5029961" y="94234"/>
                </a:lnTo>
                <a:lnTo>
                  <a:pt x="5031842" y="94234"/>
                </a:lnTo>
                <a:lnTo>
                  <a:pt x="5166359" y="85725"/>
                </a:lnTo>
                <a:lnTo>
                  <a:pt x="5304662" y="78105"/>
                </a:lnTo>
                <a:lnTo>
                  <a:pt x="5444490" y="71628"/>
                </a:lnTo>
                <a:lnTo>
                  <a:pt x="5444362" y="71628"/>
                </a:lnTo>
                <a:lnTo>
                  <a:pt x="5585968" y="66167"/>
                </a:lnTo>
                <a:lnTo>
                  <a:pt x="5585713" y="66167"/>
                </a:lnTo>
                <a:lnTo>
                  <a:pt x="5871845" y="58928"/>
                </a:lnTo>
                <a:lnTo>
                  <a:pt x="6074282" y="57147"/>
                </a:lnTo>
                <a:lnTo>
                  <a:pt x="6074028" y="28572"/>
                </a:lnTo>
                <a:close/>
              </a:path>
              <a:path w="6160134" h="941070">
                <a:moveTo>
                  <a:pt x="3095371" y="475361"/>
                </a:moveTo>
                <a:lnTo>
                  <a:pt x="3094736" y="478155"/>
                </a:lnTo>
                <a:lnTo>
                  <a:pt x="3095230" y="476652"/>
                </a:lnTo>
                <a:lnTo>
                  <a:pt x="3095371" y="475361"/>
                </a:lnTo>
                <a:close/>
              </a:path>
              <a:path w="6160134" h="941070">
                <a:moveTo>
                  <a:pt x="3095230" y="476652"/>
                </a:moveTo>
                <a:lnTo>
                  <a:pt x="3094736" y="478155"/>
                </a:lnTo>
                <a:lnTo>
                  <a:pt x="3095067" y="478155"/>
                </a:lnTo>
                <a:lnTo>
                  <a:pt x="3095230" y="476652"/>
                </a:lnTo>
                <a:close/>
              </a:path>
              <a:path w="6160134" h="941070">
                <a:moveTo>
                  <a:pt x="3095655" y="475361"/>
                </a:moveTo>
                <a:lnTo>
                  <a:pt x="3095371" y="475361"/>
                </a:lnTo>
                <a:lnTo>
                  <a:pt x="3095230" y="476652"/>
                </a:lnTo>
                <a:lnTo>
                  <a:pt x="3095655" y="475361"/>
                </a:lnTo>
                <a:close/>
              </a:path>
              <a:path w="6160134" h="941070">
                <a:moveTo>
                  <a:pt x="3098165" y="467741"/>
                </a:moveTo>
                <a:lnTo>
                  <a:pt x="3097149" y="470154"/>
                </a:lnTo>
                <a:lnTo>
                  <a:pt x="3097732" y="469055"/>
                </a:lnTo>
                <a:lnTo>
                  <a:pt x="3098165" y="467741"/>
                </a:lnTo>
                <a:close/>
              </a:path>
              <a:path w="6160134" h="941070">
                <a:moveTo>
                  <a:pt x="3097732" y="469055"/>
                </a:moveTo>
                <a:lnTo>
                  <a:pt x="3097149" y="470154"/>
                </a:lnTo>
                <a:lnTo>
                  <a:pt x="3097370" y="470154"/>
                </a:lnTo>
                <a:lnTo>
                  <a:pt x="3097732" y="469055"/>
                </a:lnTo>
                <a:close/>
              </a:path>
              <a:path w="6160134" h="941070">
                <a:moveTo>
                  <a:pt x="3098429" y="467741"/>
                </a:moveTo>
                <a:lnTo>
                  <a:pt x="3098165" y="467741"/>
                </a:lnTo>
                <a:lnTo>
                  <a:pt x="3097732" y="469055"/>
                </a:lnTo>
                <a:lnTo>
                  <a:pt x="3098429" y="467741"/>
                </a:lnTo>
                <a:close/>
              </a:path>
              <a:path w="6160134" h="941070">
                <a:moveTo>
                  <a:pt x="3102610" y="459867"/>
                </a:moveTo>
                <a:lnTo>
                  <a:pt x="3101466" y="461645"/>
                </a:lnTo>
                <a:lnTo>
                  <a:pt x="3102162" y="460710"/>
                </a:lnTo>
                <a:lnTo>
                  <a:pt x="3102610" y="459867"/>
                </a:lnTo>
                <a:close/>
              </a:path>
              <a:path w="6160134" h="941070">
                <a:moveTo>
                  <a:pt x="3102162" y="460710"/>
                </a:moveTo>
                <a:lnTo>
                  <a:pt x="3101466" y="461645"/>
                </a:lnTo>
                <a:lnTo>
                  <a:pt x="3101666" y="461645"/>
                </a:lnTo>
                <a:lnTo>
                  <a:pt x="3102162" y="460710"/>
                </a:lnTo>
                <a:close/>
              </a:path>
              <a:path w="6160134" h="941070">
                <a:moveTo>
                  <a:pt x="3102789" y="459867"/>
                </a:moveTo>
                <a:lnTo>
                  <a:pt x="3102610" y="459867"/>
                </a:lnTo>
                <a:lnTo>
                  <a:pt x="3102162" y="460710"/>
                </a:lnTo>
                <a:lnTo>
                  <a:pt x="3102789" y="459867"/>
                </a:lnTo>
                <a:close/>
              </a:path>
              <a:path w="6160134" h="941070">
                <a:moveTo>
                  <a:pt x="3109214" y="451231"/>
                </a:moveTo>
                <a:lnTo>
                  <a:pt x="3108198" y="452501"/>
                </a:lnTo>
                <a:lnTo>
                  <a:pt x="3108541" y="452134"/>
                </a:lnTo>
                <a:lnTo>
                  <a:pt x="3109214" y="451231"/>
                </a:lnTo>
                <a:close/>
              </a:path>
              <a:path w="6160134" h="941070">
                <a:moveTo>
                  <a:pt x="3108541" y="452134"/>
                </a:moveTo>
                <a:lnTo>
                  <a:pt x="3108198" y="452501"/>
                </a:lnTo>
                <a:lnTo>
                  <a:pt x="3108541" y="452134"/>
                </a:lnTo>
                <a:close/>
              </a:path>
              <a:path w="6160134" h="941070">
                <a:moveTo>
                  <a:pt x="3109389" y="451231"/>
                </a:moveTo>
                <a:lnTo>
                  <a:pt x="3109214" y="451231"/>
                </a:lnTo>
                <a:lnTo>
                  <a:pt x="3108541" y="452134"/>
                </a:lnTo>
                <a:lnTo>
                  <a:pt x="3109389" y="451231"/>
                </a:lnTo>
                <a:close/>
              </a:path>
              <a:path w="6160134" h="941070">
                <a:moveTo>
                  <a:pt x="3117850" y="442214"/>
                </a:moveTo>
                <a:lnTo>
                  <a:pt x="3116834" y="443230"/>
                </a:lnTo>
                <a:lnTo>
                  <a:pt x="3117161" y="442947"/>
                </a:lnTo>
                <a:lnTo>
                  <a:pt x="3117850" y="442214"/>
                </a:lnTo>
                <a:close/>
              </a:path>
              <a:path w="6160134" h="941070">
                <a:moveTo>
                  <a:pt x="3117161" y="442947"/>
                </a:moveTo>
                <a:lnTo>
                  <a:pt x="3116834" y="443230"/>
                </a:lnTo>
                <a:lnTo>
                  <a:pt x="3117161" y="442947"/>
                </a:lnTo>
                <a:close/>
              </a:path>
              <a:path w="6160134" h="941070">
                <a:moveTo>
                  <a:pt x="3118013" y="442214"/>
                </a:moveTo>
                <a:lnTo>
                  <a:pt x="3117850" y="442214"/>
                </a:lnTo>
                <a:lnTo>
                  <a:pt x="3117161" y="442947"/>
                </a:lnTo>
                <a:lnTo>
                  <a:pt x="3118013" y="442214"/>
                </a:lnTo>
                <a:close/>
              </a:path>
              <a:path w="6160134" h="941070">
                <a:moveTo>
                  <a:pt x="3128908" y="432943"/>
                </a:moveTo>
                <a:lnTo>
                  <a:pt x="3128772" y="432943"/>
                </a:lnTo>
                <a:lnTo>
                  <a:pt x="3127917" y="433679"/>
                </a:lnTo>
                <a:lnTo>
                  <a:pt x="3128908" y="432943"/>
                </a:lnTo>
                <a:close/>
              </a:path>
              <a:path w="6160134" h="941070">
                <a:moveTo>
                  <a:pt x="3141528" y="423564"/>
                </a:moveTo>
                <a:lnTo>
                  <a:pt x="3140964" y="423926"/>
                </a:lnTo>
                <a:lnTo>
                  <a:pt x="3141528" y="423564"/>
                </a:lnTo>
                <a:close/>
              </a:path>
              <a:path w="6160134" h="941070">
                <a:moveTo>
                  <a:pt x="3141757" y="423418"/>
                </a:moveTo>
                <a:lnTo>
                  <a:pt x="3141528" y="423564"/>
                </a:lnTo>
                <a:lnTo>
                  <a:pt x="3141757" y="423418"/>
                </a:lnTo>
                <a:close/>
              </a:path>
              <a:path w="6160134" h="941070">
                <a:moveTo>
                  <a:pt x="3156553" y="413948"/>
                </a:moveTo>
                <a:lnTo>
                  <a:pt x="3156204" y="414147"/>
                </a:lnTo>
                <a:lnTo>
                  <a:pt x="3156553" y="413948"/>
                </a:lnTo>
                <a:close/>
              </a:path>
              <a:path w="6160134" h="941070">
                <a:moveTo>
                  <a:pt x="3156875" y="413766"/>
                </a:moveTo>
                <a:lnTo>
                  <a:pt x="3156553" y="413948"/>
                </a:lnTo>
                <a:lnTo>
                  <a:pt x="3156875" y="413766"/>
                </a:lnTo>
                <a:close/>
              </a:path>
              <a:path w="6160134" h="941070">
                <a:moveTo>
                  <a:pt x="3174111" y="403987"/>
                </a:moveTo>
                <a:lnTo>
                  <a:pt x="3173603" y="404241"/>
                </a:lnTo>
                <a:lnTo>
                  <a:pt x="3174111" y="403987"/>
                </a:lnTo>
                <a:close/>
              </a:path>
              <a:path w="6160134" h="941070">
                <a:moveTo>
                  <a:pt x="3193460" y="394081"/>
                </a:moveTo>
                <a:lnTo>
                  <a:pt x="3193028" y="394279"/>
                </a:lnTo>
                <a:lnTo>
                  <a:pt x="3193460" y="394081"/>
                </a:lnTo>
                <a:close/>
              </a:path>
              <a:path w="6160134" h="941070">
                <a:moveTo>
                  <a:pt x="3214751" y="384302"/>
                </a:moveTo>
                <a:lnTo>
                  <a:pt x="3214242" y="384429"/>
                </a:lnTo>
                <a:lnTo>
                  <a:pt x="3214474" y="384429"/>
                </a:lnTo>
                <a:lnTo>
                  <a:pt x="3214751" y="384302"/>
                </a:lnTo>
                <a:close/>
              </a:path>
              <a:path w="6160134" h="941070">
                <a:moveTo>
                  <a:pt x="3237932" y="374523"/>
                </a:moveTo>
                <a:lnTo>
                  <a:pt x="3237611" y="374650"/>
                </a:lnTo>
                <a:lnTo>
                  <a:pt x="3237932" y="374523"/>
                </a:lnTo>
                <a:close/>
              </a:path>
              <a:path w="6160134" h="941070">
                <a:moveTo>
                  <a:pt x="3263011" y="364617"/>
                </a:moveTo>
                <a:lnTo>
                  <a:pt x="3262629" y="364744"/>
                </a:lnTo>
                <a:lnTo>
                  <a:pt x="3263011" y="364617"/>
                </a:lnTo>
                <a:close/>
              </a:path>
              <a:path w="6160134" h="941070">
                <a:moveTo>
                  <a:pt x="3742512" y="243586"/>
                </a:moveTo>
                <a:lnTo>
                  <a:pt x="3741928" y="243586"/>
                </a:lnTo>
                <a:lnTo>
                  <a:pt x="3742512" y="243586"/>
                </a:lnTo>
                <a:close/>
              </a:path>
              <a:path w="6160134" h="941070">
                <a:moveTo>
                  <a:pt x="3838463" y="226568"/>
                </a:moveTo>
                <a:lnTo>
                  <a:pt x="3837813" y="226568"/>
                </a:lnTo>
                <a:lnTo>
                  <a:pt x="3838463" y="226568"/>
                </a:lnTo>
                <a:close/>
              </a:path>
              <a:path w="6160134" h="941070">
                <a:moveTo>
                  <a:pt x="5031842" y="94234"/>
                </a:moveTo>
                <a:lnTo>
                  <a:pt x="5029961" y="94234"/>
                </a:lnTo>
                <a:lnTo>
                  <a:pt x="5031842" y="94234"/>
                </a:lnTo>
                <a:close/>
              </a:path>
              <a:path w="6160134" h="941070">
                <a:moveTo>
                  <a:pt x="6132046" y="28448"/>
                </a:moveTo>
                <a:lnTo>
                  <a:pt x="6088253" y="28448"/>
                </a:lnTo>
                <a:lnTo>
                  <a:pt x="6088507" y="57023"/>
                </a:lnTo>
                <a:lnTo>
                  <a:pt x="6074282" y="57147"/>
                </a:lnTo>
                <a:lnTo>
                  <a:pt x="6074536" y="85725"/>
                </a:lnTo>
                <a:lnTo>
                  <a:pt x="6159881" y="42037"/>
                </a:lnTo>
                <a:lnTo>
                  <a:pt x="6132046" y="28448"/>
                </a:lnTo>
                <a:close/>
              </a:path>
              <a:path w="6160134" h="941070">
                <a:moveTo>
                  <a:pt x="6088253" y="28448"/>
                </a:moveTo>
                <a:lnTo>
                  <a:pt x="6074028" y="28572"/>
                </a:lnTo>
                <a:lnTo>
                  <a:pt x="6074282" y="57147"/>
                </a:lnTo>
                <a:lnTo>
                  <a:pt x="6088507" y="57023"/>
                </a:lnTo>
                <a:lnTo>
                  <a:pt x="6088253" y="28448"/>
                </a:lnTo>
                <a:close/>
              </a:path>
              <a:path w="6160134" h="941070">
                <a:moveTo>
                  <a:pt x="6073775" y="0"/>
                </a:moveTo>
                <a:lnTo>
                  <a:pt x="6074028" y="28572"/>
                </a:lnTo>
                <a:lnTo>
                  <a:pt x="6132046" y="28448"/>
                </a:lnTo>
                <a:lnTo>
                  <a:pt x="6073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9750" y="1173352"/>
            <a:ext cx="6301740" cy="4979670"/>
          </a:xfrm>
          <a:custGeom>
            <a:avLst/>
            <a:gdLst/>
            <a:ahLst/>
            <a:cxnLst/>
            <a:rect l="l" t="t" r="r" b="b"/>
            <a:pathLst>
              <a:path w="6301740" h="4979670">
                <a:moveTo>
                  <a:pt x="5977737" y="3672078"/>
                </a:moveTo>
                <a:lnTo>
                  <a:pt x="5930646" y="3672078"/>
                </a:lnTo>
                <a:lnTo>
                  <a:pt x="5916333" y="3672078"/>
                </a:lnTo>
                <a:lnTo>
                  <a:pt x="5915025" y="3699891"/>
                </a:lnTo>
                <a:lnTo>
                  <a:pt x="5977737" y="3672078"/>
                </a:lnTo>
                <a:close/>
              </a:path>
              <a:path w="6301740" h="4979670">
                <a:moveTo>
                  <a:pt x="6002655" y="3661029"/>
                </a:moveTo>
                <a:lnTo>
                  <a:pt x="5919089" y="3614293"/>
                </a:lnTo>
                <a:lnTo>
                  <a:pt x="5917730" y="3642842"/>
                </a:lnTo>
                <a:lnTo>
                  <a:pt x="2503043" y="3484245"/>
                </a:lnTo>
                <a:lnTo>
                  <a:pt x="2501773" y="3512693"/>
                </a:lnTo>
                <a:lnTo>
                  <a:pt x="5916371" y="3671417"/>
                </a:lnTo>
                <a:lnTo>
                  <a:pt x="5930671" y="3671417"/>
                </a:lnTo>
                <a:lnTo>
                  <a:pt x="5979223" y="3671417"/>
                </a:lnTo>
                <a:lnTo>
                  <a:pt x="6002655" y="3661029"/>
                </a:lnTo>
                <a:close/>
              </a:path>
              <a:path w="6301740" h="4979670">
                <a:moveTo>
                  <a:pt x="6002909" y="29845"/>
                </a:moveTo>
                <a:lnTo>
                  <a:pt x="5991644" y="26162"/>
                </a:lnTo>
                <a:lnTo>
                  <a:pt x="5911723" y="0"/>
                </a:lnTo>
                <a:lnTo>
                  <a:pt x="5915952" y="28282"/>
                </a:lnTo>
                <a:lnTo>
                  <a:pt x="2036953" y="605028"/>
                </a:lnTo>
                <a:lnTo>
                  <a:pt x="2041271" y="633222"/>
                </a:lnTo>
                <a:lnTo>
                  <a:pt x="5920181" y="56591"/>
                </a:lnTo>
                <a:lnTo>
                  <a:pt x="5924423" y="84836"/>
                </a:lnTo>
                <a:lnTo>
                  <a:pt x="6002909" y="29845"/>
                </a:lnTo>
                <a:close/>
              </a:path>
              <a:path w="6301740" h="4979670">
                <a:moveTo>
                  <a:pt x="6003544" y="2820289"/>
                </a:moveTo>
                <a:lnTo>
                  <a:pt x="5975223" y="2806192"/>
                </a:lnTo>
                <a:lnTo>
                  <a:pt x="5917819" y="2777617"/>
                </a:lnTo>
                <a:lnTo>
                  <a:pt x="5917857" y="2806230"/>
                </a:lnTo>
                <a:lnTo>
                  <a:pt x="5443601" y="2808732"/>
                </a:lnTo>
                <a:lnTo>
                  <a:pt x="4393819" y="2828544"/>
                </a:lnTo>
                <a:lnTo>
                  <a:pt x="3643503" y="2857881"/>
                </a:lnTo>
                <a:lnTo>
                  <a:pt x="3394710" y="2872867"/>
                </a:lnTo>
                <a:lnTo>
                  <a:pt x="3258439" y="2883535"/>
                </a:lnTo>
                <a:lnTo>
                  <a:pt x="3173476" y="2891663"/>
                </a:lnTo>
                <a:lnTo>
                  <a:pt x="3104007" y="2900045"/>
                </a:lnTo>
                <a:lnTo>
                  <a:pt x="3050921" y="2908681"/>
                </a:lnTo>
                <a:lnTo>
                  <a:pt x="3005582" y="2921127"/>
                </a:lnTo>
                <a:lnTo>
                  <a:pt x="2990723" y="2931414"/>
                </a:lnTo>
                <a:lnTo>
                  <a:pt x="2990723" y="2935859"/>
                </a:lnTo>
                <a:lnTo>
                  <a:pt x="2988627" y="2937218"/>
                </a:lnTo>
                <a:lnTo>
                  <a:pt x="2990621" y="2935909"/>
                </a:lnTo>
                <a:lnTo>
                  <a:pt x="2990723" y="2931414"/>
                </a:lnTo>
                <a:lnTo>
                  <a:pt x="2988741" y="2936900"/>
                </a:lnTo>
                <a:lnTo>
                  <a:pt x="2986265" y="2938195"/>
                </a:lnTo>
                <a:lnTo>
                  <a:pt x="2979547" y="2940812"/>
                </a:lnTo>
                <a:lnTo>
                  <a:pt x="2980436" y="2940431"/>
                </a:lnTo>
                <a:lnTo>
                  <a:pt x="2970911" y="2943225"/>
                </a:lnTo>
                <a:lnTo>
                  <a:pt x="2971546" y="2943098"/>
                </a:lnTo>
                <a:lnTo>
                  <a:pt x="2960624" y="2945892"/>
                </a:lnTo>
                <a:lnTo>
                  <a:pt x="3015462" y="2945892"/>
                </a:lnTo>
                <a:lnTo>
                  <a:pt x="2960573" y="2945904"/>
                </a:lnTo>
                <a:lnTo>
                  <a:pt x="2960116" y="2946019"/>
                </a:lnTo>
                <a:lnTo>
                  <a:pt x="2960560" y="2945904"/>
                </a:lnTo>
                <a:lnTo>
                  <a:pt x="2959989" y="2946019"/>
                </a:lnTo>
                <a:lnTo>
                  <a:pt x="2946908" y="2948686"/>
                </a:lnTo>
                <a:lnTo>
                  <a:pt x="2947289" y="2948686"/>
                </a:lnTo>
                <a:lnTo>
                  <a:pt x="2931795" y="2951480"/>
                </a:lnTo>
                <a:lnTo>
                  <a:pt x="2932176" y="2951480"/>
                </a:lnTo>
                <a:lnTo>
                  <a:pt x="2914650" y="2954147"/>
                </a:lnTo>
                <a:lnTo>
                  <a:pt x="2914904" y="2954147"/>
                </a:lnTo>
                <a:lnTo>
                  <a:pt x="2895473" y="2957068"/>
                </a:lnTo>
                <a:lnTo>
                  <a:pt x="2895727" y="2956941"/>
                </a:lnTo>
                <a:lnTo>
                  <a:pt x="2874645" y="2959735"/>
                </a:lnTo>
                <a:lnTo>
                  <a:pt x="2874772" y="2959735"/>
                </a:lnTo>
                <a:lnTo>
                  <a:pt x="2851658" y="2962529"/>
                </a:lnTo>
                <a:lnTo>
                  <a:pt x="2851785" y="2962529"/>
                </a:lnTo>
                <a:lnTo>
                  <a:pt x="2827020" y="2965196"/>
                </a:lnTo>
                <a:lnTo>
                  <a:pt x="2827147" y="2965196"/>
                </a:lnTo>
                <a:lnTo>
                  <a:pt x="2800604" y="2967990"/>
                </a:lnTo>
                <a:lnTo>
                  <a:pt x="2800731" y="2967990"/>
                </a:lnTo>
                <a:lnTo>
                  <a:pt x="2772537" y="2970784"/>
                </a:lnTo>
                <a:lnTo>
                  <a:pt x="2677922" y="2978785"/>
                </a:lnTo>
                <a:lnTo>
                  <a:pt x="2607056" y="2983992"/>
                </a:lnTo>
                <a:lnTo>
                  <a:pt x="2529840" y="2989072"/>
                </a:lnTo>
                <a:lnTo>
                  <a:pt x="2358644" y="2998851"/>
                </a:lnTo>
                <a:lnTo>
                  <a:pt x="2063242" y="3012567"/>
                </a:lnTo>
                <a:lnTo>
                  <a:pt x="1486535" y="3031617"/>
                </a:lnTo>
                <a:lnTo>
                  <a:pt x="559689" y="3048000"/>
                </a:lnTo>
                <a:lnTo>
                  <a:pt x="281051" y="3050159"/>
                </a:lnTo>
                <a:lnTo>
                  <a:pt x="0" y="3050794"/>
                </a:lnTo>
                <a:lnTo>
                  <a:pt x="0" y="3079369"/>
                </a:lnTo>
                <a:lnTo>
                  <a:pt x="1102487" y="3068828"/>
                </a:lnTo>
                <a:lnTo>
                  <a:pt x="1844675" y="3049397"/>
                </a:lnTo>
                <a:lnTo>
                  <a:pt x="2266315" y="3032252"/>
                </a:lnTo>
                <a:lnTo>
                  <a:pt x="2531618" y="3017647"/>
                </a:lnTo>
                <a:lnTo>
                  <a:pt x="2680081" y="3007233"/>
                </a:lnTo>
                <a:lnTo>
                  <a:pt x="2775077" y="2999232"/>
                </a:lnTo>
                <a:lnTo>
                  <a:pt x="2830195" y="2993644"/>
                </a:lnTo>
                <a:lnTo>
                  <a:pt x="2878201" y="2988056"/>
                </a:lnTo>
                <a:lnTo>
                  <a:pt x="2919095" y="2982468"/>
                </a:lnTo>
                <a:lnTo>
                  <a:pt x="2966720" y="2973705"/>
                </a:lnTo>
                <a:lnTo>
                  <a:pt x="3005582" y="2960243"/>
                </a:lnTo>
                <a:lnTo>
                  <a:pt x="3009328" y="2957068"/>
                </a:lnTo>
                <a:lnTo>
                  <a:pt x="3012948" y="2954020"/>
                </a:lnTo>
                <a:lnTo>
                  <a:pt x="3029318" y="2943098"/>
                </a:lnTo>
                <a:lnTo>
                  <a:pt x="3032214" y="2942209"/>
                </a:lnTo>
                <a:lnTo>
                  <a:pt x="3032633" y="2942082"/>
                </a:lnTo>
                <a:lnTo>
                  <a:pt x="3031998" y="2942209"/>
                </a:lnTo>
                <a:lnTo>
                  <a:pt x="3037776" y="2940812"/>
                </a:lnTo>
                <a:lnTo>
                  <a:pt x="3038297" y="2940685"/>
                </a:lnTo>
                <a:lnTo>
                  <a:pt x="3043555" y="2939415"/>
                </a:lnTo>
                <a:lnTo>
                  <a:pt x="3043174" y="2939542"/>
                </a:lnTo>
                <a:lnTo>
                  <a:pt x="3043758" y="2939415"/>
                </a:lnTo>
                <a:lnTo>
                  <a:pt x="3056636" y="2936621"/>
                </a:lnTo>
                <a:lnTo>
                  <a:pt x="3056255" y="2936748"/>
                </a:lnTo>
                <a:lnTo>
                  <a:pt x="3056928" y="2936621"/>
                </a:lnTo>
                <a:lnTo>
                  <a:pt x="3061004" y="2935859"/>
                </a:lnTo>
                <a:lnTo>
                  <a:pt x="3067113" y="2934716"/>
                </a:lnTo>
                <a:lnTo>
                  <a:pt x="3071876" y="2933827"/>
                </a:lnTo>
                <a:lnTo>
                  <a:pt x="3071495" y="2933954"/>
                </a:lnTo>
                <a:lnTo>
                  <a:pt x="3072282" y="2933827"/>
                </a:lnTo>
                <a:lnTo>
                  <a:pt x="3088894" y="2931160"/>
                </a:lnTo>
                <a:lnTo>
                  <a:pt x="3088767" y="2931160"/>
                </a:lnTo>
                <a:lnTo>
                  <a:pt x="3108071" y="2928366"/>
                </a:lnTo>
                <a:lnTo>
                  <a:pt x="3107817" y="2928366"/>
                </a:lnTo>
                <a:lnTo>
                  <a:pt x="3129153" y="2925572"/>
                </a:lnTo>
                <a:lnTo>
                  <a:pt x="3128899" y="2925572"/>
                </a:lnTo>
                <a:lnTo>
                  <a:pt x="3151886" y="2922905"/>
                </a:lnTo>
                <a:lnTo>
                  <a:pt x="3151759" y="2922905"/>
                </a:lnTo>
                <a:lnTo>
                  <a:pt x="3176524" y="2920111"/>
                </a:lnTo>
                <a:lnTo>
                  <a:pt x="3176397" y="2920111"/>
                </a:lnTo>
                <a:lnTo>
                  <a:pt x="3203067" y="2917317"/>
                </a:lnTo>
                <a:lnTo>
                  <a:pt x="3202940" y="2917444"/>
                </a:lnTo>
                <a:lnTo>
                  <a:pt x="3204273" y="2917317"/>
                </a:lnTo>
                <a:lnTo>
                  <a:pt x="3261106" y="2911983"/>
                </a:lnTo>
                <a:lnTo>
                  <a:pt x="3325749" y="2906649"/>
                </a:lnTo>
                <a:lnTo>
                  <a:pt x="3556762" y="2891282"/>
                </a:lnTo>
                <a:lnTo>
                  <a:pt x="3738753" y="2881757"/>
                </a:lnTo>
                <a:lnTo>
                  <a:pt x="3940556" y="2872867"/>
                </a:lnTo>
                <a:lnTo>
                  <a:pt x="4770869" y="2847721"/>
                </a:lnTo>
                <a:lnTo>
                  <a:pt x="5722620" y="2835275"/>
                </a:lnTo>
                <a:lnTo>
                  <a:pt x="5917895" y="2834805"/>
                </a:lnTo>
                <a:lnTo>
                  <a:pt x="5917946" y="2863342"/>
                </a:lnTo>
                <a:lnTo>
                  <a:pt x="6003544" y="2820289"/>
                </a:lnTo>
                <a:close/>
              </a:path>
              <a:path w="6301740" h="4979670">
                <a:moveTo>
                  <a:pt x="6301613" y="4957000"/>
                </a:moveTo>
                <a:lnTo>
                  <a:pt x="6298793" y="4954663"/>
                </a:lnTo>
                <a:lnTo>
                  <a:pt x="6227826" y="4895761"/>
                </a:lnTo>
                <a:lnTo>
                  <a:pt x="6221349" y="4923587"/>
                </a:lnTo>
                <a:lnTo>
                  <a:pt x="2429510" y="4037711"/>
                </a:lnTo>
                <a:lnTo>
                  <a:pt x="2422906" y="4065663"/>
                </a:lnTo>
                <a:lnTo>
                  <a:pt x="6214872" y="4951412"/>
                </a:lnTo>
                <a:lnTo>
                  <a:pt x="6208395" y="4979238"/>
                </a:lnTo>
                <a:lnTo>
                  <a:pt x="6301613" y="4957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0742" y="2632697"/>
            <a:ext cx="1967565" cy="123094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Sobre</a:t>
            </a:r>
            <a:r>
              <a:rPr spc="-40" dirty="0"/>
              <a:t> </a:t>
            </a:r>
            <a:r>
              <a:rPr dirty="0"/>
              <a:t>o</a:t>
            </a:r>
            <a:r>
              <a:rPr spc="-15" dirty="0"/>
              <a:t> </a:t>
            </a:r>
            <a:r>
              <a:rPr dirty="0"/>
              <a:t>cuidador</a:t>
            </a:r>
            <a:r>
              <a:rPr spc="-35" dirty="0"/>
              <a:t> 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sua</a:t>
            </a:r>
            <a:r>
              <a:rPr spc="-20" dirty="0"/>
              <a:t> </a:t>
            </a:r>
            <a:r>
              <a:rPr dirty="0"/>
              <a:t>forma</a:t>
            </a:r>
            <a:r>
              <a:rPr spc="-20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10" dirty="0"/>
              <a:t>atuação</a:t>
            </a:r>
          </a:p>
          <a:p>
            <a:pPr marL="12700" marR="6350" algn="just">
              <a:lnSpc>
                <a:spcPct val="100000"/>
              </a:lnSpc>
              <a:spcBef>
                <a:spcPts val="80"/>
              </a:spcBef>
            </a:pP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A</a:t>
            </a:r>
            <a:r>
              <a:rPr sz="1400" b="0" spc="90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Secretaria</a:t>
            </a:r>
            <a:r>
              <a:rPr sz="1400" b="0" spc="150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da</a:t>
            </a:r>
            <a:r>
              <a:rPr sz="1400" b="0" spc="155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Educação</a:t>
            </a:r>
            <a:r>
              <a:rPr sz="1400" b="0" spc="145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já</a:t>
            </a:r>
            <a:r>
              <a:rPr sz="1400" b="0" spc="150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vem</a:t>
            </a:r>
            <a:r>
              <a:rPr sz="1400" b="0" spc="155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disponibilizando</a:t>
            </a:r>
            <a:r>
              <a:rPr sz="1400" b="0" spc="150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202429"/>
                </a:solidFill>
                <a:latin typeface="Arial"/>
                <a:cs typeface="Arial"/>
              </a:rPr>
              <a:t>o</a:t>
            </a:r>
            <a:r>
              <a:rPr sz="1400" b="0" spc="150" dirty="0">
                <a:solidFill>
                  <a:srgbClr val="202429"/>
                </a:solidFill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à</a:t>
            </a:r>
            <a:r>
              <a:rPr sz="1400" b="0" spc="15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higiene,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à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locomoção,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alimentação</a:t>
            </a:r>
            <a:r>
              <a:rPr sz="1400" b="0" spc="150" dirty="0">
                <a:latin typeface="Arial"/>
                <a:cs typeface="Arial"/>
              </a:rPr>
              <a:t> </a:t>
            </a:r>
            <a:r>
              <a:rPr sz="1400" b="0" spc="-50" dirty="0">
                <a:latin typeface="Arial"/>
                <a:cs typeface="Arial"/>
              </a:rPr>
              <a:t>e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300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nas</a:t>
            </a:r>
            <a:r>
              <a:rPr sz="1400" b="0" spc="300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atividades</a:t>
            </a:r>
            <a:r>
              <a:rPr sz="1400" b="0" spc="30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escolares</a:t>
            </a:r>
            <a:r>
              <a:rPr sz="1400" b="0" spc="29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aos</a:t>
            </a:r>
            <a:r>
              <a:rPr sz="1400" b="0" spc="30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estudantes</a:t>
            </a:r>
            <a:r>
              <a:rPr sz="1400" b="0" spc="30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por</a:t>
            </a:r>
            <a:r>
              <a:rPr sz="1400" b="0" spc="29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meio</a:t>
            </a:r>
            <a:r>
              <a:rPr sz="1400" b="0" spc="305" dirty="0">
                <a:latin typeface="Arial"/>
                <a:cs typeface="Arial"/>
              </a:rPr>
              <a:t>  </a:t>
            </a:r>
            <a:r>
              <a:rPr sz="1400" b="0" dirty="0">
                <a:latin typeface="Arial"/>
                <a:cs typeface="Arial"/>
              </a:rPr>
              <a:t>do</a:t>
            </a:r>
            <a:r>
              <a:rPr sz="1400" b="0" spc="305" dirty="0">
                <a:latin typeface="Arial"/>
                <a:cs typeface="Arial"/>
              </a:rPr>
              <a:t>  </a:t>
            </a:r>
            <a:r>
              <a:rPr sz="1400" dirty="0">
                <a:latin typeface="Arial"/>
                <a:cs typeface="Arial"/>
              </a:rPr>
              <a:t>Profissional</a:t>
            </a:r>
            <a:r>
              <a:rPr sz="1400" spc="305" dirty="0">
                <a:latin typeface="Arial"/>
                <a:cs typeface="Arial"/>
              </a:rPr>
              <a:t> 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95" dirty="0">
                <a:latin typeface="Arial"/>
                <a:cs typeface="Arial"/>
              </a:rPr>
              <a:t>  </a:t>
            </a:r>
            <a:r>
              <a:rPr sz="1400" spc="-10" dirty="0">
                <a:latin typeface="Arial"/>
                <a:cs typeface="Arial"/>
              </a:rPr>
              <a:t>Apoio Escolar/cuidador</a:t>
            </a:r>
            <a:r>
              <a:rPr sz="1400" b="0" spc="-10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b="0" dirty="0">
                <a:latin typeface="Arial"/>
                <a:cs typeface="Arial"/>
              </a:rPr>
              <a:t>No</a:t>
            </a:r>
            <a:r>
              <a:rPr sz="1400" b="0" spc="23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intuito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aprimorar</a:t>
            </a:r>
            <a:r>
              <a:rPr sz="1400" b="0" spc="2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esse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serviço,</a:t>
            </a:r>
            <a:r>
              <a:rPr sz="1400" b="0" spc="2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o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Decreto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nº</a:t>
            </a:r>
            <a:r>
              <a:rPr sz="1400" b="0" spc="2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67.635/23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traz</a:t>
            </a:r>
            <a:r>
              <a:rPr sz="1400" b="0" spc="2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divisão</a:t>
            </a:r>
            <a:r>
              <a:rPr sz="1400" b="0" spc="25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da</a:t>
            </a:r>
            <a:r>
              <a:rPr sz="1400" b="0" spc="240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responsabilidade </a:t>
            </a:r>
            <a:r>
              <a:rPr sz="1400" b="0" dirty="0">
                <a:latin typeface="Arial"/>
                <a:cs typeface="Arial"/>
              </a:rPr>
              <a:t>desse</a:t>
            </a:r>
            <a:r>
              <a:rPr sz="1400" b="0" spc="4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43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em</a:t>
            </a:r>
            <a:r>
              <a:rPr sz="1400" b="0" spc="4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dois</a:t>
            </a:r>
            <a:r>
              <a:rPr sz="1400" b="0" spc="4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profissionais</a:t>
            </a:r>
            <a:r>
              <a:rPr sz="1400" b="0" spc="4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trazendo</a:t>
            </a:r>
            <a:r>
              <a:rPr sz="1400" b="0" spc="43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uma</a:t>
            </a:r>
            <a:r>
              <a:rPr sz="1400" b="0" spc="4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nova</a:t>
            </a:r>
            <a:r>
              <a:rPr sz="1400" b="0" spc="43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denominação,</a:t>
            </a:r>
            <a:r>
              <a:rPr sz="1400" b="0" spc="43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sendo</a:t>
            </a:r>
            <a:r>
              <a:rPr sz="1400" b="0" spc="434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elas:</a:t>
            </a:r>
            <a:r>
              <a:rPr sz="1400" b="0" spc="4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Serviço</a:t>
            </a:r>
            <a:r>
              <a:rPr sz="1400" b="0" spc="440" dirty="0">
                <a:latin typeface="Arial"/>
                <a:cs typeface="Arial"/>
              </a:rPr>
              <a:t> </a:t>
            </a:r>
            <a:r>
              <a:rPr sz="1400" b="0" spc="-25" dirty="0">
                <a:latin typeface="Arial"/>
                <a:cs typeface="Arial"/>
              </a:rPr>
              <a:t>de </a:t>
            </a:r>
            <a:r>
              <a:rPr sz="1400" b="0" dirty="0">
                <a:latin typeface="Arial"/>
                <a:cs typeface="Arial"/>
              </a:rPr>
              <a:t>Profissional</a:t>
            </a:r>
            <a:r>
              <a:rPr sz="1400" b="0" spc="15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Escolar</a:t>
            </a:r>
            <a:r>
              <a:rPr sz="1400" b="0" spc="1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-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Atividades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Vida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Diária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-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PAE/AVD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Serviço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4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Profissional</a:t>
            </a:r>
            <a:r>
              <a:rPr sz="1400" b="0" spc="155" dirty="0">
                <a:latin typeface="Arial"/>
                <a:cs typeface="Arial"/>
              </a:rPr>
              <a:t> </a:t>
            </a:r>
            <a:r>
              <a:rPr sz="1400" b="0" spc="-25" dirty="0">
                <a:latin typeface="Arial"/>
                <a:cs typeface="Arial"/>
              </a:rPr>
              <a:t>de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-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Escolar</a:t>
            </a:r>
            <a:r>
              <a:rPr sz="1400" b="0" spc="-3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-</a:t>
            </a:r>
            <a:r>
              <a:rPr sz="1400" b="0" spc="-9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Atividades</a:t>
            </a:r>
            <a:r>
              <a:rPr sz="1400" b="0" spc="-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Escolares</a:t>
            </a:r>
            <a:r>
              <a:rPr sz="1400" b="0" spc="-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-</a:t>
            </a:r>
            <a:r>
              <a:rPr sz="1400" b="0" spc="-10" dirty="0">
                <a:latin typeface="Arial"/>
                <a:cs typeface="Arial"/>
              </a:rPr>
              <a:t> PAE/AE;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</a:pPr>
            <a:r>
              <a:rPr sz="1400" b="0" dirty="0">
                <a:latin typeface="Arial"/>
                <a:cs typeface="Arial"/>
              </a:rPr>
              <a:t>Lembrando</a:t>
            </a:r>
            <a:r>
              <a:rPr sz="1400" b="0" spc="26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que</a:t>
            </a:r>
            <a:r>
              <a:rPr sz="1400" b="0" spc="25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“Os</a:t>
            </a:r>
            <a:r>
              <a:rPr sz="1400" b="0" i="1" spc="26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serviços</a:t>
            </a:r>
            <a:r>
              <a:rPr sz="1400" b="0" i="1" spc="26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ofertados</a:t>
            </a:r>
            <a:r>
              <a:rPr sz="1400" b="0" i="1" spc="27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aos</a:t>
            </a:r>
            <a:r>
              <a:rPr sz="1400" b="0" i="1" spc="26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estudantes</a:t>
            </a:r>
            <a:r>
              <a:rPr sz="1400" b="0" i="1" spc="27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da</a:t>
            </a:r>
            <a:r>
              <a:rPr sz="1400" b="0" i="1" spc="26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rede</a:t>
            </a:r>
            <a:r>
              <a:rPr sz="1400" b="0" i="1" spc="26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estadual</a:t>
            </a:r>
            <a:r>
              <a:rPr sz="1400" b="0" i="1" spc="26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de</a:t>
            </a:r>
            <a:r>
              <a:rPr sz="1400" b="0" i="1" spc="254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ensino,</a:t>
            </a:r>
            <a:r>
              <a:rPr sz="1400" b="0" i="1" spc="26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na</a:t>
            </a:r>
            <a:r>
              <a:rPr sz="1400" b="0" i="1" spc="254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data</a:t>
            </a:r>
            <a:r>
              <a:rPr sz="1400" b="0" i="1" spc="254" dirty="0">
                <a:latin typeface="Arial"/>
                <a:cs typeface="Arial"/>
              </a:rPr>
              <a:t> </a:t>
            </a:r>
            <a:r>
              <a:rPr sz="1400" b="0" i="1" spc="-25" dirty="0">
                <a:latin typeface="Arial"/>
                <a:cs typeface="Arial"/>
              </a:rPr>
              <a:t>da </a:t>
            </a:r>
            <a:r>
              <a:rPr sz="1400" b="0" i="1" dirty="0">
                <a:latin typeface="Arial"/>
                <a:cs typeface="Arial"/>
              </a:rPr>
              <a:t>publicação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deste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decreto,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serão</a:t>
            </a:r>
            <a:r>
              <a:rPr sz="1400" b="0" i="1" spc="-4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mantidos</a:t>
            </a:r>
            <a:r>
              <a:rPr sz="1400" b="0" i="1" spc="-3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durante</a:t>
            </a:r>
            <a:r>
              <a:rPr sz="1400" b="0" i="1" spc="-4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o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período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de</a:t>
            </a:r>
            <a:r>
              <a:rPr sz="1400" b="0" i="1" spc="-5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transição</a:t>
            </a:r>
            <a:r>
              <a:rPr sz="1400" b="0" i="1" spc="-5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necessário</a:t>
            </a:r>
            <a:r>
              <a:rPr sz="1400" b="0" i="1" spc="-4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à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adequação</a:t>
            </a:r>
            <a:r>
              <a:rPr sz="1400" b="0" i="1" spc="-35" dirty="0">
                <a:latin typeface="Arial"/>
                <a:cs typeface="Arial"/>
              </a:rPr>
              <a:t> </a:t>
            </a:r>
            <a:r>
              <a:rPr sz="1400" b="0" i="1" spc="-25" dirty="0">
                <a:latin typeface="Arial"/>
                <a:cs typeface="Arial"/>
              </a:rPr>
              <a:t>ou </a:t>
            </a:r>
            <a:r>
              <a:rPr sz="1400" b="0" i="1" dirty="0">
                <a:latin typeface="Arial"/>
                <a:cs typeface="Arial"/>
              </a:rPr>
              <a:t>à</a:t>
            </a:r>
            <a:r>
              <a:rPr sz="1400" b="0" i="1" spc="-3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implementação</a:t>
            </a:r>
            <a:r>
              <a:rPr sz="1400" b="0" i="1" spc="-6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das</a:t>
            </a:r>
            <a:r>
              <a:rPr sz="1400" b="0" i="1" spc="-20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novas</a:t>
            </a:r>
            <a:r>
              <a:rPr sz="1400" b="0" i="1" spc="-55" dirty="0">
                <a:latin typeface="Arial"/>
                <a:cs typeface="Arial"/>
              </a:rPr>
              <a:t> </a:t>
            </a:r>
            <a:r>
              <a:rPr sz="1400" b="0" i="1" dirty="0">
                <a:latin typeface="Arial"/>
                <a:cs typeface="Arial"/>
              </a:rPr>
              <a:t>ações”</a:t>
            </a:r>
            <a:r>
              <a:rPr sz="1400" b="0" dirty="0">
                <a:latin typeface="Arial"/>
                <a:cs typeface="Arial"/>
              </a:rPr>
              <a:t>,</a:t>
            </a:r>
            <a:r>
              <a:rPr sz="1400" b="0" spc="-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conforme</a:t>
            </a:r>
            <a:r>
              <a:rPr sz="1400" b="0" spc="-7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artigo</a:t>
            </a:r>
            <a:r>
              <a:rPr sz="1400" b="0" spc="-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21</a:t>
            </a:r>
            <a:r>
              <a:rPr sz="1400" b="0" spc="-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do</a:t>
            </a:r>
            <a:r>
              <a:rPr sz="1400" b="0" spc="-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Decreto</a:t>
            </a:r>
            <a:r>
              <a:rPr sz="1400" b="0" spc="-5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Nº</a:t>
            </a:r>
            <a:r>
              <a:rPr sz="1400" b="0" spc="-15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67.635/2023;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Arial"/>
              <a:cs typeface="Arial"/>
            </a:endParaRPr>
          </a:p>
          <a:p>
            <a:pPr marL="12700" marR="5080" algn="just">
              <a:lnSpc>
                <a:spcPct val="98900"/>
              </a:lnSpc>
            </a:pPr>
            <a:r>
              <a:rPr sz="1400" b="0" dirty="0">
                <a:latin typeface="Arial"/>
                <a:cs typeface="Arial"/>
              </a:rPr>
              <a:t>Sobre</a:t>
            </a:r>
            <a:r>
              <a:rPr sz="1400" b="0" spc="8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proposta</a:t>
            </a:r>
            <a:r>
              <a:rPr sz="1400" b="0" spc="9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8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divisão</a:t>
            </a:r>
            <a:r>
              <a:rPr sz="1400" b="0" spc="9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desse</a:t>
            </a:r>
            <a:r>
              <a:rPr sz="1400" b="0" spc="8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serviço</a:t>
            </a:r>
            <a:r>
              <a:rPr sz="1400" b="0" spc="9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em</a:t>
            </a:r>
            <a:r>
              <a:rPr sz="1400" b="0" spc="9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dois</a:t>
            </a:r>
            <a:r>
              <a:rPr sz="1400" b="0" spc="9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profissionais,</a:t>
            </a:r>
            <a:r>
              <a:rPr sz="1400" b="0" spc="10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informamos</a:t>
            </a:r>
            <a:r>
              <a:rPr sz="1400" b="0" spc="9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que</a:t>
            </a:r>
            <a:r>
              <a:rPr sz="1400" b="0" spc="8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o</a:t>
            </a:r>
            <a:r>
              <a:rPr sz="1400" b="0" spc="100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aperfeiçoamento </a:t>
            </a:r>
            <a:r>
              <a:rPr sz="1400" b="0" dirty="0">
                <a:latin typeface="Arial"/>
                <a:cs typeface="Arial"/>
              </a:rPr>
              <a:t>do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papel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profissional</a:t>
            </a:r>
            <a:r>
              <a:rPr sz="1400" b="0" spc="1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apoio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escolar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se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dará</a:t>
            </a:r>
            <a:r>
              <a:rPr sz="1400" b="0" spc="1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por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meio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um</a:t>
            </a:r>
            <a:r>
              <a:rPr sz="1400" b="0" spc="12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novo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Termo</a:t>
            </a:r>
            <a:r>
              <a:rPr sz="1400" b="0" spc="12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</a:t>
            </a:r>
            <a:r>
              <a:rPr sz="1400" b="0" spc="1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Referência</a:t>
            </a:r>
            <a:r>
              <a:rPr sz="1400" b="0" spc="135" dirty="0">
                <a:latin typeface="Arial"/>
                <a:cs typeface="Arial"/>
              </a:rPr>
              <a:t> </a:t>
            </a:r>
            <a:r>
              <a:rPr sz="1400" b="0" spc="-25" dirty="0">
                <a:latin typeface="Arial"/>
                <a:cs typeface="Arial"/>
              </a:rPr>
              <a:t>que </a:t>
            </a:r>
            <a:r>
              <a:rPr sz="1400" b="0" dirty="0">
                <a:latin typeface="Arial"/>
                <a:cs typeface="Arial"/>
              </a:rPr>
              <a:t>está</a:t>
            </a:r>
            <a:r>
              <a:rPr sz="1400" b="0" spc="-3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em</a:t>
            </a:r>
            <a:r>
              <a:rPr sz="1400" b="0" spc="-15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construção.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MOMENTO</a:t>
            </a:r>
            <a:r>
              <a:rPr spc="-225" dirty="0"/>
              <a:t> </a:t>
            </a:r>
            <a:r>
              <a:rPr spc="-320" dirty="0"/>
              <a:t>DE</a:t>
            </a:r>
            <a:r>
              <a:rPr spc="-210" dirty="0"/>
              <a:t> </a:t>
            </a:r>
            <a:r>
              <a:rPr spc="-355" dirty="0"/>
              <a:t>ESTUDOS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45957" y="2034447"/>
            <a:ext cx="5540845" cy="22943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24941" y="1485391"/>
            <a:ext cx="3752215" cy="307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Atenção...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marL="12700" marR="5080" algn="just">
              <a:lnSpc>
                <a:spcPct val="150000"/>
              </a:lnSpc>
              <a:tabLst>
                <a:tab pos="830580" algn="l"/>
                <a:tab pos="2633980" algn="l"/>
              </a:tabLst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39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39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39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aluno</a:t>
            </a:r>
            <a:r>
              <a:rPr sz="1800" spc="40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é</a:t>
            </a:r>
            <a:r>
              <a:rPr sz="1800" spc="39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elegível</a:t>
            </a:r>
            <a:r>
              <a:rPr sz="1800" spc="40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para</a:t>
            </a:r>
            <a:r>
              <a:rPr sz="1800" spc="390" dirty="0">
                <a:latin typeface="Calibri"/>
                <a:cs typeface="Calibri"/>
              </a:rPr>
              <a:t>  </a:t>
            </a:r>
            <a:r>
              <a:rPr sz="1800" spc="-50" dirty="0">
                <a:latin typeface="Calibri"/>
                <a:cs typeface="Calibri"/>
              </a:rPr>
              <a:t>o </a:t>
            </a:r>
            <a:r>
              <a:rPr sz="1800" dirty="0">
                <a:latin typeface="Calibri"/>
                <a:cs typeface="Calibri"/>
              </a:rPr>
              <a:t>Atendimento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Educacional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Especializado, </a:t>
            </a:r>
            <a:r>
              <a:rPr sz="1800" dirty="0">
                <a:latin typeface="Calibri"/>
                <a:cs typeface="Calibri"/>
              </a:rPr>
              <a:t>por</a:t>
            </a:r>
            <a:r>
              <a:rPr sz="1800" spc="32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que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até</a:t>
            </a:r>
            <a:r>
              <a:rPr sz="1800" spc="33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33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momento</a:t>
            </a:r>
            <a:r>
              <a:rPr sz="1800" spc="33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não</a:t>
            </a:r>
            <a:r>
              <a:rPr sz="1800" spc="330" dirty="0">
                <a:latin typeface="Calibri"/>
                <a:cs typeface="Calibri"/>
              </a:rPr>
              <a:t>  </a:t>
            </a:r>
            <a:r>
              <a:rPr sz="1800" spc="-25" dirty="0">
                <a:latin typeface="Calibri"/>
                <a:cs typeface="Calibri"/>
              </a:rPr>
              <a:t>há </a:t>
            </a:r>
            <a:r>
              <a:rPr sz="1800" dirty="0">
                <a:latin typeface="Calibri"/>
                <a:cs typeface="Calibri"/>
              </a:rPr>
              <a:t>Avaliação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Pedagógica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Inicial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Plano </a:t>
            </a:r>
            <a:r>
              <a:rPr sz="1800" spc="-25" dirty="0">
                <a:latin typeface="Calibri"/>
                <a:cs typeface="Calibri"/>
              </a:rPr>
              <a:t>de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Atendimento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Educacional Especializado?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941" y="4614545"/>
            <a:ext cx="3753485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4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Que</a:t>
            </a:r>
            <a:r>
              <a:rPr sz="1800" spc="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impedimentos</a:t>
            </a:r>
            <a:r>
              <a:rPr sz="1800" spc="5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dificuldades</a:t>
            </a:r>
            <a:r>
              <a:rPr sz="1800" spc="50" dirty="0">
                <a:latin typeface="Calibri"/>
                <a:cs typeface="Calibri"/>
              </a:rPr>
              <a:t>  </a:t>
            </a:r>
            <a:r>
              <a:rPr sz="1800" spc="-50" dirty="0">
                <a:latin typeface="Calibri"/>
                <a:cs typeface="Calibri"/>
              </a:rPr>
              <a:t>a </a:t>
            </a:r>
            <a:r>
              <a:rPr sz="1800" dirty="0">
                <a:latin typeface="Calibri"/>
                <a:cs typeface="Calibri"/>
              </a:rPr>
              <a:t>Diretoria</a:t>
            </a:r>
            <a:r>
              <a:rPr sz="1800" spc="21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22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Ensino</a:t>
            </a:r>
            <a:r>
              <a:rPr sz="1800" spc="21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tem</a:t>
            </a:r>
            <a:r>
              <a:rPr sz="1800" spc="225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enfrentado </a:t>
            </a:r>
            <a:r>
              <a:rPr sz="1800" dirty="0">
                <a:latin typeface="Calibri"/>
                <a:cs typeface="Calibri"/>
              </a:rPr>
              <a:t>nesse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aspecto?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7682" y="4554473"/>
            <a:ext cx="4491355" cy="1199515"/>
          </a:xfrm>
          <a:prstGeom prst="rect">
            <a:avLst/>
          </a:prstGeom>
          <a:solidFill>
            <a:srgbClr val="AEABAB"/>
          </a:solidFill>
          <a:ln w="19050">
            <a:solidFill>
              <a:srgbClr val="FF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EXEMPLOS: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spcBef>
                <a:spcPts val="5"/>
              </a:spcBef>
              <a:buFont typeface="Calibri"/>
              <a:buChar char="-"/>
              <a:tabLst>
                <a:tab pos="377190" algn="l"/>
              </a:tabLst>
            </a:pP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ALUNO</a:t>
            </a:r>
            <a:r>
              <a:rPr sz="1800" i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FALTOSO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Font typeface="Calibri"/>
              <a:buChar char="-"/>
              <a:tabLst>
                <a:tab pos="377190" algn="l"/>
              </a:tabLst>
            </a:pPr>
            <a:r>
              <a:rPr sz="1800" i="1" dirty="0">
                <a:solidFill>
                  <a:srgbClr val="FF0000"/>
                </a:solidFill>
                <a:latin typeface="Calibri"/>
                <a:cs typeface="Calibri"/>
              </a:rPr>
              <a:t>RECUSA</a:t>
            </a:r>
            <a:r>
              <a:rPr sz="1800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8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RESPONSÁVEL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Font typeface="Calibri"/>
              <a:buChar char="-"/>
              <a:tabLst>
                <a:tab pos="377190" algn="l"/>
              </a:tabLst>
            </a:pP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ATESTADO</a:t>
            </a:r>
            <a:r>
              <a:rPr sz="1800" i="1" spc="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MÉDICO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9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Referência</a:t>
            </a:r>
            <a:r>
              <a:rPr spc="-165" dirty="0"/>
              <a:t> </a:t>
            </a:r>
            <a:r>
              <a:rPr spc="-160" dirty="0"/>
              <a:t>Bibliográfica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201" y="1355704"/>
            <a:ext cx="9739630" cy="2494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800" dirty="0">
                <a:latin typeface="Calibri"/>
                <a:cs typeface="Calibri"/>
              </a:rPr>
              <a:t>SÃO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PAULO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(Estado).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Decreto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nº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67.635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06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abril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2023.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Dispõe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sobre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Educação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Especial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na </a:t>
            </a:r>
            <a:r>
              <a:rPr sz="1800" dirty="0">
                <a:latin typeface="Calibri"/>
                <a:cs typeface="Calibri"/>
              </a:rPr>
              <a:t>Rede</a:t>
            </a:r>
            <a:r>
              <a:rPr sz="1800" spc="3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estadual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3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Ensino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dá</a:t>
            </a:r>
            <a:r>
              <a:rPr sz="1800" spc="3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providências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Correlatas.</a:t>
            </a:r>
            <a:r>
              <a:rPr sz="1800" spc="33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São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Paulo,</a:t>
            </a:r>
            <a:r>
              <a:rPr sz="1800" spc="3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2023.</a:t>
            </a:r>
            <a:r>
              <a:rPr sz="1800" spc="34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Disponível</a:t>
            </a:r>
            <a:r>
              <a:rPr sz="1800" spc="335" dirty="0">
                <a:latin typeface="Calibri"/>
                <a:cs typeface="Calibri"/>
              </a:rPr>
              <a:t>  </a:t>
            </a:r>
            <a:r>
              <a:rPr sz="1800" spc="-25" dirty="0">
                <a:latin typeface="Calibri"/>
                <a:cs typeface="Calibri"/>
              </a:rPr>
              <a:t>em: 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https: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//w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ww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.al.sp.gov.br/repositorio/legislacao/decreto/2023/decreto-67635-06.04.2023.html</a:t>
            </a:r>
            <a:r>
              <a:rPr sz="1800" spc="-10" dirty="0">
                <a:latin typeface="Calibri"/>
                <a:cs typeface="Calibri"/>
                <a:hlinkClick r:id="rId2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SÃO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PAULO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(Estado).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Política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Educação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Especial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Estado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São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Paulo.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São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Paulo,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2021.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Disponível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em:</a:t>
            </a:r>
            <a:r>
              <a:rPr sz="1800" spc="450" dirty="0">
                <a:latin typeface="Calibri"/>
                <a:cs typeface="Calibri"/>
              </a:rPr>
              <a:t> </a:t>
            </a:r>
            <a:r>
              <a:rPr sz="18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https:</a:t>
            </a:r>
            <a:r>
              <a:rPr sz="18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//w</a:t>
            </a:r>
            <a:r>
              <a:rPr sz="18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ww</a:t>
            </a:r>
            <a:r>
              <a:rPr sz="18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.educacao.sp.gov.br/wp-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content/uploads/2021/09/PEE-SP-DOCUMENTO-OFICIAL.pdf</a:t>
            </a:r>
            <a:r>
              <a:rPr sz="1800" spc="-10" dirty="0">
                <a:latin typeface="Calibri"/>
                <a:cs typeface="Calibri"/>
                <a:hlinkClick r:id="rId3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887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Office Theme</vt:lpstr>
      <vt:lpstr>MOMENTO DE ESTUDOS</vt:lpstr>
      <vt:lpstr>MOMENTO DE ESTUDOS</vt:lpstr>
      <vt:lpstr>MOMENTO DE ESTUDOS</vt:lpstr>
      <vt:lpstr>MOMENTO DE ESTUDOS</vt:lpstr>
      <vt:lpstr>MOMENTO DE ESTUDOS</vt:lpstr>
      <vt:lpstr>MOMENTO DE ESTUDOS</vt:lpstr>
      <vt:lpstr>MOMENTO DE ESTUDOS</vt:lpstr>
      <vt:lpstr>Referência Bibliográfica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Claudia Cones Correa De Oliveira</cp:lastModifiedBy>
  <cp:revision>2</cp:revision>
  <dcterms:created xsi:type="dcterms:W3CDTF">2023-06-27T18:37:07Z</dcterms:created>
  <dcterms:modified xsi:type="dcterms:W3CDTF">2023-06-27T18:38:47Z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2023-06-23T00:00:00Z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2023-06-23T00:00:00Z</vt:filetime>
  </property>
</Properties>
</file>