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70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3" r:id="rId12"/>
    <p:sldId id="272" r:id="rId13"/>
    <p:sldId id="266" r:id="rId14"/>
    <p:sldId id="267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2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9E628-324C-4BB1-AA74-4DC50942AAD4}" v="3" dt="2023-06-27T14:04:08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02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ange Pascoal Bailão" userId="d52b119a-ba95-4941-bab6-9327f54cf288" providerId="ADAL" clId="{08D9E628-324C-4BB1-AA74-4DC50942AAD4}"/>
    <pc:docChg chg="undo custSel delSld modSld">
      <pc:chgData name="Solange Pascoal Bailão" userId="d52b119a-ba95-4941-bab6-9327f54cf288" providerId="ADAL" clId="{08D9E628-324C-4BB1-AA74-4DC50942AAD4}" dt="2023-06-27T18:29:49.321" v="22" actId="47"/>
      <pc:docMkLst>
        <pc:docMk/>
      </pc:docMkLst>
      <pc:sldChg chg="modSp">
        <pc:chgData name="Solange Pascoal Bailão" userId="d52b119a-ba95-4941-bab6-9327f54cf288" providerId="ADAL" clId="{08D9E628-324C-4BB1-AA74-4DC50942AAD4}" dt="2023-06-27T14:04:08.428" v="21" actId="20577"/>
        <pc:sldMkLst>
          <pc:docMk/>
          <pc:sldMk cId="1721987092" sldId="257"/>
        </pc:sldMkLst>
        <pc:graphicFrameChg chg="mod">
          <ac:chgData name="Solange Pascoal Bailão" userId="d52b119a-ba95-4941-bab6-9327f54cf288" providerId="ADAL" clId="{08D9E628-324C-4BB1-AA74-4DC50942AAD4}" dt="2023-06-27T14:04:08.428" v="21" actId="20577"/>
          <ac:graphicFrameMkLst>
            <pc:docMk/>
            <pc:sldMk cId="1721987092" sldId="257"/>
            <ac:graphicFrameMk id="2056" creationId="{5EAE6356-A8CE-BA43-8BE6-4120EB7D1877}"/>
          </ac:graphicFrameMkLst>
        </pc:graphicFrameChg>
      </pc:sldChg>
      <pc:sldChg chg="modSp mod">
        <pc:chgData name="Solange Pascoal Bailão" userId="d52b119a-ba95-4941-bab6-9327f54cf288" providerId="ADAL" clId="{08D9E628-324C-4BB1-AA74-4DC50942AAD4}" dt="2023-06-27T14:03:24.929" v="18" actId="20577"/>
        <pc:sldMkLst>
          <pc:docMk/>
          <pc:sldMk cId="1432710586" sldId="258"/>
        </pc:sldMkLst>
        <pc:spChg chg="mod">
          <ac:chgData name="Solange Pascoal Bailão" userId="d52b119a-ba95-4941-bab6-9327f54cf288" providerId="ADAL" clId="{08D9E628-324C-4BB1-AA74-4DC50942AAD4}" dt="2023-06-27T14:03:24.929" v="18" actId="20577"/>
          <ac:spMkLst>
            <pc:docMk/>
            <pc:sldMk cId="1432710586" sldId="258"/>
            <ac:spMk id="7" creationId="{17D41BEF-BAFA-EA42-4454-7DD2C91DAE55}"/>
          </ac:spMkLst>
        </pc:spChg>
      </pc:sldChg>
      <pc:sldChg chg="del">
        <pc:chgData name="Solange Pascoal Bailão" userId="d52b119a-ba95-4941-bab6-9327f54cf288" providerId="ADAL" clId="{08D9E628-324C-4BB1-AA74-4DC50942AAD4}" dt="2023-06-27T18:29:49.321" v="22" actId="47"/>
        <pc:sldMkLst>
          <pc:docMk/>
          <pc:sldMk cId="1138441039" sldId="268"/>
        </pc:sldMkLst>
      </pc:sldChg>
    </pc:docChg>
  </pc:docChgLst>
  <pc:docChgLst>
    <pc:chgData name="Solange Pascoal Bailão" userId="d52b119a-ba95-4941-bab6-9327f54cf288" providerId="ADAL" clId="{717A4436-E74E-44AE-9083-7662FF3D5710}"/>
    <pc:docChg chg="undo redo custSel addSld delSld modSld sldOrd modMainMaster">
      <pc:chgData name="Solange Pascoal Bailão" userId="d52b119a-ba95-4941-bab6-9327f54cf288" providerId="ADAL" clId="{717A4436-E74E-44AE-9083-7662FF3D5710}" dt="2023-06-26T17:43:51.648" v="3958" actId="313"/>
      <pc:docMkLst>
        <pc:docMk/>
      </pc:docMkLst>
      <pc:sldChg chg="addSp delSp modSp del mod setBg">
        <pc:chgData name="Solange Pascoal Bailão" userId="d52b119a-ba95-4941-bab6-9327f54cf288" providerId="ADAL" clId="{717A4436-E74E-44AE-9083-7662FF3D5710}" dt="2023-06-12T16:29:07.865" v="2863" actId="47"/>
        <pc:sldMkLst>
          <pc:docMk/>
          <pc:sldMk cId="2310794246" sldId="256"/>
        </pc:sldMkLst>
        <pc:spChg chg="add del">
          <ac:chgData name="Solange Pascoal Bailão" userId="d52b119a-ba95-4941-bab6-9327f54cf288" providerId="ADAL" clId="{717A4436-E74E-44AE-9083-7662FF3D5710}" dt="2023-06-12T12:31:50.225" v="510" actId="26606"/>
          <ac:spMkLst>
            <pc:docMk/>
            <pc:sldMk cId="2310794246" sldId="256"/>
            <ac:spMk id="10" creationId="{9A5A698B-F644-41A9-BD67-6316EDB7A951}"/>
          </ac:spMkLst>
        </pc:spChg>
        <pc:spChg chg="add del">
          <ac:chgData name="Solange Pascoal Bailão" userId="d52b119a-ba95-4941-bab6-9327f54cf288" providerId="ADAL" clId="{717A4436-E74E-44AE-9083-7662FF3D5710}" dt="2023-06-12T12:32:45.391" v="514" actId="26606"/>
          <ac:spMkLst>
            <pc:docMk/>
            <pc:sldMk cId="2310794246" sldId="256"/>
            <ac:spMk id="14" creationId="{673579CE-7415-4C2A-B6EB-8F95E933EA5D}"/>
          </ac:spMkLst>
        </pc:spChg>
        <pc:spChg chg="add del">
          <ac:chgData name="Solange Pascoal Bailão" userId="d52b119a-ba95-4941-bab6-9327f54cf288" providerId="ADAL" clId="{717A4436-E74E-44AE-9083-7662FF3D5710}" dt="2023-06-12T12:31:50.225" v="510" actId="26606"/>
          <ac:spMkLst>
            <pc:docMk/>
            <pc:sldMk cId="2310794246" sldId="256"/>
            <ac:spMk id="16" creationId="{35E7CCC3-B903-495C-835D-87A78FB05A01}"/>
          </ac:spMkLst>
        </pc:spChg>
        <pc:spChg chg="add del">
          <ac:chgData name="Solange Pascoal Bailão" userId="d52b119a-ba95-4941-bab6-9327f54cf288" providerId="ADAL" clId="{717A4436-E74E-44AE-9083-7662FF3D5710}" dt="2023-06-12T12:31:50.225" v="510" actId="26606"/>
          <ac:spMkLst>
            <pc:docMk/>
            <pc:sldMk cId="2310794246" sldId="256"/>
            <ac:spMk id="18" creationId="{584170D1-B32B-4D7D-AA30-9D84747A0574}"/>
          </ac:spMkLst>
        </pc:spChg>
        <pc:spChg chg="add del">
          <ac:chgData name="Solange Pascoal Bailão" userId="d52b119a-ba95-4941-bab6-9327f54cf288" providerId="ADAL" clId="{717A4436-E74E-44AE-9083-7662FF3D5710}" dt="2023-06-12T12:32:45.391" v="514" actId="26606"/>
          <ac:spMkLst>
            <pc:docMk/>
            <pc:sldMk cId="2310794246" sldId="256"/>
            <ac:spMk id="20" creationId="{CCF149C3-E4A6-43E8-809C-26C3EAD8AF1C}"/>
          </ac:spMkLst>
        </pc:spChg>
        <pc:spChg chg="add del">
          <ac:chgData name="Solange Pascoal Bailão" userId="d52b119a-ba95-4941-bab6-9327f54cf288" providerId="ADAL" clId="{717A4436-E74E-44AE-9083-7662FF3D5710}" dt="2023-06-12T12:32:45.391" v="514" actId="26606"/>
          <ac:spMkLst>
            <pc:docMk/>
            <pc:sldMk cId="2310794246" sldId="256"/>
            <ac:spMk id="21" creationId="{EAC0A162-6354-4C2A-94DE-5E6F0C08C2ED}"/>
          </ac:spMkLst>
        </pc:spChg>
        <pc:spChg chg="add del">
          <ac:chgData name="Solange Pascoal Bailão" userId="d52b119a-ba95-4941-bab6-9327f54cf288" providerId="ADAL" clId="{717A4436-E74E-44AE-9083-7662FF3D5710}" dt="2023-06-12T12:32:45.391" v="514" actId="26606"/>
          <ac:spMkLst>
            <pc:docMk/>
            <pc:sldMk cId="2310794246" sldId="256"/>
            <ac:spMk id="22" creationId="{CD23D7BD-C07A-4E13-B6D4-6BDDC6C9D9D7}"/>
          </ac:spMkLst>
        </pc:spChg>
        <pc:grpChg chg="add del">
          <ac:chgData name="Solange Pascoal Bailão" userId="d52b119a-ba95-4941-bab6-9327f54cf288" providerId="ADAL" clId="{717A4436-E74E-44AE-9083-7662FF3D5710}" dt="2023-06-12T12:31:50.225" v="510" actId="26606"/>
          <ac:grpSpMkLst>
            <pc:docMk/>
            <pc:sldMk cId="2310794246" sldId="256"/>
            <ac:grpSpMk id="12" creationId="{BA916D8B-8E5E-442C-93D2-F10B324962F3}"/>
          </ac:grpSpMkLst>
        </pc:grpChg>
        <pc:picChg chg="add del mod">
          <ac:chgData name="Solange Pascoal Bailão" userId="d52b119a-ba95-4941-bab6-9327f54cf288" providerId="ADAL" clId="{717A4436-E74E-44AE-9083-7662FF3D5710}" dt="2023-06-12T12:34:15.666" v="526" actId="21"/>
          <ac:picMkLst>
            <pc:docMk/>
            <pc:sldMk cId="2310794246" sldId="256"/>
            <ac:picMk id="2" creationId="{ED4C0993-FE7A-02DD-2814-565178686ABB}"/>
          </ac:picMkLst>
        </pc:picChg>
        <pc:picChg chg="mod ord">
          <ac:chgData name="Solange Pascoal Bailão" userId="d52b119a-ba95-4941-bab6-9327f54cf288" providerId="ADAL" clId="{717A4436-E74E-44AE-9083-7662FF3D5710}" dt="2023-06-12T13:04:21.961" v="901" actId="14100"/>
          <ac:picMkLst>
            <pc:docMk/>
            <pc:sldMk cId="2310794246" sldId="256"/>
            <ac:picMk id="5" creationId="{75BA80F1-3BA4-BED0-C717-018488ECFEDF}"/>
          </ac:picMkLst>
        </pc:picChg>
        <pc:picChg chg="del mod">
          <ac:chgData name="Solange Pascoal Bailão" userId="d52b119a-ba95-4941-bab6-9327f54cf288" providerId="ADAL" clId="{717A4436-E74E-44AE-9083-7662FF3D5710}" dt="2023-06-12T12:31:29.914" v="505" actId="478"/>
          <ac:picMkLst>
            <pc:docMk/>
            <pc:sldMk cId="2310794246" sldId="256"/>
            <ac:picMk id="7" creationId="{F0F7B100-4ADC-BA95-EDB2-E16639D80B8A}"/>
          </ac:picMkLst>
        </pc:picChg>
      </pc:sldChg>
      <pc:sldChg chg="addSp delSp modSp mod">
        <pc:chgData name="Solange Pascoal Bailão" userId="d52b119a-ba95-4941-bab6-9327f54cf288" providerId="ADAL" clId="{717A4436-E74E-44AE-9083-7662FF3D5710}" dt="2023-06-22T12:53:07.588" v="3645" actId="1076"/>
        <pc:sldMkLst>
          <pc:docMk/>
          <pc:sldMk cId="1721987092" sldId="257"/>
        </pc:sldMkLst>
        <pc:spChg chg="add del mod">
          <ac:chgData name="Solange Pascoal Bailão" userId="d52b119a-ba95-4941-bab6-9327f54cf288" providerId="ADAL" clId="{717A4436-E74E-44AE-9083-7662FF3D5710}" dt="2023-06-22T12:52:51.119" v="3640" actId="478"/>
          <ac:spMkLst>
            <pc:docMk/>
            <pc:sldMk cId="1721987092" sldId="257"/>
            <ac:spMk id="11" creationId="{EF6EDBB8-9A29-C996-B395-9A3EBF4AC5AA}"/>
          </ac:spMkLst>
        </pc:spChg>
        <pc:spChg chg="mod">
          <ac:chgData name="Solange Pascoal Bailão" userId="d52b119a-ba95-4941-bab6-9327f54cf288" providerId="ADAL" clId="{717A4436-E74E-44AE-9083-7662FF3D5710}" dt="2023-06-21T12:25:08.800" v="3365" actId="122"/>
          <ac:spMkLst>
            <pc:docMk/>
            <pc:sldMk cId="1721987092" sldId="257"/>
            <ac:spMk id="15" creationId="{86BA4FAA-1B96-F2F2-B6F4-D120F16438C4}"/>
          </ac:spMkLst>
        </pc:spChg>
        <pc:spChg chg="add del mod">
          <ac:chgData name="Solange Pascoal Bailão" userId="d52b119a-ba95-4941-bab6-9327f54cf288" providerId="ADAL" clId="{717A4436-E74E-44AE-9083-7662FF3D5710}" dt="2023-06-07T18:32:25.868" v="20"/>
          <ac:spMkLst>
            <pc:docMk/>
            <pc:sldMk cId="1721987092" sldId="257"/>
            <ac:spMk id="21" creationId="{40DC7543-33AD-0998-F22B-0F8140B46F3E}"/>
          </ac:spMkLst>
        </pc:spChg>
        <pc:spChg chg="add del mod">
          <ac:chgData name="Solange Pascoal Bailão" userId="d52b119a-ba95-4941-bab6-9327f54cf288" providerId="ADAL" clId="{717A4436-E74E-44AE-9083-7662FF3D5710}" dt="2023-06-07T18:33:20.707" v="34" actId="767"/>
          <ac:spMkLst>
            <pc:docMk/>
            <pc:sldMk cId="1721987092" sldId="257"/>
            <ac:spMk id="22" creationId="{9DE471CE-6220-71FB-3BFE-35E6424FCC70}"/>
          </ac:spMkLst>
        </pc:spChg>
        <pc:spChg chg="add del mod">
          <ac:chgData name="Solange Pascoal Bailão" userId="d52b119a-ba95-4941-bab6-9327f54cf288" providerId="ADAL" clId="{717A4436-E74E-44AE-9083-7662FF3D5710}" dt="2023-06-07T18:44:16.925" v="223" actId="26606"/>
          <ac:spMkLst>
            <pc:docMk/>
            <pc:sldMk cId="1721987092" sldId="257"/>
            <ac:spMk id="23" creationId="{E1944A59-F263-A5AE-03BA-DD54767AEEA9}"/>
          </ac:spMkLst>
        </pc:spChg>
        <pc:graphicFrameChg chg="add del">
          <ac:chgData name="Solange Pascoal Bailão" userId="d52b119a-ba95-4941-bab6-9327f54cf288" providerId="ADAL" clId="{717A4436-E74E-44AE-9083-7662FF3D5710}" dt="2023-06-07T18:44:16.907" v="222" actId="26606"/>
          <ac:graphicFrameMkLst>
            <pc:docMk/>
            <pc:sldMk cId="1721987092" sldId="257"/>
            <ac:graphicFrameMk id="2054" creationId="{E92ACF08-3462-AB2A-AB4F-5907F85E7E36}"/>
          </ac:graphicFrameMkLst>
        </pc:graphicFrameChg>
        <pc:graphicFrameChg chg="add mod modGraphic">
          <ac:chgData name="Solange Pascoal Bailão" userId="d52b119a-ba95-4941-bab6-9327f54cf288" providerId="ADAL" clId="{717A4436-E74E-44AE-9083-7662FF3D5710}" dt="2023-06-22T12:53:07.588" v="3645" actId="1076"/>
          <ac:graphicFrameMkLst>
            <pc:docMk/>
            <pc:sldMk cId="1721987092" sldId="257"/>
            <ac:graphicFrameMk id="2056" creationId="{5EAE6356-A8CE-BA43-8BE6-4120EB7D1877}"/>
          </ac:graphicFrameMkLst>
        </pc:graphicFrameChg>
        <pc:picChg chg="add mod">
          <ac:chgData name="Solange Pascoal Bailão" userId="d52b119a-ba95-4941-bab6-9327f54cf288" providerId="ADAL" clId="{717A4436-E74E-44AE-9083-7662FF3D5710}" dt="2023-06-21T12:23:38.163" v="3352" actId="688"/>
          <ac:picMkLst>
            <pc:docMk/>
            <pc:sldMk cId="1721987092" sldId="257"/>
            <ac:picMk id="6" creationId="{318EDB76-4AF3-5D62-F362-EC978FBE985F}"/>
          </ac:picMkLst>
        </pc:picChg>
        <pc:picChg chg="add mod">
          <ac:chgData name="Solange Pascoal Bailão" userId="d52b119a-ba95-4941-bab6-9327f54cf288" providerId="ADAL" clId="{717A4436-E74E-44AE-9083-7662FF3D5710}" dt="2023-06-22T12:28:12.355" v="3400"/>
          <ac:picMkLst>
            <pc:docMk/>
            <pc:sldMk cId="1721987092" sldId="257"/>
            <ac:picMk id="7" creationId="{F3642EDD-EAF9-5277-F256-E19425729C47}"/>
          </ac:picMkLst>
        </pc:picChg>
        <pc:picChg chg="add del mod">
          <ac:chgData name="Solange Pascoal Bailão" userId="d52b119a-ba95-4941-bab6-9327f54cf288" providerId="ADAL" clId="{717A4436-E74E-44AE-9083-7662FF3D5710}" dt="2023-06-22T12:44:52.531" v="3493" actId="478"/>
          <ac:picMkLst>
            <pc:docMk/>
            <pc:sldMk cId="1721987092" sldId="257"/>
            <ac:picMk id="8" creationId="{149922F6-3810-0898-1AD4-99B32D173625}"/>
          </ac:picMkLst>
        </pc:picChg>
        <pc:picChg chg="add mod">
          <ac:chgData name="Solange Pascoal Bailão" userId="d52b119a-ba95-4941-bab6-9327f54cf288" providerId="ADAL" clId="{717A4436-E74E-44AE-9083-7662FF3D5710}" dt="2023-06-22T12:51:19.900" v="3574" actId="14100"/>
          <ac:picMkLst>
            <pc:docMk/>
            <pc:sldMk cId="1721987092" sldId="257"/>
            <ac:picMk id="10" creationId="{2BB8C248-9C87-DD65-F759-6900DC49FF4F}"/>
          </ac:picMkLst>
        </pc:picChg>
        <pc:picChg chg="add del mod">
          <ac:chgData name="Solange Pascoal Bailão" userId="d52b119a-ba95-4941-bab6-9327f54cf288" providerId="ADAL" clId="{717A4436-E74E-44AE-9083-7662FF3D5710}" dt="2023-06-22T12:50:39.415" v="3570" actId="478"/>
          <ac:picMkLst>
            <pc:docMk/>
            <pc:sldMk cId="1721987092" sldId="257"/>
            <ac:picMk id="14" creationId="{76555220-093F-68DD-3A21-F14C47A6C883}"/>
          </ac:picMkLst>
        </pc:picChg>
        <pc:picChg chg="add del mod ord">
          <ac:chgData name="Solange Pascoal Bailão" userId="d52b119a-ba95-4941-bab6-9327f54cf288" providerId="ADAL" clId="{717A4436-E74E-44AE-9083-7662FF3D5710}" dt="2023-06-21T12:21:55.049" v="3341" actId="21"/>
          <ac:picMkLst>
            <pc:docMk/>
            <pc:sldMk cId="1721987092" sldId="257"/>
            <ac:picMk id="20" creationId="{6B9C2A3A-67A1-6A29-1F09-2A795366EBDB}"/>
          </ac:picMkLst>
        </pc:picChg>
      </pc:sldChg>
      <pc:sldChg chg="addSp modSp mod setBg">
        <pc:chgData name="Solange Pascoal Bailão" userId="d52b119a-ba95-4941-bab6-9327f54cf288" providerId="ADAL" clId="{717A4436-E74E-44AE-9083-7662FF3D5710}" dt="2023-06-22T13:26:35.174" v="3891" actId="20577"/>
        <pc:sldMkLst>
          <pc:docMk/>
          <pc:sldMk cId="1432710586" sldId="258"/>
        </pc:sldMkLst>
        <pc:spChg chg="mod">
          <ac:chgData name="Solange Pascoal Bailão" userId="d52b119a-ba95-4941-bab6-9327f54cf288" providerId="ADAL" clId="{717A4436-E74E-44AE-9083-7662FF3D5710}" dt="2023-06-12T12:52:24.631" v="801" actId="1076"/>
          <ac:spMkLst>
            <pc:docMk/>
            <pc:sldMk cId="1432710586" sldId="258"/>
            <ac:spMk id="6" creationId="{E0F69B4A-D23E-856E-EA96-5E2DDF3C2F0E}"/>
          </ac:spMkLst>
        </pc:spChg>
        <pc:spChg chg="add mod">
          <ac:chgData name="Solange Pascoal Bailão" userId="d52b119a-ba95-4941-bab6-9327f54cf288" providerId="ADAL" clId="{717A4436-E74E-44AE-9083-7662FF3D5710}" dt="2023-06-22T13:26:35.174" v="3891" actId="20577"/>
          <ac:spMkLst>
            <pc:docMk/>
            <pc:sldMk cId="1432710586" sldId="258"/>
            <ac:spMk id="7" creationId="{17D41BEF-BAFA-EA42-4454-7DD2C91DAE55}"/>
          </ac:spMkLst>
        </pc:spChg>
        <pc:picChg chg="add mod">
          <ac:chgData name="Solange Pascoal Bailão" userId="d52b119a-ba95-4941-bab6-9327f54cf288" providerId="ADAL" clId="{717A4436-E74E-44AE-9083-7662FF3D5710}" dt="2023-06-12T16:32:34.534" v="3040" actId="1076"/>
          <ac:picMkLst>
            <pc:docMk/>
            <pc:sldMk cId="1432710586" sldId="258"/>
            <ac:picMk id="8" creationId="{C2EA2BFB-5F9A-7E6E-E502-5EF045BA1E33}"/>
          </ac:picMkLst>
        </pc:picChg>
        <pc:picChg chg="add mod">
          <ac:chgData name="Solange Pascoal Bailão" userId="d52b119a-ba95-4941-bab6-9327f54cf288" providerId="ADAL" clId="{717A4436-E74E-44AE-9083-7662FF3D5710}" dt="2023-06-22T12:28:07.288" v="3399" actId="1076"/>
          <ac:picMkLst>
            <pc:docMk/>
            <pc:sldMk cId="1432710586" sldId="258"/>
            <ac:picMk id="9" creationId="{84AA83B3-F527-8BA5-4724-8C1F52F3E7AF}"/>
          </ac:picMkLst>
        </pc:picChg>
      </pc:sldChg>
      <pc:sldChg chg="addSp modSp mod setBg">
        <pc:chgData name="Solange Pascoal Bailão" userId="d52b119a-ba95-4941-bab6-9327f54cf288" providerId="ADAL" clId="{717A4436-E74E-44AE-9083-7662FF3D5710}" dt="2023-06-22T12:28:15.803" v="3401"/>
        <pc:sldMkLst>
          <pc:docMk/>
          <pc:sldMk cId="412511480" sldId="259"/>
        </pc:sldMkLst>
        <pc:spChg chg="mod">
          <ac:chgData name="Solange Pascoal Bailão" userId="d52b119a-ba95-4941-bab6-9327f54cf288" providerId="ADAL" clId="{717A4436-E74E-44AE-9083-7662FF3D5710}" dt="2023-06-22T11:50:58.219" v="3389" actId="20577"/>
          <ac:spMkLst>
            <pc:docMk/>
            <pc:sldMk cId="412511480" sldId="259"/>
            <ac:spMk id="21" creationId="{906B234E-C6A9-C1DE-6BBD-1AD75F4DE1D8}"/>
          </ac:spMkLst>
        </pc:spChg>
        <pc:picChg chg="add mod">
          <ac:chgData name="Solange Pascoal Bailão" userId="d52b119a-ba95-4941-bab6-9327f54cf288" providerId="ADAL" clId="{717A4436-E74E-44AE-9083-7662FF3D5710}" dt="2023-06-22T12:28:15.803" v="3401"/>
          <ac:picMkLst>
            <pc:docMk/>
            <pc:sldMk cId="412511480" sldId="259"/>
            <ac:picMk id="6" creationId="{AFF0920A-4600-B819-997E-D95D67EF46D2}"/>
          </ac:picMkLst>
        </pc:picChg>
      </pc:sldChg>
      <pc:sldChg chg="addSp delSp modSp mod">
        <pc:chgData name="Solange Pascoal Bailão" userId="d52b119a-ba95-4941-bab6-9327f54cf288" providerId="ADAL" clId="{717A4436-E74E-44AE-9083-7662FF3D5710}" dt="2023-06-22T12:28:19.981" v="3402"/>
        <pc:sldMkLst>
          <pc:docMk/>
          <pc:sldMk cId="716457625" sldId="260"/>
        </pc:sldMkLst>
        <pc:spChg chg="add mod">
          <ac:chgData name="Solange Pascoal Bailão" userId="d52b119a-ba95-4941-bab6-9327f54cf288" providerId="ADAL" clId="{717A4436-E74E-44AE-9083-7662FF3D5710}" dt="2023-06-12T12:51:31.749" v="787" actId="255"/>
          <ac:spMkLst>
            <pc:docMk/>
            <pc:sldMk cId="716457625" sldId="260"/>
            <ac:spMk id="7" creationId="{E0C1918A-C26F-6387-7B2C-C41C784DD571}"/>
          </ac:spMkLst>
        </pc:spChg>
        <pc:spChg chg="mod">
          <ac:chgData name="Solange Pascoal Bailão" userId="d52b119a-ba95-4941-bab6-9327f54cf288" providerId="ADAL" clId="{717A4436-E74E-44AE-9083-7662FF3D5710}" dt="2023-06-12T12:34:31.931" v="529" actId="1076"/>
          <ac:spMkLst>
            <pc:docMk/>
            <pc:sldMk cId="716457625" sldId="260"/>
            <ac:spMk id="12" creationId="{DE1E6787-AB22-F124-9C19-11FC8705F4A7}"/>
          </ac:spMkLst>
        </pc:spChg>
        <pc:spChg chg="mod">
          <ac:chgData name="Solange Pascoal Bailão" userId="d52b119a-ba95-4941-bab6-9327f54cf288" providerId="ADAL" clId="{717A4436-E74E-44AE-9083-7662FF3D5710}" dt="2023-06-12T12:34:31.931" v="529" actId="1076"/>
          <ac:spMkLst>
            <pc:docMk/>
            <pc:sldMk cId="716457625" sldId="260"/>
            <ac:spMk id="13" creationId="{25B9BD8D-2F3F-6338-5133-45EABF06B468}"/>
          </ac:spMkLst>
        </pc:spChg>
        <pc:grpChg chg="del mod">
          <ac:chgData name="Solange Pascoal Bailão" userId="d52b119a-ba95-4941-bab6-9327f54cf288" providerId="ADAL" clId="{717A4436-E74E-44AE-9083-7662FF3D5710}" dt="2023-06-12T12:35:38.519" v="605" actId="478"/>
          <ac:grpSpMkLst>
            <pc:docMk/>
            <pc:sldMk cId="716457625" sldId="260"/>
            <ac:grpSpMk id="11" creationId="{B69DB3EE-49A4-7146-99FE-9A1222F80689}"/>
          </ac:grpSpMkLst>
        </pc:grpChg>
        <pc:picChg chg="add del mod ord">
          <ac:chgData name="Solange Pascoal Bailão" userId="d52b119a-ba95-4941-bab6-9327f54cf288" providerId="ADAL" clId="{717A4436-E74E-44AE-9083-7662FF3D5710}" dt="2023-06-12T12:07:35.025" v="383" actId="21"/>
          <ac:picMkLst>
            <pc:docMk/>
            <pc:sldMk cId="716457625" sldId="260"/>
            <ac:picMk id="6" creationId="{0606BAA7-73AC-974B-B235-599EF6FF76C0}"/>
          </ac:picMkLst>
        </pc:picChg>
        <pc:picChg chg="add mod">
          <ac:chgData name="Solange Pascoal Bailão" userId="d52b119a-ba95-4941-bab6-9327f54cf288" providerId="ADAL" clId="{717A4436-E74E-44AE-9083-7662FF3D5710}" dt="2023-06-22T12:28:19.981" v="3402"/>
          <ac:picMkLst>
            <pc:docMk/>
            <pc:sldMk cId="716457625" sldId="260"/>
            <ac:picMk id="6" creationId="{23F8924C-A992-63E5-5187-CA512FAAD7B4}"/>
          </ac:picMkLst>
        </pc:picChg>
        <pc:picChg chg="add mod">
          <ac:chgData name="Solange Pascoal Bailão" userId="d52b119a-ba95-4941-bab6-9327f54cf288" providerId="ADAL" clId="{717A4436-E74E-44AE-9083-7662FF3D5710}" dt="2023-06-12T12:36:22.975" v="614" actId="1076"/>
          <ac:picMkLst>
            <pc:docMk/>
            <pc:sldMk cId="716457625" sldId="260"/>
            <ac:picMk id="9" creationId="{91FB7611-06F5-88AF-CF58-E45DB98FD7C8}"/>
          </ac:picMkLst>
        </pc:picChg>
        <pc:picChg chg="mod">
          <ac:chgData name="Solange Pascoal Bailão" userId="d52b119a-ba95-4941-bab6-9327f54cf288" providerId="ADAL" clId="{717A4436-E74E-44AE-9083-7662FF3D5710}" dt="2023-06-12T12:34:31.931" v="529" actId="1076"/>
          <ac:picMkLst>
            <pc:docMk/>
            <pc:sldMk cId="716457625" sldId="260"/>
            <ac:picMk id="6152" creationId="{FAA4B769-3CE3-586E-A2E6-EFE0F0351750}"/>
          </ac:picMkLst>
        </pc:picChg>
      </pc:sldChg>
      <pc:sldChg chg="addSp delSp modSp mod">
        <pc:chgData name="Solange Pascoal Bailão" userId="d52b119a-ba95-4941-bab6-9327f54cf288" providerId="ADAL" clId="{717A4436-E74E-44AE-9083-7662FF3D5710}" dt="2023-06-26T17:43:51.648" v="3958" actId="313"/>
        <pc:sldMkLst>
          <pc:docMk/>
          <pc:sldMk cId="1659265388" sldId="261"/>
        </pc:sldMkLst>
        <pc:spChg chg="mod">
          <ac:chgData name="Solange Pascoal Bailão" userId="d52b119a-ba95-4941-bab6-9327f54cf288" providerId="ADAL" clId="{717A4436-E74E-44AE-9083-7662FF3D5710}" dt="2023-06-26T17:43:51.648" v="3958" actId="313"/>
          <ac:spMkLst>
            <pc:docMk/>
            <pc:sldMk cId="1659265388" sldId="261"/>
            <ac:spMk id="30" creationId="{E2DD75FD-541F-7414-AA42-6A95B3F279B0}"/>
          </ac:spMkLst>
        </pc:spChg>
        <pc:picChg chg="add del mod">
          <ac:chgData name="Solange Pascoal Bailão" userId="d52b119a-ba95-4941-bab6-9327f54cf288" providerId="ADAL" clId="{717A4436-E74E-44AE-9083-7662FF3D5710}" dt="2023-06-12T12:09:04.362" v="388" actId="21"/>
          <ac:picMkLst>
            <pc:docMk/>
            <pc:sldMk cId="1659265388" sldId="261"/>
            <ac:picMk id="6" creationId="{9FAD95E0-3725-0C82-4513-235889118DEA}"/>
          </ac:picMkLst>
        </pc:picChg>
      </pc:sldChg>
      <pc:sldChg chg="addSp modSp">
        <pc:chgData name="Solange Pascoal Bailão" userId="d52b119a-ba95-4941-bab6-9327f54cf288" providerId="ADAL" clId="{717A4436-E74E-44AE-9083-7662FF3D5710}" dt="2023-06-22T12:28:26.453" v="3403"/>
        <pc:sldMkLst>
          <pc:docMk/>
          <pc:sldMk cId="1613046409" sldId="262"/>
        </pc:sldMkLst>
        <pc:picChg chg="add mod">
          <ac:chgData name="Solange Pascoal Bailão" userId="d52b119a-ba95-4941-bab6-9327f54cf288" providerId="ADAL" clId="{717A4436-E74E-44AE-9083-7662FF3D5710}" dt="2023-06-22T12:28:26.453" v="3403"/>
          <ac:picMkLst>
            <pc:docMk/>
            <pc:sldMk cId="1613046409" sldId="262"/>
            <ac:picMk id="9" creationId="{0CD49917-4BD5-935D-C019-DBD07C084634}"/>
          </ac:picMkLst>
        </pc:picChg>
      </pc:sldChg>
      <pc:sldChg chg="addSp delSp modSp mod">
        <pc:chgData name="Solange Pascoal Bailão" userId="d52b119a-ba95-4941-bab6-9327f54cf288" providerId="ADAL" clId="{717A4436-E74E-44AE-9083-7662FF3D5710}" dt="2023-06-26T12:46:12.616" v="3900" actId="20577"/>
        <pc:sldMkLst>
          <pc:docMk/>
          <pc:sldMk cId="716242411" sldId="263"/>
        </pc:sldMkLst>
        <pc:spChg chg="mod">
          <ac:chgData name="Solange Pascoal Bailão" userId="d52b119a-ba95-4941-bab6-9327f54cf288" providerId="ADAL" clId="{717A4436-E74E-44AE-9083-7662FF3D5710}" dt="2023-06-26T12:46:12.616" v="3900" actId="20577"/>
          <ac:spMkLst>
            <pc:docMk/>
            <pc:sldMk cId="716242411" sldId="263"/>
            <ac:spMk id="13" creationId="{16A51DAA-BDCA-833D-F83B-1E6F85EAC4DB}"/>
          </ac:spMkLst>
        </pc:spChg>
        <pc:spChg chg="mod">
          <ac:chgData name="Solange Pascoal Bailão" userId="d52b119a-ba95-4941-bab6-9327f54cf288" providerId="ADAL" clId="{717A4436-E74E-44AE-9083-7662FF3D5710}" dt="2023-06-12T12:09:16.404" v="391" actId="1076"/>
          <ac:spMkLst>
            <pc:docMk/>
            <pc:sldMk cId="716242411" sldId="263"/>
            <ac:spMk id="16" creationId="{DF74AB9D-613E-A723-9BFB-CEBF2B8273FF}"/>
          </ac:spMkLst>
        </pc:spChg>
        <pc:picChg chg="add del mod">
          <ac:chgData name="Solange Pascoal Bailão" userId="d52b119a-ba95-4941-bab6-9327f54cf288" providerId="ADAL" clId="{717A4436-E74E-44AE-9083-7662FF3D5710}" dt="2023-06-12T12:31:10.175" v="498" actId="21"/>
          <ac:picMkLst>
            <pc:docMk/>
            <pc:sldMk cId="716242411" sldId="263"/>
            <ac:picMk id="6" creationId="{4EB87E53-17C2-FA77-E659-6A2A22DF1A28}"/>
          </ac:picMkLst>
        </pc:picChg>
        <pc:picChg chg="add mod">
          <ac:chgData name="Solange Pascoal Bailão" userId="d52b119a-ba95-4941-bab6-9327f54cf288" providerId="ADAL" clId="{717A4436-E74E-44AE-9083-7662FF3D5710}" dt="2023-06-12T12:34:24.341" v="528" actId="1076"/>
          <ac:picMkLst>
            <pc:docMk/>
            <pc:sldMk cId="716242411" sldId="263"/>
            <ac:picMk id="7" creationId="{5475E9B5-4F54-E659-886C-B013DC2AFE5E}"/>
          </ac:picMkLst>
        </pc:picChg>
      </pc:sldChg>
      <pc:sldChg chg="addSp delSp modSp mod">
        <pc:chgData name="Solange Pascoal Bailão" userId="d52b119a-ba95-4941-bab6-9327f54cf288" providerId="ADAL" clId="{717A4436-E74E-44AE-9083-7662FF3D5710}" dt="2023-06-22T13:20:06.604" v="3843" actId="1440"/>
        <pc:sldMkLst>
          <pc:docMk/>
          <pc:sldMk cId="2162024497" sldId="264"/>
        </pc:sldMkLst>
        <pc:picChg chg="add mod">
          <ac:chgData name="Solange Pascoal Bailão" userId="d52b119a-ba95-4941-bab6-9327f54cf288" providerId="ADAL" clId="{717A4436-E74E-44AE-9083-7662FF3D5710}" dt="2023-06-22T12:28:34.009" v="3404"/>
          <ac:picMkLst>
            <pc:docMk/>
            <pc:sldMk cId="2162024497" sldId="264"/>
            <ac:picMk id="7" creationId="{F098E077-E248-16D1-33C6-72E1C7603F69}"/>
          </ac:picMkLst>
        </pc:picChg>
        <pc:picChg chg="add mod">
          <ac:chgData name="Solange Pascoal Bailão" userId="d52b119a-ba95-4941-bab6-9327f54cf288" providerId="ADAL" clId="{717A4436-E74E-44AE-9083-7662FF3D5710}" dt="2023-06-22T13:20:06.604" v="3843" actId="1440"/>
          <ac:picMkLst>
            <pc:docMk/>
            <pc:sldMk cId="2162024497" sldId="264"/>
            <ac:picMk id="9" creationId="{8529B2FB-5C86-F55B-5258-D303B443FD6F}"/>
          </ac:picMkLst>
        </pc:picChg>
        <pc:picChg chg="del mod">
          <ac:chgData name="Solange Pascoal Bailão" userId="d52b119a-ba95-4941-bab6-9327f54cf288" providerId="ADAL" clId="{717A4436-E74E-44AE-9083-7662FF3D5710}" dt="2023-06-22T13:19:34.363" v="3831" actId="478"/>
          <ac:picMkLst>
            <pc:docMk/>
            <pc:sldMk cId="2162024497" sldId="264"/>
            <ac:picMk id="15" creationId="{7CECDC64-0CDD-234E-ABAD-B4C0BAD83F19}"/>
          </ac:picMkLst>
        </pc:picChg>
      </pc:sldChg>
      <pc:sldChg chg="del">
        <pc:chgData name="Solange Pascoal Bailão" userId="d52b119a-ba95-4941-bab6-9327f54cf288" providerId="ADAL" clId="{717A4436-E74E-44AE-9083-7662FF3D5710}" dt="2023-06-12T13:58:53.759" v="2753" actId="47"/>
        <pc:sldMkLst>
          <pc:docMk/>
          <pc:sldMk cId="186318659" sldId="265"/>
        </pc:sldMkLst>
      </pc:sldChg>
      <pc:sldChg chg="addSp delSp modSp add mod">
        <pc:chgData name="Solange Pascoal Bailão" userId="d52b119a-ba95-4941-bab6-9327f54cf288" providerId="ADAL" clId="{717A4436-E74E-44AE-9083-7662FF3D5710}" dt="2023-06-22T13:04:44.279" v="3769"/>
        <pc:sldMkLst>
          <pc:docMk/>
          <pc:sldMk cId="2873777180" sldId="266"/>
        </pc:sldMkLst>
        <pc:spChg chg="add del mod">
          <ac:chgData name="Solange Pascoal Bailão" userId="d52b119a-ba95-4941-bab6-9327f54cf288" providerId="ADAL" clId="{717A4436-E74E-44AE-9083-7662FF3D5710}" dt="2023-06-07T18:48:07.156" v="331" actId="26606"/>
          <ac:spMkLst>
            <pc:docMk/>
            <pc:sldMk cId="2873777180" sldId="266"/>
            <ac:spMk id="6" creationId="{C365985F-CAF7-798D-9E1C-43AAEE6F0998}"/>
          </ac:spMkLst>
        </pc:spChg>
        <pc:spChg chg="add del mod">
          <ac:chgData name="Solange Pascoal Bailão" userId="d52b119a-ba95-4941-bab6-9327f54cf288" providerId="ADAL" clId="{717A4436-E74E-44AE-9083-7662FF3D5710}" dt="2023-06-12T12:15:11.756" v="431" actId="22"/>
          <ac:spMkLst>
            <pc:docMk/>
            <pc:sldMk cId="2873777180" sldId="266"/>
            <ac:spMk id="7" creationId="{4E8E7857-F158-F3EB-480B-78270F0355F6}"/>
          </ac:spMkLst>
        </pc:spChg>
        <pc:spChg chg="add mod">
          <ac:chgData name="Solange Pascoal Bailão" userId="d52b119a-ba95-4941-bab6-9327f54cf288" providerId="ADAL" clId="{717A4436-E74E-44AE-9083-7662FF3D5710}" dt="2023-06-22T13:04:34.017" v="3768" actId="255"/>
          <ac:spMkLst>
            <pc:docMk/>
            <pc:sldMk cId="2873777180" sldId="266"/>
            <ac:spMk id="7" creationId="{D411E9C1-779F-BFF2-F5C6-6242183CFD58}"/>
          </ac:spMkLst>
        </pc:spChg>
        <pc:spChg chg="add mod ord">
          <ac:chgData name="Solange Pascoal Bailão" userId="d52b119a-ba95-4941-bab6-9327f54cf288" providerId="ADAL" clId="{717A4436-E74E-44AE-9083-7662FF3D5710}" dt="2023-06-12T12:14:57.888" v="424"/>
          <ac:spMkLst>
            <pc:docMk/>
            <pc:sldMk cId="2873777180" sldId="266"/>
            <ac:spMk id="8" creationId="{A332DFA3-4FA7-D003-02A2-0C10B94C3D80}"/>
          </ac:spMkLst>
        </pc:spChg>
        <pc:spChg chg="add mod">
          <ac:chgData name="Solange Pascoal Bailão" userId="d52b119a-ba95-4941-bab6-9327f54cf288" providerId="ADAL" clId="{717A4436-E74E-44AE-9083-7662FF3D5710}" dt="2023-06-12T13:15:30.329" v="1699" actId="113"/>
          <ac:spMkLst>
            <pc:docMk/>
            <pc:sldMk cId="2873777180" sldId="266"/>
            <ac:spMk id="10" creationId="{F0E40C5B-8236-3315-EF97-81CFD6DE4DAC}"/>
          </ac:spMkLst>
        </pc:spChg>
        <pc:spChg chg="add mod">
          <ac:chgData name="Solange Pascoal Bailão" userId="d52b119a-ba95-4941-bab6-9327f54cf288" providerId="ADAL" clId="{717A4436-E74E-44AE-9083-7662FF3D5710}" dt="2023-06-12T13:16:30.539" v="1705"/>
          <ac:spMkLst>
            <pc:docMk/>
            <pc:sldMk cId="2873777180" sldId="266"/>
            <ac:spMk id="13" creationId="{8BC6EFEC-2F1D-10B5-2D16-02BA4F7BE2ED}"/>
          </ac:spMkLst>
        </pc:spChg>
        <pc:spChg chg="add mod">
          <ac:chgData name="Solange Pascoal Bailão" userId="d52b119a-ba95-4941-bab6-9327f54cf288" providerId="ADAL" clId="{717A4436-E74E-44AE-9083-7662FF3D5710}" dt="2023-06-12T13:16:30.539" v="1705"/>
          <ac:spMkLst>
            <pc:docMk/>
            <pc:sldMk cId="2873777180" sldId="266"/>
            <ac:spMk id="14" creationId="{6E811F8C-BF1B-7B59-87F4-DE7976DEB207}"/>
          </ac:spMkLst>
        </pc:spChg>
        <pc:spChg chg="add del mod">
          <ac:chgData name="Solange Pascoal Bailão" userId="d52b119a-ba95-4941-bab6-9327f54cf288" providerId="ADAL" clId="{717A4436-E74E-44AE-9083-7662FF3D5710}" dt="2023-06-22T13:01:08.604" v="3761" actId="478"/>
          <ac:spMkLst>
            <pc:docMk/>
            <pc:sldMk cId="2873777180" sldId="266"/>
            <ac:spMk id="16" creationId="{DFB2034A-EE83-8137-254A-C829FA7BB6AD}"/>
          </ac:spMkLst>
        </pc:spChg>
        <pc:grpChg chg="add mod">
          <ac:chgData name="Solange Pascoal Bailão" userId="d52b119a-ba95-4941-bab6-9327f54cf288" providerId="ADAL" clId="{717A4436-E74E-44AE-9083-7662FF3D5710}" dt="2023-06-12T13:16:30.539" v="1705"/>
          <ac:grpSpMkLst>
            <pc:docMk/>
            <pc:sldMk cId="2873777180" sldId="266"/>
            <ac:grpSpMk id="11" creationId="{BA450A6E-FA8A-7DAE-D1DE-4480AEF50FA7}"/>
          </ac:grpSpMkLst>
        </pc:grpChg>
        <pc:graphicFrameChg chg="add mod modGraphic">
          <ac:chgData name="Solange Pascoal Bailão" userId="d52b119a-ba95-4941-bab6-9327f54cf288" providerId="ADAL" clId="{717A4436-E74E-44AE-9083-7662FF3D5710}" dt="2023-06-22T13:04:44.279" v="3769"/>
          <ac:graphicFrameMkLst>
            <pc:docMk/>
            <pc:sldMk cId="2873777180" sldId="266"/>
            <ac:graphicFrameMk id="2054" creationId="{34D3E39E-C571-C57F-82C3-A9FEE5F9AA9A}"/>
          </ac:graphicFrameMkLst>
        </pc:graphicFrameChg>
        <pc:picChg chg="add mod">
          <ac:chgData name="Solange Pascoal Bailão" userId="d52b119a-ba95-4941-bab6-9327f54cf288" providerId="ADAL" clId="{717A4436-E74E-44AE-9083-7662FF3D5710}" dt="2023-06-22T12:28:45.044" v="3407"/>
          <ac:picMkLst>
            <pc:docMk/>
            <pc:sldMk cId="2873777180" sldId="266"/>
            <ac:picMk id="6" creationId="{BB1ECAA2-3E90-157F-9763-CD5CFE824CBA}"/>
          </ac:picMkLst>
        </pc:picChg>
        <pc:picChg chg="del">
          <ac:chgData name="Solange Pascoal Bailão" userId="d52b119a-ba95-4941-bab6-9327f54cf288" providerId="ADAL" clId="{717A4436-E74E-44AE-9083-7662FF3D5710}" dt="2023-06-07T18:30:27.275" v="1" actId="478"/>
          <ac:picMkLst>
            <pc:docMk/>
            <pc:sldMk cId="2873777180" sldId="266"/>
            <ac:picMk id="11" creationId="{D6BF72C7-6218-D42F-EB1B-DEBF70288E16}"/>
          </ac:picMkLst>
        </pc:picChg>
      </pc:sldChg>
      <pc:sldChg chg="addSp delSp modSp add mod">
        <pc:chgData name="Solange Pascoal Bailão" userId="d52b119a-ba95-4941-bab6-9327f54cf288" providerId="ADAL" clId="{717A4436-E74E-44AE-9083-7662FF3D5710}" dt="2023-06-22T13:05:30.132" v="3770" actId="1076"/>
        <pc:sldMkLst>
          <pc:docMk/>
          <pc:sldMk cId="2936288384" sldId="267"/>
        </pc:sldMkLst>
        <pc:spChg chg="add mod">
          <ac:chgData name="Solange Pascoal Bailão" userId="d52b119a-ba95-4941-bab6-9327f54cf288" providerId="ADAL" clId="{717A4436-E74E-44AE-9083-7662FF3D5710}" dt="2023-06-12T14:09:06.348" v="2828" actId="207"/>
          <ac:spMkLst>
            <pc:docMk/>
            <pc:sldMk cId="2936288384" sldId="267"/>
            <ac:spMk id="6" creationId="{1601B4E7-C816-7BC9-6D9F-20A1C855EFC1}"/>
          </ac:spMkLst>
        </pc:spChg>
        <pc:picChg chg="add del mod">
          <ac:chgData name="Solange Pascoal Bailão" userId="d52b119a-ba95-4941-bab6-9327f54cf288" providerId="ADAL" clId="{717A4436-E74E-44AE-9083-7662FF3D5710}" dt="2023-06-12T14:05:01.045" v="2780"/>
          <ac:picMkLst>
            <pc:docMk/>
            <pc:sldMk cId="2936288384" sldId="267"/>
            <ac:picMk id="7" creationId="{173B55E0-0935-F815-B7DA-5B85D28632E4}"/>
          </ac:picMkLst>
        </pc:picChg>
        <pc:picChg chg="add mod">
          <ac:chgData name="Solange Pascoal Bailão" userId="d52b119a-ba95-4941-bab6-9327f54cf288" providerId="ADAL" clId="{717A4436-E74E-44AE-9083-7662FF3D5710}" dt="2023-06-22T13:05:30.132" v="3770" actId="1076"/>
          <ac:picMkLst>
            <pc:docMk/>
            <pc:sldMk cId="2936288384" sldId="267"/>
            <ac:picMk id="7" creationId="{4C525656-9AEF-84FC-CBB1-FE6AD259BC34}"/>
          </ac:picMkLst>
        </pc:picChg>
        <pc:picChg chg="add mod">
          <ac:chgData name="Solange Pascoal Bailão" userId="d52b119a-ba95-4941-bab6-9327f54cf288" providerId="ADAL" clId="{717A4436-E74E-44AE-9083-7662FF3D5710}" dt="2023-06-12T14:10:03.465" v="2836" actId="1076"/>
          <ac:picMkLst>
            <pc:docMk/>
            <pc:sldMk cId="2936288384" sldId="267"/>
            <ac:picMk id="9" creationId="{0578941E-70A4-5C3C-7CF0-F2F5A05B1D6F}"/>
          </ac:picMkLst>
        </pc:picChg>
        <pc:picChg chg="mod">
          <ac:chgData name="Solange Pascoal Bailão" userId="d52b119a-ba95-4941-bab6-9327f54cf288" providerId="ADAL" clId="{717A4436-E74E-44AE-9083-7662FF3D5710}" dt="2023-06-12T14:09:10.913" v="2829" actId="1076"/>
          <ac:picMkLst>
            <pc:docMk/>
            <pc:sldMk cId="2936288384" sldId="267"/>
            <ac:picMk id="12" creationId="{81CF5B46-D143-660B-7268-D1E233988194}"/>
          </ac:picMkLst>
        </pc:picChg>
      </pc:sldChg>
      <pc:sldChg chg="addSp delSp modSp add mod ord">
        <pc:chgData name="Solange Pascoal Bailão" userId="d52b119a-ba95-4941-bab6-9327f54cf288" providerId="ADAL" clId="{717A4436-E74E-44AE-9083-7662FF3D5710}" dt="2023-06-22T13:11:33" v="3771" actId="1076"/>
        <pc:sldMkLst>
          <pc:docMk/>
          <pc:sldMk cId="1138441039" sldId="268"/>
        </pc:sldMkLst>
        <pc:spChg chg="add del">
          <ac:chgData name="Solange Pascoal Bailão" userId="d52b119a-ba95-4941-bab6-9327f54cf288" providerId="ADAL" clId="{717A4436-E74E-44AE-9083-7662FF3D5710}" dt="2023-06-12T12:32:49.853" v="515" actId="478"/>
          <ac:spMkLst>
            <pc:docMk/>
            <pc:sldMk cId="1138441039" sldId="268"/>
            <ac:spMk id="6" creationId="{E0F69B4A-D23E-856E-EA96-5E2DDF3C2F0E}"/>
          </ac:spMkLst>
        </pc:spChg>
        <pc:spChg chg="add mod">
          <ac:chgData name="Solange Pascoal Bailão" userId="d52b119a-ba95-4941-bab6-9327f54cf288" providerId="ADAL" clId="{717A4436-E74E-44AE-9083-7662FF3D5710}" dt="2023-06-22T13:11:33" v="3771" actId="1076"/>
          <ac:spMkLst>
            <pc:docMk/>
            <pc:sldMk cId="1138441039" sldId="268"/>
            <ac:spMk id="10" creationId="{710B0169-9312-F94C-B188-5D2F18BE961A}"/>
          </ac:spMkLst>
        </pc:spChg>
        <pc:picChg chg="add mod">
          <ac:chgData name="Solange Pascoal Bailão" userId="d52b119a-ba95-4941-bab6-9327f54cf288" providerId="ADAL" clId="{717A4436-E74E-44AE-9083-7662FF3D5710}" dt="2023-06-21T12:03:34.888" v="3339" actId="1076"/>
          <ac:picMkLst>
            <pc:docMk/>
            <pc:sldMk cId="1138441039" sldId="268"/>
            <ac:picMk id="6" creationId="{BA92EAB6-F86D-47BA-27A7-35ABAE001410}"/>
          </ac:picMkLst>
        </pc:picChg>
        <pc:picChg chg="add del mod">
          <ac:chgData name="Solange Pascoal Bailão" userId="d52b119a-ba95-4941-bab6-9327f54cf288" providerId="ADAL" clId="{717A4436-E74E-44AE-9083-7662FF3D5710}" dt="2023-06-12T12:33:28.541" v="522" actId="478"/>
          <ac:picMkLst>
            <pc:docMk/>
            <pc:sldMk cId="1138441039" sldId="268"/>
            <ac:picMk id="7" creationId="{85A23FA4-3453-017D-68D6-EC8DED75232E}"/>
          </ac:picMkLst>
        </pc:picChg>
        <pc:picChg chg="add mod">
          <ac:chgData name="Solange Pascoal Bailão" userId="d52b119a-ba95-4941-bab6-9327f54cf288" providerId="ADAL" clId="{717A4436-E74E-44AE-9083-7662FF3D5710}" dt="2023-06-21T12:03:33.232" v="3338" actId="1076"/>
          <ac:picMkLst>
            <pc:docMk/>
            <pc:sldMk cId="1138441039" sldId="268"/>
            <ac:picMk id="8" creationId="{53AD939B-5671-2067-8E6A-C5AA1D288E27}"/>
          </ac:picMkLst>
        </pc:picChg>
        <pc:picChg chg="add del mod">
          <ac:chgData name="Solange Pascoal Bailão" userId="d52b119a-ba95-4941-bab6-9327f54cf288" providerId="ADAL" clId="{717A4436-E74E-44AE-9083-7662FF3D5710}" dt="2023-06-21T12:02:24.625" v="3328" actId="478"/>
          <ac:picMkLst>
            <pc:docMk/>
            <pc:sldMk cId="1138441039" sldId="268"/>
            <ac:picMk id="9" creationId="{0BF0B7ED-910F-8549-CEAE-F0B01886E4CE}"/>
          </ac:picMkLst>
        </pc:picChg>
      </pc:sldChg>
      <pc:sldChg chg="addSp delSp modSp add mod modClrScheme chgLayout">
        <pc:chgData name="Solange Pascoal Bailão" userId="d52b119a-ba95-4941-bab6-9327f54cf288" providerId="ADAL" clId="{717A4436-E74E-44AE-9083-7662FF3D5710}" dt="2023-06-22T13:24:45.140" v="3852" actId="26606"/>
        <pc:sldMkLst>
          <pc:docMk/>
          <pc:sldMk cId="150267872" sldId="269"/>
        </pc:sldMkLst>
        <pc:spChg chg="mod">
          <ac:chgData name="Solange Pascoal Bailão" userId="d52b119a-ba95-4941-bab6-9327f54cf288" providerId="ADAL" clId="{717A4436-E74E-44AE-9083-7662FF3D5710}" dt="2023-06-12T13:46:43.343" v="1897"/>
          <ac:spMkLst>
            <pc:docMk/>
            <pc:sldMk cId="150267872" sldId="269"/>
            <ac:spMk id="3" creationId="{0C456285-4482-95AC-1CAD-C2B41EBBA0BE}"/>
          </ac:spMkLst>
        </pc:spChg>
        <pc:spChg chg="mod">
          <ac:chgData name="Solange Pascoal Bailão" userId="d52b119a-ba95-4941-bab6-9327f54cf288" providerId="ADAL" clId="{717A4436-E74E-44AE-9083-7662FF3D5710}" dt="2023-06-12T13:46:43.343" v="1897"/>
          <ac:spMkLst>
            <pc:docMk/>
            <pc:sldMk cId="150267872" sldId="269"/>
            <ac:spMk id="4" creationId="{E37708CE-DFA1-A002-A8B8-568022EB9C01}"/>
          </ac:spMkLst>
        </pc:spChg>
        <pc:spChg chg="mod">
          <ac:chgData name="Solange Pascoal Bailão" userId="d52b119a-ba95-4941-bab6-9327f54cf288" providerId="ADAL" clId="{717A4436-E74E-44AE-9083-7662FF3D5710}" dt="2023-06-12T13:46:43.343" v="1897"/>
          <ac:spMkLst>
            <pc:docMk/>
            <pc:sldMk cId="150267872" sldId="269"/>
            <ac:spMk id="5" creationId="{04C4C55C-12A7-76E4-C989-D1783385B1F2}"/>
          </ac:spMkLst>
        </pc:spChg>
        <pc:spChg chg="del">
          <ac:chgData name="Solange Pascoal Bailão" userId="d52b119a-ba95-4941-bab6-9327f54cf288" providerId="ADAL" clId="{717A4436-E74E-44AE-9083-7662FF3D5710}" dt="2023-06-12T13:42:01.519" v="1745" actId="478"/>
          <ac:spMkLst>
            <pc:docMk/>
            <pc:sldMk cId="150267872" sldId="269"/>
            <ac:spMk id="6" creationId="{A0C2826B-83D0-5F0E-E7DC-102E2AA41E8F}"/>
          </ac:spMkLst>
        </pc:spChg>
        <pc:spChg chg="add del mod ord">
          <ac:chgData name="Solange Pascoal Bailão" userId="d52b119a-ba95-4941-bab6-9327f54cf288" providerId="ADAL" clId="{717A4436-E74E-44AE-9083-7662FF3D5710}" dt="2023-06-12T13:53:21.183" v="2717" actId="478"/>
          <ac:spMkLst>
            <pc:docMk/>
            <pc:sldMk cId="150267872" sldId="269"/>
            <ac:spMk id="7" creationId="{3D349C1F-0144-F72A-A41E-3E4643B94DB1}"/>
          </ac:spMkLst>
        </pc:spChg>
        <pc:spChg chg="add del mod ord">
          <ac:chgData name="Solange Pascoal Bailão" userId="d52b119a-ba95-4941-bab6-9327f54cf288" providerId="ADAL" clId="{717A4436-E74E-44AE-9083-7662FF3D5710}" dt="2023-06-12T13:53:06.429" v="2713" actId="26606"/>
          <ac:spMkLst>
            <pc:docMk/>
            <pc:sldMk cId="150267872" sldId="269"/>
            <ac:spMk id="8" creationId="{9A1016F8-E58B-B588-3059-C2873221C28F}"/>
          </ac:spMkLst>
        </pc:spChg>
        <pc:spChg chg="add del mod">
          <ac:chgData name="Solange Pascoal Bailão" userId="d52b119a-ba95-4941-bab6-9327f54cf288" providerId="ADAL" clId="{717A4436-E74E-44AE-9083-7662FF3D5710}" dt="2023-06-12T13:53:15.995" v="2715" actId="478"/>
          <ac:spMkLst>
            <pc:docMk/>
            <pc:sldMk cId="150267872" sldId="269"/>
            <ac:spMk id="9" creationId="{BB41204C-51FD-911A-E05D-9945E20F8045}"/>
          </ac:spMkLst>
        </pc:spChg>
        <pc:spChg chg="mod">
          <ac:chgData name="Solange Pascoal Bailão" userId="d52b119a-ba95-4941-bab6-9327f54cf288" providerId="ADAL" clId="{717A4436-E74E-44AE-9083-7662FF3D5710}" dt="2023-06-12T13:47:06.227" v="1909" actId="478"/>
          <ac:spMkLst>
            <pc:docMk/>
            <pc:sldMk cId="150267872" sldId="269"/>
            <ac:spMk id="11" creationId="{23E4D190-9C61-6704-34AB-9A1AD3EB7915}"/>
          </ac:spMkLst>
        </pc:spChg>
        <pc:spChg chg="mod">
          <ac:chgData name="Solange Pascoal Bailão" userId="d52b119a-ba95-4941-bab6-9327f54cf288" providerId="ADAL" clId="{717A4436-E74E-44AE-9083-7662FF3D5710}" dt="2023-06-12T13:47:06.227" v="1909" actId="478"/>
          <ac:spMkLst>
            <pc:docMk/>
            <pc:sldMk cId="150267872" sldId="269"/>
            <ac:spMk id="14" creationId="{F9E9D4D8-E4D6-C901-E9AA-5409F4331F6E}"/>
          </ac:spMkLst>
        </pc:spChg>
        <pc:spChg chg="del mod">
          <ac:chgData name="Solange Pascoal Bailão" userId="d52b119a-ba95-4941-bab6-9327f54cf288" providerId="ADAL" clId="{717A4436-E74E-44AE-9083-7662FF3D5710}" dt="2023-06-12T13:47:06.227" v="1909" actId="478"/>
          <ac:spMkLst>
            <pc:docMk/>
            <pc:sldMk cId="150267872" sldId="269"/>
            <ac:spMk id="16" creationId="{E31F65CD-DCC8-D144-CCF5-4797E812601A}"/>
          </ac:spMkLst>
        </pc:spChg>
        <pc:spChg chg="del">
          <ac:chgData name="Solange Pascoal Bailão" userId="d52b119a-ba95-4941-bab6-9327f54cf288" providerId="ADAL" clId="{717A4436-E74E-44AE-9083-7662FF3D5710}" dt="2023-06-12T13:41:54.136" v="1740" actId="478"/>
          <ac:spMkLst>
            <pc:docMk/>
            <pc:sldMk cId="150267872" sldId="269"/>
            <ac:spMk id="17" creationId="{AC74F4F2-72D2-9506-DB49-B51B39A03303}"/>
          </ac:spMkLst>
        </pc:spChg>
        <pc:spChg chg="add del mod">
          <ac:chgData name="Solange Pascoal Bailão" userId="d52b119a-ba95-4941-bab6-9327f54cf288" providerId="ADAL" clId="{717A4436-E74E-44AE-9083-7662FF3D5710}" dt="2023-06-12T13:53:24.916" v="2719" actId="478"/>
          <ac:spMkLst>
            <pc:docMk/>
            <pc:sldMk cId="150267872" sldId="269"/>
            <ac:spMk id="18" creationId="{52AA5AD8-D978-E55F-A715-E93EF72BA69C}"/>
          </ac:spMkLst>
        </pc:spChg>
        <pc:spChg chg="del">
          <ac:chgData name="Solange Pascoal Bailão" userId="d52b119a-ba95-4941-bab6-9327f54cf288" providerId="ADAL" clId="{717A4436-E74E-44AE-9083-7662FF3D5710}" dt="2023-06-12T13:41:55.463" v="1741" actId="478"/>
          <ac:spMkLst>
            <pc:docMk/>
            <pc:sldMk cId="150267872" sldId="269"/>
            <ac:spMk id="19" creationId="{1687E0BD-CBC3-FE47-2E23-9D7DA187E181}"/>
          </ac:spMkLst>
        </pc:spChg>
        <pc:spChg chg="del">
          <ac:chgData name="Solange Pascoal Bailão" userId="d52b119a-ba95-4941-bab6-9327f54cf288" providerId="ADAL" clId="{717A4436-E74E-44AE-9083-7662FF3D5710}" dt="2023-06-12T13:41:56.783" v="1742" actId="478"/>
          <ac:spMkLst>
            <pc:docMk/>
            <pc:sldMk cId="150267872" sldId="269"/>
            <ac:spMk id="21" creationId="{6EB8A93B-8C61-FDEB-7CB5-E9DE6DB3ABB5}"/>
          </ac:spMkLst>
        </pc:spChg>
        <pc:spChg chg="add del mod">
          <ac:chgData name="Solange Pascoal Bailão" userId="d52b119a-ba95-4941-bab6-9327f54cf288" providerId="ADAL" clId="{717A4436-E74E-44AE-9083-7662FF3D5710}" dt="2023-06-12T13:53:21.183" v="2717" actId="478"/>
          <ac:spMkLst>
            <pc:docMk/>
            <pc:sldMk cId="150267872" sldId="269"/>
            <ac:spMk id="22" creationId="{C4A3920C-F09F-6706-CD00-64E9E440B02E}"/>
          </ac:spMkLst>
        </pc:spChg>
        <pc:spChg chg="del">
          <ac:chgData name="Solange Pascoal Bailão" userId="d52b119a-ba95-4941-bab6-9327f54cf288" providerId="ADAL" clId="{717A4436-E74E-44AE-9083-7662FF3D5710}" dt="2023-06-12T13:41:57.975" v="1743" actId="478"/>
          <ac:spMkLst>
            <pc:docMk/>
            <pc:sldMk cId="150267872" sldId="269"/>
            <ac:spMk id="23" creationId="{CD653AE8-B2ED-A9F5-17B2-DA059B9EDFCF}"/>
          </ac:spMkLst>
        </pc:spChg>
        <pc:spChg chg="del">
          <ac:chgData name="Solange Pascoal Bailão" userId="d52b119a-ba95-4941-bab6-9327f54cf288" providerId="ADAL" clId="{717A4436-E74E-44AE-9083-7662FF3D5710}" dt="2023-06-12T13:41:59.375" v="1744" actId="478"/>
          <ac:spMkLst>
            <pc:docMk/>
            <pc:sldMk cId="150267872" sldId="269"/>
            <ac:spMk id="25" creationId="{A8FCBBEB-1AB4-0323-3832-9B470B0605C4}"/>
          </ac:spMkLst>
        </pc:spChg>
        <pc:grpChg chg="mod">
          <ac:chgData name="Solange Pascoal Bailão" userId="d52b119a-ba95-4941-bab6-9327f54cf288" providerId="ADAL" clId="{717A4436-E74E-44AE-9083-7662FF3D5710}" dt="2023-06-12T13:46:43.343" v="1897"/>
          <ac:grpSpMkLst>
            <pc:docMk/>
            <pc:sldMk cId="150267872" sldId="269"/>
            <ac:grpSpMk id="1" creationId="{00000000-0000-0000-0000-000000000000}"/>
          </ac:grpSpMkLst>
        </pc:grpChg>
        <pc:grpChg chg="mod">
          <ac:chgData name="Solange Pascoal Bailão" userId="d52b119a-ba95-4941-bab6-9327f54cf288" providerId="ADAL" clId="{717A4436-E74E-44AE-9083-7662FF3D5710}" dt="2023-06-12T13:46:43.343" v="1897"/>
          <ac:grpSpMkLst>
            <pc:docMk/>
            <pc:sldMk cId="150267872" sldId="269"/>
            <ac:grpSpMk id="2" creationId="{5DD7F817-B7B1-38E1-32F1-9F12A1A68E62}"/>
          </ac:grpSpMkLst>
        </pc:grpChg>
        <pc:grpChg chg="add del mod">
          <ac:chgData name="Solange Pascoal Bailão" userId="d52b119a-ba95-4941-bab6-9327f54cf288" providerId="ADAL" clId="{717A4436-E74E-44AE-9083-7662FF3D5710}" dt="2023-06-12T13:47:07.954" v="1910" actId="478"/>
          <ac:grpSpMkLst>
            <pc:docMk/>
            <pc:sldMk cId="150267872" sldId="269"/>
            <ac:grpSpMk id="10" creationId="{58538764-DD73-99FF-BE4C-BCAD80AF9D0B}"/>
          </ac:grpSpMkLst>
        </pc:grpChg>
        <pc:graphicFrameChg chg="add mod modGraphic">
          <ac:chgData name="Solange Pascoal Bailão" userId="d52b119a-ba95-4941-bab6-9327f54cf288" providerId="ADAL" clId="{717A4436-E74E-44AE-9083-7662FF3D5710}" dt="2023-06-22T13:24:45.140" v="3852" actId="26606"/>
          <ac:graphicFrameMkLst>
            <pc:docMk/>
            <pc:sldMk cId="150267872" sldId="269"/>
            <ac:graphicFrameMk id="2055" creationId="{6145AC91-1644-4EA1-1E9F-E1244765525B}"/>
          </ac:graphicFrameMkLst>
        </pc:graphicFrameChg>
        <pc:picChg chg="add mod">
          <ac:chgData name="Solange Pascoal Bailão" userId="d52b119a-ba95-4941-bab6-9327f54cf288" providerId="ADAL" clId="{717A4436-E74E-44AE-9083-7662FF3D5710}" dt="2023-06-22T12:28:38.549" v="3405"/>
          <ac:picMkLst>
            <pc:docMk/>
            <pc:sldMk cId="150267872" sldId="269"/>
            <ac:picMk id="6" creationId="{23406AAC-BF9A-8C9F-FE26-F484AD5A2CE4}"/>
          </ac:picMkLst>
        </pc:picChg>
        <pc:picChg chg="mod">
          <ac:chgData name="Solange Pascoal Bailão" userId="d52b119a-ba95-4941-bab6-9327f54cf288" providerId="ADAL" clId="{717A4436-E74E-44AE-9083-7662FF3D5710}" dt="2023-06-12T13:46:43.343" v="1897"/>
          <ac:picMkLst>
            <pc:docMk/>
            <pc:sldMk cId="150267872" sldId="269"/>
            <ac:picMk id="12" creationId="{81CF5B46-D143-660B-7268-D1E233988194}"/>
          </ac:picMkLst>
        </pc:picChg>
        <pc:picChg chg="mod">
          <ac:chgData name="Solange Pascoal Bailão" userId="d52b119a-ba95-4941-bab6-9327f54cf288" providerId="ADAL" clId="{717A4436-E74E-44AE-9083-7662FF3D5710}" dt="2023-06-12T13:47:06.227" v="1909" actId="478"/>
          <ac:picMkLst>
            <pc:docMk/>
            <pc:sldMk cId="150267872" sldId="269"/>
            <ac:picMk id="13" creationId="{9C2E9F14-2C51-FEDB-2C83-1F6A4467946C}"/>
          </ac:picMkLst>
        </pc:picChg>
        <pc:picChg chg="del">
          <ac:chgData name="Solange Pascoal Bailão" userId="d52b119a-ba95-4941-bab6-9327f54cf288" providerId="ADAL" clId="{717A4436-E74E-44AE-9083-7662FF3D5710}" dt="2023-06-12T13:41:52.280" v="1739" actId="478"/>
          <ac:picMkLst>
            <pc:docMk/>
            <pc:sldMk cId="150267872" sldId="269"/>
            <ac:picMk id="15" creationId="{7CECDC64-0CDD-234E-ABAD-B4C0BAD83F19}"/>
          </ac:picMkLst>
        </pc:picChg>
        <pc:picChg chg="mod">
          <ac:chgData name="Solange Pascoal Bailão" userId="d52b119a-ba95-4941-bab6-9327f54cf288" providerId="ADAL" clId="{717A4436-E74E-44AE-9083-7662FF3D5710}" dt="2023-06-12T13:46:43.343" v="1897"/>
          <ac:picMkLst>
            <pc:docMk/>
            <pc:sldMk cId="150267872" sldId="269"/>
            <ac:picMk id="2050" creationId="{105C91F0-15FA-83ED-41F1-44149EA84218}"/>
          </ac:picMkLst>
        </pc:picChg>
        <pc:picChg chg="mod">
          <ac:chgData name="Solange Pascoal Bailão" userId="d52b119a-ba95-4941-bab6-9327f54cf288" providerId="ADAL" clId="{717A4436-E74E-44AE-9083-7662FF3D5710}" dt="2023-06-12T13:46:43.343" v="1897"/>
          <ac:picMkLst>
            <pc:docMk/>
            <pc:sldMk cId="150267872" sldId="269"/>
            <ac:picMk id="2051" creationId="{0FD5C90F-3AB4-5544-509F-E796BFDECC23}"/>
          </ac:picMkLst>
        </pc:picChg>
        <pc:picChg chg="mod">
          <ac:chgData name="Solange Pascoal Bailão" userId="d52b119a-ba95-4941-bab6-9327f54cf288" providerId="ADAL" clId="{717A4436-E74E-44AE-9083-7662FF3D5710}" dt="2023-06-12T13:46:43.343" v="1897"/>
          <ac:picMkLst>
            <pc:docMk/>
            <pc:sldMk cId="150267872" sldId="269"/>
            <ac:picMk id="2052" creationId="{6EDC20F4-EF71-B37D-C424-B10A03BED05B}"/>
          </ac:picMkLst>
        </pc:picChg>
        <pc:picChg chg="mod">
          <ac:chgData name="Solange Pascoal Bailão" userId="d52b119a-ba95-4941-bab6-9327f54cf288" providerId="ADAL" clId="{717A4436-E74E-44AE-9083-7662FF3D5710}" dt="2023-06-12T13:47:06.227" v="1909" actId="478"/>
          <ac:picMkLst>
            <pc:docMk/>
            <pc:sldMk cId="150267872" sldId="269"/>
            <ac:picMk id="2054" creationId="{349BB002-D582-F490-76E7-057CA02314C6}"/>
          </ac:picMkLst>
        </pc:picChg>
      </pc:sldChg>
      <pc:sldChg chg="addSp delSp modSp add mod">
        <pc:chgData name="Solange Pascoal Bailão" userId="d52b119a-ba95-4941-bab6-9327f54cf288" providerId="ADAL" clId="{717A4436-E74E-44AE-9083-7662FF3D5710}" dt="2023-06-13T17:56:19.122" v="3098"/>
        <pc:sldMkLst>
          <pc:docMk/>
          <pc:sldMk cId="3330339490" sldId="270"/>
        </pc:sldMkLst>
        <pc:spChg chg="add mod">
          <ac:chgData name="Solange Pascoal Bailão" userId="d52b119a-ba95-4941-bab6-9327f54cf288" providerId="ADAL" clId="{717A4436-E74E-44AE-9083-7662FF3D5710}" dt="2023-06-12T16:38:49.174" v="3058" actId="1076"/>
          <ac:spMkLst>
            <pc:docMk/>
            <pc:sldMk cId="3330339490" sldId="270"/>
            <ac:spMk id="10" creationId="{0FAAC412-AC96-2836-21FC-6988AA6FBAEE}"/>
          </ac:spMkLst>
        </pc:spChg>
        <pc:picChg chg="add del mod">
          <ac:chgData name="Solange Pascoal Bailão" userId="d52b119a-ba95-4941-bab6-9327f54cf288" providerId="ADAL" clId="{717A4436-E74E-44AE-9083-7662FF3D5710}" dt="2023-06-13T17:56:19.122" v="3098"/>
          <ac:picMkLst>
            <pc:docMk/>
            <pc:sldMk cId="3330339490" sldId="270"/>
            <ac:picMk id="6" creationId="{793CA5CB-D93A-C5F2-8A49-862CA86DC83D}"/>
          </ac:picMkLst>
        </pc:picChg>
        <pc:picChg chg="add mod modCrop">
          <ac:chgData name="Solange Pascoal Bailão" userId="d52b119a-ba95-4941-bab6-9327f54cf288" providerId="ADAL" clId="{717A4436-E74E-44AE-9083-7662FF3D5710}" dt="2023-06-12T15:01:37.626" v="2862" actId="1076"/>
          <ac:picMkLst>
            <pc:docMk/>
            <pc:sldMk cId="3330339490" sldId="270"/>
            <ac:picMk id="7" creationId="{57FB2DAB-AF4F-2F23-D104-71CD51EB2035}"/>
          </ac:picMkLst>
        </pc:picChg>
        <pc:picChg chg="add mod">
          <ac:chgData name="Solange Pascoal Bailão" userId="d52b119a-ba95-4941-bab6-9327f54cf288" providerId="ADAL" clId="{717A4436-E74E-44AE-9083-7662FF3D5710}" dt="2023-06-12T16:29:15.165" v="2865" actId="1076"/>
          <ac:picMkLst>
            <pc:docMk/>
            <pc:sldMk cId="3330339490" sldId="270"/>
            <ac:picMk id="8" creationId="{B8F1CE33-CC7A-9B70-9B08-BC52CBA8E295}"/>
          </ac:picMkLst>
        </pc:picChg>
        <pc:picChg chg="del">
          <ac:chgData name="Solange Pascoal Bailão" userId="d52b119a-ba95-4941-bab6-9327f54cf288" providerId="ADAL" clId="{717A4436-E74E-44AE-9083-7662FF3D5710}" dt="2023-06-12T14:59:55.845" v="2840" actId="478"/>
          <ac:picMkLst>
            <pc:docMk/>
            <pc:sldMk cId="3330339490" sldId="270"/>
            <ac:picMk id="9" creationId="{0BF0B7ED-910F-8549-CEAE-F0B01886E4CE}"/>
          </ac:picMkLst>
        </pc:picChg>
        <pc:picChg chg="add del mod">
          <ac:chgData name="Solange Pascoal Bailão" userId="d52b119a-ba95-4941-bab6-9327f54cf288" providerId="ADAL" clId="{717A4436-E74E-44AE-9083-7662FF3D5710}" dt="2023-06-12T16:33:06.233" v="3048" actId="478"/>
          <ac:picMkLst>
            <pc:docMk/>
            <pc:sldMk cId="3330339490" sldId="270"/>
            <ac:picMk id="11" creationId="{9C6CFBDB-AD85-B4E8-5DEC-420466C96CF9}"/>
          </ac:picMkLst>
        </pc:picChg>
        <pc:picChg chg="add del mod">
          <ac:chgData name="Solange Pascoal Bailão" userId="d52b119a-ba95-4941-bab6-9327f54cf288" providerId="ADAL" clId="{717A4436-E74E-44AE-9083-7662FF3D5710}" dt="2023-06-12T16:38:08.133" v="3054" actId="478"/>
          <ac:picMkLst>
            <pc:docMk/>
            <pc:sldMk cId="3330339490" sldId="270"/>
            <ac:picMk id="12" creationId="{CBFAC2C3-6F38-254E-76B3-5F2649FDBDA6}"/>
          </ac:picMkLst>
        </pc:picChg>
        <pc:picChg chg="add mod">
          <ac:chgData name="Solange Pascoal Bailão" userId="d52b119a-ba95-4941-bab6-9327f54cf288" providerId="ADAL" clId="{717A4436-E74E-44AE-9083-7662FF3D5710}" dt="2023-06-12T16:38:19.199" v="3056" actId="1076"/>
          <ac:picMkLst>
            <pc:docMk/>
            <pc:sldMk cId="3330339490" sldId="270"/>
            <ac:picMk id="13" creationId="{354CFA60-B26B-965E-8FBC-D4B8088F09AA}"/>
          </ac:picMkLst>
        </pc:picChg>
      </pc:sldChg>
      <pc:sldChg chg="add del">
        <pc:chgData name="Solange Pascoal Bailão" userId="d52b119a-ba95-4941-bab6-9327f54cf288" providerId="ADAL" clId="{717A4436-E74E-44AE-9083-7662FF3D5710}" dt="2023-06-12T14:13:31.890" v="2838" actId="47"/>
        <pc:sldMkLst>
          <pc:docMk/>
          <pc:sldMk cId="3386178171" sldId="270"/>
        </pc:sldMkLst>
      </pc:sldChg>
      <pc:sldChg chg="modSp add del mod">
        <pc:chgData name="Solange Pascoal Bailão" userId="d52b119a-ba95-4941-bab6-9327f54cf288" providerId="ADAL" clId="{717A4436-E74E-44AE-9083-7662FF3D5710}" dt="2023-06-21T12:18:33.667" v="3340" actId="47"/>
        <pc:sldMkLst>
          <pc:docMk/>
          <pc:sldMk cId="3142994126" sldId="271"/>
        </pc:sldMkLst>
        <pc:spChg chg="mod">
          <ac:chgData name="Solange Pascoal Bailão" userId="d52b119a-ba95-4941-bab6-9327f54cf288" providerId="ADAL" clId="{717A4436-E74E-44AE-9083-7662FF3D5710}" dt="2023-06-13T18:00:53.709" v="3260" actId="122"/>
          <ac:spMkLst>
            <pc:docMk/>
            <pc:sldMk cId="3142994126" sldId="271"/>
            <ac:spMk id="10" creationId="{0FAAC412-AC96-2836-21FC-6988AA6FBAEE}"/>
          </ac:spMkLst>
        </pc:spChg>
        <pc:picChg chg="mod">
          <ac:chgData name="Solange Pascoal Bailão" userId="d52b119a-ba95-4941-bab6-9327f54cf288" providerId="ADAL" clId="{717A4436-E74E-44AE-9083-7662FF3D5710}" dt="2023-06-13T17:58:03.983" v="3232" actId="14100"/>
          <ac:picMkLst>
            <pc:docMk/>
            <pc:sldMk cId="3142994126" sldId="271"/>
            <ac:picMk id="7" creationId="{57FB2DAB-AF4F-2F23-D104-71CD51EB2035}"/>
          </ac:picMkLst>
        </pc:picChg>
      </pc:sldChg>
      <pc:sldChg chg="addSp delSp modSp add mod ord">
        <pc:chgData name="Solange Pascoal Bailão" userId="d52b119a-ba95-4941-bab6-9327f54cf288" providerId="ADAL" clId="{717A4436-E74E-44AE-9083-7662FF3D5710}" dt="2023-06-26T17:37:26.894" v="3942" actId="20577"/>
        <pc:sldMkLst>
          <pc:docMk/>
          <pc:sldMk cId="152298352" sldId="272"/>
        </pc:sldMkLst>
        <pc:spChg chg="mod">
          <ac:chgData name="Solange Pascoal Bailão" userId="d52b119a-ba95-4941-bab6-9327f54cf288" providerId="ADAL" clId="{717A4436-E74E-44AE-9083-7662FF3D5710}" dt="2023-06-21T11:57:36.322" v="3318" actId="1076"/>
          <ac:spMkLst>
            <pc:docMk/>
            <pc:sldMk cId="152298352" sldId="272"/>
            <ac:spMk id="6" creationId="{A0C2826B-83D0-5F0E-E7DC-102E2AA41E8F}"/>
          </ac:spMkLst>
        </pc:spChg>
        <pc:spChg chg="add mod">
          <ac:chgData name="Solange Pascoal Bailão" userId="d52b119a-ba95-4941-bab6-9327f54cf288" providerId="ADAL" clId="{717A4436-E74E-44AE-9083-7662FF3D5710}" dt="2023-06-26T17:37:26.894" v="3942" actId="20577"/>
          <ac:spMkLst>
            <pc:docMk/>
            <pc:sldMk cId="152298352" sldId="272"/>
            <ac:spMk id="7" creationId="{2199F1BD-F835-6EB3-F8A8-FB3302BBFED1}"/>
          </ac:spMkLst>
        </pc:spChg>
        <pc:spChg chg="del">
          <ac:chgData name="Solange Pascoal Bailão" userId="d52b119a-ba95-4941-bab6-9327f54cf288" providerId="ADAL" clId="{717A4436-E74E-44AE-9083-7662FF3D5710}" dt="2023-06-21T11:53:32.814" v="3264" actId="478"/>
          <ac:spMkLst>
            <pc:docMk/>
            <pc:sldMk cId="152298352" sldId="272"/>
            <ac:spMk id="17" creationId="{AC74F4F2-72D2-9506-DB49-B51B39A03303}"/>
          </ac:spMkLst>
        </pc:spChg>
        <pc:spChg chg="del">
          <ac:chgData name="Solange Pascoal Bailão" userId="d52b119a-ba95-4941-bab6-9327f54cf288" providerId="ADAL" clId="{717A4436-E74E-44AE-9083-7662FF3D5710}" dt="2023-06-21T11:53:34.587" v="3265" actId="478"/>
          <ac:spMkLst>
            <pc:docMk/>
            <pc:sldMk cId="152298352" sldId="272"/>
            <ac:spMk id="19" creationId="{1687E0BD-CBC3-FE47-2E23-9D7DA187E181}"/>
          </ac:spMkLst>
        </pc:spChg>
        <pc:spChg chg="del">
          <ac:chgData name="Solange Pascoal Bailão" userId="d52b119a-ba95-4941-bab6-9327f54cf288" providerId="ADAL" clId="{717A4436-E74E-44AE-9083-7662FF3D5710}" dt="2023-06-21T11:53:36.930" v="3267" actId="478"/>
          <ac:spMkLst>
            <pc:docMk/>
            <pc:sldMk cId="152298352" sldId="272"/>
            <ac:spMk id="21" creationId="{6EB8A93B-8C61-FDEB-7CB5-E9DE6DB3ABB5}"/>
          </ac:spMkLst>
        </pc:spChg>
        <pc:spChg chg="del">
          <ac:chgData name="Solange Pascoal Bailão" userId="d52b119a-ba95-4941-bab6-9327f54cf288" providerId="ADAL" clId="{717A4436-E74E-44AE-9083-7662FF3D5710}" dt="2023-06-21T11:53:38.727" v="3268" actId="478"/>
          <ac:spMkLst>
            <pc:docMk/>
            <pc:sldMk cId="152298352" sldId="272"/>
            <ac:spMk id="23" creationId="{CD653AE8-B2ED-A9F5-17B2-DA059B9EDFCF}"/>
          </ac:spMkLst>
        </pc:spChg>
        <pc:spChg chg="del">
          <ac:chgData name="Solange Pascoal Bailão" userId="d52b119a-ba95-4941-bab6-9327f54cf288" providerId="ADAL" clId="{717A4436-E74E-44AE-9083-7662FF3D5710}" dt="2023-06-21T11:53:40.228" v="3269" actId="478"/>
          <ac:spMkLst>
            <pc:docMk/>
            <pc:sldMk cId="152298352" sldId="272"/>
            <ac:spMk id="25" creationId="{A8FCBBEB-1AB4-0323-3832-9B470B0605C4}"/>
          </ac:spMkLst>
        </pc:spChg>
        <pc:picChg chg="add mod">
          <ac:chgData name="Solange Pascoal Bailão" userId="d52b119a-ba95-4941-bab6-9327f54cf288" providerId="ADAL" clId="{717A4436-E74E-44AE-9083-7662FF3D5710}" dt="2023-06-21T12:22:16.987" v="3345" actId="1076"/>
          <ac:picMkLst>
            <pc:docMk/>
            <pc:sldMk cId="152298352" sldId="272"/>
            <ac:picMk id="8" creationId="{D414440A-E13F-F2D5-F1B8-53333E894141}"/>
          </ac:picMkLst>
        </pc:picChg>
        <pc:picChg chg="add mod">
          <ac:chgData name="Solange Pascoal Bailão" userId="d52b119a-ba95-4941-bab6-9327f54cf288" providerId="ADAL" clId="{717A4436-E74E-44AE-9083-7662FF3D5710}" dt="2023-06-22T12:28:41.844" v="3406"/>
          <ac:picMkLst>
            <pc:docMk/>
            <pc:sldMk cId="152298352" sldId="272"/>
            <ac:picMk id="9" creationId="{85CECD37-3B1C-CD59-7547-BFC66AC25060}"/>
          </ac:picMkLst>
        </pc:picChg>
        <pc:picChg chg="del">
          <ac:chgData name="Solange Pascoal Bailão" userId="d52b119a-ba95-4941-bab6-9327f54cf288" providerId="ADAL" clId="{717A4436-E74E-44AE-9083-7662FF3D5710}" dt="2023-06-21T11:53:35.219" v="3266" actId="478"/>
          <ac:picMkLst>
            <pc:docMk/>
            <pc:sldMk cId="152298352" sldId="272"/>
            <ac:picMk id="15" creationId="{7CECDC64-0CDD-234E-ABAD-B4C0BAD83F19}"/>
          </ac:picMkLst>
        </pc:picChg>
        <pc:picChg chg="add del mod">
          <ac:chgData name="Solange Pascoal Bailão" userId="d52b119a-ba95-4941-bab6-9327f54cf288" providerId="ADAL" clId="{717A4436-E74E-44AE-9083-7662FF3D5710}" dt="2023-06-21T12:22:12.004" v="3344" actId="478"/>
          <ac:picMkLst>
            <pc:docMk/>
            <pc:sldMk cId="152298352" sldId="272"/>
            <ac:picMk id="1026" creationId="{C3B2AA08-59DB-07D1-8255-CCBF7D60CE2E}"/>
          </ac:picMkLst>
        </pc:picChg>
      </pc:sldChg>
      <pc:sldChg chg="addSp delSp modSp new mod ord setBg">
        <pc:chgData name="Solange Pascoal Bailão" userId="d52b119a-ba95-4941-bab6-9327f54cf288" providerId="ADAL" clId="{717A4436-E74E-44AE-9083-7662FF3D5710}" dt="2023-06-26T17:34:00.433" v="3902"/>
        <pc:sldMkLst>
          <pc:docMk/>
          <pc:sldMk cId="2948809855" sldId="273"/>
        </pc:sldMkLst>
        <pc:spChg chg="add del">
          <ac:chgData name="Solange Pascoal Bailão" userId="d52b119a-ba95-4941-bab6-9327f54cf288" providerId="ADAL" clId="{717A4436-E74E-44AE-9083-7662FF3D5710}" dt="2023-06-22T12:39:29.897" v="3455" actId="26606"/>
          <ac:spMkLst>
            <pc:docMk/>
            <pc:sldMk cId="2948809855" sldId="273"/>
            <ac:spMk id="12" creationId="{D488911C-0EC7-40A9-9BCB-CA8A66E4623A}"/>
          </ac:spMkLst>
        </pc:spChg>
        <pc:spChg chg="add del">
          <ac:chgData name="Solange Pascoal Bailão" userId="d52b119a-ba95-4941-bab6-9327f54cf288" providerId="ADAL" clId="{717A4436-E74E-44AE-9083-7662FF3D5710}" dt="2023-06-22T12:39:29.897" v="3455" actId="26606"/>
          <ac:spMkLst>
            <pc:docMk/>
            <pc:sldMk cId="2948809855" sldId="273"/>
            <ac:spMk id="18" creationId="{C8D89F71-9459-4318-ACAE-874616C3ADAD}"/>
          </ac:spMkLst>
        </pc:spChg>
        <pc:grpChg chg="add del">
          <ac:chgData name="Solange Pascoal Bailão" userId="d52b119a-ba95-4941-bab6-9327f54cf288" providerId="ADAL" clId="{717A4436-E74E-44AE-9083-7662FF3D5710}" dt="2023-06-22T12:39:29.897" v="3455" actId="26606"/>
          <ac:grpSpMkLst>
            <pc:docMk/>
            <pc:sldMk cId="2948809855" sldId="273"/>
            <ac:grpSpMk id="14" creationId="{53023EA8-527A-4FA2-A71D-626F912756C6}"/>
          </ac:grpSpMkLst>
        </pc:grpChg>
        <pc:picChg chg="add del mod modCrop">
          <ac:chgData name="Solange Pascoal Bailão" userId="d52b119a-ba95-4941-bab6-9327f54cf288" providerId="ADAL" clId="{717A4436-E74E-44AE-9083-7662FF3D5710}" dt="2023-06-22T12:32:02.606" v="3417" actId="478"/>
          <ac:picMkLst>
            <pc:docMk/>
            <pc:sldMk cId="2948809855" sldId="273"/>
            <ac:picMk id="3" creationId="{482C819F-5895-6718-6DA5-EA01627C78C1}"/>
          </ac:picMkLst>
        </pc:picChg>
        <pc:picChg chg="add del mod modCrop">
          <ac:chgData name="Solange Pascoal Bailão" userId="d52b119a-ba95-4941-bab6-9327f54cf288" providerId="ADAL" clId="{717A4436-E74E-44AE-9083-7662FF3D5710}" dt="2023-06-22T12:36:47.070" v="3437" actId="478"/>
          <ac:picMkLst>
            <pc:docMk/>
            <pc:sldMk cId="2948809855" sldId="273"/>
            <ac:picMk id="5" creationId="{2C6EAB64-6BD0-C4A8-9A99-746F6449B203}"/>
          </ac:picMkLst>
        </pc:picChg>
        <pc:picChg chg="add mod modCrop">
          <ac:chgData name="Solange Pascoal Bailão" userId="d52b119a-ba95-4941-bab6-9327f54cf288" providerId="ADAL" clId="{717A4436-E74E-44AE-9083-7662FF3D5710}" dt="2023-06-22T12:57:57.606" v="3669" actId="1076"/>
          <ac:picMkLst>
            <pc:docMk/>
            <pc:sldMk cId="2948809855" sldId="273"/>
            <ac:picMk id="7" creationId="{FE79A74F-781D-62D5-3586-73634CB32C0B}"/>
          </ac:picMkLst>
        </pc:picChg>
        <pc:picChg chg="add del mod">
          <ac:chgData name="Solange Pascoal Bailão" userId="d52b119a-ba95-4941-bab6-9327f54cf288" providerId="ADAL" clId="{717A4436-E74E-44AE-9083-7662FF3D5710}" dt="2023-06-22T12:55:15.738" v="3652" actId="478"/>
          <ac:picMkLst>
            <pc:docMk/>
            <pc:sldMk cId="2948809855" sldId="273"/>
            <ac:picMk id="9" creationId="{DC1CE1A2-3598-AF6C-3997-3714B5BC0CC3}"/>
          </ac:picMkLst>
        </pc:picChg>
        <pc:picChg chg="add mod modCrop">
          <ac:chgData name="Solange Pascoal Bailão" userId="d52b119a-ba95-4941-bab6-9327f54cf288" providerId="ADAL" clId="{717A4436-E74E-44AE-9083-7662FF3D5710}" dt="2023-06-22T12:58:20.007" v="3673" actId="1076"/>
          <ac:picMkLst>
            <pc:docMk/>
            <pc:sldMk cId="2948809855" sldId="273"/>
            <ac:picMk id="11" creationId="{E8165FAD-242C-839C-E596-AC47B1C11F1F}"/>
          </ac:picMkLst>
        </pc:picChg>
        <pc:picChg chg="add mod">
          <ac:chgData name="Solange Pascoal Bailão" userId="d52b119a-ba95-4941-bab6-9327f54cf288" providerId="ADAL" clId="{717A4436-E74E-44AE-9083-7662FF3D5710}" dt="2023-06-22T12:58:04.941" v="3670"/>
          <ac:picMkLst>
            <pc:docMk/>
            <pc:sldMk cId="2948809855" sldId="273"/>
            <ac:picMk id="13" creationId="{D1AA81DC-187E-8C5D-2795-418954B19C0A}"/>
          </ac:picMkLst>
        </pc:picChg>
        <pc:picChg chg="add mod">
          <ac:chgData name="Solange Pascoal Bailão" userId="d52b119a-ba95-4941-bab6-9327f54cf288" providerId="ADAL" clId="{717A4436-E74E-44AE-9083-7662FF3D5710}" dt="2023-06-22T12:58:16.880" v="3672" actId="1076"/>
          <ac:picMkLst>
            <pc:docMk/>
            <pc:sldMk cId="2948809855" sldId="273"/>
            <ac:picMk id="17" creationId="{0B35757A-0CF0-A3A7-36A4-D0C2F8764CA9}"/>
          </ac:picMkLst>
        </pc:picChg>
        <pc:picChg chg="add del mod">
          <ac:chgData name="Solange Pascoal Bailão" userId="d52b119a-ba95-4941-bab6-9327f54cf288" providerId="ADAL" clId="{717A4436-E74E-44AE-9083-7662FF3D5710}" dt="2023-06-22T12:36:47.070" v="3437" actId="478"/>
          <ac:picMkLst>
            <pc:docMk/>
            <pc:sldMk cId="2948809855" sldId="273"/>
            <ac:picMk id="1026" creationId="{3984B017-230B-303B-2701-26E6E0870D20}"/>
          </ac:picMkLst>
        </pc:picChg>
        <pc:picChg chg="add del">
          <ac:chgData name="Solange Pascoal Bailão" userId="d52b119a-ba95-4941-bab6-9327f54cf288" providerId="ADAL" clId="{717A4436-E74E-44AE-9083-7662FF3D5710}" dt="2023-06-22T12:37:22.726" v="3439" actId="478"/>
          <ac:picMkLst>
            <pc:docMk/>
            <pc:sldMk cId="2948809855" sldId="273"/>
            <ac:picMk id="1028" creationId="{226BBD3C-A03B-B23F-64C1-DF573CF17A9D}"/>
          </ac:picMkLst>
        </pc:picChg>
        <pc:picChg chg="add del mod">
          <ac:chgData name="Solange Pascoal Bailão" userId="d52b119a-ba95-4941-bab6-9327f54cf288" providerId="ADAL" clId="{717A4436-E74E-44AE-9083-7662FF3D5710}" dt="2023-06-22T12:56:51.286" v="3655" actId="478"/>
          <ac:picMkLst>
            <pc:docMk/>
            <pc:sldMk cId="2948809855" sldId="273"/>
            <ac:picMk id="1030" creationId="{3DA746F2-AF37-78E7-24E6-DC9510797F32}"/>
          </ac:picMkLst>
        </pc:picChg>
        <pc:picChg chg="add del">
          <ac:chgData name="Solange Pascoal Bailão" userId="d52b119a-ba95-4941-bab6-9327f54cf288" providerId="ADAL" clId="{717A4436-E74E-44AE-9083-7662FF3D5710}" dt="2023-06-22T12:57:03.658" v="3657"/>
          <ac:picMkLst>
            <pc:docMk/>
            <pc:sldMk cId="2948809855" sldId="273"/>
            <ac:picMk id="1032" creationId="{B796B246-80AA-C4F3-9AD1-68C5C28E91FD}"/>
          </ac:picMkLst>
        </pc:picChg>
      </pc:sldChg>
      <pc:sldChg chg="addSp delSp modSp add mod ord">
        <pc:chgData name="Solange Pascoal Bailão" userId="d52b119a-ba95-4941-bab6-9327f54cf288" providerId="ADAL" clId="{717A4436-E74E-44AE-9083-7662FF3D5710}" dt="2023-06-26T17:42:50.718" v="3957" actId="14100"/>
        <pc:sldMkLst>
          <pc:docMk/>
          <pc:sldMk cId="760740075" sldId="274"/>
        </pc:sldMkLst>
        <pc:spChg chg="del">
          <ac:chgData name="Solange Pascoal Bailão" userId="d52b119a-ba95-4941-bab6-9327f54cf288" providerId="ADAL" clId="{717A4436-E74E-44AE-9083-7662FF3D5710}" dt="2023-06-26T17:41:11.897" v="3947" actId="478"/>
          <ac:spMkLst>
            <pc:docMk/>
            <pc:sldMk cId="760740075" sldId="274"/>
            <ac:spMk id="6" creationId="{A0C2826B-83D0-5F0E-E7DC-102E2AA41E8F}"/>
          </ac:spMkLst>
        </pc:spChg>
        <pc:spChg chg="del">
          <ac:chgData name="Solange Pascoal Bailão" userId="d52b119a-ba95-4941-bab6-9327f54cf288" providerId="ADAL" clId="{717A4436-E74E-44AE-9083-7662FF3D5710}" dt="2023-06-26T17:41:10.338" v="3946" actId="478"/>
          <ac:spMkLst>
            <pc:docMk/>
            <pc:sldMk cId="760740075" sldId="274"/>
            <ac:spMk id="7" creationId="{2199F1BD-F835-6EB3-F8A8-FB3302BBFED1}"/>
          </ac:spMkLst>
        </pc:spChg>
        <pc:picChg chg="del">
          <ac:chgData name="Solange Pascoal Bailão" userId="d52b119a-ba95-4941-bab6-9327f54cf288" providerId="ADAL" clId="{717A4436-E74E-44AE-9083-7662FF3D5710}" dt="2023-06-26T17:41:12.632" v="3948" actId="478"/>
          <ac:picMkLst>
            <pc:docMk/>
            <pc:sldMk cId="760740075" sldId="274"/>
            <ac:picMk id="8" creationId="{D414440A-E13F-F2D5-F1B8-53333E894141}"/>
          </ac:picMkLst>
        </pc:picChg>
        <pc:picChg chg="add mod">
          <ac:chgData name="Solange Pascoal Bailão" userId="d52b119a-ba95-4941-bab6-9327f54cf288" providerId="ADAL" clId="{717A4436-E74E-44AE-9083-7662FF3D5710}" dt="2023-06-26T17:42:50.718" v="3957" actId="14100"/>
          <ac:picMkLst>
            <pc:docMk/>
            <pc:sldMk cId="760740075" sldId="274"/>
            <ac:picMk id="10" creationId="{3C3E66A6-05AE-E838-72B0-453C064B8FB4}"/>
          </ac:picMkLst>
        </pc:picChg>
      </pc:sldChg>
      <pc:sldMasterChg chg="setBg modSldLayout">
        <pc:chgData name="Solange Pascoal Bailão" userId="d52b119a-ba95-4941-bab6-9327f54cf288" providerId="ADAL" clId="{717A4436-E74E-44AE-9083-7662FF3D5710}" dt="2023-06-12T13:07:27.117" v="1666"/>
        <pc:sldMasterMkLst>
          <pc:docMk/>
          <pc:sldMasterMk cId="2273329135" sldId="2147483684"/>
        </pc:sldMasterMkLst>
        <pc:sldLayoutChg chg="setBg">
          <pc:chgData name="Solange Pascoal Bailão" userId="d52b119a-ba95-4941-bab6-9327f54cf288" providerId="ADAL" clId="{717A4436-E74E-44AE-9083-7662FF3D5710}" dt="2023-06-12T13:07:27.117" v="1666"/>
          <pc:sldLayoutMkLst>
            <pc:docMk/>
            <pc:sldMasterMk cId="2273329135" sldId="2147483684"/>
            <pc:sldLayoutMk cId="1114695922" sldId="2147483685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07:27.117" v="1666"/>
          <pc:sldLayoutMkLst>
            <pc:docMk/>
            <pc:sldMasterMk cId="2273329135" sldId="2147483684"/>
            <pc:sldLayoutMk cId="3005465659" sldId="2147483686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07:27.117" v="1666"/>
          <pc:sldLayoutMkLst>
            <pc:docMk/>
            <pc:sldMasterMk cId="2273329135" sldId="2147483684"/>
            <pc:sldLayoutMk cId="996214540" sldId="2147483687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07:27.117" v="1666"/>
          <pc:sldLayoutMkLst>
            <pc:docMk/>
            <pc:sldMasterMk cId="2273329135" sldId="2147483684"/>
            <pc:sldLayoutMk cId="1199375554" sldId="2147483688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07:27.117" v="1666"/>
          <pc:sldLayoutMkLst>
            <pc:docMk/>
            <pc:sldMasterMk cId="2273329135" sldId="2147483684"/>
            <pc:sldLayoutMk cId="3760904270" sldId="2147483689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07:27.117" v="1666"/>
          <pc:sldLayoutMkLst>
            <pc:docMk/>
            <pc:sldMasterMk cId="2273329135" sldId="2147483684"/>
            <pc:sldLayoutMk cId="1871529671" sldId="2147483690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07:27.117" v="1666"/>
          <pc:sldLayoutMkLst>
            <pc:docMk/>
            <pc:sldMasterMk cId="2273329135" sldId="2147483684"/>
            <pc:sldLayoutMk cId="2052162707" sldId="2147483691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07:27.117" v="1666"/>
          <pc:sldLayoutMkLst>
            <pc:docMk/>
            <pc:sldMasterMk cId="2273329135" sldId="2147483684"/>
            <pc:sldLayoutMk cId="3490410200" sldId="2147483692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07:27.117" v="1666"/>
          <pc:sldLayoutMkLst>
            <pc:docMk/>
            <pc:sldMasterMk cId="2273329135" sldId="2147483684"/>
            <pc:sldLayoutMk cId="4072909551" sldId="2147483693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07:27.117" v="1666"/>
          <pc:sldLayoutMkLst>
            <pc:docMk/>
            <pc:sldMasterMk cId="2273329135" sldId="2147483684"/>
            <pc:sldLayoutMk cId="867341471" sldId="2147483694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07:27.117" v="1666"/>
          <pc:sldLayoutMkLst>
            <pc:docMk/>
            <pc:sldMasterMk cId="2273329135" sldId="2147483684"/>
            <pc:sldLayoutMk cId="4179359825" sldId="2147483695"/>
          </pc:sldLayoutMkLst>
        </pc:sldLayoutChg>
      </pc:sldMasterChg>
      <pc:sldMasterChg chg="setBg modSldLayout">
        <pc:chgData name="Solange Pascoal Bailão" userId="d52b119a-ba95-4941-bab6-9327f54cf288" providerId="ADAL" clId="{717A4436-E74E-44AE-9083-7662FF3D5710}" dt="2023-06-12T13:10:12.686" v="1668"/>
        <pc:sldMasterMkLst>
          <pc:docMk/>
          <pc:sldMasterMk cId="3247180045" sldId="2147483732"/>
        </pc:sldMasterMkLst>
        <pc:sldLayoutChg chg="setBg">
          <pc:chgData name="Solange Pascoal Bailão" userId="d52b119a-ba95-4941-bab6-9327f54cf288" providerId="ADAL" clId="{717A4436-E74E-44AE-9083-7662FF3D5710}" dt="2023-06-12T13:10:12.686" v="1668"/>
          <pc:sldLayoutMkLst>
            <pc:docMk/>
            <pc:sldMasterMk cId="3247180045" sldId="2147483732"/>
            <pc:sldLayoutMk cId="1098030442" sldId="2147483733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10:12.686" v="1668"/>
          <pc:sldLayoutMkLst>
            <pc:docMk/>
            <pc:sldMasterMk cId="3247180045" sldId="2147483732"/>
            <pc:sldLayoutMk cId="7936401" sldId="2147483734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10:12.686" v="1668"/>
          <pc:sldLayoutMkLst>
            <pc:docMk/>
            <pc:sldMasterMk cId="3247180045" sldId="2147483732"/>
            <pc:sldLayoutMk cId="2496565206" sldId="2147483735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10:12.686" v="1668"/>
          <pc:sldLayoutMkLst>
            <pc:docMk/>
            <pc:sldMasterMk cId="3247180045" sldId="2147483732"/>
            <pc:sldLayoutMk cId="2312189141" sldId="2147483736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10:12.686" v="1668"/>
          <pc:sldLayoutMkLst>
            <pc:docMk/>
            <pc:sldMasterMk cId="3247180045" sldId="2147483732"/>
            <pc:sldLayoutMk cId="3297314726" sldId="2147483737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10:12.686" v="1668"/>
          <pc:sldLayoutMkLst>
            <pc:docMk/>
            <pc:sldMasterMk cId="3247180045" sldId="2147483732"/>
            <pc:sldLayoutMk cId="143182701" sldId="2147483738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10:12.686" v="1668"/>
          <pc:sldLayoutMkLst>
            <pc:docMk/>
            <pc:sldMasterMk cId="3247180045" sldId="2147483732"/>
            <pc:sldLayoutMk cId="4197111372" sldId="2147483739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10:12.686" v="1668"/>
          <pc:sldLayoutMkLst>
            <pc:docMk/>
            <pc:sldMasterMk cId="3247180045" sldId="2147483732"/>
            <pc:sldLayoutMk cId="958499323" sldId="2147483740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10:12.686" v="1668"/>
          <pc:sldLayoutMkLst>
            <pc:docMk/>
            <pc:sldMasterMk cId="3247180045" sldId="2147483732"/>
            <pc:sldLayoutMk cId="407492402" sldId="2147483741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10:12.686" v="1668"/>
          <pc:sldLayoutMkLst>
            <pc:docMk/>
            <pc:sldMasterMk cId="3247180045" sldId="2147483732"/>
            <pc:sldLayoutMk cId="3399348363" sldId="2147483742"/>
          </pc:sldLayoutMkLst>
        </pc:sldLayoutChg>
        <pc:sldLayoutChg chg="setBg">
          <pc:chgData name="Solange Pascoal Bailão" userId="d52b119a-ba95-4941-bab6-9327f54cf288" providerId="ADAL" clId="{717A4436-E74E-44AE-9083-7662FF3D5710}" dt="2023-06-12T13:10:12.686" v="1668"/>
          <pc:sldLayoutMkLst>
            <pc:docMk/>
            <pc:sldMasterMk cId="3247180045" sldId="2147483732"/>
            <pc:sldLayoutMk cId="977638321" sldId="214748374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DEDoqd8aLPc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DEDoqd8aLP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2D83B-8175-4FD8-9545-CC5DF7A0BCB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5F92D8-C187-436B-8A28-C112523E4B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dirty="0">
              <a:latin typeface="Calibri" panose="020F0502020204030204" pitchFamily="34" charset="0"/>
              <a:cs typeface="Calibri" panose="020F0502020204030204" pitchFamily="34" charset="0"/>
            </a:rPr>
            <a:t>Alinhamento das Ações do Conselho de Escola e Gestão Democrática;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242EE7-FF49-4C14-BB44-FABB181848D3}" type="parTrans" cxnId="{7D38BCD4-57C6-48AC-8D00-F958B383BA2D}">
      <dgm:prSet/>
      <dgm:spPr/>
      <dgm:t>
        <a:bodyPr/>
        <a:lstStyle/>
        <a:p>
          <a:endParaRPr lang="en-US"/>
        </a:p>
      </dgm:t>
    </dgm:pt>
    <dgm:pt modelId="{121954C9-5D33-4E6E-A7E9-80B6BCED3745}" type="sibTrans" cxnId="{7D38BCD4-57C6-48AC-8D00-F958B383BA2D}">
      <dgm:prSet/>
      <dgm:spPr/>
      <dgm:t>
        <a:bodyPr/>
        <a:lstStyle/>
        <a:p>
          <a:endParaRPr lang="en-US"/>
        </a:p>
      </dgm:t>
    </dgm:pt>
    <dgm:pt modelId="{6A648677-9005-4365-B474-6DD21F0F3B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dirty="0">
              <a:latin typeface="Calibri" panose="020F0502020204030204" pitchFamily="34" charset="0"/>
              <a:cs typeface="Calibri" panose="020F0502020204030204" pitchFamily="34" charset="0"/>
            </a:rPr>
            <a:t>Paridade do Conselho de Escola </a:t>
          </a:r>
        </a:p>
        <a:p>
          <a:pPr>
            <a:lnSpc>
              <a:spcPct val="100000"/>
            </a:lnSpc>
            <a:defRPr cap="all"/>
          </a:pP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84A1CE-0C04-4E0F-91A0-AB86EA1B2117}" type="parTrans" cxnId="{C850DD7B-0653-4F70-A0F7-4673D023C171}">
      <dgm:prSet/>
      <dgm:spPr/>
      <dgm:t>
        <a:bodyPr/>
        <a:lstStyle/>
        <a:p>
          <a:endParaRPr lang="en-US"/>
        </a:p>
      </dgm:t>
    </dgm:pt>
    <dgm:pt modelId="{BA88DBF6-9438-4F59-93FE-660AA5337193}" type="sibTrans" cxnId="{C850DD7B-0653-4F70-A0F7-4673D023C171}">
      <dgm:prSet/>
      <dgm:spPr/>
      <dgm:t>
        <a:bodyPr/>
        <a:lstStyle/>
        <a:p>
          <a:endParaRPr lang="en-US"/>
        </a:p>
      </dgm:t>
    </dgm:pt>
    <dgm:pt modelId="{C810D1C1-8355-474B-A655-8F81216363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dirty="0">
              <a:latin typeface="Calibri" panose="020F0502020204030204" pitchFamily="34" charset="0"/>
              <a:cs typeface="Calibri" panose="020F0502020204030204" pitchFamily="34" charset="0"/>
            </a:rPr>
            <a:t>Plano </a:t>
          </a:r>
          <a:r>
            <a:rPr lang="pt-BR" sz="1600">
              <a:latin typeface="Calibri" panose="020F0502020204030204" pitchFamily="34" charset="0"/>
              <a:cs typeface="Calibri" panose="020F0502020204030204" pitchFamily="34" charset="0"/>
            </a:rPr>
            <a:t>de Ação de</a:t>
          </a:r>
          <a:endParaRPr lang="pt-BR" sz="16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</a:pPr>
          <a:r>
            <a:rPr lang="pt-BR" sz="1600" dirty="0">
              <a:latin typeface="Calibri" panose="020F0502020204030204" pitchFamily="34" charset="0"/>
              <a:cs typeface="Calibri" panose="020F0502020204030204" pitchFamily="34" charset="0"/>
            </a:rPr>
            <a:t>Formação dos Conselheiros.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F5A66A-6B3B-42B7-9B00-CA8D058E32A0}" type="parTrans" cxnId="{738827A6-1217-4900-A15D-4DE165D43641}">
      <dgm:prSet/>
      <dgm:spPr/>
      <dgm:t>
        <a:bodyPr/>
        <a:lstStyle/>
        <a:p>
          <a:endParaRPr lang="en-US"/>
        </a:p>
      </dgm:t>
    </dgm:pt>
    <dgm:pt modelId="{95ADA601-322B-4F30-82F8-389751BD389E}" type="sibTrans" cxnId="{738827A6-1217-4900-A15D-4DE165D43641}">
      <dgm:prSet/>
      <dgm:spPr/>
      <dgm:t>
        <a:bodyPr/>
        <a:lstStyle/>
        <a:p>
          <a:endParaRPr lang="en-US"/>
        </a:p>
      </dgm:t>
    </dgm:pt>
    <dgm:pt modelId="{0C720C18-3A60-40D6-BB5B-461835F7F02D}" type="pres">
      <dgm:prSet presAssocID="{4F12D83B-8175-4FD8-9545-CC5DF7A0BCBA}" presName="root" presStyleCnt="0">
        <dgm:presLayoutVars>
          <dgm:dir/>
          <dgm:resizeHandles val="exact"/>
        </dgm:presLayoutVars>
      </dgm:prSet>
      <dgm:spPr/>
    </dgm:pt>
    <dgm:pt modelId="{9745EB66-43EC-4EA1-A965-742E67EB29F4}" type="pres">
      <dgm:prSet presAssocID="{C75F92D8-C187-436B-8A28-C112523E4BF7}" presName="compNode" presStyleCnt="0"/>
      <dgm:spPr/>
    </dgm:pt>
    <dgm:pt modelId="{9A7BFB24-F0E9-4B5A-85A6-C1126AA2A7DE}" type="pres">
      <dgm:prSet presAssocID="{C75F92D8-C187-436B-8A28-C112523E4B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união"/>
        </a:ext>
      </dgm:extLst>
    </dgm:pt>
    <dgm:pt modelId="{0D10420C-A22C-4A16-9941-4DE1AEF0B15B}" type="pres">
      <dgm:prSet presAssocID="{C75F92D8-C187-436B-8A28-C112523E4BF7}" presName="spaceRect" presStyleCnt="0"/>
      <dgm:spPr/>
    </dgm:pt>
    <dgm:pt modelId="{F6D2BCE4-8CA4-4110-8027-D718BF294822}" type="pres">
      <dgm:prSet presAssocID="{C75F92D8-C187-436B-8A28-C112523E4BF7}" presName="textRect" presStyleLbl="revTx" presStyleIdx="0" presStyleCnt="3">
        <dgm:presLayoutVars>
          <dgm:chMax val="1"/>
          <dgm:chPref val="1"/>
        </dgm:presLayoutVars>
      </dgm:prSet>
      <dgm:spPr/>
    </dgm:pt>
    <dgm:pt modelId="{D5A828DB-42D0-4AF2-8D8E-D75C70CB7C6B}" type="pres">
      <dgm:prSet presAssocID="{121954C9-5D33-4E6E-A7E9-80B6BCED3745}" presName="sibTrans" presStyleCnt="0"/>
      <dgm:spPr/>
    </dgm:pt>
    <dgm:pt modelId="{D8925A99-21BF-4F13-9126-8D13EEBF66CF}" type="pres">
      <dgm:prSet presAssocID="{6A648677-9005-4365-B474-6DD21F0F3B35}" presName="compNode" presStyleCnt="0"/>
      <dgm:spPr/>
    </dgm:pt>
    <dgm:pt modelId="{862D06A9-30D4-47B3-B0C2-B9059968EEA8}" type="pres">
      <dgm:prSet presAssocID="{6A648677-9005-4365-B474-6DD21F0F3B3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vros"/>
        </a:ext>
      </dgm:extLst>
    </dgm:pt>
    <dgm:pt modelId="{5CBFE312-05CE-4251-BAC3-5BD8598CDC19}" type="pres">
      <dgm:prSet presAssocID="{6A648677-9005-4365-B474-6DD21F0F3B35}" presName="spaceRect" presStyleCnt="0"/>
      <dgm:spPr/>
    </dgm:pt>
    <dgm:pt modelId="{8BE0079C-5B19-4597-BA3A-61EF38F0A24A}" type="pres">
      <dgm:prSet presAssocID="{6A648677-9005-4365-B474-6DD21F0F3B35}" presName="textRect" presStyleLbl="revTx" presStyleIdx="1" presStyleCnt="3">
        <dgm:presLayoutVars>
          <dgm:chMax val="1"/>
          <dgm:chPref val="1"/>
        </dgm:presLayoutVars>
      </dgm:prSet>
      <dgm:spPr/>
    </dgm:pt>
    <dgm:pt modelId="{A79789AE-5DB2-4907-9D55-F224AA063655}" type="pres">
      <dgm:prSet presAssocID="{BA88DBF6-9438-4F59-93FE-660AA5337193}" presName="sibTrans" presStyleCnt="0"/>
      <dgm:spPr/>
    </dgm:pt>
    <dgm:pt modelId="{5C88054F-CC67-4B82-A4B0-04C72860703C}" type="pres">
      <dgm:prSet presAssocID="{C810D1C1-8355-474B-A655-8F812163630A}" presName="compNode" presStyleCnt="0"/>
      <dgm:spPr/>
    </dgm:pt>
    <dgm:pt modelId="{99A05DA1-3BB1-49E7-87FF-78B009227667}" type="pres">
      <dgm:prSet presAssocID="{C810D1C1-8355-474B-A655-8F81216363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A26DB36B-F752-4875-824A-2A3D24ECFFAA}" type="pres">
      <dgm:prSet presAssocID="{C810D1C1-8355-474B-A655-8F812163630A}" presName="spaceRect" presStyleCnt="0"/>
      <dgm:spPr/>
    </dgm:pt>
    <dgm:pt modelId="{FABC8F09-9AB7-429B-BEAC-B28BD06A5CC9}" type="pres">
      <dgm:prSet presAssocID="{C810D1C1-8355-474B-A655-8F812163630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624DB10-EF93-4804-913F-58CFFCE91D4A}" type="presOf" srcId="{4F12D83B-8175-4FD8-9545-CC5DF7A0BCBA}" destId="{0C720C18-3A60-40D6-BB5B-461835F7F02D}" srcOrd="0" destOrd="0" presId="urn:microsoft.com/office/officeart/2018/2/layout/IconLabelList"/>
    <dgm:cxn modelId="{E485D468-9D4E-4F28-B84D-1203C0C35046}" type="presOf" srcId="{C75F92D8-C187-436B-8A28-C112523E4BF7}" destId="{F6D2BCE4-8CA4-4110-8027-D718BF294822}" srcOrd="0" destOrd="0" presId="urn:microsoft.com/office/officeart/2018/2/layout/IconLabelList"/>
    <dgm:cxn modelId="{E73D4256-F7C7-4808-BE10-2C4747E5285B}" type="presOf" srcId="{C810D1C1-8355-474B-A655-8F812163630A}" destId="{FABC8F09-9AB7-429B-BEAC-B28BD06A5CC9}" srcOrd="0" destOrd="0" presId="urn:microsoft.com/office/officeart/2018/2/layout/IconLabelList"/>
    <dgm:cxn modelId="{C850DD7B-0653-4F70-A0F7-4673D023C171}" srcId="{4F12D83B-8175-4FD8-9545-CC5DF7A0BCBA}" destId="{6A648677-9005-4365-B474-6DD21F0F3B35}" srcOrd="1" destOrd="0" parTransId="{9184A1CE-0C04-4E0F-91A0-AB86EA1B2117}" sibTransId="{BA88DBF6-9438-4F59-93FE-660AA5337193}"/>
    <dgm:cxn modelId="{738827A6-1217-4900-A15D-4DE165D43641}" srcId="{4F12D83B-8175-4FD8-9545-CC5DF7A0BCBA}" destId="{C810D1C1-8355-474B-A655-8F812163630A}" srcOrd="2" destOrd="0" parTransId="{1FF5A66A-6B3B-42B7-9B00-CA8D058E32A0}" sibTransId="{95ADA601-322B-4F30-82F8-389751BD389E}"/>
    <dgm:cxn modelId="{F194DCCA-41BA-4ED2-9A8D-AA18D311890A}" type="presOf" srcId="{6A648677-9005-4365-B474-6DD21F0F3B35}" destId="{8BE0079C-5B19-4597-BA3A-61EF38F0A24A}" srcOrd="0" destOrd="0" presId="urn:microsoft.com/office/officeart/2018/2/layout/IconLabelList"/>
    <dgm:cxn modelId="{7D38BCD4-57C6-48AC-8D00-F958B383BA2D}" srcId="{4F12D83B-8175-4FD8-9545-CC5DF7A0BCBA}" destId="{C75F92D8-C187-436B-8A28-C112523E4BF7}" srcOrd="0" destOrd="0" parTransId="{AF242EE7-FF49-4C14-BB44-FABB181848D3}" sibTransId="{121954C9-5D33-4E6E-A7E9-80B6BCED3745}"/>
    <dgm:cxn modelId="{9C066611-D291-4D6D-85B9-F874A7244952}" type="presParOf" srcId="{0C720C18-3A60-40D6-BB5B-461835F7F02D}" destId="{9745EB66-43EC-4EA1-A965-742E67EB29F4}" srcOrd="0" destOrd="0" presId="urn:microsoft.com/office/officeart/2018/2/layout/IconLabelList"/>
    <dgm:cxn modelId="{454E80C4-F00E-4C8E-931B-39CFF410436F}" type="presParOf" srcId="{9745EB66-43EC-4EA1-A965-742E67EB29F4}" destId="{9A7BFB24-F0E9-4B5A-85A6-C1126AA2A7DE}" srcOrd="0" destOrd="0" presId="urn:microsoft.com/office/officeart/2018/2/layout/IconLabelList"/>
    <dgm:cxn modelId="{F4B12C71-2A15-4513-9F4D-442FDFA37812}" type="presParOf" srcId="{9745EB66-43EC-4EA1-A965-742E67EB29F4}" destId="{0D10420C-A22C-4A16-9941-4DE1AEF0B15B}" srcOrd="1" destOrd="0" presId="urn:microsoft.com/office/officeart/2018/2/layout/IconLabelList"/>
    <dgm:cxn modelId="{2FE30629-4514-4EE2-91DC-79CAA5597204}" type="presParOf" srcId="{9745EB66-43EC-4EA1-A965-742E67EB29F4}" destId="{F6D2BCE4-8CA4-4110-8027-D718BF294822}" srcOrd="2" destOrd="0" presId="urn:microsoft.com/office/officeart/2018/2/layout/IconLabelList"/>
    <dgm:cxn modelId="{74DE9309-1C9F-4CAE-8546-8C4D8EE945D9}" type="presParOf" srcId="{0C720C18-3A60-40D6-BB5B-461835F7F02D}" destId="{D5A828DB-42D0-4AF2-8D8E-D75C70CB7C6B}" srcOrd="1" destOrd="0" presId="urn:microsoft.com/office/officeart/2018/2/layout/IconLabelList"/>
    <dgm:cxn modelId="{DA10ABD2-C9D3-4735-8A63-59F6AEC7BD60}" type="presParOf" srcId="{0C720C18-3A60-40D6-BB5B-461835F7F02D}" destId="{D8925A99-21BF-4F13-9126-8D13EEBF66CF}" srcOrd="2" destOrd="0" presId="urn:microsoft.com/office/officeart/2018/2/layout/IconLabelList"/>
    <dgm:cxn modelId="{64B056D3-324E-4FF5-AA31-DFE3E3424FA2}" type="presParOf" srcId="{D8925A99-21BF-4F13-9126-8D13EEBF66CF}" destId="{862D06A9-30D4-47B3-B0C2-B9059968EEA8}" srcOrd="0" destOrd="0" presId="urn:microsoft.com/office/officeart/2018/2/layout/IconLabelList"/>
    <dgm:cxn modelId="{6B919438-4F31-4843-A458-D4F5EE2D7A4A}" type="presParOf" srcId="{D8925A99-21BF-4F13-9126-8D13EEBF66CF}" destId="{5CBFE312-05CE-4251-BAC3-5BD8598CDC19}" srcOrd="1" destOrd="0" presId="urn:microsoft.com/office/officeart/2018/2/layout/IconLabelList"/>
    <dgm:cxn modelId="{19A8E8E4-E2AC-44FB-AE39-BDFD1B115434}" type="presParOf" srcId="{D8925A99-21BF-4F13-9126-8D13EEBF66CF}" destId="{8BE0079C-5B19-4597-BA3A-61EF38F0A24A}" srcOrd="2" destOrd="0" presId="urn:microsoft.com/office/officeart/2018/2/layout/IconLabelList"/>
    <dgm:cxn modelId="{6A15CA61-3678-4611-9742-370ECBE94D03}" type="presParOf" srcId="{0C720C18-3A60-40D6-BB5B-461835F7F02D}" destId="{A79789AE-5DB2-4907-9D55-F224AA063655}" srcOrd="3" destOrd="0" presId="urn:microsoft.com/office/officeart/2018/2/layout/IconLabelList"/>
    <dgm:cxn modelId="{2A7499C5-A196-4F6F-8E18-44C100AFAB3E}" type="presParOf" srcId="{0C720C18-3A60-40D6-BB5B-461835F7F02D}" destId="{5C88054F-CC67-4B82-A4B0-04C72860703C}" srcOrd="4" destOrd="0" presId="urn:microsoft.com/office/officeart/2018/2/layout/IconLabelList"/>
    <dgm:cxn modelId="{97E03AF4-2DF8-4724-8438-62FCCF518C8B}" type="presParOf" srcId="{5C88054F-CC67-4B82-A4B0-04C72860703C}" destId="{99A05DA1-3BB1-49E7-87FF-78B009227667}" srcOrd="0" destOrd="0" presId="urn:microsoft.com/office/officeart/2018/2/layout/IconLabelList"/>
    <dgm:cxn modelId="{2CC4807C-B09A-41FF-A10A-EAAB8D945540}" type="presParOf" srcId="{5C88054F-CC67-4B82-A4B0-04C72860703C}" destId="{A26DB36B-F752-4875-824A-2A3D24ECFFAA}" srcOrd="1" destOrd="0" presId="urn:microsoft.com/office/officeart/2018/2/layout/IconLabelList"/>
    <dgm:cxn modelId="{2D167ED8-A6CE-40AF-9A2C-CD7121E03EAA}" type="presParOf" srcId="{5C88054F-CC67-4B82-A4B0-04C72860703C}" destId="{FABC8F09-9AB7-429B-BEAC-B28BD06A5CC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4DF0AA-A88F-4BFA-8113-8BD59E5D3E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806972-7690-4241-975E-3DF787B5DA8B}">
      <dgm:prSet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baseline="0" dirty="0">
              <a:latin typeface="Calibri" panose="020F0502020204030204" pitchFamily="34" charset="0"/>
              <a:cs typeface="Calibri" panose="020F0502020204030204" pitchFamily="34" charset="0"/>
            </a:rPr>
            <a:t>Reunir o Conselho de Escola seja por meio das Comissões ou  Sub comissões de representantes para definir e elaborar o plano de ação.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D2E979-8641-4DA4-8D86-7682DED226D7}" type="parTrans" cxnId="{8B9EAF18-A664-469D-A086-A98E383F4A99}">
      <dgm:prSet/>
      <dgm:spPr/>
      <dgm:t>
        <a:bodyPr/>
        <a:lstStyle/>
        <a:p>
          <a:endParaRPr lang="en-US"/>
        </a:p>
      </dgm:t>
    </dgm:pt>
    <dgm:pt modelId="{FE93474A-0068-44F6-80D0-65FF580F0075}" type="sibTrans" cxnId="{8B9EAF18-A664-469D-A086-A98E383F4A99}">
      <dgm:prSet phldr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94282232-DA79-44C4-8971-B4C3C1CD2DD3}">
      <dgm:prSet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baseline="0" dirty="0"/>
            <a:t>Tema: O que é Conselho de Escola? Oque faz um Conselho de Escola?</a:t>
          </a:r>
          <a:endParaRPr lang="en-US" dirty="0"/>
        </a:p>
      </dgm:t>
    </dgm:pt>
    <dgm:pt modelId="{50BE24A3-E28A-4F7C-A62A-B728A6C5FADE}" type="parTrans" cxnId="{0856699B-0CB1-4498-A3D6-D71C7E118253}">
      <dgm:prSet/>
      <dgm:spPr/>
      <dgm:t>
        <a:bodyPr/>
        <a:lstStyle/>
        <a:p>
          <a:endParaRPr lang="en-US"/>
        </a:p>
      </dgm:t>
    </dgm:pt>
    <dgm:pt modelId="{F68FA82A-35C7-43E6-B250-9EC6DC10F373}" type="sibTrans" cxnId="{0856699B-0CB1-4498-A3D6-D71C7E118253}">
      <dgm:prSet phldrT="2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84641C17-F4E4-4988-9DF5-2440AFA26C76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baseline="0" dirty="0"/>
            <a:t>Objetivo Previsto: Fomentar a participação consciente e assertiva dos representantes do Conselho de Escola.</a:t>
          </a:r>
          <a:endParaRPr lang="en-US" dirty="0"/>
        </a:p>
      </dgm:t>
    </dgm:pt>
    <dgm:pt modelId="{FFCAEF66-7A61-4624-863D-A2EC95C67D0E}" type="parTrans" cxnId="{9FD0ADDD-2023-4C4D-8305-752C885530F5}">
      <dgm:prSet/>
      <dgm:spPr/>
      <dgm:t>
        <a:bodyPr/>
        <a:lstStyle/>
        <a:p>
          <a:endParaRPr lang="en-US"/>
        </a:p>
      </dgm:t>
    </dgm:pt>
    <dgm:pt modelId="{2D006382-567F-4445-B14F-E34A5DF93B18}" type="sibTrans" cxnId="{9FD0ADDD-2023-4C4D-8305-752C885530F5}">
      <dgm:prSet phldrT="3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B40C5BD8-AF3D-4902-9A65-1C00B4371FC4}">
      <dgm:prSet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baseline="0"/>
            <a:t>Como materializar as ações do plano? Recorte das evidências.</a:t>
          </a:r>
          <a:endParaRPr lang="en-US"/>
        </a:p>
      </dgm:t>
    </dgm:pt>
    <dgm:pt modelId="{03C8CF89-FE43-40F0-B3C0-FDF318F4529F}" type="parTrans" cxnId="{EAAFF3B0-39B0-4D90-98AB-2CDF8BAEE06E}">
      <dgm:prSet/>
      <dgm:spPr/>
      <dgm:t>
        <a:bodyPr/>
        <a:lstStyle/>
        <a:p>
          <a:endParaRPr lang="en-US"/>
        </a:p>
      </dgm:t>
    </dgm:pt>
    <dgm:pt modelId="{1C34B457-F78C-428E-B6D9-3EDF0CDBE33D}" type="sibTrans" cxnId="{EAAFF3B0-39B0-4D90-98AB-2CDF8BAEE06E}">
      <dgm:prSet phldrT="4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61A120FE-20F9-4F83-B40E-8E2A3BD69CA8}">
      <dgm:prSet/>
      <dgm:spPr/>
      <dgm:t>
        <a:bodyPr/>
        <a:lstStyle/>
        <a:p>
          <a:r>
            <a:rPr lang="pt-BR" baseline="0"/>
            <a:t>Quantas reuniões serão necessárias (período previsto)?</a:t>
          </a:r>
          <a:endParaRPr lang="en-US"/>
        </a:p>
      </dgm:t>
    </dgm:pt>
    <dgm:pt modelId="{85C0287B-3E21-4BA4-93D7-1597122B6400}" type="parTrans" cxnId="{D3663D03-66FC-456A-B3FF-71DAE9A8D629}">
      <dgm:prSet/>
      <dgm:spPr/>
      <dgm:t>
        <a:bodyPr/>
        <a:lstStyle/>
        <a:p>
          <a:endParaRPr lang="en-US"/>
        </a:p>
      </dgm:t>
    </dgm:pt>
    <dgm:pt modelId="{9ACE5D8B-485E-4EE1-BF4E-357FC96B0950}" type="sibTrans" cxnId="{D3663D03-66FC-456A-B3FF-71DAE9A8D629}">
      <dgm:prSet phldrT="5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en-US" dirty="0"/>
        </a:p>
      </dgm:t>
    </dgm:pt>
    <dgm:pt modelId="{2948601D-F21C-45B3-9AF8-98FE38F11559}">
      <dgm:prSet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baseline="0" dirty="0"/>
            <a:t>Quem será o responsável pelas formativas e quem deve avaliar as ações?</a:t>
          </a:r>
          <a:endParaRPr lang="en-US" dirty="0"/>
        </a:p>
      </dgm:t>
    </dgm:pt>
    <dgm:pt modelId="{0DC96935-9A94-43DC-B7EF-2AC18C901E7D}" type="parTrans" cxnId="{4C7EB1EF-49A2-4B58-A06C-E41192A73F88}">
      <dgm:prSet/>
      <dgm:spPr/>
      <dgm:t>
        <a:bodyPr/>
        <a:lstStyle/>
        <a:p>
          <a:endParaRPr lang="en-US"/>
        </a:p>
      </dgm:t>
    </dgm:pt>
    <dgm:pt modelId="{F2A60C39-6E3D-4660-B05A-2CC66A356F8B}" type="sibTrans" cxnId="{4C7EB1EF-49A2-4B58-A06C-E41192A73F88}">
      <dgm:prSet phldrT="6"/>
      <dgm:spPr>
        <a:solidFill>
          <a:schemeClr val="tx1">
            <a:lumMod val="95000"/>
            <a:lumOff val="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976A054-BBC1-451D-A2DE-359A5D554780}">
      <dgm:prSet/>
      <dgm:spPr>
        <a:solidFill>
          <a:schemeClr val="tx1">
            <a:lumMod val="85000"/>
            <a:lumOff val="1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baseline="0" dirty="0"/>
            <a:t>O Conselho, é uma instância colegiada com o papel de buscar soluções e as decisões somente são toadas em reunião. Gestão coletiva e democrática!</a:t>
          </a:r>
          <a:endParaRPr lang="en-US" dirty="0"/>
        </a:p>
      </dgm:t>
    </dgm:pt>
    <dgm:pt modelId="{426B25C7-363F-4C05-9D40-D2F777708B76}" type="parTrans" cxnId="{A708736B-AAA1-45BE-A699-A40C7E6E76E5}">
      <dgm:prSet/>
      <dgm:spPr/>
      <dgm:t>
        <a:bodyPr/>
        <a:lstStyle/>
        <a:p>
          <a:endParaRPr lang="en-US"/>
        </a:p>
      </dgm:t>
    </dgm:pt>
    <dgm:pt modelId="{B9A009C5-C706-4B34-8B74-FA4F23B6E308}" type="sibTrans" cxnId="{A708736B-AAA1-45BE-A699-A40C7E6E76E5}">
      <dgm:prSet phldrT="7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95B73BA4-6DA8-4ED3-86CD-A935AEE23A94}">
      <dgm:prSet/>
      <dgm:spPr>
        <a:solidFill>
          <a:srgbClr val="F420DB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baseline="0"/>
            <a:t>Para resolver não basta esforço e boa vontade, é preciso muita discussão coletiva, reflexão e estudo...</a:t>
          </a:r>
          <a:endParaRPr lang="en-US"/>
        </a:p>
      </dgm:t>
    </dgm:pt>
    <dgm:pt modelId="{A002A590-9810-46DB-B47E-362687345809}" type="parTrans" cxnId="{39CE5A78-A9B5-42FA-85CE-BCAF2F87C5D2}">
      <dgm:prSet/>
      <dgm:spPr/>
      <dgm:t>
        <a:bodyPr/>
        <a:lstStyle/>
        <a:p>
          <a:endParaRPr lang="en-US"/>
        </a:p>
      </dgm:t>
    </dgm:pt>
    <dgm:pt modelId="{CB792730-A603-4C2F-994E-078A53F42DE3}" type="sibTrans" cxnId="{39CE5A78-A9B5-42FA-85CE-BCAF2F87C5D2}">
      <dgm:prSet phldrT="8"/>
      <dgm:spPr>
        <a:solidFill>
          <a:schemeClr val="bg1">
            <a:lumMod val="6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328E439C-9325-47E1-B1DC-1DE8ECDB1CCD}" type="pres">
      <dgm:prSet presAssocID="{DB4DF0AA-A88F-4BFA-8113-8BD59E5D3E15}" presName="diagram" presStyleCnt="0">
        <dgm:presLayoutVars>
          <dgm:dir/>
          <dgm:resizeHandles val="exact"/>
        </dgm:presLayoutVars>
      </dgm:prSet>
      <dgm:spPr/>
    </dgm:pt>
    <dgm:pt modelId="{E0EA39B1-A58B-4593-9044-F24464D40F2E}" type="pres">
      <dgm:prSet presAssocID="{38806972-7690-4241-975E-3DF787B5DA8B}" presName="node" presStyleLbl="node1" presStyleIdx="0" presStyleCnt="8">
        <dgm:presLayoutVars>
          <dgm:bulletEnabled val="1"/>
        </dgm:presLayoutVars>
      </dgm:prSet>
      <dgm:spPr/>
    </dgm:pt>
    <dgm:pt modelId="{6A89414E-EE6D-4606-80F5-A1D853038D06}" type="pres">
      <dgm:prSet presAssocID="{FE93474A-0068-44F6-80D0-65FF580F0075}" presName="sibTrans" presStyleCnt="0"/>
      <dgm:spPr/>
    </dgm:pt>
    <dgm:pt modelId="{60551BCD-E20E-488F-AA8C-9E63FEC24B1F}" type="pres">
      <dgm:prSet presAssocID="{94282232-DA79-44C4-8971-B4C3C1CD2DD3}" presName="node" presStyleLbl="node1" presStyleIdx="1" presStyleCnt="8">
        <dgm:presLayoutVars>
          <dgm:bulletEnabled val="1"/>
        </dgm:presLayoutVars>
      </dgm:prSet>
      <dgm:spPr/>
    </dgm:pt>
    <dgm:pt modelId="{0462BD6D-9C84-4870-BFE6-982303FA3BD5}" type="pres">
      <dgm:prSet presAssocID="{F68FA82A-35C7-43E6-B250-9EC6DC10F373}" presName="sibTrans" presStyleCnt="0"/>
      <dgm:spPr/>
    </dgm:pt>
    <dgm:pt modelId="{1EB12239-2052-4C1E-B9DC-5E1330BFF651}" type="pres">
      <dgm:prSet presAssocID="{84641C17-F4E4-4988-9DF5-2440AFA26C76}" presName="node" presStyleLbl="node1" presStyleIdx="2" presStyleCnt="8">
        <dgm:presLayoutVars>
          <dgm:bulletEnabled val="1"/>
        </dgm:presLayoutVars>
      </dgm:prSet>
      <dgm:spPr/>
    </dgm:pt>
    <dgm:pt modelId="{1AD32F4A-9DC7-4149-A628-131BC76373E1}" type="pres">
      <dgm:prSet presAssocID="{2D006382-567F-4445-B14F-E34A5DF93B18}" presName="sibTrans" presStyleCnt="0"/>
      <dgm:spPr/>
    </dgm:pt>
    <dgm:pt modelId="{081058EB-3B38-4605-B374-A6C6CD1E1545}" type="pres">
      <dgm:prSet presAssocID="{B40C5BD8-AF3D-4902-9A65-1C00B4371FC4}" presName="node" presStyleLbl="node1" presStyleIdx="3" presStyleCnt="8">
        <dgm:presLayoutVars>
          <dgm:bulletEnabled val="1"/>
        </dgm:presLayoutVars>
      </dgm:prSet>
      <dgm:spPr/>
    </dgm:pt>
    <dgm:pt modelId="{029D1D53-204C-4284-9B35-6B43193FA701}" type="pres">
      <dgm:prSet presAssocID="{1C34B457-F78C-428E-B6D9-3EDF0CDBE33D}" presName="sibTrans" presStyleCnt="0"/>
      <dgm:spPr/>
    </dgm:pt>
    <dgm:pt modelId="{B6000376-5E91-4714-91F3-112F998311BA}" type="pres">
      <dgm:prSet presAssocID="{61A120FE-20F9-4F83-B40E-8E2A3BD69CA8}" presName="node" presStyleLbl="node1" presStyleIdx="4" presStyleCnt="8">
        <dgm:presLayoutVars>
          <dgm:bulletEnabled val="1"/>
        </dgm:presLayoutVars>
      </dgm:prSet>
      <dgm:spPr/>
    </dgm:pt>
    <dgm:pt modelId="{61FCD151-B936-492A-B825-7209ED22810A}" type="pres">
      <dgm:prSet presAssocID="{9ACE5D8B-485E-4EE1-BF4E-357FC96B0950}" presName="sibTrans" presStyleCnt="0"/>
      <dgm:spPr/>
    </dgm:pt>
    <dgm:pt modelId="{02C6C0DD-2AC4-4718-B392-06295F48667F}" type="pres">
      <dgm:prSet presAssocID="{2948601D-F21C-45B3-9AF8-98FE38F11559}" presName="node" presStyleLbl="node1" presStyleIdx="5" presStyleCnt="8">
        <dgm:presLayoutVars>
          <dgm:bulletEnabled val="1"/>
        </dgm:presLayoutVars>
      </dgm:prSet>
      <dgm:spPr/>
    </dgm:pt>
    <dgm:pt modelId="{171725B6-6B0F-4EEF-807E-4BD2F3B01FD9}" type="pres">
      <dgm:prSet presAssocID="{F2A60C39-6E3D-4660-B05A-2CC66A356F8B}" presName="sibTrans" presStyleCnt="0"/>
      <dgm:spPr/>
    </dgm:pt>
    <dgm:pt modelId="{2B73F899-CC1B-4AB3-9F31-BDA0AE85E8D5}" type="pres">
      <dgm:prSet presAssocID="{A976A054-BBC1-451D-A2DE-359A5D554780}" presName="node" presStyleLbl="node1" presStyleIdx="6" presStyleCnt="8">
        <dgm:presLayoutVars>
          <dgm:bulletEnabled val="1"/>
        </dgm:presLayoutVars>
      </dgm:prSet>
      <dgm:spPr/>
    </dgm:pt>
    <dgm:pt modelId="{7A70D25A-B1F6-4C5B-A2D0-933B0FFB1F6A}" type="pres">
      <dgm:prSet presAssocID="{B9A009C5-C706-4B34-8B74-FA4F23B6E308}" presName="sibTrans" presStyleCnt="0"/>
      <dgm:spPr/>
    </dgm:pt>
    <dgm:pt modelId="{B673E2E4-09A0-464C-B63D-D4140DF0E84B}" type="pres">
      <dgm:prSet presAssocID="{95B73BA4-6DA8-4ED3-86CD-A935AEE23A94}" presName="node" presStyleLbl="node1" presStyleIdx="7" presStyleCnt="8">
        <dgm:presLayoutVars>
          <dgm:bulletEnabled val="1"/>
        </dgm:presLayoutVars>
      </dgm:prSet>
      <dgm:spPr/>
    </dgm:pt>
  </dgm:ptLst>
  <dgm:cxnLst>
    <dgm:cxn modelId="{D3663D03-66FC-456A-B3FF-71DAE9A8D629}" srcId="{DB4DF0AA-A88F-4BFA-8113-8BD59E5D3E15}" destId="{61A120FE-20F9-4F83-B40E-8E2A3BD69CA8}" srcOrd="4" destOrd="0" parTransId="{85C0287B-3E21-4BA4-93D7-1597122B6400}" sibTransId="{9ACE5D8B-485E-4EE1-BF4E-357FC96B0950}"/>
    <dgm:cxn modelId="{7D993011-2400-4C41-A155-24BD16259A9A}" type="presOf" srcId="{B40C5BD8-AF3D-4902-9A65-1C00B4371FC4}" destId="{081058EB-3B38-4605-B374-A6C6CD1E1545}" srcOrd="0" destOrd="0" presId="urn:microsoft.com/office/officeart/2005/8/layout/default"/>
    <dgm:cxn modelId="{AEE30316-09C7-41E0-82E7-4A2B29D6E6DE}" type="presOf" srcId="{84641C17-F4E4-4988-9DF5-2440AFA26C76}" destId="{1EB12239-2052-4C1E-B9DC-5E1330BFF651}" srcOrd="0" destOrd="0" presId="urn:microsoft.com/office/officeart/2005/8/layout/default"/>
    <dgm:cxn modelId="{8B9EAF18-A664-469D-A086-A98E383F4A99}" srcId="{DB4DF0AA-A88F-4BFA-8113-8BD59E5D3E15}" destId="{38806972-7690-4241-975E-3DF787B5DA8B}" srcOrd="0" destOrd="0" parTransId="{FDD2E979-8641-4DA4-8D86-7682DED226D7}" sibTransId="{FE93474A-0068-44F6-80D0-65FF580F0075}"/>
    <dgm:cxn modelId="{F42CFA22-FC35-4B0E-8CAD-A4197D28B711}" type="presOf" srcId="{38806972-7690-4241-975E-3DF787B5DA8B}" destId="{E0EA39B1-A58B-4593-9044-F24464D40F2E}" srcOrd="0" destOrd="0" presId="urn:microsoft.com/office/officeart/2005/8/layout/default"/>
    <dgm:cxn modelId="{AF28C226-B1C4-45DA-B909-0237CFB6337E}" type="presOf" srcId="{61A120FE-20F9-4F83-B40E-8E2A3BD69CA8}" destId="{B6000376-5E91-4714-91F3-112F998311BA}" srcOrd="0" destOrd="0" presId="urn:microsoft.com/office/officeart/2005/8/layout/default"/>
    <dgm:cxn modelId="{365CD064-5E48-413D-B3D0-61F6A7138341}" type="presOf" srcId="{A976A054-BBC1-451D-A2DE-359A5D554780}" destId="{2B73F899-CC1B-4AB3-9F31-BDA0AE85E8D5}" srcOrd="0" destOrd="0" presId="urn:microsoft.com/office/officeart/2005/8/layout/default"/>
    <dgm:cxn modelId="{A708736B-AAA1-45BE-A699-A40C7E6E76E5}" srcId="{DB4DF0AA-A88F-4BFA-8113-8BD59E5D3E15}" destId="{A976A054-BBC1-451D-A2DE-359A5D554780}" srcOrd="6" destOrd="0" parTransId="{426B25C7-363F-4C05-9D40-D2F777708B76}" sibTransId="{B9A009C5-C706-4B34-8B74-FA4F23B6E308}"/>
    <dgm:cxn modelId="{A38B9D74-D77D-4871-9C4E-EA0ED7D9F7F5}" type="presOf" srcId="{2948601D-F21C-45B3-9AF8-98FE38F11559}" destId="{02C6C0DD-2AC4-4718-B392-06295F48667F}" srcOrd="0" destOrd="0" presId="urn:microsoft.com/office/officeart/2005/8/layout/default"/>
    <dgm:cxn modelId="{39CE5A78-A9B5-42FA-85CE-BCAF2F87C5D2}" srcId="{DB4DF0AA-A88F-4BFA-8113-8BD59E5D3E15}" destId="{95B73BA4-6DA8-4ED3-86CD-A935AEE23A94}" srcOrd="7" destOrd="0" parTransId="{A002A590-9810-46DB-B47E-362687345809}" sibTransId="{CB792730-A603-4C2F-994E-078A53F42DE3}"/>
    <dgm:cxn modelId="{4C6F0387-ED8A-421A-AACA-C971111C1648}" type="presOf" srcId="{94282232-DA79-44C4-8971-B4C3C1CD2DD3}" destId="{60551BCD-E20E-488F-AA8C-9E63FEC24B1F}" srcOrd="0" destOrd="0" presId="urn:microsoft.com/office/officeart/2005/8/layout/default"/>
    <dgm:cxn modelId="{0856699B-0CB1-4498-A3D6-D71C7E118253}" srcId="{DB4DF0AA-A88F-4BFA-8113-8BD59E5D3E15}" destId="{94282232-DA79-44C4-8971-B4C3C1CD2DD3}" srcOrd="1" destOrd="0" parTransId="{50BE24A3-E28A-4F7C-A62A-B728A6C5FADE}" sibTransId="{F68FA82A-35C7-43E6-B250-9EC6DC10F373}"/>
    <dgm:cxn modelId="{EAAFF3B0-39B0-4D90-98AB-2CDF8BAEE06E}" srcId="{DB4DF0AA-A88F-4BFA-8113-8BD59E5D3E15}" destId="{B40C5BD8-AF3D-4902-9A65-1C00B4371FC4}" srcOrd="3" destOrd="0" parTransId="{03C8CF89-FE43-40F0-B3C0-FDF318F4529F}" sibTransId="{1C34B457-F78C-428E-B6D9-3EDF0CDBE33D}"/>
    <dgm:cxn modelId="{5C9CD0B4-920D-4255-9BE7-28D77F4C5A9F}" type="presOf" srcId="{DB4DF0AA-A88F-4BFA-8113-8BD59E5D3E15}" destId="{328E439C-9325-47E1-B1DC-1DE8ECDB1CCD}" srcOrd="0" destOrd="0" presId="urn:microsoft.com/office/officeart/2005/8/layout/default"/>
    <dgm:cxn modelId="{9FD0ADDD-2023-4C4D-8305-752C885530F5}" srcId="{DB4DF0AA-A88F-4BFA-8113-8BD59E5D3E15}" destId="{84641C17-F4E4-4988-9DF5-2440AFA26C76}" srcOrd="2" destOrd="0" parTransId="{FFCAEF66-7A61-4624-863D-A2EC95C67D0E}" sibTransId="{2D006382-567F-4445-B14F-E34A5DF93B18}"/>
    <dgm:cxn modelId="{2E55FCE6-92A4-45FC-93FA-7944F3E3A5D3}" type="presOf" srcId="{95B73BA4-6DA8-4ED3-86CD-A935AEE23A94}" destId="{B673E2E4-09A0-464C-B63D-D4140DF0E84B}" srcOrd="0" destOrd="0" presId="urn:microsoft.com/office/officeart/2005/8/layout/default"/>
    <dgm:cxn modelId="{4C7EB1EF-49A2-4B58-A06C-E41192A73F88}" srcId="{DB4DF0AA-A88F-4BFA-8113-8BD59E5D3E15}" destId="{2948601D-F21C-45B3-9AF8-98FE38F11559}" srcOrd="5" destOrd="0" parTransId="{0DC96935-9A94-43DC-B7EF-2AC18C901E7D}" sibTransId="{F2A60C39-6E3D-4660-B05A-2CC66A356F8B}"/>
    <dgm:cxn modelId="{737E15B0-9A54-496F-8C58-A32FEC8D829D}" type="presParOf" srcId="{328E439C-9325-47E1-B1DC-1DE8ECDB1CCD}" destId="{E0EA39B1-A58B-4593-9044-F24464D40F2E}" srcOrd="0" destOrd="0" presId="urn:microsoft.com/office/officeart/2005/8/layout/default"/>
    <dgm:cxn modelId="{FB1DD567-B1AE-4267-AE8B-92E550DBB0EE}" type="presParOf" srcId="{328E439C-9325-47E1-B1DC-1DE8ECDB1CCD}" destId="{6A89414E-EE6D-4606-80F5-A1D853038D06}" srcOrd="1" destOrd="0" presId="urn:microsoft.com/office/officeart/2005/8/layout/default"/>
    <dgm:cxn modelId="{C09C5283-848E-417A-9257-11DA2A9849C7}" type="presParOf" srcId="{328E439C-9325-47E1-B1DC-1DE8ECDB1CCD}" destId="{60551BCD-E20E-488F-AA8C-9E63FEC24B1F}" srcOrd="2" destOrd="0" presId="urn:microsoft.com/office/officeart/2005/8/layout/default"/>
    <dgm:cxn modelId="{9A4FA9D4-F7F7-46B7-8A45-CFB18005C8D9}" type="presParOf" srcId="{328E439C-9325-47E1-B1DC-1DE8ECDB1CCD}" destId="{0462BD6D-9C84-4870-BFE6-982303FA3BD5}" srcOrd="3" destOrd="0" presId="urn:microsoft.com/office/officeart/2005/8/layout/default"/>
    <dgm:cxn modelId="{72833B90-10F4-4DE7-91E8-42B51DCBE4E5}" type="presParOf" srcId="{328E439C-9325-47E1-B1DC-1DE8ECDB1CCD}" destId="{1EB12239-2052-4C1E-B9DC-5E1330BFF651}" srcOrd="4" destOrd="0" presId="urn:microsoft.com/office/officeart/2005/8/layout/default"/>
    <dgm:cxn modelId="{CF9E7023-E805-40EA-8741-F3838CB0A09E}" type="presParOf" srcId="{328E439C-9325-47E1-B1DC-1DE8ECDB1CCD}" destId="{1AD32F4A-9DC7-4149-A628-131BC76373E1}" srcOrd="5" destOrd="0" presId="urn:microsoft.com/office/officeart/2005/8/layout/default"/>
    <dgm:cxn modelId="{E4810148-59FC-4F9F-B39A-433211EE107C}" type="presParOf" srcId="{328E439C-9325-47E1-B1DC-1DE8ECDB1CCD}" destId="{081058EB-3B38-4605-B374-A6C6CD1E1545}" srcOrd="6" destOrd="0" presId="urn:microsoft.com/office/officeart/2005/8/layout/default"/>
    <dgm:cxn modelId="{AC9EC14D-C8AE-4159-896F-56D0A6268A76}" type="presParOf" srcId="{328E439C-9325-47E1-B1DC-1DE8ECDB1CCD}" destId="{029D1D53-204C-4284-9B35-6B43193FA701}" srcOrd="7" destOrd="0" presId="urn:microsoft.com/office/officeart/2005/8/layout/default"/>
    <dgm:cxn modelId="{78DFED36-716A-4733-BBD9-261E7E774F36}" type="presParOf" srcId="{328E439C-9325-47E1-B1DC-1DE8ECDB1CCD}" destId="{B6000376-5E91-4714-91F3-112F998311BA}" srcOrd="8" destOrd="0" presId="urn:microsoft.com/office/officeart/2005/8/layout/default"/>
    <dgm:cxn modelId="{238676FF-CA89-4FBD-B9CC-5BAC8FF5A08B}" type="presParOf" srcId="{328E439C-9325-47E1-B1DC-1DE8ECDB1CCD}" destId="{61FCD151-B936-492A-B825-7209ED22810A}" srcOrd="9" destOrd="0" presId="urn:microsoft.com/office/officeart/2005/8/layout/default"/>
    <dgm:cxn modelId="{C66DB996-8AD3-4FD4-9BE9-C0B687D62DED}" type="presParOf" srcId="{328E439C-9325-47E1-B1DC-1DE8ECDB1CCD}" destId="{02C6C0DD-2AC4-4718-B392-06295F48667F}" srcOrd="10" destOrd="0" presId="urn:microsoft.com/office/officeart/2005/8/layout/default"/>
    <dgm:cxn modelId="{44767112-6F0A-48C0-AC85-55FB10643A94}" type="presParOf" srcId="{328E439C-9325-47E1-B1DC-1DE8ECDB1CCD}" destId="{171725B6-6B0F-4EEF-807E-4BD2F3B01FD9}" srcOrd="11" destOrd="0" presId="urn:microsoft.com/office/officeart/2005/8/layout/default"/>
    <dgm:cxn modelId="{F9F3C21B-8177-480C-B1E6-D9E85B7587E1}" type="presParOf" srcId="{328E439C-9325-47E1-B1DC-1DE8ECDB1CCD}" destId="{2B73F899-CC1B-4AB3-9F31-BDA0AE85E8D5}" srcOrd="12" destOrd="0" presId="urn:microsoft.com/office/officeart/2005/8/layout/default"/>
    <dgm:cxn modelId="{4AC0156F-1A19-4566-93CB-872DCFBAB4CB}" type="presParOf" srcId="{328E439C-9325-47E1-B1DC-1DE8ECDB1CCD}" destId="{7A70D25A-B1F6-4C5B-A2D0-933B0FFB1F6A}" srcOrd="13" destOrd="0" presId="urn:microsoft.com/office/officeart/2005/8/layout/default"/>
    <dgm:cxn modelId="{18CA1ED5-5A90-4954-A0B6-CC12A1A71B2C}" type="presParOf" srcId="{328E439C-9325-47E1-B1DC-1DE8ECDB1CCD}" destId="{B673E2E4-09A0-464C-B63D-D4140DF0E84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11BF42-88D9-4BA7-90A2-673C359977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013C2-540F-4333-9598-998379159C4D}">
      <dgm:prSet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pt-BR" sz="18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Lei Complementar  nº 444/85</a:t>
          </a:r>
          <a:endParaRPr lang="en-US" sz="1800" b="1" i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E50CB6-8440-473E-B34D-DDDB896DF582}" type="parTrans" cxnId="{653E0226-3F0B-4AD7-91B4-91CD8BE22338}">
      <dgm:prSet/>
      <dgm:spPr/>
      <dgm:t>
        <a:bodyPr/>
        <a:lstStyle/>
        <a:p>
          <a:endParaRPr lang="en-US"/>
        </a:p>
      </dgm:t>
    </dgm:pt>
    <dgm:pt modelId="{0C3E175D-BC94-4703-B72C-AA3DE1FCE736}" type="sibTrans" cxnId="{653E0226-3F0B-4AD7-91B4-91CD8BE22338}">
      <dgm:prSet/>
      <dgm:spPr/>
      <dgm:t>
        <a:bodyPr/>
        <a:lstStyle/>
        <a:p>
          <a:endParaRPr lang="en-US"/>
        </a:p>
      </dgm:t>
    </dgm:pt>
    <dgm:pt modelId="{7B41AB57-43E2-4288-92DD-4AB52DE4C2EC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tx2">
              <a:lumMod val="25000"/>
              <a:lumOff val="75000"/>
            </a:schemeClr>
          </a:solidFill>
        </a:ln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Resolução SEDUC nº 19, de 8-3-2022</a:t>
          </a:r>
          <a:endParaRPr lang="en-US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19F18C-0B84-47D1-B401-4DE5A7381E58}" type="parTrans" cxnId="{9C3DB149-3EFE-4DAA-AA4D-748B25408972}">
      <dgm:prSet/>
      <dgm:spPr/>
      <dgm:t>
        <a:bodyPr/>
        <a:lstStyle/>
        <a:p>
          <a:endParaRPr lang="en-US"/>
        </a:p>
      </dgm:t>
    </dgm:pt>
    <dgm:pt modelId="{6000E4C5-7733-4C3E-B862-FE9E7BB2AABD}" type="sibTrans" cxnId="{9C3DB149-3EFE-4DAA-AA4D-748B25408972}">
      <dgm:prSet/>
      <dgm:spPr/>
      <dgm:t>
        <a:bodyPr/>
        <a:lstStyle/>
        <a:p>
          <a:endParaRPr lang="en-US"/>
        </a:p>
      </dgm:t>
    </dgm:pt>
    <dgm:pt modelId="{48A4CBC8-18F3-48E0-A6F7-F89AE848B4F3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Documento Orientador Conselho de Escola dez/22, Seduc</a:t>
          </a:r>
          <a:endParaRPr lang="en-US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0A9D7B-DB2A-47CF-BEAF-38A89CBD3F0B}" type="sibTrans" cxnId="{CF06645C-E428-48CE-8C33-3ECCE03438D0}">
      <dgm:prSet/>
      <dgm:spPr/>
      <dgm:t>
        <a:bodyPr/>
        <a:lstStyle/>
        <a:p>
          <a:endParaRPr lang="en-US"/>
        </a:p>
      </dgm:t>
    </dgm:pt>
    <dgm:pt modelId="{69EA7290-B577-48A4-9AA2-089CEFEE5E1D}" type="parTrans" cxnId="{CF06645C-E428-48CE-8C33-3ECCE03438D0}">
      <dgm:prSet/>
      <dgm:spPr/>
      <dgm:t>
        <a:bodyPr/>
        <a:lstStyle/>
        <a:p>
          <a:endParaRPr lang="en-US"/>
        </a:p>
      </dgm:t>
    </dgm:pt>
    <dgm:pt modelId="{BB416415-4CA8-47D4-9E06-51E5B96D897C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pt-B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https://youtu.be/DEDoqd8aLPc</a:t>
          </a:r>
          <a:r>
            <a:rPr lang="pt-B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pt-B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Orientações para elaboração Plano de Ação 2022</a:t>
          </a:r>
        </a:p>
      </dgm:t>
    </dgm:pt>
    <dgm:pt modelId="{91B45FCF-1027-427D-A8C1-DDBE00FB716C}" type="parTrans" cxnId="{1F382899-1C83-40BE-A0A3-A9E561A445CD}">
      <dgm:prSet/>
      <dgm:spPr/>
      <dgm:t>
        <a:bodyPr/>
        <a:lstStyle/>
        <a:p>
          <a:endParaRPr lang="pt-BR"/>
        </a:p>
      </dgm:t>
    </dgm:pt>
    <dgm:pt modelId="{9D36CFFF-5A03-4F4C-A7B9-DCD4B0F7F324}" type="sibTrans" cxnId="{1F382899-1C83-40BE-A0A3-A9E561A445CD}">
      <dgm:prSet/>
      <dgm:spPr/>
      <dgm:t>
        <a:bodyPr/>
        <a:lstStyle/>
        <a:p>
          <a:endParaRPr lang="pt-BR"/>
        </a:p>
      </dgm:t>
    </dgm:pt>
    <dgm:pt modelId="{6D12C746-77F8-42F0-815B-5BB31529362F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http://desantoandre.educação.sp.gov.br/programas/conselho-escolar/</a:t>
          </a:r>
        </a:p>
      </dgm:t>
    </dgm:pt>
    <dgm:pt modelId="{6BB656F5-9A63-4C83-AE1B-B889EF4A3A2F}" type="parTrans" cxnId="{3EE77DFE-96C9-4E98-A5E2-964479F3443E}">
      <dgm:prSet/>
      <dgm:spPr/>
      <dgm:t>
        <a:bodyPr/>
        <a:lstStyle/>
        <a:p>
          <a:endParaRPr lang="pt-BR"/>
        </a:p>
      </dgm:t>
    </dgm:pt>
    <dgm:pt modelId="{65249234-2BC5-4B3C-9AA7-FEC013D23CB8}" type="sibTrans" cxnId="{3EE77DFE-96C9-4E98-A5E2-964479F3443E}">
      <dgm:prSet/>
      <dgm:spPr/>
      <dgm:t>
        <a:bodyPr/>
        <a:lstStyle/>
        <a:p>
          <a:endParaRPr lang="pt-BR"/>
        </a:p>
      </dgm:t>
    </dgm:pt>
    <dgm:pt modelId="{C751DD4E-9AF0-4F76-9D21-21C4976CAD81}">
      <dgm:prSet/>
      <dgm:spPr/>
      <dgm:t>
        <a:bodyPr/>
        <a:lstStyle/>
        <a:p>
          <a:endParaRPr lang="pt-BR"/>
        </a:p>
      </dgm:t>
    </dgm:pt>
    <dgm:pt modelId="{A4AE9B30-7562-4F19-987A-07BE1EF424DB}" type="parTrans" cxnId="{D2A8283E-DFBC-4F62-B096-B152ABDA82B9}">
      <dgm:prSet/>
      <dgm:spPr/>
      <dgm:t>
        <a:bodyPr/>
        <a:lstStyle/>
        <a:p>
          <a:endParaRPr lang="pt-BR"/>
        </a:p>
      </dgm:t>
    </dgm:pt>
    <dgm:pt modelId="{6DCF951F-4CB1-4183-BC92-5DA1ACDA5ECB}" type="sibTrans" cxnId="{D2A8283E-DFBC-4F62-B096-B152ABDA82B9}">
      <dgm:prSet/>
      <dgm:spPr/>
      <dgm:t>
        <a:bodyPr/>
        <a:lstStyle/>
        <a:p>
          <a:endParaRPr lang="pt-BR"/>
        </a:p>
      </dgm:t>
    </dgm:pt>
    <dgm:pt modelId="{4848D789-6384-4733-B68A-832BCBAE0BB7}">
      <dgm:prSet/>
      <dgm:spPr/>
      <dgm:t>
        <a:bodyPr/>
        <a:lstStyle/>
        <a:p>
          <a:endParaRPr lang="pt-BR"/>
        </a:p>
      </dgm:t>
    </dgm:pt>
    <dgm:pt modelId="{512D24F9-273A-4B13-85F2-D5379903E428}" type="parTrans" cxnId="{F7E9E194-CD38-45D7-A044-627EE512A0AB}">
      <dgm:prSet/>
      <dgm:spPr/>
      <dgm:t>
        <a:bodyPr/>
        <a:lstStyle/>
        <a:p>
          <a:endParaRPr lang="pt-BR"/>
        </a:p>
      </dgm:t>
    </dgm:pt>
    <dgm:pt modelId="{0721754D-7DD2-420B-B25A-866C6FB9E7ED}" type="sibTrans" cxnId="{F7E9E194-CD38-45D7-A044-627EE512A0AB}">
      <dgm:prSet/>
      <dgm:spPr/>
      <dgm:t>
        <a:bodyPr/>
        <a:lstStyle/>
        <a:p>
          <a:endParaRPr lang="pt-BR"/>
        </a:p>
      </dgm:t>
    </dgm:pt>
    <dgm:pt modelId="{89F824D3-50A5-45E5-9AB8-91C46636CCEC}">
      <dgm:prSet/>
      <dgm:spPr/>
      <dgm:t>
        <a:bodyPr/>
        <a:lstStyle/>
        <a:p>
          <a:endParaRPr lang="pt-BR"/>
        </a:p>
      </dgm:t>
    </dgm:pt>
    <dgm:pt modelId="{79232452-DA99-4CD5-BD80-2A9949EA3CA2}" type="parTrans" cxnId="{C2029E04-7649-42C5-A184-215637BCE364}">
      <dgm:prSet/>
      <dgm:spPr/>
      <dgm:t>
        <a:bodyPr/>
        <a:lstStyle/>
        <a:p>
          <a:endParaRPr lang="pt-BR"/>
        </a:p>
      </dgm:t>
    </dgm:pt>
    <dgm:pt modelId="{99E0193E-075B-4216-A06D-D9EB3D6EEED4}" type="sibTrans" cxnId="{C2029E04-7649-42C5-A184-215637BCE364}">
      <dgm:prSet/>
      <dgm:spPr/>
      <dgm:t>
        <a:bodyPr/>
        <a:lstStyle/>
        <a:p>
          <a:endParaRPr lang="pt-BR"/>
        </a:p>
      </dgm:t>
    </dgm:pt>
    <dgm:pt modelId="{E57A1EB8-E0BA-4D77-B96E-406998501AAA}" type="pres">
      <dgm:prSet presAssocID="{3311BF42-88D9-4BA7-90A2-673C3599778B}" presName="outerComposite" presStyleCnt="0">
        <dgm:presLayoutVars>
          <dgm:chMax val="5"/>
          <dgm:dir/>
          <dgm:resizeHandles val="exact"/>
        </dgm:presLayoutVars>
      </dgm:prSet>
      <dgm:spPr/>
    </dgm:pt>
    <dgm:pt modelId="{DA109D24-F943-4597-B7C2-DD1B98925279}" type="pres">
      <dgm:prSet presAssocID="{3311BF42-88D9-4BA7-90A2-673C3599778B}" presName="dummyMaxCanvas" presStyleCnt="0">
        <dgm:presLayoutVars/>
      </dgm:prSet>
      <dgm:spPr/>
    </dgm:pt>
    <dgm:pt modelId="{3BB51C40-587F-449C-AB82-1B17E7E2AA46}" type="pres">
      <dgm:prSet presAssocID="{3311BF42-88D9-4BA7-90A2-673C3599778B}" presName="FiveNodes_1" presStyleLbl="node1" presStyleIdx="0" presStyleCnt="5">
        <dgm:presLayoutVars>
          <dgm:bulletEnabled val="1"/>
        </dgm:presLayoutVars>
      </dgm:prSet>
      <dgm:spPr/>
    </dgm:pt>
    <dgm:pt modelId="{08CBC6E4-C83F-4CC6-A483-52E988F331F5}" type="pres">
      <dgm:prSet presAssocID="{3311BF42-88D9-4BA7-90A2-673C3599778B}" presName="FiveNodes_2" presStyleLbl="node1" presStyleIdx="1" presStyleCnt="5">
        <dgm:presLayoutVars>
          <dgm:bulletEnabled val="1"/>
        </dgm:presLayoutVars>
      </dgm:prSet>
      <dgm:spPr/>
    </dgm:pt>
    <dgm:pt modelId="{4C81290E-07A8-475F-ACE2-F68C99784A7C}" type="pres">
      <dgm:prSet presAssocID="{3311BF42-88D9-4BA7-90A2-673C3599778B}" presName="FiveNodes_3" presStyleLbl="node1" presStyleIdx="2" presStyleCnt="5">
        <dgm:presLayoutVars>
          <dgm:bulletEnabled val="1"/>
        </dgm:presLayoutVars>
      </dgm:prSet>
      <dgm:spPr/>
    </dgm:pt>
    <dgm:pt modelId="{C188B95D-8464-4856-AB26-5AD28ADBFFCE}" type="pres">
      <dgm:prSet presAssocID="{3311BF42-88D9-4BA7-90A2-673C3599778B}" presName="FiveNodes_4" presStyleLbl="node1" presStyleIdx="3" presStyleCnt="5">
        <dgm:presLayoutVars>
          <dgm:bulletEnabled val="1"/>
        </dgm:presLayoutVars>
      </dgm:prSet>
      <dgm:spPr/>
    </dgm:pt>
    <dgm:pt modelId="{C82239D7-D9B7-46D9-8005-1F735CF25EA1}" type="pres">
      <dgm:prSet presAssocID="{3311BF42-88D9-4BA7-90A2-673C3599778B}" presName="FiveNodes_5" presStyleLbl="node1" presStyleIdx="4" presStyleCnt="5" custLinFactNeighborX="0" custLinFactNeighborY="50000">
        <dgm:presLayoutVars>
          <dgm:bulletEnabled val="1"/>
        </dgm:presLayoutVars>
      </dgm:prSet>
      <dgm:spPr/>
    </dgm:pt>
    <dgm:pt modelId="{85654257-55AB-4F0F-B841-CEDA51077BE0}" type="pres">
      <dgm:prSet presAssocID="{3311BF42-88D9-4BA7-90A2-673C3599778B}" presName="FiveConn_1-2" presStyleLbl="fgAccFollowNode1" presStyleIdx="0" presStyleCnt="4">
        <dgm:presLayoutVars>
          <dgm:bulletEnabled val="1"/>
        </dgm:presLayoutVars>
      </dgm:prSet>
      <dgm:spPr/>
    </dgm:pt>
    <dgm:pt modelId="{A0386100-396C-41E6-96A7-43BCAEB886D1}" type="pres">
      <dgm:prSet presAssocID="{3311BF42-88D9-4BA7-90A2-673C3599778B}" presName="FiveConn_2-3" presStyleLbl="fgAccFollowNode1" presStyleIdx="1" presStyleCnt="4">
        <dgm:presLayoutVars>
          <dgm:bulletEnabled val="1"/>
        </dgm:presLayoutVars>
      </dgm:prSet>
      <dgm:spPr/>
    </dgm:pt>
    <dgm:pt modelId="{1DB114C4-EEFB-49CF-A8DA-6524126B62CF}" type="pres">
      <dgm:prSet presAssocID="{3311BF42-88D9-4BA7-90A2-673C3599778B}" presName="FiveConn_3-4" presStyleLbl="fgAccFollowNode1" presStyleIdx="2" presStyleCnt="4">
        <dgm:presLayoutVars>
          <dgm:bulletEnabled val="1"/>
        </dgm:presLayoutVars>
      </dgm:prSet>
      <dgm:spPr/>
    </dgm:pt>
    <dgm:pt modelId="{CBB319A0-F558-419E-A069-F96CC081AB39}" type="pres">
      <dgm:prSet presAssocID="{3311BF42-88D9-4BA7-90A2-673C3599778B}" presName="FiveConn_4-5" presStyleLbl="fgAccFollowNode1" presStyleIdx="3" presStyleCnt="4" custLinFactNeighborX="21375" custLinFactNeighborY="-322">
        <dgm:presLayoutVars>
          <dgm:bulletEnabled val="1"/>
        </dgm:presLayoutVars>
      </dgm:prSet>
      <dgm:spPr/>
    </dgm:pt>
    <dgm:pt modelId="{1C1A7F9B-BEF6-4214-86A9-A4C9D28913D7}" type="pres">
      <dgm:prSet presAssocID="{3311BF42-88D9-4BA7-90A2-673C3599778B}" presName="FiveNodes_1_text" presStyleLbl="node1" presStyleIdx="4" presStyleCnt="5">
        <dgm:presLayoutVars>
          <dgm:bulletEnabled val="1"/>
        </dgm:presLayoutVars>
      </dgm:prSet>
      <dgm:spPr/>
    </dgm:pt>
    <dgm:pt modelId="{AF78A993-5FD6-4E52-827E-BAB15C6F3EBF}" type="pres">
      <dgm:prSet presAssocID="{3311BF42-88D9-4BA7-90A2-673C3599778B}" presName="FiveNodes_2_text" presStyleLbl="node1" presStyleIdx="4" presStyleCnt="5">
        <dgm:presLayoutVars>
          <dgm:bulletEnabled val="1"/>
        </dgm:presLayoutVars>
      </dgm:prSet>
      <dgm:spPr/>
    </dgm:pt>
    <dgm:pt modelId="{E2D37B5B-AAA6-4D4E-AFCB-34B7E4DFB034}" type="pres">
      <dgm:prSet presAssocID="{3311BF42-88D9-4BA7-90A2-673C3599778B}" presName="FiveNodes_3_text" presStyleLbl="node1" presStyleIdx="4" presStyleCnt="5">
        <dgm:presLayoutVars>
          <dgm:bulletEnabled val="1"/>
        </dgm:presLayoutVars>
      </dgm:prSet>
      <dgm:spPr/>
    </dgm:pt>
    <dgm:pt modelId="{89E36A68-43C6-4A8B-BADD-A1D83AE55927}" type="pres">
      <dgm:prSet presAssocID="{3311BF42-88D9-4BA7-90A2-673C3599778B}" presName="FiveNodes_4_text" presStyleLbl="node1" presStyleIdx="4" presStyleCnt="5">
        <dgm:presLayoutVars>
          <dgm:bulletEnabled val="1"/>
        </dgm:presLayoutVars>
      </dgm:prSet>
      <dgm:spPr/>
    </dgm:pt>
    <dgm:pt modelId="{952DDB5C-6465-4743-BC1A-6BF0FE810002}" type="pres">
      <dgm:prSet presAssocID="{3311BF42-88D9-4BA7-90A2-673C3599778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2029E04-7649-42C5-A184-215637BCE364}" srcId="{3311BF42-88D9-4BA7-90A2-673C3599778B}" destId="{89F824D3-50A5-45E5-9AB8-91C46636CCEC}" srcOrd="5" destOrd="0" parTransId="{79232452-DA99-4CD5-BD80-2A9949EA3CA2}" sibTransId="{99E0193E-075B-4216-A06D-D9EB3D6EEED4}"/>
    <dgm:cxn modelId="{2CE3631C-8603-4150-9237-F77C7EED2367}" type="presOf" srcId="{48A4CBC8-18F3-48E0-A6F7-F89AE848B4F3}" destId="{4C81290E-07A8-475F-ACE2-F68C99784A7C}" srcOrd="0" destOrd="0" presId="urn:microsoft.com/office/officeart/2005/8/layout/vProcess5"/>
    <dgm:cxn modelId="{653E0226-3F0B-4AD7-91B4-91CD8BE22338}" srcId="{3311BF42-88D9-4BA7-90A2-673C3599778B}" destId="{A4E013C2-540F-4333-9598-998379159C4D}" srcOrd="1" destOrd="0" parTransId="{CAE50CB6-8440-473E-B34D-DDDB896DF582}" sibTransId="{0C3E175D-BC94-4703-B72C-AA3DE1FCE736}"/>
    <dgm:cxn modelId="{02464829-F294-44E4-9425-BE072D0B1E09}" type="presOf" srcId="{6D12C746-77F8-42F0-815B-5BB31529362F}" destId="{C82239D7-D9B7-46D9-8005-1F735CF25EA1}" srcOrd="0" destOrd="0" presId="urn:microsoft.com/office/officeart/2005/8/layout/vProcess5"/>
    <dgm:cxn modelId="{61F25B3D-BFFA-42FF-8476-34BDCB1FD966}" type="presOf" srcId="{6000E4C5-7733-4C3E-B862-FE9E7BB2AABD}" destId="{CBB319A0-F558-419E-A069-F96CC081AB39}" srcOrd="0" destOrd="0" presId="urn:microsoft.com/office/officeart/2005/8/layout/vProcess5"/>
    <dgm:cxn modelId="{D2A8283E-DFBC-4F62-B096-B152ABDA82B9}" srcId="{3311BF42-88D9-4BA7-90A2-673C3599778B}" destId="{C751DD4E-9AF0-4F76-9D21-21C4976CAD81}" srcOrd="7" destOrd="0" parTransId="{A4AE9B30-7562-4F19-987A-07BE1EF424DB}" sibTransId="{6DCF951F-4CB1-4183-BC92-5DA1ACDA5ECB}"/>
    <dgm:cxn modelId="{CF06645C-E428-48CE-8C33-3ECCE03438D0}" srcId="{3311BF42-88D9-4BA7-90A2-673C3599778B}" destId="{48A4CBC8-18F3-48E0-A6F7-F89AE848B4F3}" srcOrd="2" destOrd="0" parTransId="{69EA7290-B577-48A4-9AA2-089CEFEE5E1D}" sibTransId="{9A0A9D7B-DB2A-47CF-BEAF-38A89CBD3F0B}"/>
    <dgm:cxn modelId="{9C3DB149-3EFE-4DAA-AA4D-748B25408972}" srcId="{3311BF42-88D9-4BA7-90A2-673C3599778B}" destId="{7B41AB57-43E2-4288-92DD-4AB52DE4C2EC}" srcOrd="3" destOrd="0" parTransId="{A119F18C-0B84-47D1-B401-4DE5A7381E58}" sibTransId="{6000E4C5-7733-4C3E-B862-FE9E7BB2AABD}"/>
    <dgm:cxn modelId="{87C5F169-849E-41E7-9BE7-DB2EC51B9989}" type="presOf" srcId="{48A4CBC8-18F3-48E0-A6F7-F89AE848B4F3}" destId="{E2D37B5B-AAA6-4D4E-AFCB-34B7E4DFB034}" srcOrd="1" destOrd="0" presId="urn:microsoft.com/office/officeart/2005/8/layout/vProcess5"/>
    <dgm:cxn modelId="{A837716B-4BCD-4DC7-83B6-7EA5C5A4E104}" type="presOf" srcId="{0C3E175D-BC94-4703-B72C-AA3DE1FCE736}" destId="{A0386100-396C-41E6-96A7-43BCAEB886D1}" srcOrd="0" destOrd="0" presId="urn:microsoft.com/office/officeart/2005/8/layout/vProcess5"/>
    <dgm:cxn modelId="{566CD191-EBBE-431B-B37C-8B1FE3D076D1}" type="presOf" srcId="{3311BF42-88D9-4BA7-90A2-673C3599778B}" destId="{E57A1EB8-E0BA-4D77-B96E-406998501AAA}" srcOrd="0" destOrd="0" presId="urn:microsoft.com/office/officeart/2005/8/layout/vProcess5"/>
    <dgm:cxn modelId="{F7E9E194-CD38-45D7-A044-627EE512A0AB}" srcId="{3311BF42-88D9-4BA7-90A2-673C3599778B}" destId="{4848D789-6384-4733-B68A-832BCBAE0BB7}" srcOrd="6" destOrd="0" parTransId="{512D24F9-273A-4B13-85F2-D5379903E428}" sibTransId="{0721754D-7DD2-420B-B25A-866C6FB9E7ED}"/>
    <dgm:cxn modelId="{BF92F297-684D-4693-B1DC-13649250F09A}" type="presOf" srcId="{A4E013C2-540F-4333-9598-998379159C4D}" destId="{08CBC6E4-C83F-4CC6-A483-52E988F331F5}" srcOrd="0" destOrd="0" presId="urn:microsoft.com/office/officeart/2005/8/layout/vProcess5"/>
    <dgm:cxn modelId="{1F382899-1C83-40BE-A0A3-A9E561A445CD}" srcId="{3311BF42-88D9-4BA7-90A2-673C3599778B}" destId="{BB416415-4CA8-47D4-9E06-51E5B96D897C}" srcOrd="0" destOrd="0" parTransId="{91B45FCF-1027-427D-A8C1-DDBE00FB716C}" sibTransId="{9D36CFFF-5A03-4F4C-A7B9-DCD4B0F7F324}"/>
    <dgm:cxn modelId="{F3E6F59C-2A26-4F15-9180-D7ED8818608A}" type="presOf" srcId="{BB416415-4CA8-47D4-9E06-51E5B96D897C}" destId="{1C1A7F9B-BEF6-4214-86A9-A4C9D28913D7}" srcOrd="1" destOrd="0" presId="urn:microsoft.com/office/officeart/2005/8/layout/vProcess5"/>
    <dgm:cxn modelId="{F692BD9E-CED0-4EEC-B84A-1EC0239B54D0}" type="presOf" srcId="{9D36CFFF-5A03-4F4C-A7B9-DCD4B0F7F324}" destId="{85654257-55AB-4F0F-B841-CEDA51077BE0}" srcOrd="0" destOrd="0" presId="urn:microsoft.com/office/officeart/2005/8/layout/vProcess5"/>
    <dgm:cxn modelId="{D2D8CE9E-1012-4ED7-9295-AE428EFFA6F3}" type="presOf" srcId="{7B41AB57-43E2-4288-92DD-4AB52DE4C2EC}" destId="{89E36A68-43C6-4A8B-BADD-A1D83AE55927}" srcOrd="1" destOrd="0" presId="urn:microsoft.com/office/officeart/2005/8/layout/vProcess5"/>
    <dgm:cxn modelId="{731C67A1-DC56-4C2B-A582-59757216E627}" type="presOf" srcId="{A4E013C2-540F-4333-9598-998379159C4D}" destId="{AF78A993-5FD6-4E52-827E-BAB15C6F3EBF}" srcOrd="1" destOrd="0" presId="urn:microsoft.com/office/officeart/2005/8/layout/vProcess5"/>
    <dgm:cxn modelId="{D29C6AE0-B2CB-41F9-ABCF-40E311A12B41}" type="presOf" srcId="{7B41AB57-43E2-4288-92DD-4AB52DE4C2EC}" destId="{C188B95D-8464-4856-AB26-5AD28ADBFFCE}" srcOrd="0" destOrd="0" presId="urn:microsoft.com/office/officeart/2005/8/layout/vProcess5"/>
    <dgm:cxn modelId="{E77B27E7-F72C-48C7-91A7-D72CE39E6155}" type="presOf" srcId="{9A0A9D7B-DB2A-47CF-BEAF-38A89CBD3F0B}" destId="{1DB114C4-EEFB-49CF-A8DA-6524126B62CF}" srcOrd="0" destOrd="0" presId="urn:microsoft.com/office/officeart/2005/8/layout/vProcess5"/>
    <dgm:cxn modelId="{5F28C3F8-6ECC-4612-9E2F-D699BD841033}" type="presOf" srcId="{BB416415-4CA8-47D4-9E06-51E5B96D897C}" destId="{3BB51C40-587F-449C-AB82-1B17E7E2AA46}" srcOrd="0" destOrd="0" presId="urn:microsoft.com/office/officeart/2005/8/layout/vProcess5"/>
    <dgm:cxn modelId="{DF0B37FC-11B7-4591-944D-38CD0CE71097}" type="presOf" srcId="{6D12C746-77F8-42F0-815B-5BB31529362F}" destId="{952DDB5C-6465-4743-BC1A-6BF0FE810002}" srcOrd="1" destOrd="0" presId="urn:microsoft.com/office/officeart/2005/8/layout/vProcess5"/>
    <dgm:cxn modelId="{3EE77DFE-96C9-4E98-A5E2-964479F3443E}" srcId="{3311BF42-88D9-4BA7-90A2-673C3599778B}" destId="{6D12C746-77F8-42F0-815B-5BB31529362F}" srcOrd="4" destOrd="0" parTransId="{6BB656F5-9A63-4C83-AE1B-B889EF4A3A2F}" sibTransId="{65249234-2BC5-4B3C-9AA7-FEC013D23CB8}"/>
    <dgm:cxn modelId="{13C80525-6BD9-4BAE-B011-BFD21E57612A}" type="presParOf" srcId="{E57A1EB8-E0BA-4D77-B96E-406998501AAA}" destId="{DA109D24-F943-4597-B7C2-DD1B98925279}" srcOrd="0" destOrd="0" presId="urn:microsoft.com/office/officeart/2005/8/layout/vProcess5"/>
    <dgm:cxn modelId="{105094C7-093D-4CC6-B732-D390B6EBBFC3}" type="presParOf" srcId="{E57A1EB8-E0BA-4D77-B96E-406998501AAA}" destId="{3BB51C40-587F-449C-AB82-1B17E7E2AA46}" srcOrd="1" destOrd="0" presId="urn:microsoft.com/office/officeart/2005/8/layout/vProcess5"/>
    <dgm:cxn modelId="{4FA8BB1C-49D9-4653-A37A-2B391F6632F0}" type="presParOf" srcId="{E57A1EB8-E0BA-4D77-B96E-406998501AAA}" destId="{08CBC6E4-C83F-4CC6-A483-52E988F331F5}" srcOrd="2" destOrd="0" presId="urn:microsoft.com/office/officeart/2005/8/layout/vProcess5"/>
    <dgm:cxn modelId="{3F347F5A-B1CA-4DF6-803E-FFF5B7CC6382}" type="presParOf" srcId="{E57A1EB8-E0BA-4D77-B96E-406998501AAA}" destId="{4C81290E-07A8-475F-ACE2-F68C99784A7C}" srcOrd="3" destOrd="0" presId="urn:microsoft.com/office/officeart/2005/8/layout/vProcess5"/>
    <dgm:cxn modelId="{5AB3851D-38A9-474D-A475-7AA3FE01D931}" type="presParOf" srcId="{E57A1EB8-E0BA-4D77-B96E-406998501AAA}" destId="{C188B95D-8464-4856-AB26-5AD28ADBFFCE}" srcOrd="4" destOrd="0" presId="urn:microsoft.com/office/officeart/2005/8/layout/vProcess5"/>
    <dgm:cxn modelId="{AC852016-B1FF-4FAF-B1C8-10A531880B14}" type="presParOf" srcId="{E57A1EB8-E0BA-4D77-B96E-406998501AAA}" destId="{C82239D7-D9B7-46D9-8005-1F735CF25EA1}" srcOrd="5" destOrd="0" presId="urn:microsoft.com/office/officeart/2005/8/layout/vProcess5"/>
    <dgm:cxn modelId="{4913EBEC-4A09-4458-9681-336DCFF774D6}" type="presParOf" srcId="{E57A1EB8-E0BA-4D77-B96E-406998501AAA}" destId="{85654257-55AB-4F0F-B841-CEDA51077BE0}" srcOrd="6" destOrd="0" presId="urn:microsoft.com/office/officeart/2005/8/layout/vProcess5"/>
    <dgm:cxn modelId="{822E60ED-654C-4115-88C2-D1A49A5802FA}" type="presParOf" srcId="{E57A1EB8-E0BA-4D77-B96E-406998501AAA}" destId="{A0386100-396C-41E6-96A7-43BCAEB886D1}" srcOrd="7" destOrd="0" presId="urn:microsoft.com/office/officeart/2005/8/layout/vProcess5"/>
    <dgm:cxn modelId="{E8A9B2C6-F963-4968-9409-62907EFDA451}" type="presParOf" srcId="{E57A1EB8-E0BA-4D77-B96E-406998501AAA}" destId="{1DB114C4-EEFB-49CF-A8DA-6524126B62CF}" srcOrd="8" destOrd="0" presId="urn:microsoft.com/office/officeart/2005/8/layout/vProcess5"/>
    <dgm:cxn modelId="{7B2D5B85-F076-46E1-B5D6-912A7123D590}" type="presParOf" srcId="{E57A1EB8-E0BA-4D77-B96E-406998501AAA}" destId="{CBB319A0-F558-419E-A069-F96CC081AB39}" srcOrd="9" destOrd="0" presId="urn:microsoft.com/office/officeart/2005/8/layout/vProcess5"/>
    <dgm:cxn modelId="{0785E7F9-D3BA-409A-BDA2-AC755136F80C}" type="presParOf" srcId="{E57A1EB8-E0BA-4D77-B96E-406998501AAA}" destId="{1C1A7F9B-BEF6-4214-86A9-A4C9D28913D7}" srcOrd="10" destOrd="0" presId="urn:microsoft.com/office/officeart/2005/8/layout/vProcess5"/>
    <dgm:cxn modelId="{94C0BF76-F723-4B56-B8C8-B3E2DC7911DA}" type="presParOf" srcId="{E57A1EB8-E0BA-4D77-B96E-406998501AAA}" destId="{AF78A993-5FD6-4E52-827E-BAB15C6F3EBF}" srcOrd="11" destOrd="0" presId="urn:microsoft.com/office/officeart/2005/8/layout/vProcess5"/>
    <dgm:cxn modelId="{F554435D-128F-477D-92F5-9BC81473A5D0}" type="presParOf" srcId="{E57A1EB8-E0BA-4D77-B96E-406998501AAA}" destId="{E2D37B5B-AAA6-4D4E-AFCB-34B7E4DFB034}" srcOrd="12" destOrd="0" presId="urn:microsoft.com/office/officeart/2005/8/layout/vProcess5"/>
    <dgm:cxn modelId="{A057CC9E-C1A1-4E22-81F6-4E6884952A0F}" type="presParOf" srcId="{E57A1EB8-E0BA-4D77-B96E-406998501AAA}" destId="{89E36A68-43C6-4A8B-BADD-A1D83AE55927}" srcOrd="13" destOrd="0" presId="urn:microsoft.com/office/officeart/2005/8/layout/vProcess5"/>
    <dgm:cxn modelId="{D3A80339-B94A-44F3-AB0F-463758771F57}" type="presParOf" srcId="{E57A1EB8-E0BA-4D77-B96E-406998501AAA}" destId="{952DDB5C-6465-4743-BC1A-6BF0FE81000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BFB24-F0E9-4B5A-85A6-C1126AA2A7DE}">
      <dsp:nvSpPr>
        <dsp:cNvPr id="0" name=""/>
        <dsp:cNvSpPr/>
      </dsp:nvSpPr>
      <dsp:spPr>
        <a:xfrm>
          <a:off x="3158021" y="314470"/>
          <a:ext cx="750673" cy="7506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2BCE4-8CA4-4110-8027-D718BF294822}">
      <dsp:nvSpPr>
        <dsp:cNvPr id="0" name=""/>
        <dsp:cNvSpPr/>
      </dsp:nvSpPr>
      <dsp:spPr>
        <a:xfrm>
          <a:off x="2699276" y="1363288"/>
          <a:ext cx="1668164" cy="93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Calibri" panose="020F0502020204030204" pitchFamily="34" charset="0"/>
              <a:cs typeface="Calibri" panose="020F0502020204030204" pitchFamily="34" charset="0"/>
            </a:rPr>
            <a:t>Alinhamento das Ações do Conselho de Escola e Gestão Democrática;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99276" y="1363288"/>
        <a:ext cx="1668164" cy="938342"/>
      </dsp:txXfrm>
    </dsp:sp>
    <dsp:sp modelId="{862D06A9-30D4-47B3-B0C2-B9059968EEA8}">
      <dsp:nvSpPr>
        <dsp:cNvPr id="0" name=""/>
        <dsp:cNvSpPr/>
      </dsp:nvSpPr>
      <dsp:spPr>
        <a:xfrm>
          <a:off x="5118114" y="314470"/>
          <a:ext cx="750673" cy="7506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0079C-5B19-4597-BA3A-61EF38F0A24A}">
      <dsp:nvSpPr>
        <dsp:cNvPr id="0" name=""/>
        <dsp:cNvSpPr/>
      </dsp:nvSpPr>
      <dsp:spPr>
        <a:xfrm>
          <a:off x="4659369" y="1363288"/>
          <a:ext cx="1668164" cy="93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Calibri" panose="020F0502020204030204" pitchFamily="34" charset="0"/>
              <a:cs typeface="Calibri" panose="020F0502020204030204" pitchFamily="34" charset="0"/>
            </a:rPr>
            <a:t>Paridade do Conselho de Escola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59369" y="1363288"/>
        <a:ext cx="1668164" cy="938342"/>
      </dsp:txXfrm>
    </dsp:sp>
    <dsp:sp modelId="{99A05DA1-3BB1-49E7-87FF-78B009227667}">
      <dsp:nvSpPr>
        <dsp:cNvPr id="0" name=""/>
        <dsp:cNvSpPr/>
      </dsp:nvSpPr>
      <dsp:spPr>
        <a:xfrm>
          <a:off x="7078207" y="314470"/>
          <a:ext cx="750673" cy="7506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C8F09-9AB7-429B-BEAC-B28BD06A5CC9}">
      <dsp:nvSpPr>
        <dsp:cNvPr id="0" name=""/>
        <dsp:cNvSpPr/>
      </dsp:nvSpPr>
      <dsp:spPr>
        <a:xfrm>
          <a:off x="6619462" y="1363288"/>
          <a:ext cx="1668164" cy="93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Calibri" panose="020F0502020204030204" pitchFamily="34" charset="0"/>
              <a:cs typeface="Calibri" panose="020F0502020204030204" pitchFamily="34" charset="0"/>
            </a:rPr>
            <a:t>Plano </a:t>
          </a:r>
          <a:r>
            <a:rPr lang="pt-BR" sz="1600" kern="1200">
              <a:latin typeface="Calibri" panose="020F0502020204030204" pitchFamily="34" charset="0"/>
              <a:cs typeface="Calibri" panose="020F0502020204030204" pitchFamily="34" charset="0"/>
            </a:rPr>
            <a:t>de Ação de</a:t>
          </a:r>
          <a:endParaRPr lang="pt-B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Calibri" panose="020F0502020204030204" pitchFamily="34" charset="0"/>
              <a:cs typeface="Calibri" panose="020F0502020204030204" pitchFamily="34" charset="0"/>
            </a:rPr>
            <a:t>Formação dos Conselheiros.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19462" y="1363288"/>
        <a:ext cx="1668164" cy="938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A39B1-A58B-4593-9044-F24464D40F2E}">
      <dsp:nvSpPr>
        <dsp:cNvPr id="0" name=""/>
        <dsp:cNvSpPr/>
      </dsp:nvSpPr>
      <dsp:spPr>
        <a:xfrm>
          <a:off x="2812" y="340206"/>
          <a:ext cx="2231528" cy="1338917"/>
        </a:xfrm>
        <a:prstGeom prst="rect">
          <a:avLst/>
        </a:prstGeom>
        <a:solidFill>
          <a:srgbClr val="C00000"/>
        </a:solidFill>
        <a:ln w="34925" cap="flat" cmpd="sng" algn="in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Reunir o Conselho de Escola seja por meio das Comissões ou  Sub comissões de representantes para definir e elaborar o plano de ação.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2" y="340206"/>
        <a:ext cx="2231528" cy="1338917"/>
      </dsp:txXfrm>
    </dsp:sp>
    <dsp:sp modelId="{60551BCD-E20E-488F-AA8C-9E63FEC24B1F}">
      <dsp:nvSpPr>
        <dsp:cNvPr id="0" name=""/>
        <dsp:cNvSpPr/>
      </dsp:nvSpPr>
      <dsp:spPr>
        <a:xfrm>
          <a:off x="2457494" y="340206"/>
          <a:ext cx="2231528" cy="1338917"/>
        </a:xfrm>
        <a:prstGeom prst="rect">
          <a:avLst/>
        </a:prstGeom>
        <a:solidFill>
          <a:srgbClr val="FFC000"/>
        </a:solidFill>
        <a:ln w="34925" cap="flat" cmpd="sng" algn="in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 dirty="0"/>
            <a:t>Tema: O que é Conselho de Escola? Oque faz um Conselho de Escola?</a:t>
          </a:r>
          <a:endParaRPr lang="en-US" sz="1400" kern="1200" dirty="0"/>
        </a:p>
      </dsp:txBody>
      <dsp:txXfrm>
        <a:off x="2457494" y="340206"/>
        <a:ext cx="2231528" cy="1338917"/>
      </dsp:txXfrm>
    </dsp:sp>
    <dsp:sp modelId="{1EB12239-2052-4C1E-B9DC-5E1330BFF651}">
      <dsp:nvSpPr>
        <dsp:cNvPr id="0" name=""/>
        <dsp:cNvSpPr/>
      </dsp:nvSpPr>
      <dsp:spPr>
        <a:xfrm>
          <a:off x="4912176" y="340206"/>
          <a:ext cx="2231528" cy="1338917"/>
        </a:xfrm>
        <a:prstGeom prst="rect">
          <a:avLst/>
        </a:prstGeom>
        <a:solidFill>
          <a:srgbClr val="0070C0"/>
        </a:solidFill>
        <a:ln w="34925" cap="flat" cmpd="sng" algn="in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 dirty="0"/>
            <a:t>Objetivo Previsto: Fomentar a participação consciente e assertiva dos representantes do Conselho de Escola.</a:t>
          </a:r>
          <a:endParaRPr lang="en-US" sz="1400" kern="1200" dirty="0"/>
        </a:p>
      </dsp:txBody>
      <dsp:txXfrm>
        <a:off x="4912176" y="340206"/>
        <a:ext cx="2231528" cy="1338917"/>
      </dsp:txXfrm>
    </dsp:sp>
    <dsp:sp modelId="{081058EB-3B38-4605-B374-A6C6CD1E1545}">
      <dsp:nvSpPr>
        <dsp:cNvPr id="0" name=""/>
        <dsp:cNvSpPr/>
      </dsp:nvSpPr>
      <dsp:spPr>
        <a:xfrm>
          <a:off x="7366858" y="340206"/>
          <a:ext cx="2231528" cy="1338917"/>
        </a:xfrm>
        <a:prstGeom prst="rect">
          <a:avLst/>
        </a:prstGeom>
        <a:solidFill>
          <a:srgbClr val="7030A0"/>
        </a:solidFill>
        <a:ln w="34925" cap="flat" cmpd="sng" algn="in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/>
            <a:t>Como materializar as ações do plano? Recorte das evidências.</a:t>
          </a:r>
          <a:endParaRPr lang="en-US" sz="1400" kern="1200"/>
        </a:p>
      </dsp:txBody>
      <dsp:txXfrm>
        <a:off x="7366858" y="340206"/>
        <a:ext cx="2231528" cy="1338917"/>
      </dsp:txXfrm>
    </dsp:sp>
    <dsp:sp modelId="{B6000376-5E91-4714-91F3-112F998311BA}">
      <dsp:nvSpPr>
        <dsp:cNvPr id="0" name=""/>
        <dsp:cNvSpPr/>
      </dsp:nvSpPr>
      <dsp:spPr>
        <a:xfrm>
          <a:off x="2812" y="1902276"/>
          <a:ext cx="2231528" cy="1338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/>
            <a:t>Quantas reuniões serão necessárias (período previsto)?</a:t>
          </a:r>
          <a:endParaRPr lang="en-US" sz="1400" kern="1200"/>
        </a:p>
      </dsp:txBody>
      <dsp:txXfrm>
        <a:off x="2812" y="1902276"/>
        <a:ext cx="2231528" cy="1338917"/>
      </dsp:txXfrm>
    </dsp:sp>
    <dsp:sp modelId="{02C6C0DD-2AC4-4718-B392-06295F48667F}">
      <dsp:nvSpPr>
        <dsp:cNvPr id="0" name=""/>
        <dsp:cNvSpPr/>
      </dsp:nvSpPr>
      <dsp:spPr>
        <a:xfrm>
          <a:off x="2457494" y="1902276"/>
          <a:ext cx="2231528" cy="1338917"/>
        </a:xfrm>
        <a:prstGeom prst="rect">
          <a:avLst/>
        </a:prstGeom>
        <a:solidFill>
          <a:srgbClr val="00B050"/>
        </a:solidFill>
        <a:ln w="34925" cap="flat" cmpd="sng" algn="in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 dirty="0"/>
            <a:t>Quem será o responsável pelas formativas e quem deve avaliar as ações?</a:t>
          </a:r>
          <a:endParaRPr lang="en-US" sz="1400" kern="1200" dirty="0"/>
        </a:p>
      </dsp:txBody>
      <dsp:txXfrm>
        <a:off x="2457494" y="1902276"/>
        <a:ext cx="2231528" cy="1338917"/>
      </dsp:txXfrm>
    </dsp:sp>
    <dsp:sp modelId="{2B73F899-CC1B-4AB3-9F31-BDA0AE85E8D5}">
      <dsp:nvSpPr>
        <dsp:cNvPr id="0" name=""/>
        <dsp:cNvSpPr/>
      </dsp:nvSpPr>
      <dsp:spPr>
        <a:xfrm>
          <a:off x="4912176" y="1902276"/>
          <a:ext cx="2231528" cy="1338917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34925" cap="flat" cmpd="sng" algn="in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 dirty="0"/>
            <a:t>O Conselho, é uma instância colegiada com o papel de buscar soluções e as decisões somente são toadas em reunião. Gestão coletiva e democrática!</a:t>
          </a:r>
          <a:endParaRPr lang="en-US" sz="1400" kern="1200" dirty="0"/>
        </a:p>
      </dsp:txBody>
      <dsp:txXfrm>
        <a:off x="4912176" y="1902276"/>
        <a:ext cx="2231528" cy="1338917"/>
      </dsp:txXfrm>
    </dsp:sp>
    <dsp:sp modelId="{B673E2E4-09A0-464C-B63D-D4140DF0E84B}">
      <dsp:nvSpPr>
        <dsp:cNvPr id="0" name=""/>
        <dsp:cNvSpPr/>
      </dsp:nvSpPr>
      <dsp:spPr>
        <a:xfrm>
          <a:off x="7366858" y="1902276"/>
          <a:ext cx="2231528" cy="1338917"/>
        </a:xfrm>
        <a:prstGeom prst="rect">
          <a:avLst/>
        </a:prstGeom>
        <a:solidFill>
          <a:srgbClr val="F420DB"/>
        </a:solidFill>
        <a:ln w="34925" cap="flat" cmpd="sng" algn="in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/>
            <a:t>Para resolver não basta esforço e boa vontade, é preciso muita discussão coletiva, reflexão e estudo...</a:t>
          </a:r>
          <a:endParaRPr lang="en-US" sz="1400" kern="1200"/>
        </a:p>
      </dsp:txBody>
      <dsp:txXfrm>
        <a:off x="7366858" y="1902276"/>
        <a:ext cx="2231528" cy="1338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51C40-587F-449C-AB82-1B17E7E2AA46}">
      <dsp:nvSpPr>
        <dsp:cNvPr id="0" name=""/>
        <dsp:cNvSpPr/>
      </dsp:nvSpPr>
      <dsp:spPr>
        <a:xfrm>
          <a:off x="0" y="0"/>
          <a:ext cx="6044088" cy="523071"/>
        </a:xfrm>
        <a:prstGeom prst="roundRect">
          <a:avLst>
            <a:gd name="adj" fmla="val 10000"/>
          </a:avLst>
        </a:prstGeom>
        <a:solidFill>
          <a:srgbClr val="00B0F0"/>
        </a:solidFill>
        <a:ln w="34925" cap="flat" cmpd="sng" algn="in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https://youtu.be/DEDoqd8aLPc</a:t>
          </a:r>
          <a:r>
            <a:rPr lang="pt-BR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- </a:t>
          </a:r>
          <a:r>
            <a:rPr lang="pt-BR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Orientações para elaboração Plano de Ação 2022</a:t>
          </a:r>
        </a:p>
      </dsp:txBody>
      <dsp:txXfrm>
        <a:off x="15320" y="15320"/>
        <a:ext cx="5418453" cy="492431"/>
      </dsp:txXfrm>
    </dsp:sp>
    <dsp:sp modelId="{08CBC6E4-C83F-4CC6-A483-52E988F331F5}">
      <dsp:nvSpPr>
        <dsp:cNvPr id="0" name=""/>
        <dsp:cNvSpPr/>
      </dsp:nvSpPr>
      <dsp:spPr>
        <a:xfrm>
          <a:off x="451344" y="595720"/>
          <a:ext cx="6044088" cy="523071"/>
        </a:xfrm>
        <a:prstGeom prst="roundRect">
          <a:avLst>
            <a:gd name="adj" fmla="val 10000"/>
          </a:avLst>
        </a:prstGeom>
        <a:solidFill>
          <a:srgbClr val="FFC000"/>
        </a:solidFill>
        <a:ln w="34925" cap="flat" cmpd="sng" algn="in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Lei Complementar  nº 444/85</a:t>
          </a:r>
          <a:endParaRPr lang="en-US" sz="1800" b="1" i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664" y="611040"/>
        <a:ext cx="5222107" cy="492431"/>
      </dsp:txXfrm>
    </dsp:sp>
    <dsp:sp modelId="{4C81290E-07A8-475F-ACE2-F68C99784A7C}">
      <dsp:nvSpPr>
        <dsp:cNvPr id="0" name=""/>
        <dsp:cNvSpPr/>
      </dsp:nvSpPr>
      <dsp:spPr>
        <a:xfrm>
          <a:off x="902688" y="1191441"/>
          <a:ext cx="6044088" cy="52307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4925" cap="flat" cmpd="sng" algn="in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Documento Orientador Conselho de Escola dez/22, Seduc</a:t>
          </a:r>
          <a:endParaRPr lang="en-US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18008" y="1206761"/>
        <a:ext cx="5222107" cy="492431"/>
      </dsp:txXfrm>
    </dsp:sp>
    <dsp:sp modelId="{C188B95D-8464-4856-AB26-5AD28ADBFFCE}">
      <dsp:nvSpPr>
        <dsp:cNvPr id="0" name=""/>
        <dsp:cNvSpPr/>
      </dsp:nvSpPr>
      <dsp:spPr>
        <a:xfrm>
          <a:off x="1354032" y="1787162"/>
          <a:ext cx="6044088" cy="523071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34925" cap="flat" cmpd="sng" algn="in">
          <a:solidFill>
            <a:schemeClr val="tx2">
              <a:lumMod val="25000"/>
              <a:lumOff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Resolução SEDUC nº 19, de 8-3-2022</a:t>
          </a:r>
          <a:endParaRPr lang="en-US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69352" y="1802482"/>
        <a:ext cx="5222107" cy="492431"/>
      </dsp:txXfrm>
    </dsp:sp>
    <dsp:sp modelId="{C82239D7-D9B7-46D9-8005-1F735CF25EA1}">
      <dsp:nvSpPr>
        <dsp:cNvPr id="0" name=""/>
        <dsp:cNvSpPr/>
      </dsp:nvSpPr>
      <dsp:spPr>
        <a:xfrm>
          <a:off x="1805376" y="2382883"/>
          <a:ext cx="6044088" cy="52307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4925" cap="flat" cmpd="sng" algn="in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http://desantoandre.educação.sp.gov.br/programas/conselho-escolar/</a:t>
          </a:r>
        </a:p>
      </dsp:txBody>
      <dsp:txXfrm>
        <a:off x="1820696" y="2398203"/>
        <a:ext cx="5222107" cy="492431"/>
      </dsp:txXfrm>
    </dsp:sp>
    <dsp:sp modelId="{85654257-55AB-4F0F-B841-CEDA51077BE0}">
      <dsp:nvSpPr>
        <dsp:cNvPr id="0" name=""/>
        <dsp:cNvSpPr/>
      </dsp:nvSpPr>
      <dsp:spPr>
        <a:xfrm>
          <a:off x="5704091" y="382133"/>
          <a:ext cx="339996" cy="3399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5780590" y="382133"/>
        <a:ext cx="186998" cy="255847"/>
      </dsp:txXfrm>
    </dsp:sp>
    <dsp:sp modelId="{A0386100-396C-41E6-96A7-43BCAEB886D1}">
      <dsp:nvSpPr>
        <dsp:cNvPr id="0" name=""/>
        <dsp:cNvSpPr/>
      </dsp:nvSpPr>
      <dsp:spPr>
        <a:xfrm>
          <a:off x="6155435" y="977853"/>
          <a:ext cx="339996" cy="3399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231934" y="977853"/>
        <a:ext cx="186998" cy="255847"/>
      </dsp:txXfrm>
    </dsp:sp>
    <dsp:sp modelId="{1DB114C4-EEFB-49CF-A8DA-6524126B62CF}">
      <dsp:nvSpPr>
        <dsp:cNvPr id="0" name=""/>
        <dsp:cNvSpPr/>
      </dsp:nvSpPr>
      <dsp:spPr>
        <a:xfrm>
          <a:off x="6606779" y="1564856"/>
          <a:ext cx="339996" cy="3399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683278" y="1564856"/>
        <a:ext cx="186998" cy="255847"/>
      </dsp:txXfrm>
    </dsp:sp>
    <dsp:sp modelId="{CBB319A0-F558-419E-A069-F96CC081AB39}">
      <dsp:nvSpPr>
        <dsp:cNvPr id="0" name=""/>
        <dsp:cNvSpPr/>
      </dsp:nvSpPr>
      <dsp:spPr>
        <a:xfrm>
          <a:off x="7130798" y="2165294"/>
          <a:ext cx="339996" cy="3399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207297" y="2165294"/>
        <a:ext cx="186998" cy="255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706DF-F9BF-4183-A674-414692D99E6C}" type="datetimeFigureOut">
              <a:rPr lang="pt-BR" smtClean="0"/>
              <a:t>27/06/2023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A1D4F-5959-462F-8495-89341BF2D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73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A1D4F-5959-462F-8495-89341BF2DDF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28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DF11FC-E607-47BE-AC11-606CE0A6C769}" type="datetimeFigureOut">
              <a:rPr lang="pt-BR" smtClean="0"/>
              <a:t>27/06/2023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684D0C-AEC1-43CD-8299-B3C83DC83897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98030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11FC-E607-47BE-AC11-606CE0A6C769}" type="datetimeFigureOut">
              <a:rPr lang="pt-BR" smtClean="0"/>
              <a:t>27/06/2023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4D0C-AEC1-43CD-8299-B3C83DC83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34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11FC-E607-47BE-AC11-606CE0A6C769}" type="datetimeFigureOut">
              <a:rPr lang="pt-BR" smtClean="0"/>
              <a:t>27/06/2023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4D0C-AEC1-43CD-8299-B3C83DC83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63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11FC-E607-47BE-AC11-606CE0A6C769}" type="datetimeFigureOut">
              <a:rPr lang="pt-BR" smtClean="0"/>
              <a:t>27/06/2023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4D0C-AEC1-43CD-8299-B3C83DC83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F11FC-E607-47BE-AC11-606CE0A6C769}" type="datetimeFigureOut">
              <a:rPr lang="pt-BR" smtClean="0"/>
              <a:t>27/06/2023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684D0C-AEC1-43CD-8299-B3C83DC8389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96565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11FC-E607-47BE-AC11-606CE0A6C769}" type="datetimeFigureOut">
              <a:rPr lang="pt-BR" smtClean="0"/>
              <a:t>27/06/2023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4D0C-AEC1-43CD-8299-B3C83DC83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18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11FC-E607-47BE-AC11-606CE0A6C769}" type="datetimeFigureOut">
              <a:rPr lang="pt-BR" smtClean="0"/>
              <a:t>27/06/2023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4D0C-AEC1-43CD-8299-B3C83DC83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31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11FC-E607-47BE-AC11-606CE0A6C769}" type="datetimeFigureOut">
              <a:rPr lang="pt-BR" smtClean="0"/>
              <a:t>27/06/2023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4D0C-AEC1-43CD-8299-B3C83DC83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8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11FC-E607-47BE-AC11-606CE0A6C769}" type="datetimeFigureOut">
              <a:rPr lang="pt-BR" smtClean="0"/>
              <a:t>27/06/2023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4D0C-AEC1-43CD-8299-B3C83DC83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11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F11FC-E607-47BE-AC11-606CE0A6C769}" type="datetimeFigureOut">
              <a:rPr lang="pt-BR" smtClean="0"/>
              <a:t>27/06/2023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684D0C-AEC1-43CD-8299-B3C83DC8389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849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F11FC-E607-47BE-AC11-606CE0A6C769}" type="datetimeFigureOut">
              <a:rPr lang="pt-BR" smtClean="0"/>
              <a:t>27/06/2023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684D0C-AEC1-43CD-8299-B3C83DC8389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49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5DF11FC-E607-47BE-AC11-606CE0A6C769}" type="datetimeFigureOut">
              <a:rPr lang="pt-BR" smtClean="0"/>
              <a:t>27/06/2023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3684D0C-AEC1-43CD-8299-B3C83DC8389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718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hyperlink" Target="https://chat.whatsapp.com/LiCikCMN1n09b7uHcd0cj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olange.bailao@educacao.sp.gov.b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190214" y="250825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7FB2DAB-AF4F-2F23-D104-71CD51EB20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7" t="21049" r="64376" b="38497"/>
          <a:stretch/>
        </p:blipFill>
        <p:spPr>
          <a:xfrm>
            <a:off x="822036" y="292676"/>
            <a:ext cx="11369964" cy="3924301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B8F1CE33-CC7A-9B70-9B08-BC52CBA8E29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0017" y="4892993"/>
            <a:ext cx="4384040" cy="9328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FAAC412-AC96-2836-21FC-6988AA6FBAEE}"/>
              </a:ext>
            </a:extLst>
          </p:cNvPr>
          <p:cNvSpPr txBox="1"/>
          <p:nvPr/>
        </p:nvSpPr>
        <p:spPr>
          <a:xfrm>
            <a:off x="6973454" y="5073652"/>
            <a:ext cx="4990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latin typeface="Calibri" panose="020F0502020204030204" pitchFamily="34" charset="0"/>
                <a:cs typeface="Calibri" panose="020F0502020204030204" pitchFamily="34" charset="0"/>
              </a:rPr>
              <a:t>Reunião de Trabalho -  Ação Formativa</a:t>
            </a:r>
          </a:p>
          <a:p>
            <a:pPr algn="ctr"/>
            <a:r>
              <a:rPr lang="pt-BR" b="1" i="1" dirty="0">
                <a:latin typeface="Calibri" panose="020F0502020204030204" pitchFamily="34" charset="0"/>
                <a:cs typeface="Calibri" panose="020F0502020204030204" pitchFamily="34" charset="0"/>
              </a:rPr>
              <a:t> Conselho de Escola</a:t>
            </a:r>
          </a:p>
          <a:p>
            <a:endParaRPr lang="pt-BR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t-BR" b="1" i="1" dirty="0">
                <a:latin typeface="Calibri" panose="020F0502020204030204" pitchFamily="34" charset="0"/>
                <a:cs typeface="Calibri" panose="020F0502020204030204" pitchFamily="34" charset="0"/>
              </a:rPr>
              <a:t> Junho 2023</a:t>
            </a:r>
          </a:p>
          <a:p>
            <a:pPr algn="r"/>
            <a:r>
              <a:rPr lang="pt-BR" b="1" i="1" dirty="0">
                <a:latin typeface="Calibri" panose="020F0502020204030204" pitchFamily="34" charset="0"/>
                <a:cs typeface="Calibri" panose="020F0502020204030204" pitchFamily="34" charset="0"/>
              </a:rPr>
              <a:t>DER- Santo André </a:t>
            </a:r>
          </a:p>
          <a:p>
            <a:endParaRPr lang="pt-BR" dirty="0"/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354CFA60-B26B-965E-8FBC-D4B8088F0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30" y="5688880"/>
            <a:ext cx="803233" cy="10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3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288255" y="232351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81CF5B46-D143-660B-7268-D1E233988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945" y="5735062"/>
            <a:ext cx="803233" cy="103908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3D349C1F-0144-F72A-A41E-3E4643B9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22" y="480292"/>
            <a:ext cx="11231086" cy="79201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Então...um plano de ação do Conselho de Escola para representantes na </a:t>
            </a:r>
            <a:br>
              <a:rPr lang="pt-B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Escolar</a:t>
            </a:r>
          </a:p>
        </p:txBody>
      </p:sp>
      <p:graphicFrame>
        <p:nvGraphicFramePr>
          <p:cNvPr id="2055" name="Espaço Reservado para Conteúdo 7">
            <a:extLst>
              <a:ext uri="{FF2B5EF4-FFF2-40B4-BE49-F238E27FC236}">
                <a16:creationId xmlns:a16="http://schemas.microsoft.com/office/drawing/2014/main" id="{6145AC91-1644-4EA1-1E9F-E124476552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05161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image5.png">
            <a:extLst>
              <a:ext uri="{FF2B5EF4-FFF2-40B4-BE49-F238E27FC236}">
                <a16:creationId xmlns:a16="http://schemas.microsoft.com/office/drawing/2014/main" id="{23406AAC-BF9A-8C9F-FE26-F484AD5A2CE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5092" y="5954515"/>
            <a:ext cx="1691690" cy="9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E79A74F-781D-62D5-3586-73634CB32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54" t="6713" r="34061" b="85394"/>
          <a:stretch/>
        </p:blipFill>
        <p:spPr>
          <a:xfrm>
            <a:off x="676274" y="0"/>
            <a:ext cx="4010025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8165FAD-242C-839C-E596-AC47B1C11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09" t="25046" r="27891" b="64768"/>
          <a:stretch/>
        </p:blipFill>
        <p:spPr>
          <a:xfrm>
            <a:off x="2476782" y="2476500"/>
            <a:ext cx="8214364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5.png">
            <a:extLst>
              <a:ext uri="{FF2B5EF4-FFF2-40B4-BE49-F238E27FC236}">
                <a16:creationId xmlns:a16="http://schemas.microsoft.com/office/drawing/2014/main" id="{D1AA81DC-187E-8C5D-2795-418954B19C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092" y="5954515"/>
            <a:ext cx="1691690" cy="903485"/>
          </a:xfrm>
          <a:prstGeom prst="rect">
            <a:avLst/>
          </a:prstGeom>
        </p:spPr>
      </p:pic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0B35757A-0CF0-A3A7-36A4-D0C2F8764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95" y="5592187"/>
            <a:ext cx="803233" cy="10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0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288255" y="232351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81CF5B46-D143-660B-7268-D1E233988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945" y="5735062"/>
            <a:ext cx="803233" cy="10390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0C2826B-83D0-5F0E-E7DC-102E2AA41E8F}"/>
              </a:ext>
            </a:extLst>
          </p:cNvPr>
          <p:cNvSpPr txBox="1"/>
          <p:nvPr/>
        </p:nvSpPr>
        <p:spPr>
          <a:xfrm>
            <a:off x="2216728" y="1454001"/>
            <a:ext cx="10257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ENCAMINHAMENTO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199F1BD-F835-6EB3-F8A8-FB3302BBFED1}"/>
              </a:ext>
            </a:extLst>
          </p:cNvPr>
          <p:cNvSpPr txBox="1"/>
          <p:nvPr/>
        </p:nvSpPr>
        <p:spPr>
          <a:xfrm>
            <a:off x="2770909" y="3574473"/>
            <a:ext cx="7546109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1905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PLANO DE FORMAÇÃO DOS CONSELHEIROS NA ESCOLA;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1905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SUBIR O PLANO NA SED;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190500" algn="l"/>
              </a:tabLs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EXCLUIR NA SED - ESTATUTO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190500" algn="l"/>
              </a:tabLs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ENVIAR EVIDÊNCIAS ( REUNIÕES, AÇÕES).</a:t>
            </a:r>
          </a:p>
        </p:txBody>
      </p:sp>
      <p:pic>
        <p:nvPicPr>
          <p:cNvPr id="8" name="Imagem 7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D414440A-E13F-F2D5-F1B8-53333E894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7483">
            <a:off x="2133578" y="843930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5.png">
            <a:extLst>
              <a:ext uri="{FF2B5EF4-FFF2-40B4-BE49-F238E27FC236}">
                <a16:creationId xmlns:a16="http://schemas.microsoft.com/office/drawing/2014/main" id="{85CECD37-3B1C-CD59-7547-BFC66AC2506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092" y="5954515"/>
            <a:ext cx="1691690" cy="9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288255" y="232351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81CF5B46-D143-660B-7268-D1E233988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945" y="5735062"/>
            <a:ext cx="803233" cy="1039080"/>
          </a:xfrm>
          <a:prstGeom prst="rect">
            <a:avLst/>
          </a:prstGeom>
        </p:spPr>
      </p:pic>
      <p:graphicFrame>
        <p:nvGraphicFramePr>
          <p:cNvPr id="2054" name="CaixaDeTexto 5">
            <a:extLst>
              <a:ext uri="{FF2B5EF4-FFF2-40B4-BE49-F238E27FC236}">
                <a16:creationId xmlns:a16="http://schemas.microsoft.com/office/drawing/2014/main" id="{34D3E39E-C571-C57F-82C3-A9FEE5F9A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685460"/>
              </p:ext>
            </p:extLst>
          </p:nvPr>
        </p:nvGraphicFramePr>
        <p:xfrm>
          <a:off x="2587625" y="2484583"/>
          <a:ext cx="7849465" cy="290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F0E40C5B-8236-3315-EF97-81CFD6DE4DAC}"/>
              </a:ext>
            </a:extLst>
          </p:cNvPr>
          <p:cNvSpPr txBox="1"/>
          <p:nvPr/>
        </p:nvSpPr>
        <p:spPr>
          <a:xfrm>
            <a:off x="1320800" y="77015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Referências: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5.png">
            <a:extLst>
              <a:ext uri="{FF2B5EF4-FFF2-40B4-BE49-F238E27FC236}">
                <a16:creationId xmlns:a16="http://schemas.microsoft.com/office/drawing/2014/main" id="{BB1ECAA2-3E90-157F-9763-CD5CFE824CB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5092" y="5954515"/>
            <a:ext cx="1691690" cy="90348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11E9C1-779F-BFF2-F5C6-6242183CFD58}"/>
              </a:ext>
            </a:extLst>
          </p:cNvPr>
          <p:cNvSpPr txBox="1"/>
          <p:nvPr/>
        </p:nvSpPr>
        <p:spPr>
          <a:xfrm>
            <a:off x="4733636" y="5503070"/>
            <a:ext cx="5932950" cy="33855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http://portal.mec.gov.br/seb/arquivos/pdf/Consescol/ce_cad5.pdf</a:t>
            </a:r>
          </a:p>
        </p:txBody>
      </p:sp>
    </p:spTree>
    <p:extLst>
      <p:ext uri="{BB962C8B-B14F-4D97-AF65-F5344CB8AC3E}">
        <p14:creationId xmlns:p14="http://schemas.microsoft.com/office/powerpoint/2010/main" val="287377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288255" y="232351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81CF5B46-D143-660B-7268-D1E233988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398" y="5543851"/>
            <a:ext cx="803233" cy="1039080"/>
          </a:xfrm>
          <a:prstGeom prst="rect">
            <a:avLst/>
          </a:prstGeom>
        </p:spPr>
      </p:pic>
      <p:sp>
        <p:nvSpPr>
          <p:cNvPr id="6" name="Google Shape;103;p25">
            <a:extLst>
              <a:ext uri="{FF2B5EF4-FFF2-40B4-BE49-F238E27FC236}">
                <a16:creationId xmlns:a16="http://schemas.microsoft.com/office/drawing/2014/main" id="{1601B4E7-C816-7BC9-6D9F-20A1C855EFC1}"/>
              </a:ext>
            </a:extLst>
          </p:cNvPr>
          <p:cNvSpPr txBox="1"/>
          <p:nvPr/>
        </p:nvSpPr>
        <p:spPr>
          <a:xfrm>
            <a:off x="1524001" y="749300"/>
            <a:ext cx="10326253" cy="78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2400" b="1" dirty="0">
                <a:latin typeface="Verdana"/>
                <a:ea typeface="Verdana"/>
                <a:cs typeface="Verdana"/>
                <a:sym typeface="Verdana"/>
              </a:rPr>
              <a:t>DIRETORIA DE ENSINO DA REGIÃO DE SANTO ANDRÉ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2400" b="1" dirty="0">
                <a:latin typeface="Verdana"/>
                <a:ea typeface="Verdana"/>
                <a:cs typeface="Verdana"/>
                <a:sym typeface="Verdana"/>
              </a:rPr>
              <a:t>NÚCLEO PEDAGÓGICO</a:t>
            </a:r>
            <a:endParaRPr sz="2400" b="1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28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28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Dirigente Regional de Ensino: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Ariane Aparecida 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Butrico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Equipe Regional de Apoio a Gestão Democrática</a:t>
            </a:r>
          </a:p>
          <a:p>
            <a:pPr algn="ctr"/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Supervisores de Ensino:</a:t>
            </a:r>
          </a:p>
          <a:p>
            <a:pPr lvl="1" algn="ct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José 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Jacival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B. Ribeiro – Paulo Rodolfo Marciano </a:t>
            </a:r>
            <a:endParaRPr lang="pt-BR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5" algn="ct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lvl="1"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PEC – Projeto de Vida  -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Luciene Vilar Pereira  (11) 4422-7513</a:t>
            </a:r>
          </a:p>
          <a:p>
            <a:pPr lvl="1"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PEC – Programas e Projetos da Pasta -  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Solange P. Bailão    (11) 4422-7064</a:t>
            </a:r>
            <a:endParaRPr 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Dúvidas e sugestões 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Boas Práticas e evidências: </a:t>
            </a:r>
            <a:r>
              <a:rPr lang="pt-B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solange.bailao@educacao.sp.gov.br</a:t>
            </a:r>
            <a:endParaRPr lang="pt-BR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 grupo </a:t>
            </a:r>
            <a:r>
              <a:rPr lang="pt-B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https://chat.whatsapp.com/LiCikCMN1n09b7uHcd0cjR</a:t>
            </a:r>
            <a:r>
              <a:rPr lang="pt-B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28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0578941E-70A4-5C3C-7CF0-F2F5A05B1D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9" y="5201950"/>
            <a:ext cx="1507836" cy="150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5.png">
            <a:extLst>
              <a:ext uri="{FF2B5EF4-FFF2-40B4-BE49-F238E27FC236}">
                <a16:creationId xmlns:a16="http://schemas.microsoft.com/office/drawing/2014/main" id="{4C525656-9AEF-84FC-CBB1-FE6AD259BC3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50155" y="5806301"/>
            <a:ext cx="1691690" cy="9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8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288255" y="232351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81CF5B46-D143-660B-7268-D1E233988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945" y="5735062"/>
            <a:ext cx="803233" cy="1039080"/>
          </a:xfrm>
          <a:prstGeom prst="rect">
            <a:avLst/>
          </a:prstGeom>
        </p:spPr>
      </p:pic>
      <p:pic>
        <p:nvPicPr>
          <p:cNvPr id="9" name="image5.png">
            <a:extLst>
              <a:ext uri="{FF2B5EF4-FFF2-40B4-BE49-F238E27FC236}">
                <a16:creationId xmlns:a16="http://schemas.microsoft.com/office/drawing/2014/main" id="{85CECD37-3B1C-CD59-7547-BFC66AC2506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092" y="5954515"/>
            <a:ext cx="1691690" cy="903485"/>
          </a:xfrm>
          <a:prstGeom prst="rect">
            <a:avLst/>
          </a:prstGeom>
        </p:spPr>
      </p:pic>
      <p:pic>
        <p:nvPicPr>
          <p:cNvPr id="10" name="Picture 2" descr="Logotipo&#10;&#10;Descrição gerada automaticamente com confiança baixa">
            <a:extLst>
              <a:ext uri="{FF2B5EF4-FFF2-40B4-BE49-F238E27FC236}">
                <a16:creationId xmlns:a16="http://schemas.microsoft.com/office/drawing/2014/main" id="{3C3E66A6-05AE-E838-72B0-453C064B8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t="21798" r="6059" b="21122"/>
          <a:stretch/>
        </p:blipFill>
        <p:spPr bwMode="auto">
          <a:xfrm>
            <a:off x="1025912" y="1527004"/>
            <a:ext cx="10800164" cy="3929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74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190214" y="250825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Título 14">
            <a:extLst>
              <a:ext uri="{FF2B5EF4-FFF2-40B4-BE49-F238E27FC236}">
                <a16:creationId xmlns:a16="http://schemas.microsoft.com/office/drawing/2014/main" id="{E0F69B4A-D23E-856E-EA96-5E2DDF3C2F0E}"/>
              </a:ext>
            </a:extLst>
          </p:cNvPr>
          <p:cNvSpPr txBox="1">
            <a:spLocks/>
          </p:cNvSpPr>
          <p:nvPr/>
        </p:nvSpPr>
        <p:spPr>
          <a:xfrm>
            <a:off x="5266767" y="1281834"/>
            <a:ext cx="2599179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OBJETIVO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D41BEF-BAFA-EA42-4454-7DD2C91DAE55}"/>
              </a:ext>
            </a:extLst>
          </p:cNvPr>
          <p:cNvSpPr txBox="1"/>
          <p:nvPr/>
        </p:nvSpPr>
        <p:spPr>
          <a:xfrm>
            <a:off x="2309091" y="2761673"/>
            <a:ext cx="8146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Subsidiar a equipe gestora na elaboração do Plano de Ação do Conselho de Escola;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Sanar dúvidas sobre o Sistema Gerencial do Conselho de Escola na SED;</a:t>
            </a:r>
          </a:p>
          <a:p>
            <a:pPr algn="just"/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Fortalecer a Gestão Democrática.</a:t>
            </a: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C2EA2BFB-5F9A-7E6E-E502-5EF045BA1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214" y="5568095"/>
            <a:ext cx="803233" cy="1039080"/>
          </a:xfrm>
          <a:prstGeom prst="rect">
            <a:avLst/>
          </a:prstGeom>
        </p:spPr>
      </p:pic>
      <p:pic>
        <p:nvPicPr>
          <p:cNvPr id="9" name="image5.png">
            <a:extLst>
              <a:ext uri="{FF2B5EF4-FFF2-40B4-BE49-F238E27FC236}">
                <a16:creationId xmlns:a16="http://schemas.microsoft.com/office/drawing/2014/main" id="{84AA83B3-F527-8BA5-4724-8C1F52F3E7A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092" y="5954515"/>
            <a:ext cx="1691690" cy="9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1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288255" y="232351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81CF5B46-D143-660B-7268-D1E2339881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945" y="5735062"/>
            <a:ext cx="803233" cy="1039080"/>
          </a:xfrm>
          <a:prstGeom prst="rect">
            <a:avLst/>
          </a:prstGeom>
        </p:spPr>
      </p:pic>
      <p:sp>
        <p:nvSpPr>
          <p:cNvPr id="15" name="Título 14">
            <a:extLst>
              <a:ext uri="{FF2B5EF4-FFF2-40B4-BE49-F238E27FC236}">
                <a16:creationId xmlns:a16="http://schemas.microsoft.com/office/drawing/2014/main" id="{86BA4FAA-1B96-F2F2-B6F4-D120F164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770" y="1153182"/>
            <a:ext cx="2193827" cy="1485900"/>
          </a:xfrm>
        </p:spPr>
        <p:txBody>
          <a:bodyPr/>
          <a:lstStyle/>
          <a:p>
            <a:pPr algn="ctr"/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PAUTA</a:t>
            </a:r>
          </a:p>
        </p:txBody>
      </p:sp>
      <p:graphicFrame>
        <p:nvGraphicFramePr>
          <p:cNvPr id="2056" name="CaixaDeTexto 22">
            <a:extLst>
              <a:ext uri="{FF2B5EF4-FFF2-40B4-BE49-F238E27FC236}">
                <a16:creationId xmlns:a16="http://schemas.microsoft.com/office/drawing/2014/main" id="{5EAE6356-A8CE-BA43-8BE6-4120EB7D1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704767"/>
              </p:ext>
            </p:extLst>
          </p:nvPr>
        </p:nvGraphicFramePr>
        <p:xfrm>
          <a:off x="128732" y="2972927"/>
          <a:ext cx="10986903" cy="2616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Pauta da 17ª sessão ordinária de 2019">
            <a:extLst>
              <a:ext uri="{FF2B5EF4-FFF2-40B4-BE49-F238E27FC236}">
                <a16:creationId xmlns:a16="http://schemas.microsoft.com/office/drawing/2014/main" id="{318EDB76-4AF3-5D62-F362-EC978FBE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8981">
            <a:off x="1393970" y="958064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5.png">
            <a:extLst>
              <a:ext uri="{FF2B5EF4-FFF2-40B4-BE49-F238E27FC236}">
                <a16:creationId xmlns:a16="http://schemas.microsoft.com/office/drawing/2014/main" id="{F3642EDD-EAF9-5277-F256-E19425729C47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092" y="5954515"/>
            <a:ext cx="1691690" cy="903485"/>
          </a:xfrm>
          <a:prstGeom prst="rect">
            <a:avLst/>
          </a:prstGeom>
        </p:spPr>
      </p:pic>
      <p:pic>
        <p:nvPicPr>
          <p:cNvPr id="10" name="Imagem 9" descr="Ícone&#10;&#10;Descrição gerada automaticamente com confiança média">
            <a:extLst>
              <a:ext uri="{FF2B5EF4-FFF2-40B4-BE49-F238E27FC236}">
                <a16:creationId xmlns:a16="http://schemas.microsoft.com/office/drawing/2014/main" id="{2BB8C248-9C87-DD65-F759-6900DC49FF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9" y="2774474"/>
            <a:ext cx="1843303" cy="184330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F6EDBB8-9A29-C996-B395-9A3EBF4AC5AA}"/>
              </a:ext>
            </a:extLst>
          </p:cNvPr>
          <p:cNvSpPr txBox="1"/>
          <p:nvPr/>
        </p:nvSpPr>
        <p:spPr>
          <a:xfrm>
            <a:off x="8880259" y="4354362"/>
            <a:ext cx="223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Sistema Gerencial Conselho de Escola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SGCE</a:t>
            </a:r>
          </a:p>
        </p:txBody>
      </p:sp>
    </p:spTree>
    <p:extLst>
      <p:ext uri="{BB962C8B-B14F-4D97-AF65-F5344CB8AC3E}">
        <p14:creationId xmlns:p14="http://schemas.microsoft.com/office/powerpoint/2010/main" val="172198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190214" y="250825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76F3E28-FBA6-CED0-CEAA-3BDF79A01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80" y="2409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3" name="image7.jpeg">
            <a:extLst>
              <a:ext uri="{FF2B5EF4-FFF2-40B4-BE49-F238E27FC236}">
                <a16:creationId xmlns:a16="http://schemas.microsoft.com/office/drawing/2014/main" id="{376FD8E5-00C0-C342-B5FC-66AADB49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43" y="1912250"/>
            <a:ext cx="187166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4985AD9-E300-9C43-9776-9FA62313D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80" y="190966"/>
            <a:ext cx="8108001" cy="647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0653" tIns="45720" rIns="2197995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30513" algn="l"/>
                <a:tab pos="283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30513" algn="l"/>
                <a:tab pos="283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30513" algn="l"/>
                <a:tab pos="283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30513" algn="l"/>
                <a:tab pos="283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30513" algn="l"/>
                <a:tab pos="283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30513" algn="l"/>
                <a:tab pos="283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30513" algn="l"/>
                <a:tab pos="283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30513" algn="l"/>
                <a:tab pos="283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30513" algn="l"/>
                <a:tab pos="283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30513" algn="l"/>
                <a:tab pos="2832100" algn="l"/>
              </a:tabLst>
            </a:pP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PARIDADE: </a:t>
            </a: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Conselho de Escola terá assegurada em </a:t>
            </a: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constituição, a paridade dos segmentos da comunidade escolar, isto é, </a:t>
            </a:r>
            <a:r>
              <a:rPr kumimoji="0" lang="pt-PT" altLang="pt-B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B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(cinquenta por</a:t>
            </a: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B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cento) dos membros são estudantes e pais de</a:t>
            </a: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B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estudantes, os outros</a:t>
            </a: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B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 (cinquenta por cento)</a:t>
            </a: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B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compostos por docentes, especialistas e</a:t>
            </a: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B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funcionários</a:t>
            </a:r>
            <a:r>
              <a:rPr kumimoji="0" lang="pt-PT" altLang="pt-BR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.(art 14 Res SEDUC 19/2022)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30513" algn="l"/>
                <a:tab pos="2832100" algn="l"/>
              </a:tabLst>
            </a:pP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30513" algn="l"/>
                <a:tab pos="2832100" algn="l"/>
              </a:tabLst>
            </a:pP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PROPORCIONALIDADE: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30513" algn="l"/>
                <a:tab pos="2832100" algn="l"/>
              </a:tabLst>
            </a:pP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40% </a:t>
            </a: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(quarenta por cento) de docentes;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30513" algn="l"/>
                <a:tab pos="2832100" algn="l"/>
              </a:tabLst>
            </a:pP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 </a:t>
            </a: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(cinco por cento) de especialistas de educação (vice-diretor, professor coordenador, exceto diretor de escola);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30513" algn="l"/>
                <a:tab pos="2832100" algn="l"/>
              </a:tabLst>
            </a:pP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 </a:t>
            </a: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(cinco por cento) de funcionários;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30513" algn="l"/>
                <a:tab pos="2832100" algn="l"/>
              </a:tabLst>
            </a:pP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25% </a:t>
            </a: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(vinte e cinco por cento) de pais e/ou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30513" algn="l"/>
                <a:tab pos="2832100" algn="l"/>
              </a:tabLst>
            </a:pP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responsáveis de estudantes;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30513" algn="l"/>
                <a:tab pos="2832100" algn="l"/>
              </a:tabLst>
            </a:pPr>
            <a:r>
              <a:rPr kumimoji="0" lang="pt-PT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25% </a:t>
            </a: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(vinte e cinco por cento) de estudantes regularmente matriculados e frequentes. </a:t>
            </a:r>
            <a:r>
              <a:rPr kumimoji="0" lang="pt-PT" altLang="pt-BR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(art 14</a:t>
            </a: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BR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 SEDUC 19/2022)</a:t>
            </a:r>
            <a:endParaRPr kumimoji="0" lang="pt-PT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5D6BB1C-343F-0A96-D9D5-0C21676B5D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589" t="31915" r="55878" b="25960"/>
          <a:stretch/>
        </p:blipFill>
        <p:spPr>
          <a:xfrm>
            <a:off x="7517474" y="572977"/>
            <a:ext cx="4173467" cy="4043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06B234E-C6A9-C1DE-6BBD-1AD75F4DE1D8}"/>
              </a:ext>
            </a:extLst>
          </p:cNvPr>
          <p:cNvSpPr/>
          <p:nvPr/>
        </p:nvSpPr>
        <p:spPr>
          <a:xfrm>
            <a:off x="7429622" y="4962650"/>
            <a:ext cx="4387184" cy="11629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465" marR="157480" algn="just">
              <a:lnSpc>
                <a:spcPct val="97000"/>
              </a:lnSpc>
              <a:spcBef>
                <a:spcPts val="15"/>
              </a:spcBef>
              <a:spcAft>
                <a:spcPts val="0"/>
              </a:spcAft>
            </a:pPr>
            <a:endParaRPr lang="pt-PT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4465" marR="157480" algn="just">
              <a:lnSpc>
                <a:spcPct val="97000"/>
              </a:lnSpc>
              <a:spcBef>
                <a:spcPts val="15"/>
              </a:spcBef>
              <a:spcAft>
                <a:spcPts val="0"/>
              </a:spcAft>
            </a:pP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400" spc="-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Conselho</a:t>
            </a:r>
            <a:r>
              <a:rPr lang="pt-PT" sz="1400" b="1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400" b="1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</a:t>
            </a:r>
            <a:r>
              <a:rPr lang="pt-PT" sz="1400" b="1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deverá</a:t>
            </a:r>
            <a:r>
              <a:rPr lang="pt-PT" sz="14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</a:t>
            </a:r>
            <a:r>
              <a:rPr lang="pt-PT" sz="14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eleito</a:t>
            </a:r>
            <a:r>
              <a:rPr lang="pt-PT" sz="14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anualmente</a:t>
            </a:r>
            <a:r>
              <a:rPr lang="pt-PT" sz="1400" spc="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</a:t>
            </a:r>
            <a:r>
              <a:rPr lang="pt-PT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primeiro</a:t>
            </a:r>
            <a:r>
              <a:rPr lang="pt-PT" sz="1400" b="1" spc="-30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mês letivo com mandato até o ano subsequente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.(art 4º Res</a:t>
            </a:r>
            <a:r>
              <a:rPr lang="pt-PT" sz="14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SEDUC</a:t>
            </a:r>
            <a:r>
              <a:rPr lang="pt-PT" sz="1400" spc="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19/2022).</a:t>
            </a:r>
          </a:p>
          <a:p>
            <a:pPr marL="164465" marR="157480" algn="just">
              <a:lnSpc>
                <a:spcPct val="97000"/>
              </a:lnSpc>
              <a:spcBef>
                <a:spcPts val="15"/>
              </a:spcBef>
              <a:spcAft>
                <a:spcPts val="0"/>
              </a:spcAft>
            </a:pP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SGCE: 04/03/2023 a 03/04/2024</a:t>
            </a:r>
            <a:endParaRPr lang="pt-BR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7534178-5D28-865A-1F5E-652ECC4F20E2}"/>
              </a:ext>
            </a:extLst>
          </p:cNvPr>
          <p:cNvSpPr txBox="1"/>
          <p:nvPr/>
        </p:nvSpPr>
        <p:spPr>
          <a:xfrm>
            <a:off x="7623461" y="4960552"/>
            <a:ext cx="3999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VIGÊNCIAS</a:t>
            </a:r>
          </a:p>
        </p:txBody>
      </p:sp>
      <p:pic>
        <p:nvPicPr>
          <p:cNvPr id="6" name="image5.png">
            <a:extLst>
              <a:ext uri="{FF2B5EF4-FFF2-40B4-BE49-F238E27FC236}">
                <a16:creationId xmlns:a16="http://schemas.microsoft.com/office/drawing/2014/main" id="{AFF0920A-4600-B819-997E-D95D67EF46D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092" y="5954515"/>
            <a:ext cx="1691690" cy="9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190214" y="250825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50A284F5-49BF-BC13-D675-BD28B148D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Freeform 24">
            <a:extLst>
              <a:ext uri="{FF2B5EF4-FFF2-40B4-BE49-F238E27FC236}">
                <a16:creationId xmlns:a16="http://schemas.microsoft.com/office/drawing/2014/main" id="{E64B67C6-A1AB-907D-C2BB-E553BD913558}"/>
              </a:ext>
            </a:extLst>
          </p:cNvPr>
          <p:cNvSpPr>
            <a:spLocks/>
          </p:cNvSpPr>
          <p:nvPr/>
        </p:nvSpPr>
        <p:spPr bwMode="auto">
          <a:xfrm>
            <a:off x="6391791" y="35943"/>
            <a:ext cx="4786031" cy="5830893"/>
          </a:xfrm>
          <a:custGeom>
            <a:avLst/>
            <a:gdLst>
              <a:gd name="T0" fmla="+- 0 75 60"/>
              <a:gd name="T1" fmla="*/ T0 w 6692"/>
              <a:gd name="T2" fmla="+- 0 4219 60"/>
              <a:gd name="T3" fmla="*/ 4219 h 9183"/>
              <a:gd name="T4" fmla="+- 0 130 60"/>
              <a:gd name="T5" fmla="*/ T4 w 6692"/>
              <a:gd name="T6" fmla="+- 0 3716 60"/>
              <a:gd name="T7" fmla="*/ 3716 h 9183"/>
              <a:gd name="T8" fmla="+- 0 223 60"/>
              <a:gd name="T9" fmla="*/ T8 w 6692"/>
              <a:gd name="T10" fmla="+- 0 3232 60"/>
              <a:gd name="T11" fmla="*/ 3232 h 9183"/>
              <a:gd name="T12" fmla="+- 0 353 60"/>
              <a:gd name="T13" fmla="*/ T12 w 6692"/>
              <a:gd name="T14" fmla="+- 0 2770 60"/>
              <a:gd name="T15" fmla="*/ 2770 h 9183"/>
              <a:gd name="T16" fmla="+- 0 517 60"/>
              <a:gd name="T17" fmla="*/ T16 w 6692"/>
              <a:gd name="T18" fmla="+- 0 2334 60"/>
              <a:gd name="T19" fmla="*/ 2334 h 9183"/>
              <a:gd name="T20" fmla="+- 0 712 60"/>
              <a:gd name="T21" fmla="*/ T20 w 6692"/>
              <a:gd name="T22" fmla="+- 0 1927 60"/>
              <a:gd name="T23" fmla="*/ 1927 h 9183"/>
              <a:gd name="T24" fmla="+- 0 938 60"/>
              <a:gd name="T25" fmla="*/ T24 w 6692"/>
              <a:gd name="T26" fmla="+- 0 1551 60"/>
              <a:gd name="T27" fmla="*/ 1551 h 9183"/>
              <a:gd name="T28" fmla="+- 0 1190 60"/>
              <a:gd name="T29" fmla="*/ T28 w 6692"/>
              <a:gd name="T30" fmla="+- 0 1210 60"/>
              <a:gd name="T31" fmla="*/ 1210 h 9183"/>
              <a:gd name="T32" fmla="+- 0 1468 60"/>
              <a:gd name="T33" fmla="*/ T32 w 6692"/>
              <a:gd name="T34" fmla="+- 0 908 60"/>
              <a:gd name="T35" fmla="*/ 908 h 9183"/>
              <a:gd name="T36" fmla="+- 0 1769 60"/>
              <a:gd name="T37" fmla="*/ T36 w 6692"/>
              <a:gd name="T38" fmla="+- 0 646 60"/>
              <a:gd name="T39" fmla="*/ 646 h 9183"/>
              <a:gd name="T40" fmla="+- 0 2090 60"/>
              <a:gd name="T41" fmla="*/ T40 w 6692"/>
              <a:gd name="T42" fmla="+- 0 429 60"/>
              <a:gd name="T43" fmla="*/ 429 h 9183"/>
              <a:gd name="T44" fmla="+- 0 2429 60"/>
              <a:gd name="T45" fmla="*/ T44 w 6692"/>
              <a:gd name="T46" fmla="+- 0 259 60"/>
              <a:gd name="T47" fmla="*/ 259 h 9183"/>
              <a:gd name="T48" fmla="+- 0 2784 60"/>
              <a:gd name="T49" fmla="*/ T48 w 6692"/>
              <a:gd name="T50" fmla="+- 0 139 60"/>
              <a:gd name="T51" fmla="*/ 139 h 9183"/>
              <a:gd name="T52" fmla="+- 0 3153 60"/>
              <a:gd name="T53" fmla="*/ T52 w 6692"/>
              <a:gd name="T54" fmla="+- 0 73 60"/>
              <a:gd name="T55" fmla="*/ 73 h 9183"/>
              <a:gd name="T56" fmla="+- 0 3532 60"/>
              <a:gd name="T57" fmla="*/ T56 w 6692"/>
              <a:gd name="T58" fmla="+- 0 63 60"/>
              <a:gd name="T59" fmla="*/ 63 h 9183"/>
              <a:gd name="T60" fmla="+- 0 3906 60"/>
              <a:gd name="T61" fmla="*/ T60 w 6692"/>
              <a:gd name="T62" fmla="+- 0 111 60"/>
              <a:gd name="T63" fmla="*/ 111 h 9183"/>
              <a:gd name="T64" fmla="+- 0 4266 60"/>
              <a:gd name="T65" fmla="*/ T64 w 6692"/>
              <a:gd name="T66" fmla="+- 0 213 60"/>
              <a:gd name="T67" fmla="*/ 213 h 9183"/>
              <a:gd name="T68" fmla="+- 0 4611 60"/>
              <a:gd name="T69" fmla="*/ T68 w 6692"/>
              <a:gd name="T70" fmla="+- 0 367 60"/>
              <a:gd name="T71" fmla="*/ 367 h 9183"/>
              <a:gd name="T72" fmla="+- 0 4938 60"/>
              <a:gd name="T73" fmla="*/ T72 w 6692"/>
              <a:gd name="T74" fmla="+- 0 569 60"/>
              <a:gd name="T75" fmla="*/ 569 h 9183"/>
              <a:gd name="T76" fmla="+- 0 5245 60"/>
              <a:gd name="T77" fmla="*/ T76 w 6692"/>
              <a:gd name="T78" fmla="+- 0 816 60"/>
              <a:gd name="T79" fmla="*/ 816 h 9183"/>
              <a:gd name="T80" fmla="+- 0 5531 60"/>
              <a:gd name="T81" fmla="*/ T80 w 6692"/>
              <a:gd name="T82" fmla="+- 0 1105 60"/>
              <a:gd name="T83" fmla="*/ 1105 h 9183"/>
              <a:gd name="T84" fmla="+- 0 5792 60"/>
              <a:gd name="T85" fmla="*/ T84 w 6692"/>
              <a:gd name="T86" fmla="+- 0 1434 60"/>
              <a:gd name="T87" fmla="*/ 1434 h 9183"/>
              <a:gd name="T88" fmla="+- 0 6027 60"/>
              <a:gd name="T89" fmla="*/ T88 w 6692"/>
              <a:gd name="T90" fmla="+- 0 1798 60"/>
              <a:gd name="T91" fmla="*/ 1798 h 9183"/>
              <a:gd name="T92" fmla="+- 0 6233 60"/>
              <a:gd name="T93" fmla="*/ T92 w 6692"/>
              <a:gd name="T94" fmla="+- 0 2195 60"/>
              <a:gd name="T95" fmla="*/ 2195 h 9183"/>
              <a:gd name="T96" fmla="+- 0 6407 60"/>
              <a:gd name="T97" fmla="*/ T96 w 6692"/>
              <a:gd name="T98" fmla="+- 0 2622 60"/>
              <a:gd name="T99" fmla="*/ 2622 h 9183"/>
              <a:gd name="T100" fmla="+- 0 6549 60"/>
              <a:gd name="T101" fmla="*/ T100 w 6692"/>
              <a:gd name="T102" fmla="+- 0 3075 60"/>
              <a:gd name="T103" fmla="*/ 3075 h 9183"/>
              <a:gd name="T104" fmla="+- 0 6655 60"/>
              <a:gd name="T105" fmla="*/ T104 w 6692"/>
              <a:gd name="T106" fmla="+- 0 3552 60"/>
              <a:gd name="T107" fmla="*/ 3552 h 9183"/>
              <a:gd name="T108" fmla="+- 0 6723 60"/>
              <a:gd name="T109" fmla="*/ T108 w 6692"/>
              <a:gd name="T110" fmla="+- 0 4049 60"/>
              <a:gd name="T111" fmla="*/ 4049 h 9183"/>
              <a:gd name="T112" fmla="+- 0 6751 60"/>
              <a:gd name="T113" fmla="*/ T112 w 6692"/>
              <a:gd name="T114" fmla="+- 0 4564 60"/>
              <a:gd name="T115" fmla="*/ 4564 h 9183"/>
              <a:gd name="T116" fmla="+- 0 6737 60"/>
              <a:gd name="T117" fmla="*/ T116 w 6692"/>
              <a:gd name="T118" fmla="+- 0 5083 60"/>
              <a:gd name="T119" fmla="*/ 5083 h 9183"/>
              <a:gd name="T120" fmla="+- 0 6682 60"/>
              <a:gd name="T121" fmla="*/ T120 w 6692"/>
              <a:gd name="T122" fmla="+- 0 5587 60"/>
              <a:gd name="T123" fmla="*/ 5587 h 9183"/>
              <a:gd name="T124" fmla="+- 0 6588 60"/>
              <a:gd name="T125" fmla="*/ T124 w 6692"/>
              <a:gd name="T126" fmla="+- 0 6071 60"/>
              <a:gd name="T127" fmla="*/ 6071 h 9183"/>
              <a:gd name="T128" fmla="+- 0 6458 60"/>
              <a:gd name="T129" fmla="*/ T128 w 6692"/>
              <a:gd name="T130" fmla="+- 0 6532 60"/>
              <a:gd name="T131" fmla="*/ 6532 h 9183"/>
              <a:gd name="T132" fmla="+- 0 6294 60"/>
              <a:gd name="T133" fmla="*/ T132 w 6692"/>
              <a:gd name="T134" fmla="+- 0 6968 60"/>
              <a:gd name="T135" fmla="*/ 6968 h 9183"/>
              <a:gd name="T136" fmla="+- 0 6099 60"/>
              <a:gd name="T137" fmla="*/ T136 w 6692"/>
              <a:gd name="T138" fmla="+- 0 7376 60"/>
              <a:gd name="T139" fmla="*/ 7376 h 9183"/>
              <a:gd name="T140" fmla="+- 0 5873 60"/>
              <a:gd name="T141" fmla="*/ T140 w 6692"/>
              <a:gd name="T142" fmla="+- 0 7751 60"/>
              <a:gd name="T143" fmla="*/ 7751 h 9183"/>
              <a:gd name="T144" fmla="+- 0 5621 60"/>
              <a:gd name="T145" fmla="*/ T144 w 6692"/>
              <a:gd name="T146" fmla="+- 0 8092 60"/>
              <a:gd name="T147" fmla="*/ 8092 h 9183"/>
              <a:gd name="T148" fmla="+- 0 5343 60"/>
              <a:gd name="T149" fmla="*/ T148 w 6692"/>
              <a:gd name="T150" fmla="+- 0 8395 60"/>
              <a:gd name="T151" fmla="*/ 8395 h 9183"/>
              <a:gd name="T152" fmla="+- 0 5043 60"/>
              <a:gd name="T153" fmla="*/ T152 w 6692"/>
              <a:gd name="T154" fmla="+- 0 8656 60"/>
              <a:gd name="T155" fmla="*/ 8656 h 9183"/>
              <a:gd name="T156" fmla="+- 0 4722 60"/>
              <a:gd name="T157" fmla="*/ T156 w 6692"/>
              <a:gd name="T158" fmla="+- 0 8874 60"/>
              <a:gd name="T159" fmla="*/ 8874 h 9183"/>
              <a:gd name="T160" fmla="+- 0 4382 60"/>
              <a:gd name="T161" fmla="*/ T160 w 6692"/>
              <a:gd name="T162" fmla="+- 0 9044 60"/>
              <a:gd name="T163" fmla="*/ 9044 h 9183"/>
              <a:gd name="T164" fmla="+- 0 4027 60"/>
              <a:gd name="T165" fmla="*/ T164 w 6692"/>
              <a:gd name="T166" fmla="+- 0 9163 60"/>
              <a:gd name="T167" fmla="*/ 9163 h 9183"/>
              <a:gd name="T168" fmla="+- 0 3658 60"/>
              <a:gd name="T169" fmla="*/ T168 w 6692"/>
              <a:gd name="T170" fmla="+- 0 9230 60"/>
              <a:gd name="T171" fmla="*/ 9230 h 9183"/>
              <a:gd name="T172" fmla="+- 0 3279 60"/>
              <a:gd name="T173" fmla="*/ T172 w 6692"/>
              <a:gd name="T174" fmla="+- 0 9239 60"/>
              <a:gd name="T175" fmla="*/ 9239 h 9183"/>
              <a:gd name="T176" fmla="+- 0 2906 60"/>
              <a:gd name="T177" fmla="*/ T176 w 6692"/>
              <a:gd name="T178" fmla="+- 0 9191 60"/>
              <a:gd name="T179" fmla="*/ 9191 h 9183"/>
              <a:gd name="T180" fmla="+- 0 2546 60"/>
              <a:gd name="T181" fmla="*/ T180 w 6692"/>
              <a:gd name="T182" fmla="+- 0 9089 60"/>
              <a:gd name="T183" fmla="*/ 9089 h 9183"/>
              <a:gd name="T184" fmla="+- 0 2201 60"/>
              <a:gd name="T185" fmla="*/ T184 w 6692"/>
              <a:gd name="T186" fmla="+- 0 8936 60"/>
              <a:gd name="T187" fmla="*/ 8936 h 9183"/>
              <a:gd name="T188" fmla="+- 0 1873 60"/>
              <a:gd name="T189" fmla="*/ T188 w 6692"/>
              <a:gd name="T190" fmla="+- 0 8734 60"/>
              <a:gd name="T191" fmla="*/ 8734 h 9183"/>
              <a:gd name="T192" fmla="+- 0 1566 60"/>
              <a:gd name="T193" fmla="*/ T192 w 6692"/>
              <a:gd name="T194" fmla="+- 0 8487 60"/>
              <a:gd name="T195" fmla="*/ 8487 h 9183"/>
              <a:gd name="T196" fmla="+- 0 1280 60"/>
              <a:gd name="T197" fmla="*/ T196 w 6692"/>
              <a:gd name="T198" fmla="+- 0 8197 60"/>
              <a:gd name="T199" fmla="*/ 8197 h 9183"/>
              <a:gd name="T200" fmla="+- 0 1019 60"/>
              <a:gd name="T201" fmla="*/ T200 w 6692"/>
              <a:gd name="T202" fmla="+- 0 7869 60"/>
              <a:gd name="T203" fmla="*/ 7869 h 9183"/>
              <a:gd name="T204" fmla="+- 0 784 60"/>
              <a:gd name="T205" fmla="*/ T204 w 6692"/>
              <a:gd name="T206" fmla="+- 0 7505 60"/>
              <a:gd name="T207" fmla="*/ 7505 h 9183"/>
              <a:gd name="T208" fmla="+- 0 579 60"/>
              <a:gd name="T209" fmla="*/ T208 w 6692"/>
              <a:gd name="T210" fmla="+- 0 7108 60"/>
              <a:gd name="T211" fmla="*/ 7108 h 9183"/>
              <a:gd name="T212" fmla="+- 0 404 60"/>
              <a:gd name="T213" fmla="*/ T212 w 6692"/>
              <a:gd name="T214" fmla="+- 0 6681 60"/>
              <a:gd name="T215" fmla="*/ 6681 h 9183"/>
              <a:gd name="T216" fmla="+- 0 262 60"/>
              <a:gd name="T217" fmla="*/ T216 w 6692"/>
              <a:gd name="T218" fmla="+- 0 6227 60"/>
              <a:gd name="T219" fmla="*/ 6227 h 9183"/>
              <a:gd name="T220" fmla="+- 0 156 60"/>
              <a:gd name="T221" fmla="*/ T220 w 6692"/>
              <a:gd name="T222" fmla="+- 0 5750 60"/>
              <a:gd name="T223" fmla="*/ 5750 h 9183"/>
              <a:gd name="T224" fmla="+- 0 88 60"/>
              <a:gd name="T225" fmla="*/ T224 w 6692"/>
              <a:gd name="T226" fmla="+- 0 5253 60"/>
              <a:gd name="T227" fmla="*/ 5253 h 9183"/>
              <a:gd name="T228" fmla="+- 0 61 60"/>
              <a:gd name="T229" fmla="*/ T228 w 6692"/>
              <a:gd name="T230" fmla="+- 0 4738 60"/>
              <a:gd name="T231" fmla="*/ 4738 h 91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6692" h="9183">
                <a:moveTo>
                  <a:pt x="0" y="4591"/>
                </a:moveTo>
                <a:lnTo>
                  <a:pt x="1" y="4504"/>
                </a:lnTo>
                <a:lnTo>
                  <a:pt x="2" y="4417"/>
                </a:lnTo>
                <a:lnTo>
                  <a:pt x="5" y="4331"/>
                </a:lnTo>
                <a:lnTo>
                  <a:pt x="9" y="4245"/>
                </a:lnTo>
                <a:lnTo>
                  <a:pt x="15" y="4159"/>
                </a:lnTo>
                <a:lnTo>
                  <a:pt x="21" y="4074"/>
                </a:lnTo>
                <a:lnTo>
                  <a:pt x="28" y="3989"/>
                </a:lnTo>
                <a:lnTo>
                  <a:pt x="37" y="3905"/>
                </a:lnTo>
                <a:lnTo>
                  <a:pt x="47" y="3821"/>
                </a:lnTo>
                <a:lnTo>
                  <a:pt x="58" y="3738"/>
                </a:lnTo>
                <a:lnTo>
                  <a:pt x="70" y="3656"/>
                </a:lnTo>
                <a:lnTo>
                  <a:pt x="82" y="3574"/>
                </a:lnTo>
                <a:lnTo>
                  <a:pt x="96" y="3492"/>
                </a:lnTo>
                <a:lnTo>
                  <a:pt x="112" y="3411"/>
                </a:lnTo>
                <a:lnTo>
                  <a:pt x="128" y="3331"/>
                </a:lnTo>
                <a:lnTo>
                  <a:pt x="145" y="3251"/>
                </a:lnTo>
                <a:lnTo>
                  <a:pt x="163" y="3172"/>
                </a:lnTo>
                <a:lnTo>
                  <a:pt x="182" y="3093"/>
                </a:lnTo>
                <a:lnTo>
                  <a:pt x="202" y="3015"/>
                </a:lnTo>
                <a:lnTo>
                  <a:pt x="224" y="2938"/>
                </a:lnTo>
                <a:lnTo>
                  <a:pt x="246" y="2861"/>
                </a:lnTo>
                <a:lnTo>
                  <a:pt x="269" y="2785"/>
                </a:lnTo>
                <a:lnTo>
                  <a:pt x="293" y="2710"/>
                </a:lnTo>
                <a:lnTo>
                  <a:pt x="318" y="2635"/>
                </a:lnTo>
                <a:lnTo>
                  <a:pt x="344" y="2562"/>
                </a:lnTo>
                <a:lnTo>
                  <a:pt x="371" y="2489"/>
                </a:lnTo>
                <a:lnTo>
                  <a:pt x="398" y="2416"/>
                </a:lnTo>
                <a:lnTo>
                  <a:pt x="427" y="2345"/>
                </a:lnTo>
                <a:lnTo>
                  <a:pt x="457" y="2274"/>
                </a:lnTo>
                <a:lnTo>
                  <a:pt x="487" y="2204"/>
                </a:lnTo>
                <a:lnTo>
                  <a:pt x="519" y="2135"/>
                </a:lnTo>
                <a:lnTo>
                  <a:pt x="551" y="2067"/>
                </a:lnTo>
                <a:lnTo>
                  <a:pt x="584" y="1999"/>
                </a:lnTo>
                <a:lnTo>
                  <a:pt x="618" y="1932"/>
                </a:lnTo>
                <a:lnTo>
                  <a:pt x="652" y="1867"/>
                </a:lnTo>
                <a:lnTo>
                  <a:pt x="688" y="1802"/>
                </a:lnTo>
                <a:lnTo>
                  <a:pt x="724" y="1738"/>
                </a:lnTo>
                <a:lnTo>
                  <a:pt x="762" y="1675"/>
                </a:lnTo>
                <a:lnTo>
                  <a:pt x="800" y="1613"/>
                </a:lnTo>
                <a:lnTo>
                  <a:pt x="838" y="1551"/>
                </a:lnTo>
                <a:lnTo>
                  <a:pt x="878" y="1491"/>
                </a:lnTo>
                <a:lnTo>
                  <a:pt x="918" y="1432"/>
                </a:lnTo>
                <a:lnTo>
                  <a:pt x="959" y="1374"/>
                </a:lnTo>
                <a:lnTo>
                  <a:pt x="1001" y="1316"/>
                </a:lnTo>
                <a:lnTo>
                  <a:pt x="1043" y="1260"/>
                </a:lnTo>
                <a:lnTo>
                  <a:pt x="1087" y="1205"/>
                </a:lnTo>
                <a:lnTo>
                  <a:pt x="1130" y="1150"/>
                </a:lnTo>
                <a:lnTo>
                  <a:pt x="1175" y="1097"/>
                </a:lnTo>
                <a:lnTo>
                  <a:pt x="1220" y="1045"/>
                </a:lnTo>
                <a:lnTo>
                  <a:pt x="1266" y="994"/>
                </a:lnTo>
                <a:lnTo>
                  <a:pt x="1313" y="944"/>
                </a:lnTo>
                <a:lnTo>
                  <a:pt x="1360" y="895"/>
                </a:lnTo>
                <a:lnTo>
                  <a:pt x="1408" y="848"/>
                </a:lnTo>
                <a:lnTo>
                  <a:pt x="1457" y="801"/>
                </a:lnTo>
                <a:lnTo>
                  <a:pt x="1506" y="756"/>
                </a:lnTo>
                <a:lnTo>
                  <a:pt x="1556" y="712"/>
                </a:lnTo>
                <a:lnTo>
                  <a:pt x="1606" y="669"/>
                </a:lnTo>
                <a:lnTo>
                  <a:pt x="1657" y="627"/>
                </a:lnTo>
                <a:lnTo>
                  <a:pt x="1709" y="586"/>
                </a:lnTo>
                <a:lnTo>
                  <a:pt x="1761" y="547"/>
                </a:lnTo>
                <a:lnTo>
                  <a:pt x="1813" y="509"/>
                </a:lnTo>
                <a:lnTo>
                  <a:pt x="1867" y="472"/>
                </a:lnTo>
                <a:lnTo>
                  <a:pt x="1920" y="436"/>
                </a:lnTo>
                <a:lnTo>
                  <a:pt x="1975" y="402"/>
                </a:lnTo>
                <a:lnTo>
                  <a:pt x="2030" y="369"/>
                </a:lnTo>
                <a:lnTo>
                  <a:pt x="2085" y="337"/>
                </a:lnTo>
                <a:lnTo>
                  <a:pt x="2141" y="307"/>
                </a:lnTo>
                <a:lnTo>
                  <a:pt x="2197" y="278"/>
                </a:lnTo>
                <a:lnTo>
                  <a:pt x="2254" y="250"/>
                </a:lnTo>
                <a:lnTo>
                  <a:pt x="2311" y="224"/>
                </a:lnTo>
                <a:lnTo>
                  <a:pt x="2369" y="199"/>
                </a:lnTo>
                <a:lnTo>
                  <a:pt x="2427" y="175"/>
                </a:lnTo>
                <a:lnTo>
                  <a:pt x="2486" y="153"/>
                </a:lnTo>
                <a:lnTo>
                  <a:pt x="2545" y="132"/>
                </a:lnTo>
                <a:lnTo>
                  <a:pt x="2604" y="113"/>
                </a:lnTo>
                <a:lnTo>
                  <a:pt x="2664" y="95"/>
                </a:lnTo>
                <a:lnTo>
                  <a:pt x="2724" y="79"/>
                </a:lnTo>
                <a:lnTo>
                  <a:pt x="2785" y="64"/>
                </a:lnTo>
                <a:lnTo>
                  <a:pt x="2846" y="51"/>
                </a:lnTo>
                <a:lnTo>
                  <a:pt x="2907" y="39"/>
                </a:lnTo>
                <a:lnTo>
                  <a:pt x="2969" y="29"/>
                </a:lnTo>
                <a:lnTo>
                  <a:pt x="3031" y="20"/>
                </a:lnTo>
                <a:lnTo>
                  <a:pt x="3093" y="13"/>
                </a:lnTo>
                <a:lnTo>
                  <a:pt x="3156" y="7"/>
                </a:lnTo>
                <a:lnTo>
                  <a:pt x="3219" y="3"/>
                </a:lnTo>
                <a:lnTo>
                  <a:pt x="3282" y="1"/>
                </a:lnTo>
                <a:lnTo>
                  <a:pt x="3346" y="0"/>
                </a:lnTo>
                <a:lnTo>
                  <a:pt x="3409" y="1"/>
                </a:lnTo>
                <a:lnTo>
                  <a:pt x="3472" y="3"/>
                </a:lnTo>
                <a:lnTo>
                  <a:pt x="3535" y="7"/>
                </a:lnTo>
                <a:lnTo>
                  <a:pt x="3598" y="13"/>
                </a:lnTo>
                <a:lnTo>
                  <a:pt x="3661" y="20"/>
                </a:lnTo>
                <a:lnTo>
                  <a:pt x="3723" y="29"/>
                </a:lnTo>
                <a:lnTo>
                  <a:pt x="3784" y="39"/>
                </a:lnTo>
                <a:lnTo>
                  <a:pt x="3846" y="51"/>
                </a:lnTo>
                <a:lnTo>
                  <a:pt x="3907" y="64"/>
                </a:lnTo>
                <a:lnTo>
                  <a:pt x="3967" y="79"/>
                </a:lnTo>
                <a:lnTo>
                  <a:pt x="4027" y="95"/>
                </a:lnTo>
                <a:lnTo>
                  <a:pt x="4087" y="113"/>
                </a:lnTo>
                <a:lnTo>
                  <a:pt x="4147" y="132"/>
                </a:lnTo>
                <a:lnTo>
                  <a:pt x="4206" y="153"/>
                </a:lnTo>
                <a:lnTo>
                  <a:pt x="4264" y="175"/>
                </a:lnTo>
                <a:lnTo>
                  <a:pt x="4322" y="199"/>
                </a:lnTo>
                <a:lnTo>
                  <a:pt x="4380" y="224"/>
                </a:lnTo>
                <a:lnTo>
                  <a:pt x="4437" y="250"/>
                </a:lnTo>
                <a:lnTo>
                  <a:pt x="4494" y="278"/>
                </a:lnTo>
                <a:lnTo>
                  <a:pt x="4551" y="307"/>
                </a:lnTo>
                <a:lnTo>
                  <a:pt x="4606" y="337"/>
                </a:lnTo>
                <a:lnTo>
                  <a:pt x="4662" y="369"/>
                </a:lnTo>
                <a:lnTo>
                  <a:pt x="4717" y="402"/>
                </a:lnTo>
                <a:lnTo>
                  <a:pt x="4771" y="436"/>
                </a:lnTo>
                <a:lnTo>
                  <a:pt x="4825" y="472"/>
                </a:lnTo>
                <a:lnTo>
                  <a:pt x="4878" y="509"/>
                </a:lnTo>
                <a:lnTo>
                  <a:pt x="4931" y="547"/>
                </a:lnTo>
                <a:lnTo>
                  <a:pt x="4983" y="586"/>
                </a:lnTo>
                <a:lnTo>
                  <a:pt x="5034" y="627"/>
                </a:lnTo>
                <a:lnTo>
                  <a:pt x="5085" y="669"/>
                </a:lnTo>
                <a:lnTo>
                  <a:pt x="5136" y="712"/>
                </a:lnTo>
                <a:lnTo>
                  <a:pt x="5185" y="756"/>
                </a:lnTo>
                <a:lnTo>
                  <a:pt x="5235" y="801"/>
                </a:lnTo>
                <a:lnTo>
                  <a:pt x="5283" y="848"/>
                </a:lnTo>
                <a:lnTo>
                  <a:pt x="5331" y="895"/>
                </a:lnTo>
                <a:lnTo>
                  <a:pt x="5378" y="944"/>
                </a:lnTo>
                <a:lnTo>
                  <a:pt x="5425" y="994"/>
                </a:lnTo>
                <a:lnTo>
                  <a:pt x="5471" y="1045"/>
                </a:lnTo>
                <a:lnTo>
                  <a:pt x="5516" y="1097"/>
                </a:lnTo>
                <a:lnTo>
                  <a:pt x="5561" y="1150"/>
                </a:lnTo>
                <a:lnTo>
                  <a:pt x="5605" y="1205"/>
                </a:lnTo>
                <a:lnTo>
                  <a:pt x="5648" y="1260"/>
                </a:lnTo>
                <a:lnTo>
                  <a:pt x="5690" y="1316"/>
                </a:lnTo>
                <a:lnTo>
                  <a:pt x="5732" y="1374"/>
                </a:lnTo>
                <a:lnTo>
                  <a:pt x="5773" y="1432"/>
                </a:lnTo>
                <a:lnTo>
                  <a:pt x="5813" y="1491"/>
                </a:lnTo>
                <a:lnTo>
                  <a:pt x="5853" y="1551"/>
                </a:lnTo>
                <a:lnTo>
                  <a:pt x="5892" y="1613"/>
                </a:lnTo>
                <a:lnTo>
                  <a:pt x="5930" y="1675"/>
                </a:lnTo>
                <a:lnTo>
                  <a:pt x="5967" y="1738"/>
                </a:lnTo>
                <a:lnTo>
                  <a:pt x="6003" y="1802"/>
                </a:lnTo>
                <a:lnTo>
                  <a:pt x="6039" y="1867"/>
                </a:lnTo>
                <a:lnTo>
                  <a:pt x="6073" y="1932"/>
                </a:lnTo>
                <a:lnTo>
                  <a:pt x="6107" y="1999"/>
                </a:lnTo>
                <a:lnTo>
                  <a:pt x="6140" y="2067"/>
                </a:lnTo>
                <a:lnTo>
                  <a:pt x="6173" y="2135"/>
                </a:lnTo>
                <a:lnTo>
                  <a:pt x="6204" y="2204"/>
                </a:lnTo>
                <a:lnTo>
                  <a:pt x="6234" y="2274"/>
                </a:lnTo>
                <a:lnTo>
                  <a:pt x="6264" y="2345"/>
                </a:lnTo>
                <a:lnTo>
                  <a:pt x="6293" y="2416"/>
                </a:lnTo>
                <a:lnTo>
                  <a:pt x="6321" y="2489"/>
                </a:lnTo>
                <a:lnTo>
                  <a:pt x="6347" y="2562"/>
                </a:lnTo>
                <a:lnTo>
                  <a:pt x="6373" y="2635"/>
                </a:lnTo>
                <a:lnTo>
                  <a:pt x="6398" y="2710"/>
                </a:lnTo>
                <a:lnTo>
                  <a:pt x="6422" y="2785"/>
                </a:lnTo>
                <a:lnTo>
                  <a:pt x="6446" y="2861"/>
                </a:lnTo>
                <a:lnTo>
                  <a:pt x="6468" y="2938"/>
                </a:lnTo>
                <a:lnTo>
                  <a:pt x="6489" y="3015"/>
                </a:lnTo>
                <a:lnTo>
                  <a:pt x="6509" y="3093"/>
                </a:lnTo>
                <a:lnTo>
                  <a:pt x="6528" y="3172"/>
                </a:lnTo>
                <a:lnTo>
                  <a:pt x="6546" y="3251"/>
                </a:lnTo>
                <a:lnTo>
                  <a:pt x="6564" y="3331"/>
                </a:lnTo>
                <a:lnTo>
                  <a:pt x="6580" y="3411"/>
                </a:lnTo>
                <a:lnTo>
                  <a:pt x="6595" y="3492"/>
                </a:lnTo>
                <a:lnTo>
                  <a:pt x="6609" y="3574"/>
                </a:lnTo>
                <a:lnTo>
                  <a:pt x="6622" y="3656"/>
                </a:lnTo>
                <a:lnTo>
                  <a:pt x="6634" y="3738"/>
                </a:lnTo>
                <a:lnTo>
                  <a:pt x="6644" y="3821"/>
                </a:lnTo>
                <a:lnTo>
                  <a:pt x="6654" y="3905"/>
                </a:lnTo>
                <a:lnTo>
                  <a:pt x="6663" y="3989"/>
                </a:lnTo>
                <a:lnTo>
                  <a:pt x="6670" y="4074"/>
                </a:lnTo>
                <a:lnTo>
                  <a:pt x="6677" y="4159"/>
                </a:lnTo>
                <a:lnTo>
                  <a:pt x="6682" y="4245"/>
                </a:lnTo>
                <a:lnTo>
                  <a:pt x="6686" y="4331"/>
                </a:lnTo>
                <a:lnTo>
                  <a:pt x="6689" y="4417"/>
                </a:lnTo>
                <a:lnTo>
                  <a:pt x="6691" y="4504"/>
                </a:lnTo>
                <a:lnTo>
                  <a:pt x="6691" y="4591"/>
                </a:lnTo>
                <a:lnTo>
                  <a:pt x="6691" y="4678"/>
                </a:lnTo>
                <a:lnTo>
                  <a:pt x="6689" y="4765"/>
                </a:lnTo>
                <a:lnTo>
                  <a:pt x="6686" y="4852"/>
                </a:lnTo>
                <a:lnTo>
                  <a:pt x="6682" y="4938"/>
                </a:lnTo>
                <a:lnTo>
                  <a:pt x="6677" y="5023"/>
                </a:lnTo>
                <a:lnTo>
                  <a:pt x="6670" y="5108"/>
                </a:lnTo>
                <a:lnTo>
                  <a:pt x="6663" y="5193"/>
                </a:lnTo>
                <a:lnTo>
                  <a:pt x="6654" y="5277"/>
                </a:lnTo>
                <a:lnTo>
                  <a:pt x="6644" y="5361"/>
                </a:lnTo>
                <a:lnTo>
                  <a:pt x="6634" y="5444"/>
                </a:lnTo>
                <a:lnTo>
                  <a:pt x="6622" y="5527"/>
                </a:lnTo>
                <a:lnTo>
                  <a:pt x="6609" y="5609"/>
                </a:lnTo>
                <a:lnTo>
                  <a:pt x="6595" y="5690"/>
                </a:lnTo>
                <a:lnTo>
                  <a:pt x="6580" y="5771"/>
                </a:lnTo>
                <a:lnTo>
                  <a:pt x="6564" y="5852"/>
                </a:lnTo>
                <a:lnTo>
                  <a:pt x="6546" y="5932"/>
                </a:lnTo>
                <a:lnTo>
                  <a:pt x="6528" y="6011"/>
                </a:lnTo>
                <a:lnTo>
                  <a:pt x="6509" y="6089"/>
                </a:lnTo>
                <a:lnTo>
                  <a:pt x="6489" y="6167"/>
                </a:lnTo>
                <a:lnTo>
                  <a:pt x="6468" y="6245"/>
                </a:lnTo>
                <a:lnTo>
                  <a:pt x="6446" y="6321"/>
                </a:lnTo>
                <a:lnTo>
                  <a:pt x="6422" y="6397"/>
                </a:lnTo>
                <a:lnTo>
                  <a:pt x="6398" y="6472"/>
                </a:lnTo>
                <a:lnTo>
                  <a:pt x="6373" y="6547"/>
                </a:lnTo>
                <a:lnTo>
                  <a:pt x="6347" y="6621"/>
                </a:lnTo>
                <a:lnTo>
                  <a:pt x="6321" y="6694"/>
                </a:lnTo>
                <a:lnTo>
                  <a:pt x="6293" y="6766"/>
                </a:lnTo>
                <a:lnTo>
                  <a:pt x="6264" y="6838"/>
                </a:lnTo>
                <a:lnTo>
                  <a:pt x="6234" y="6908"/>
                </a:lnTo>
                <a:lnTo>
                  <a:pt x="6204" y="6978"/>
                </a:lnTo>
                <a:lnTo>
                  <a:pt x="6173" y="7048"/>
                </a:lnTo>
                <a:lnTo>
                  <a:pt x="6140" y="7116"/>
                </a:lnTo>
                <a:lnTo>
                  <a:pt x="6107" y="7183"/>
                </a:lnTo>
                <a:lnTo>
                  <a:pt x="6073" y="7250"/>
                </a:lnTo>
                <a:lnTo>
                  <a:pt x="6039" y="7316"/>
                </a:lnTo>
                <a:lnTo>
                  <a:pt x="6003" y="7381"/>
                </a:lnTo>
                <a:lnTo>
                  <a:pt x="5967" y="7445"/>
                </a:lnTo>
                <a:lnTo>
                  <a:pt x="5930" y="7508"/>
                </a:lnTo>
                <a:lnTo>
                  <a:pt x="5892" y="7570"/>
                </a:lnTo>
                <a:lnTo>
                  <a:pt x="5853" y="7631"/>
                </a:lnTo>
                <a:lnTo>
                  <a:pt x="5813" y="7691"/>
                </a:lnTo>
                <a:lnTo>
                  <a:pt x="5773" y="7751"/>
                </a:lnTo>
                <a:lnTo>
                  <a:pt x="5732" y="7809"/>
                </a:lnTo>
                <a:lnTo>
                  <a:pt x="5690" y="7866"/>
                </a:lnTo>
                <a:lnTo>
                  <a:pt x="5648" y="7922"/>
                </a:lnTo>
                <a:lnTo>
                  <a:pt x="5605" y="7978"/>
                </a:lnTo>
                <a:lnTo>
                  <a:pt x="5561" y="8032"/>
                </a:lnTo>
                <a:lnTo>
                  <a:pt x="5516" y="8085"/>
                </a:lnTo>
                <a:lnTo>
                  <a:pt x="5471" y="8137"/>
                </a:lnTo>
                <a:lnTo>
                  <a:pt x="5425" y="8188"/>
                </a:lnTo>
                <a:lnTo>
                  <a:pt x="5378" y="8238"/>
                </a:lnTo>
                <a:lnTo>
                  <a:pt x="5331" y="8287"/>
                </a:lnTo>
                <a:lnTo>
                  <a:pt x="5283" y="8335"/>
                </a:lnTo>
                <a:lnTo>
                  <a:pt x="5235" y="8381"/>
                </a:lnTo>
                <a:lnTo>
                  <a:pt x="5185" y="8427"/>
                </a:lnTo>
                <a:lnTo>
                  <a:pt x="5136" y="8471"/>
                </a:lnTo>
                <a:lnTo>
                  <a:pt x="5085" y="8514"/>
                </a:lnTo>
                <a:lnTo>
                  <a:pt x="5034" y="8556"/>
                </a:lnTo>
                <a:lnTo>
                  <a:pt x="4983" y="8596"/>
                </a:lnTo>
                <a:lnTo>
                  <a:pt x="4931" y="8636"/>
                </a:lnTo>
                <a:lnTo>
                  <a:pt x="4878" y="8674"/>
                </a:lnTo>
                <a:lnTo>
                  <a:pt x="4825" y="8711"/>
                </a:lnTo>
                <a:lnTo>
                  <a:pt x="4771" y="8746"/>
                </a:lnTo>
                <a:lnTo>
                  <a:pt x="4717" y="8781"/>
                </a:lnTo>
                <a:lnTo>
                  <a:pt x="4662" y="8814"/>
                </a:lnTo>
                <a:lnTo>
                  <a:pt x="4606" y="8845"/>
                </a:lnTo>
                <a:lnTo>
                  <a:pt x="4551" y="8876"/>
                </a:lnTo>
                <a:lnTo>
                  <a:pt x="4494" y="8905"/>
                </a:lnTo>
                <a:lnTo>
                  <a:pt x="4437" y="8932"/>
                </a:lnTo>
                <a:lnTo>
                  <a:pt x="4380" y="8959"/>
                </a:lnTo>
                <a:lnTo>
                  <a:pt x="4322" y="8984"/>
                </a:lnTo>
                <a:lnTo>
                  <a:pt x="4264" y="9007"/>
                </a:lnTo>
                <a:lnTo>
                  <a:pt x="4206" y="9029"/>
                </a:lnTo>
                <a:lnTo>
                  <a:pt x="4147" y="9050"/>
                </a:lnTo>
                <a:lnTo>
                  <a:pt x="4087" y="9069"/>
                </a:lnTo>
                <a:lnTo>
                  <a:pt x="4027" y="9087"/>
                </a:lnTo>
                <a:lnTo>
                  <a:pt x="3967" y="9103"/>
                </a:lnTo>
                <a:lnTo>
                  <a:pt x="3907" y="9118"/>
                </a:lnTo>
                <a:lnTo>
                  <a:pt x="3846" y="9131"/>
                </a:lnTo>
                <a:lnTo>
                  <a:pt x="3784" y="9143"/>
                </a:lnTo>
                <a:lnTo>
                  <a:pt x="3723" y="9154"/>
                </a:lnTo>
                <a:lnTo>
                  <a:pt x="3661" y="9162"/>
                </a:lnTo>
                <a:lnTo>
                  <a:pt x="3598" y="9170"/>
                </a:lnTo>
                <a:lnTo>
                  <a:pt x="3535" y="9175"/>
                </a:lnTo>
                <a:lnTo>
                  <a:pt x="3472" y="9179"/>
                </a:lnTo>
                <a:lnTo>
                  <a:pt x="3409" y="9182"/>
                </a:lnTo>
                <a:lnTo>
                  <a:pt x="3346" y="9182"/>
                </a:lnTo>
                <a:lnTo>
                  <a:pt x="3282" y="9182"/>
                </a:lnTo>
                <a:lnTo>
                  <a:pt x="3219" y="9179"/>
                </a:lnTo>
                <a:lnTo>
                  <a:pt x="3156" y="9175"/>
                </a:lnTo>
                <a:lnTo>
                  <a:pt x="3093" y="9170"/>
                </a:lnTo>
                <a:lnTo>
                  <a:pt x="3031" y="9162"/>
                </a:lnTo>
                <a:lnTo>
                  <a:pt x="2969" y="9154"/>
                </a:lnTo>
                <a:lnTo>
                  <a:pt x="2907" y="9143"/>
                </a:lnTo>
                <a:lnTo>
                  <a:pt x="2846" y="9131"/>
                </a:lnTo>
                <a:lnTo>
                  <a:pt x="2785" y="9118"/>
                </a:lnTo>
                <a:lnTo>
                  <a:pt x="2724" y="9103"/>
                </a:lnTo>
                <a:lnTo>
                  <a:pt x="2664" y="9087"/>
                </a:lnTo>
                <a:lnTo>
                  <a:pt x="2604" y="9069"/>
                </a:lnTo>
                <a:lnTo>
                  <a:pt x="2545" y="9050"/>
                </a:lnTo>
                <a:lnTo>
                  <a:pt x="2486" y="9029"/>
                </a:lnTo>
                <a:lnTo>
                  <a:pt x="2427" y="9007"/>
                </a:lnTo>
                <a:lnTo>
                  <a:pt x="2369" y="8984"/>
                </a:lnTo>
                <a:lnTo>
                  <a:pt x="2311" y="8959"/>
                </a:lnTo>
                <a:lnTo>
                  <a:pt x="2254" y="8932"/>
                </a:lnTo>
                <a:lnTo>
                  <a:pt x="2197" y="8905"/>
                </a:lnTo>
                <a:lnTo>
                  <a:pt x="2141" y="8876"/>
                </a:lnTo>
                <a:lnTo>
                  <a:pt x="2085" y="8845"/>
                </a:lnTo>
                <a:lnTo>
                  <a:pt x="2030" y="8814"/>
                </a:lnTo>
                <a:lnTo>
                  <a:pt x="1975" y="8781"/>
                </a:lnTo>
                <a:lnTo>
                  <a:pt x="1920" y="8746"/>
                </a:lnTo>
                <a:lnTo>
                  <a:pt x="1867" y="8711"/>
                </a:lnTo>
                <a:lnTo>
                  <a:pt x="1813" y="8674"/>
                </a:lnTo>
                <a:lnTo>
                  <a:pt x="1761" y="8636"/>
                </a:lnTo>
                <a:lnTo>
                  <a:pt x="1709" y="8596"/>
                </a:lnTo>
                <a:lnTo>
                  <a:pt x="1657" y="8556"/>
                </a:lnTo>
                <a:lnTo>
                  <a:pt x="1606" y="8514"/>
                </a:lnTo>
                <a:lnTo>
                  <a:pt x="1556" y="8471"/>
                </a:lnTo>
                <a:lnTo>
                  <a:pt x="1506" y="8427"/>
                </a:lnTo>
                <a:lnTo>
                  <a:pt x="1457" y="8381"/>
                </a:lnTo>
                <a:lnTo>
                  <a:pt x="1408" y="8335"/>
                </a:lnTo>
                <a:lnTo>
                  <a:pt x="1360" y="8287"/>
                </a:lnTo>
                <a:lnTo>
                  <a:pt x="1313" y="8238"/>
                </a:lnTo>
                <a:lnTo>
                  <a:pt x="1266" y="8188"/>
                </a:lnTo>
                <a:lnTo>
                  <a:pt x="1220" y="8137"/>
                </a:lnTo>
                <a:lnTo>
                  <a:pt x="1175" y="8085"/>
                </a:lnTo>
                <a:lnTo>
                  <a:pt x="1130" y="8032"/>
                </a:lnTo>
                <a:lnTo>
                  <a:pt x="1087" y="7978"/>
                </a:lnTo>
                <a:lnTo>
                  <a:pt x="1043" y="7922"/>
                </a:lnTo>
                <a:lnTo>
                  <a:pt x="1001" y="7866"/>
                </a:lnTo>
                <a:lnTo>
                  <a:pt x="959" y="7809"/>
                </a:lnTo>
                <a:lnTo>
                  <a:pt x="918" y="7751"/>
                </a:lnTo>
                <a:lnTo>
                  <a:pt x="878" y="7691"/>
                </a:lnTo>
                <a:lnTo>
                  <a:pt x="838" y="7631"/>
                </a:lnTo>
                <a:lnTo>
                  <a:pt x="800" y="7570"/>
                </a:lnTo>
                <a:lnTo>
                  <a:pt x="762" y="7508"/>
                </a:lnTo>
                <a:lnTo>
                  <a:pt x="724" y="7445"/>
                </a:lnTo>
                <a:lnTo>
                  <a:pt x="688" y="7381"/>
                </a:lnTo>
                <a:lnTo>
                  <a:pt x="652" y="7316"/>
                </a:lnTo>
                <a:lnTo>
                  <a:pt x="618" y="7250"/>
                </a:lnTo>
                <a:lnTo>
                  <a:pt x="584" y="7183"/>
                </a:lnTo>
                <a:lnTo>
                  <a:pt x="551" y="7116"/>
                </a:lnTo>
                <a:lnTo>
                  <a:pt x="519" y="7048"/>
                </a:lnTo>
                <a:lnTo>
                  <a:pt x="487" y="6978"/>
                </a:lnTo>
                <a:lnTo>
                  <a:pt x="457" y="6908"/>
                </a:lnTo>
                <a:lnTo>
                  <a:pt x="427" y="6838"/>
                </a:lnTo>
                <a:lnTo>
                  <a:pt x="398" y="6766"/>
                </a:lnTo>
                <a:lnTo>
                  <a:pt x="371" y="6694"/>
                </a:lnTo>
                <a:lnTo>
                  <a:pt x="344" y="6621"/>
                </a:lnTo>
                <a:lnTo>
                  <a:pt x="318" y="6547"/>
                </a:lnTo>
                <a:lnTo>
                  <a:pt x="293" y="6472"/>
                </a:lnTo>
                <a:lnTo>
                  <a:pt x="269" y="6397"/>
                </a:lnTo>
                <a:lnTo>
                  <a:pt x="246" y="6321"/>
                </a:lnTo>
                <a:lnTo>
                  <a:pt x="224" y="6245"/>
                </a:lnTo>
                <a:lnTo>
                  <a:pt x="202" y="6167"/>
                </a:lnTo>
                <a:lnTo>
                  <a:pt x="182" y="6089"/>
                </a:lnTo>
                <a:lnTo>
                  <a:pt x="163" y="6011"/>
                </a:lnTo>
                <a:lnTo>
                  <a:pt x="145" y="5932"/>
                </a:lnTo>
                <a:lnTo>
                  <a:pt x="128" y="5852"/>
                </a:lnTo>
                <a:lnTo>
                  <a:pt x="112" y="5771"/>
                </a:lnTo>
                <a:lnTo>
                  <a:pt x="96" y="5690"/>
                </a:lnTo>
                <a:lnTo>
                  <a:pt x="82" y="5609"/>
                </a:lnTo>
                <a:lnTo>
                  <a:pt x="70" y="5527"/>
                </a:lnTo>
                <a:lnTo>
                  <a:pt x="58" y="5444"/>
                </a:lnTo>
                <a:lnTo>
                  <a:pt x="47" y="5361"/>
                </a:lnTo>
                <a:lnTo>
                  <a:pt x="37" y="5277"/>
                </a:lnTo>
                <a:lnTo>
                  <a:pt x="28" y="5193"/>
                </a:lnTo>
                <a:lnTo>
                  <a:pt x="21" y="5108"/>
                </a:lnTo>
                <a:lnTo>
                  <a:pt x="15" y="5023"/>
                </a:lnTo>
                <a:lnTo>
                  <a:pt x="9" y="4938"/>
                </a:lnTo>
                <a:lnTo>
                  <a:pt x="5" y="4852"/>
                </a:lnTo>
                <a:lnTo>
                  <a:pt x="2" y="4765"/>
                </a:lnTo>
                <a:lnTo>
                  <a:pt x="1" y="4678"/>
                </a:lnTo>
                <a:lnTo>
                  <a:pt x="0" y="4591"/>
                </a:lnTo>
                <a:close/>
              </a:path>
            </a:pathLst>
          </a:custGeom>
          <a:noFill/>
          <a:ln w="76200">
            <a:solidFill>
              <a:srgbClr val="2E52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0CDD79C-0B5D-F039-4632-31AECD0307C9}"/>
              </a:ext>
            </a:extLst>
          </p:cNvPr>
          <p:cNvSpPr txBox="1"/>
          <p:nvPr/>
        </p:nvSpPr>
        <p:spPr>
          <a:xfrm>
            <a:off x="7372553" y="759642"/>
            <a:ext cx="2983214" cy="428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 o objetivo de apoiar a Gestão Escolar. Quando elaborado em parceria com o Grêmio Estudantil e a APM. Colabora para o fortalecimento dos objetivos e metas presentes na Proposta Pedagógica da escola.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0C1918A-C26F-6387-7B2C-C41C784DD571}"/>
              </a:ext>
            </a:extLst>
          </p:cNvPr>
          <p:cNvSpPr/>
          <p:nvPr/>
        </p:nvSpPr>
        <p:spPr>
          <a:xfrm rot="21235440">
            <a:off x="1519795" y="2311675"/>
            <a:ext cx="4560640" cy="176679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Plano de Ação do Conselho de Escola em parceria com a Gestão Escolar</a:t>
            </a:r>
          </a:p>
        </p:txBody>
      </p:sp>
      <p:pic>
        <p:nvPicPr>
          <p:cNvPr id="9" name="Imagem 8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1FB7611-06F5-88AF-CF58-E45DB98FD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21" y="3928918"/>
            <a:ext cx="1933575" cy="2362200"/>
          </a:xfrm>
          <a:prstGeom prst="rect">
            <a:avLst/>
          </a:prstGeom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23F8924C-A992-63E5-5187-CA512FAAD7B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092" y="5954515"/>
            <a:ext cx="1691690" cy="9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5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288255" y="232351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81CF5B46-D143-660B-7268-D1E233988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31" y="5400195"/>
            <a:ext cx="803233" cy="103908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8E3F195-DBA5-13CD-094B-3767E1F520A4}"/>
              </a:ext>
            </a:extLst>
          </p:cNvPr>
          <p:cNvSpPr txBox="1"/>
          <p:nvPr/>
        </p:nvSpPr>
        <p:spPr>
          <a:xfrm>
            <a:off x="-11267" y="364869"/>
            <a:ext cx="12438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91310" marR="1541145">
              <a:spcBef>
                <a:spcPts val="30"/>
              </a:spcBef>
              <a:spcAft>
                <a:spcPts val="0"/>
              </a:spcAft>
            </a:pPr>
            <a:r>
              <a:rPr lang="pt-PT" sz="2400" b="1" kern="0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Aprimoramento</a:t>
            </a:r>
            <a:r>
              <a:rPr lang="pt-PT" sz="2400" b="1" kern="0" spc="35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PT" sz="2400" b="1" kern="0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 transparência das</a:t>
            </a:r>
            <a:r>
              <a:rPr lang="pt-PT" sz="2400" b="1" kern="0" spc="-15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PT" sz="2400" b="1" kern="0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ações</a:t>
            </a:r>
            <a:r>
              <a:rPr lang="pt-PT" sz="2400" b="1" kern="0" spc="-25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PT" sz="2400" b="1" kern="0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em</a:t>
            </a:r>
            <a:r>
              <a:rPr lang="pt-PT" sz="2400" b="1" kern="0" spc="-25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PT" sz="2400" b="1" kern="0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apoio</a:t>
            </a:r>
            <a:r>
              <a:rPr lang="pt-PT" sz="2400" b="1" kern="0" spc="-10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PT" sz="2400" b="1" kern="0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</a:t>
            </a:r>
            <a:r>
              <a:rPr lang="pt-PT" sz="2400" b="1" kern="0" spc="-45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PT" sz="2400" b="1" kern="0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Gestão</a:t>
            </a:r>
            <a:r>
              <a:rPr lang="pt-PT" sz="2400" b="1" kern="0" spc="-30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PT" sz="2400" b="1" kern="0" dirty="0">
                <a:solidFill>
                  <a:srgbClr val="4471C4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Escolar</a:t>
            </a:r>
            <a:endParaRPr lang="pt-BR" sz="2400" b="1" kern="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D27B96F-5AB8-C7A4-3A10-DC583B37072A}"/>
              </a:ext>
            </a:extLst>
          </p:cNvPr>
          <p:cNvSpPr/>
          <p:nvPr/>
        </p:nvSpPr>
        <p:spPr>
          <a:xfrm>
            <a:off x="4039599" y="2600076"/>
            <a:ext cx="4357315" cy="24421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Balão de Fala: Oval 19">
            <a:extLst>
              <a:ext uri="{FF2B5EF4-FFF2-40B4-BE49-F238E27FC236}">
                <a16:creationId xmlns:a16="http://schemas.microsoft.com/office/drawing/2014/main" id="{D53B3EDC-36A2-A23E-3AE2-1D0FD9442980}"/>
              </a:ext>
            </a:extLst>
          </p:cNvPr>
          <p:cNvSpPr/>
          <p:nvPr/>
        </p:nvSpPr>
        <p:spPr>
          <a:xfrm rot="2530577">
            <a:off x="9166195" y="535035"/>
            <a:ext cx="2753863" cy="3451500"/>
          </a:xfrm>
          <a:prstGeom prst="wedgeEllipseCallout">
            <a:avLst>
              <a:gd name="adj1" fmla="val -29877"/>
              <a:gd name="adj2" fmla="val 68209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Balão de Fala: Oval 20">
            <a:extLst>
              <a:ext uri="{FF2B5EF4-FFF2-40B4-BE49-F238E27FC236}">
                <a16:creationId xmlns:a16="http://schemas.microsoft.com/office/drawing/2014/main" id="{9AB34923-597B-910E-01FE-77578F43279B}"/>
              </a:ext>
            </a:extLst>
          </p:cNvPr>
          <p:cNvSpPr/>
          <p:nvPr/>
        </p:nvSpPr>
        <p:spPr>
          <a:xfrm rot="6504289">
            <a:off x="8930396" y="3689142"/>
            <a:ext cx="2624869" cy="3582725"/>
          </a:xfrm>
          <a:prstGeom prst="wedgeEllipseCallout">
            <a:avLst>
              <a:gd name="adj1" fmla="val -16620"/>
              <a:gd name="adj2" fmla="val 6390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alão de Fala: Oval 21">
            <a:extLst>
              <a:ext uri="{FF2B5EF4-FFF2-40B4-BE49-F238E27FC236}">
                <a16:creationId xmlns:a16="http://schemas.microsoft.com/office/drawing/2014/main" id="{EB3EF83F-9E4F-F16D-BD60-46A3FE2C4881}"/>
              </a:ext>
            </a:extLst>
          </p:cNvPr>
          <p:cNvSpPr/>
          <p:nvPr/>
        </p:nvSpPr>
        <p:spPr>
          <a:xfrm rot="19145591" flipH="1">
            <a:off x="903218" y="771623"/>
            <a:ext cx="2669650" cy="3003021"/>
          </a:xfrm>
          <a:prstGeom prst="wedgeEllipseCallout">
            <a:avLst>
              <a:gd name="adj1" fmla="val -26387"/>
              <a:gd name="adj2" fmla="val 66088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Balão de Fala: Oval 22">
            <a:extLst>
              <a:ext uri="{FF2B5EF4-FFF2-40B4-BE49-F238E27FC236}">
                <a16:creationId xmlns:a16="http://schemas.microsoft.com/office/drawing/2014/main" id="{346DE47B-7EDA-9E45-BB8B-ED48AB5C4C9D}"/>
              </a:ext>
            </a:extLst>
          </p:cNvPr>
          <p:cNvSpPr/>
          <p:nvPr/>
        </p:nvSpPr>
        <p:spPr>
          <a:xfrm rot="15462959" flipH="1">
            <a:off x="945782" y="3946445"/>
            <a:ext cx="2676011" cy="3003021"/>
          </a:xfrm>
          <a:prstGeom prst="wedgeEllipseCallout">
            <a:avLst>
              <a:gd name="adj1" fmla="val -18140"/>
              <a:gd name="adj2" fmla="val 72275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450F67F-45C6-5D1D-1AE7-9775C1097439}"/>
              </a:ext>
            </a:extLst>
          </p:cNvPr>
          <p:cNvSpPr txBox="1"/>
          <p:nvPr/>
        </p:nvSpPr>
        <p:spPr>
          <a:xfrm>
            <a:off x="4420613" y="3159405"/>
            <a:ext cx="3856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Escola (como setor público) tem o dever de ser transparente para a sociedade.</a:t>
            </a:r>
          </a:p>
          <a:p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Ações empreendidas pelo Conselho de Escola em conjunto com o trio gestor e a chave para uma gestão democrática.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836F3EB-6A30-3050-FD78-A485C5C43FD6}"/>
              </a:ext>
            </a:extLst>
          </p:cNvPr>
          <p:cNvSpPr txBox="1"/>
          <p:nvPr/>
        </p:nvSpPr>
        <p:spPr>
          <a:xfrm>
            <a:off x="9768253" y="1027546"/>
            <a:ext cx="18463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Com os dados e informações?</a:t>
            </a:r>
          </a:p>
          <a:p>
            <a:pPr marL="228600" indent="-228600">
              <a:buAutoNum type="alphaLcParenR"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Propor a manutenção das ações que tenham provocado atitudes e respostas positivas.</a:t>
            </a:r>
          </a:p>
          <a:p>
            <a:pPr marL="228600" indent="-228600">
              <a:buAutoNum type="alphaLcParenR"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Reorganizar e redimensionar aquelas que não estão sendo adequadas – identificando pontos de estrangulamento no processo pedagógico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6EE89A9-5A9C-627A-733D-DFCBAD3956A5}"/>
              </a:ext>
            </a:extLst>
          </p:cNvPr>
          <p:cNvSpPr txBox="1"/>
          <p:nvPr/>
        </p:nvSpPr>
        <p:spPr>
          <a:xfrm>
            <a:off x="8907785" y="4633112"/>
            <a:ext cx="2743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O Conselho  de Escola deve apoiar a gestão escolar acompanhando e participando das atividades na escola, com o compromisso de colaborar com a qualidade do processo educativo e contribuir para uma educação de qualidade.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8FBC9E5-1F19-1765-8F06-38802996BB0A}"/>
              </a:ext>
            </a:extLst>
          </p:cNvPr>
          <p:cNvSpPr txBox="1"/>
          <p:nvPr/>
        </p:nvSpPr>
        <p:spPr>
          <a:xfrm>
            <a:off x="1339931" y="4584866"/>
            <a:ext cx="2003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Instrumento para a emancipação dos sujeitos sociais e para o cumprimento de seu papel social que vise a construção de uma sociedade justa, solidária e igualitária.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2DD75FD-541F-7414-AA42-6A95B3F279B0}"/>
              </a:ext>
            </a:extLst>
          </p:cNvPr>
          <p:cNvSpPr txBox="1"/>
          <p:nvPr/>
        </p:nvSpPr>
        <p:spPr>
          <a:xfrm>
            <a:off x="1074594" y="1328853"/>
            <a:ext cx="2418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Diagnóstico da realidade com a divulgação dos resultados (forma impessoal) e toda comunidade e o estabelecimento de ações que podem melhorar o quadro apresentado visando a solidariedade e a inclusão</a:t>
            </a:r>
          </a:p>
        </p:txBody>
      </p:sp>
    </p:spTree>
    <p:extLst>
      <p:ext uri="{BB962C8B-B14F-4D97-AF65-F5344CB8AC3E}">
        <p14:creationId xmlns:p14="http://schemas.microsoft.com/office/powerpoint/2010/main" val="165926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288255" y="232351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81CF5B46-D143-660B-7268-D1E233988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945" y="5735062"/>
            <a:ext cx="803233" cy="103908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06038F4F-1E27-9A17-E553-7619793E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25" y="46787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Fortalecimento dos mecanismos de participação na escola</a:t>
            </a:r>
          </a:p>
        </p:txBody>
      </p:sp>
      <p:pic>
        <p:nvPicPr>
          <p:cNvPr id="6" name="image15.jpeg">
            <a:extLst>
              <a:ext uri="{FF2B5EF4-FFF2-40B4-BE49-F238E27FC236}">
                <a16:creationId xmlns:a16="http://schemas.microsoft.com/office/drawing/2014/main" id="{D8CA4DC8-8A40-EEC7-4FB5-772A8816DAE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7705" y="974687"/>
            <a:ext cx="4008120" cy="579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734F6B2-68E0-3BE2-5623-C4BB07C6AA51}"/>
              </a:ext>
            </a:extLst>
          </p:cNvPr>
          <p:cNvSpPr txBox="1"/>
          <p:nvPr/>
        </p:nvSpPr>
        <p:spPr>
          <a:xfrm>
            <a:off x="1146175" y="2649894"/>
            <a:ext cx="5337110" cy="253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Os Conselhos de Escola contribuem decisivamente para a criação de um novo cotidiano escolar, no qual a escola e a comunidade se identifiquem no enfrentamento não só dos desafios escolares imediatos, mas dos graves problemas sociais vividos na realidade brasileira.</a:t>
            </a:r>
          </a:p>
        </p:txBody>
      </p:sp>
      <p:pic>
        <p:nvPicPr>
          <p:cNvPr id="9" name="image5.png">
            <a:extLst>
              <a:ext uri="{FF2B5EF4-FFF2-40B4-BE49-F238E27FC236}">
                <a16:creationId xmlns:a16="http://schemas.microsoft.com/office/drawing/2014/main" id="{0CD49917-4BD5-935D-C019-DBD07C08463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092" y="5954515"/>
            <a:ext cx="1691690" cy="9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4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288255" y="232351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81CF5B46-D143-660B-7268-D1E233988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91" y="5776149"/>
            <a:ext cx="803233" cy="1039080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F771CB1-6DCD-2040-4810-4F4D8CDB65F7}"/>
              </a:ext>
            </a:extLst>
          </p:cNvPr>
          <p:cNvSpPr/>
          <p:nvPr/>
        </p:nvSpPr>
        <p:spPr>
          <a:xfrm>
            <a:off x="3306889" y="580110"/>
            <a:ext cx="8083358" cy="9299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41605">
              <a:lnSpc>
                <a:spcPts val="1450"/>
              </a:lnSpc>
            </a:pP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</a:t>
            </a:r>
            <a:r>
              <a:rPr lang="pt-PT" sz="1200" spc="23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contribuir</a:t>
            </a:r>
            <a:r>
              <a:rPr lang="pt-PT" sz="12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</a:t>
            </a:r>
            <a:r>
              <a:rPr lang="pt-PT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aprendizagem</a:t>
            </a:r>
            <a:r>
              <a:rPr lang="pt-PT" sz="1200" spc="-3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</a:t>
            </a:r>
            <a:r>
              <a:rPr lang="pt-PT" sz="12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função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política</a:t>
            </a:r>
            <a:r>
              <a:rPr lang="pt-PT" sz="1200" spc="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</a:t>
            </a:r>
            <a:r>
              <a:rPr lang="pt-PT" sz="1200" spc="-3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educação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2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pt-PT" sz="1200" spc="-3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aprendizado do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jogo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democrático?</a:t>
            </a:r>
            <a:endParaRPr lang="pt-B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1605">
              <a:lnSpc>
                <a:spcPts val="1440"/>
              </a:lnSpc>
            </a:pP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pt-PT" sz="12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meio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</a:t>
            </a:r>
            <a:r>
              <a:rPr lang="pt-PT" sz="1200" spc="-3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vivência</a:t>
            </a:r>
            <a:r>
              <a:rPr lang="pt-PT" sz="1200" spc="-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</a:t>
            </a:r>
            <a:r>
              <a:rPr lang="pt-PT" sz="1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discussão</a:t>
            </a:r>
            <a:r>
              <a:rPr lang="pt-PT" sz="1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</a:t>
            </a:r>
            <a:r>
              <a:rPr lang="pt-PT" sz="1200" spc="-3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participação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possível</a:t>
            </a:r>
            <a:r>
              <a:rPr lang="pt-PT" sz="1200" spc="2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fortalecer</a:t>
            </a:r>
            <a:r>
              <a:rPr lang="pt-PT" sz="1200" spc="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Conselho</a:t>
            </a:r>
            <a:r>
              <a:rPr lang="pt-PT" sz="12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</a:t>
            </a:r>
            <a:r>
              <a:rPr lang="pt-PT" sz="1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organização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política.</a:t>
            </a:r>
            <a:endParaRPr lang="pt-B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1605">
              <a:lnSpc>
                <a:spcPts val="1455"/>
              </a:lnSpc>
            </a:pP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2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construção</a:t>
            </a:r>
            <a:r>
              <a:rPr lang="pt-PT" sz="12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</a:t>
            </a:r>
            <a:r>
              <a:rPr lang="pt-PT" sz="1200" spc="-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processo de</a:t>
            </a:r>
            <a:r>
              <a:rPr lang="pt-PT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gestão</a:t>
            </a:r>
            <a:r>
              <a:rPr lang="pt-PT" sz="1200" spc="-5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democrática</a:t>
            </a:r>
            <a:r>
              <a:rPr lang="pt-PT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implica repensar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lógica</a:t>
            </a:r>
            <a:r>
              <a:rPr lang="pt-PT" sz="1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200" spc="-3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organização e</a:t>
            </a:r>
            <a:r>
              <a:rPr lang="pt-PT" sz="12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participação na</a:t>
            </a:r>
            <a:r>
              <a:rPr lang="pt-PT" sz="1200" spc="-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escola.</a:t>
            </a:r>
            <a:endParaRPr lang="pt-B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6A51DAA-BDCA-833D-F83B-1E6F85EAC4DB}"/>
              </a:ext>
            </a:extLst>
          </p:cNvPr>
          <p:cNvSpPr/>
          <p:nvPr/>
        </p:nvSpPr>
        <p:spPr>
          <a:xfrm>
            <a:off x="3306889" y="2139035"/>
            <a:ext cx="8083358" cy="8210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43510">
              <a:lnSpc>
                <a:spcPct val="97000"/>
              </a:lnSpc>
              <a:spcBef>
                <a:spcPts val="775"/>
              </a:spcBef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200" spc="10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fundamental</a:t>
            </a:r>
            <a:r>
              <a:rPr lang="pt-PT" sz="1200" spc="13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discutir</a:t>
            </a:r>
            <a:r>
              <a:rPr lang="pt-PT" sz="1200" spc="13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pt-PT" sz="1200" spc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mecanismos</a:t>
            </a:r>
            <a:r>
              <a:rPr lang="pt-PT" sz="1200" spc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200" spc="1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participação,</a:t>
            </a:r>
            <a:r>
              <a:rPr lang="pt-PT" sz="1200" spc="10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suas</a:t>
            </a:r>
            <a:r>
              <a:rPr lang="pt-PT" sz="1200" spc="13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finalidades</a:t>
            </a:r>
            <a:r>
              <a:rPr lang="pt-PT" sz="1200" spc="13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200" spc="1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200" spc="1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definição</a:t>
            </a:r>
            <a:r>
              <a:rPr lang="pt-PT" sz="1200" spc="9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200" spc="1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ações</a:t>
            </a:r>
            <a:r>
              <a:rPr lang="pt-PT" sz="1200" spc="13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200" spc="1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metas</a:t>
            </a:r>
            <a:r>
              <a:rPr lang="pt-PT" sz="1200" spc="1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200" spc="1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serem</a:t>
            </a:r>
            <a:r>
              <a:rPr lang="pt-PT" sz="1200" spc="1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construídas</a:t>
            </a:r>
            <a:r>
              <a:rPr lang="pt-PT" sz="1200" spc="-2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t-PT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coletivamente</a:t>
            </a:r>
            <a:r>
              <a:rPr lang="pt-PT" sz="1200" spc="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pelos</a:t>
            </a:r>
            <a:r>
              <a:rPr lang="pt-PT" sz="1200" spc="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diferentes</a:t>
            </a:r>
            <a:r>
              <a:rPr lang="pt-PT" sz="1200" spc="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segmentos</a:t>
            </a:r>
            <a:r>
              <a:rPr lang="pt-PT" sz="1200" spc="-3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instâncias</a:t>
            </a:r>
            <a:r>
              <a:rPr lang="pt-PT" sz="1200" spc="3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pt-PT" sz="1200" spc="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compõem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 dela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devem</a:t>
            </a:r>
            <a:r>
              <a:rPr lang="pt-PT" sz="1200" spc="-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participar.</a:t>
            </a:r>
            <a:endParaRPr lang="pt-B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3510">
              <a:lnSpc>
                <a:spcPts val="1440"/>
              </a:lnSpc>
            </a:pP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200" spc="1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autonomia</a:t>
            </a:r>
            <a:r>
              <a:rPr lang="pt-PT" sz="1200" spc="4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200" spc="4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200" spc="4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gestão</a:t>
            </a:r>
            <a:r>
              <a:rPr lang="pt-PT" sz="1200" spc="4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democrática</a:t>
            </a:r>
            <a:r>
              <a:rPr lang="pt-PT" sz="1200" spc="4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</a:t>
            </a:r>
            <a:r>
              <a:rPr lang="pt-PT" sz="1200" spc="4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espaços</a:t>
            </a:r>
            <a:r>
              <a:rPr lang="pt-PT" sz="1200" spc="4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articulados</a:t>
            </a:r>
            <a:r>
              <a:rPr lang="pt-PT" sz="1200" spc="4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200" spc="43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construção</a:t>
            </a:r>
            <a:r>
              <a:rPr lang="pt-PT" sz="1200" spc="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diária,</a:t>
            </a:r>
            <a:r>
              <a:rPr lang="pt-PT" sz="1200" spc="39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resultam</a:t>
            </a:r>
            <a:r>
              <a:rPr lang="pt-PT" sz="1200" spc="4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</a:t>
            </a:r>
            <a:r>
              <a:rPr lang="pt-PT" sz="1200" spc="40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mobilização</a:t>
            </a:r>
            <a:r>
              <a:rPr lang="pt-PT" sz="1200" spc="40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200" spc="4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envolvimento</a:t>
            </a:r>
            <a:r>
              <a:rPr lang="pt-PT" sz="1200" spc="-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200" spc="-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todos no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partilhamento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poder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compromisso</a:t>
            </a:r>
            <a:r>
              <a:rPr lang="pt-PT" sz="1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</a:t>
            </a:r>
            <a:r>
              <a:rPr lang="pt-PT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aprendizado</a:t>
            </a:r>
            <a:r>
              <a:rPr lang="pt-PT" sz="1200" spc="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político.</a:t>
            </a:r>
            <a:endParaRPr lang="pt-B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6E77EF5C-9817-10A5-B4BC-52146186EA58}"/>
              </a:ext>
            </a:extLst>
          </p:cNvPr>
          <p:cNvSpPr/>
          <p:nvPr/>
        </p:nvSpPr>
        <p:spPr>
          <a:xfrm>
            <a:off x="3204897" y="3722840"/>
            <a:ext cx="8083358" cy="821093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43510" marR="138430" algn="just">
              <a:lnSpc>
                <a:spcPct val="97000"/>
              </a:lnSpc>
              <a:spcBef>
                <a:spcPts val="795"/>
              </a:spcBef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participação efetiva e a gestão democrática são fundamentais para o resultado da construção coletiva e democrática desse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processo que se consolida por meio do exercício da construção do plano de ação do Conselho de Escola para atender aos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anseios da comunidade escolar. Isso implica no compromisso com o partilhamento do poder e da corresponsabilidade por meio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</a:t>
            </a:r>
            <a:r>
              <a:rPr lang="pt-PT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participação</a:t>
            </a:r>
            <a:r>
              <a:rPr lang="pt-PT" sz="1200" spc="5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</a:t>
            </a:r>
            <a:r>
              <a:rPr lang="pt-PT" sz="1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envolvidos</a:t>
            </a:r>
            <a:r>
              <a:rPr lang="pt-PT" sz="1200" spc="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200" spc="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seu</a:t>
            </a:r>
            <a:r>
              <a:rPr lang="pt-PT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papel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processo.</a:t>
            </a:r>
            <a:endParaRPr lang="pt-B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98345028-06BA-56EF-0747-4036CBA35FD3}"/>
              </a:ext>
            </a:extLst>
          </p:cNvPr>
          <p:cNvSpPr/>
          <p:nvPr/>
        </p:nvSpPr>
        <p:spPr>
          <a:xfrm>
            <a:off x="3306889" y="5094515"/>
            <a:ext cx="8083358" cy="12011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67005" marR="165100" algn="just">
              <a:lnSpc>
                <a:spcPct val="97000"/>
              </a:lnSpc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fortalecer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participação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professores,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coordenadores,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estudantes, funcionários,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responsáveis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pelos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estudantes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comunidade</a:t>
            </a:r>
            <a:r>
              <a:rPr lang="pt-PT" sz="1200" spc="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</a:t>
            </a:r>
            <a:r>
              <a:rPr lang="pt-PT" sz="1200" spc="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preciso</a:t>
            </a:r>
            <a:r>
              <a:rPr lang="pt-PT" sz="1200" spc="5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ampliar as formas</a:t>
            </a:r>
            <a:r>
              <a:rPr lang="pt-PT" sz="1200" spc="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participação.</a:t>
            </a:r>
            <a:endParaRPr lang="pt-B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7005" marR="162560" algn="just">
              <a:lnSpc>
                <a:spcPct val="97000"/>
              </a:lnSpc>
              <a:spcBef>
                <a:spcPts val="10"/>
              </a:spcBef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Quando</a:t>
            </a:r>
            <a:r>
              <a:rPr lang="pt-PT" sz="1200" spc="27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há</a:t>
            </a:r>
            <a:r>
              <a:rPr lang="pt-PT" sz="1200" spc="27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</a:t>
            </a:r>
            <a:r>
              <a:rPr lang="pt-PT" sz="1200" spc="27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processo</a:t>
            </a:r>
            <a:r>
              <a:rPr lang="pt-PT" sz="1200" spc="27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efetivo</a:t>
            </a:r>
            <a:r>
              <a:rPr lang="pt-PT" sz="1200" spc="27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200" spc="27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gestão   inovadora,   surgem   possibilidades   para   uma   nova   cultura   escolar.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Ampliar e fortalecer ações coletivas compartilhadas dentro da escola, podem colaborar com a equipe gestora quando existe</a:t>
            </a:r>
            <a:r>
              <a:rPr lang="pt-PT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atuação</a:t>
            </a:r>
            <a:r>
              <a:rPr lang="pt-PT" sz="12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</a:t>
            </a:r>
            <a:r>
              <a:rPr lang="pt-PT" sz="1200" spc="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Conselhos</a:t>
            </a:r>
            <a:r>
              <a:rPr lang="pt-PT" sz="1200" spc="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200" spc="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Escola.</a:t>
            </a:r>
            <a:endParaRPr lang="pt-B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7005" algn="just">
              <a:lnSpc>
                <a:spcPts val="1460"/>
              </a:lnSpc>
            </a:pP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Estudos</a:t>
            </a:r>
            <a:r>
              <a:rPr lang="pt-PT" sz="1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têm</a:t>
            </a:r>
            <a:r>
              <a:rPr lang="pt-PT" sz="1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mostrado</a:t>
            </a:r>
            <a:r>
              <a:rPr lang="pt-PT" sz="1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pt-PT" sz="1200" spc="-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esse</a:t>
            </a:r>
            <a:r>
              <a:rPr lang="pt-PT" sz="1200" spc="-3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modelo</a:t>
            </a:r>
            <a:r>
              <a:rPr lang="pt-PT" sz="1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2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</a:t>
            </a:r>
            <a:r>
              <a:rPr lang="pt-PT" sz="12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</a:t>
            </a:r>
            <a:r>
              <a:rPr lang="pt-PT" sz="1200" spc="-3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caminhos</a:t>
            </a:r>
            <a:r>
              <a:rPr lang="pt-PT" sz="1200" spc="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pt-PT" sz="1200" spc="-3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2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democratização</a:t>
            </a:r>
            <a:r>
              <a:rPr lang="pt-PT" sz="12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</a:t>
            </a:r>
            <a:r>
              <a:rPr lang="pt-PT" sz="12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gestão</a:t>
            </a:r>
            <a:r>
              <a:rPr lang="pt-PT" sz="1200" spc="-4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escolar.</a:t>
            </a:r>
            <a:endParaRPr lang="pt-B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F74AB9D-613E-A723-9BFB-CEBF2B8273FF}"/>
              </a:ext>
            </a:extLst>
          </p:cNvPr>
          <p:cNvSpPr txBox="1"/>
          <p:nvPr/>
        </p:nvSpPr>
        <p:spPr>
          <a:xfrm>
            <a:off x="801753" y="1089048"/>
            <a:ext cx="25217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articulação na construção dos espaços participativos já existentes na escola (APM e Grêmio Estudantil)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475E9B5-4F54-E659-886C-B013DC2AF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185" y="4968225"/>
            <a:ext cx="1502332" cy="1557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624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png">
            <a:extLst>
              <a:ext uri="{FF2B5EF4-FFF2-40B4-BE49-F238E27FC236}">
                <a16:creationId xmlns:a16="http://schemas.microsoft.com/office/drawing/2014/main" id="{6EDC20F4-EF71-B37D-C424-B10A03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2" y="249814"/>
            <a:ext cx="18764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D7F817-B7B1-38E1-32F1-9F12A1A68E62}"/>
              </a:ext>
            </a:extLst>
          </p:cNvPr>
          <p:cNvGrpSpPr>
            <a:grpSpLocks/>
          </p:cNvGrpSpPr>
          <p:nvPr/>
        </p:nvGrpSpPr>
        <p:grpSpPr bwMode="auto">
          <a:xfrm>
            <a:off x="11288255" y="232351"/>
            <a:ext cx="433388" cy="206375"/>
            <a:chOff x="0" y="0"/>
            <a:chExt cx="682" cy="324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0FD5C90F-3AB4-5544-509F-E796BFDE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5C91F0-15FA-83ED-41F1-44149EA84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0C456285-4482-95AC-1CAD-C2B41EBB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7708CE-DFA1-A002-A8B8-568022E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7" y="383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	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4C55C-12A7-76E4-C989-D178338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74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81CF5B46-D143-660B-7268-D1E233988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945" y="5735062"/>
            <a:ext cx="803233" cy="10390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0C2826B-83D0-5F0E-E7DC-102E2AA41E8F}"/>
              </a:ext>
            </a:extLst>
          </p:cNvPr>
          <p:cNvSpPr txBox="1"/>
          <p:nvPr/>
        </p:nvSpPr>
        <p:spPr>
          <a:xfrm>
            <a:off x="1259633" y="749300"/>
            <a:ext cx="1025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liderança do Diretor como Presidente do Conselho de Escola na elaboração do Plano de 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C74F4F2-72D2-9506-DB49-B51B39A03303}"/>
              </a:ext>
            </a:extLst>
          </p:cNvPr>
          <p:cNvSpPr txBox="1"/>
          <p:nvPr/>
        </p:nvSpPr>
        <p:spPr>
          <a:xfrm>
            <a:off x="3492641" y="1391403"/>
            <a:ext cx="8063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 o Presidente do Conselho –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diretor da Escola quem deve agendar e reunir o Conselho de Escola, de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 presencial, hibrida ou mista, por meio das comissões e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sub-comissões para discutir, compartilhar e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criar</a:t>
            </a:r>
            <a:r>
              <a:rPr lang="pt-PT" sz="16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plano</a:t>
            </a:r>
            <a:r>
              <a:rPr lang="pt-PT" sz="16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6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ação</a:t>
            </a:r>
            <a:r>
              <a:rPr lang="pt-PT" sz="16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colaboração</a:t>
            </a:r>
            <a:r>
              <a:rPr lang="pt-PT" sz="1600" spc="2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</a:t>
            </a:r>
            <a:r>
              <a:rPr lang="pt-PT" sz="16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600" spc="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Gestão</a:t>
            </a:r>
            <a:r>
              <a:rPr lang="pt-PT" sz="16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Escolar.</a:t>
            </a:r>
            <a:endParaRPr lang="pt-BR" sz="16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687E0BD-CBC3-FE47-2E23-9D7DA187E181}"/>
              </a:ext>
            </a:extLst>
          </p:cNvPr>
          <p:cNvSpPr txBox="1"/>
          <p:nvPr/>
        </p:nvSpPr>
        <p:spPr>
          <a:xfrm>
            <a:off x="3492641" y="2505132"/>
            <a:ext cx="78493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articulação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entre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Conselho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Escola,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Grêmio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Estudantil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APM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imprescindível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consolidação</a:t>
            </a:r>
            <a:r>
              <a:rPr lang="pt-PT" sz="16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</a:t>
            </a:r>
            <a:r>
              <a:rPr lang="pt-PT" sz="16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Gestão</a:t>
            </a:r>
            <a:r>
              <a:rPr lang="pt-PT" sz="16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Democrática.</a:t>
            </a:r>
            <a:endParaRPr lang="pt-BR" sz="16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EB8A93B-8C61-FDEB-7CB5-E9DE6DB3ABB5}"/>
              </a:ext>
            </a:extLst>
          </p:cNvPr>
          <p:cNvSpPr txBox="1"/>
          <p:nvPr/>
        </p:nvSpPr>
        <p:spPr>
          <a:xfrm>
            <a:off x="-99560" y="3321693"/>
            <a:ext cx="12391118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93820" marR="897255" indent="-285750" algn="just">
              <a:lnSpc>
                <a:spcPct val="150000"/>
              </a:lnSpc>
              <a:spcBef>
                <a:spcPts val="102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Precisamos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 claro o quanto a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liderança do Diretor é fundamental: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maneira como recebe seus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conselheiros, como explana o objetivo do encontro, como abre espaço para ser ouvido e ouvir, como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demonstra</a:t>
            </a:r>
            <a:r>
              <a:rPr lang="pt-PT" sz="16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interesse</a:t>
            </a:r>
            <a:r>
              <a:rPr lang="pt-PT" sz="1600" spc="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colocar</a:t>
            </a:r>
            <a:r>
              <a:rPr lang="pt-PT" sz="16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pt-PT" sz="16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prática</a:t>
            </a:r>
            <a:r>
              <a:rPr lang="pt-PT" sz="16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foi</a:t>
            </a:r>
            <a:r>
              <a:rPr lang="pt-PT" sz="16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discutido</a:t>
            </a:r>
            <a:r>
              <a:rPr lang="pt-PT" sz="16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6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decidido</a:t>
            </a:r>
            <a:r>
              <a:rPr lang="pt-PT" sz="16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pelo</a:t>
            </a:r>
            <a:r>
              <a:rPr lang="pt-PT" sz="16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coletivo.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D653AE8-B2ED-A9F5-17B2-DA059B9EDFCF}"/>
              </a:ext>
            </a:extLst>
          </p:cNvPr>
          <p:cNvSpPr txBox="1"/>
          <p:nvPr/>
        </p:nvSpPr>
        <p:spPr>
          <a:xfrm>
            <a:off x="-86539" y="5013909"/>
            <a:ext cx="11428557" cy="90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93820" indent="-285750" algn="just">
              <a:spcBef>
                <a:spcPts val="9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Ouvir, conquistar</a:t>
            </a:r>
            <a:r>
              <a:rPr lang="pt-PT" sz="16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6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exercer</a:t>
            </a:r>
            <a:r>
              <a:rPr lang="pt-PT" sz="1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democracia</a:t>
            </a:r>
            <a:r>
              <a:rPr lang="pt-PT" sz="16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6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</a:t>
            </a:r>
            <a:r>
              <a:rPr lang="pt-PT" sz="16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direito</a:t>
            </a:r>
            <a:r>
              <a:rPr lang="pt-PT" sz="16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6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todos,</a:t>
            </a:r>
            <a:r>
              <a:rPr lang="pt-PT" sz="1600" spc="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</a:t>
            </a:r>
            <a:r>
              <a:rPr lang="pt-PT" sz="16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6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fácil,</a:t>
            </a:r>
            <a:r>
              <a:rPr lang="pt-PT" sz="16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</a:t>
            </a:r>
            <a:r>
              <a:rPr lang="pt-PT" sz="16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também não</a:t>
            </a:r>
            <a:r>
              <a:rPr lang="pt-PT" sz="16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6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impossível.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8FCBBEB-1AB4-0323-3832-9B470B0605C4}"/>
              </a:ext>
            </a:extLst>
          </p:cNvPr>
          <p:cNvSpPr txBox="1"/>
          <p:nvPr/>
        </p:nvSpPr>
        <p:spPr>
          <a:xfrm>
            <a:off x="-57280" y="5601181"/>
            <a:ext cx="11613329" cy="11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93820" marR="901065" indent="-285750" algn="just">
              <a:lnSpc>
                <a:spcPct val="14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efetivar a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participação dos representantes, o diretor é o responsável por oportunizar conceitos</a:t>
            </a:r>
            <a:r>
              <a:rPr lang="pt-PT" sz="1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básicos e</a:t>
            </a:r>
            <a:r>
              <a:rPr lang="pt-PT" sz="1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reflexões</a:t>
            </a:r>
            <a:r>
              <a:rPr lang="pt-PT" sz="1600" spc="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sobre</a:t>
            </a:r>
            <a:r>
              <a:rPr lang="pt-PT" sz="16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que</a:t>
            </a:r>
            <a:r>
              <a:rPr lang="pt-PT" sz="16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6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6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pt-PT" sz="16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faz</a:t>
            </a:r>
            <a:r>
              <a:rPr lang="pt-PT" sz="1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 Conselho</a:t>
            </a:r>
            <a:r>
              <a:rPr lang="pt-PT" sz="16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5.png">
            <a:extLst>
              <a:ext uri="{FF2B5EF4-FFF2-40B4-BE49-F238E27FC236}">
                <a16:creationId xmlns:a16="http://schemas.microsoft.com/office/drawing/2014/main" id="{F098E077-E248-16D1-33C6-72E1C7603F6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092" y="5954515"/>
            <a:ext cx="1691690" cy="903485"/>
          </a:xfrm>
          <a:prstGeom prst="rect">
            <a:avLst/>
          </a:prstGeom>
        </p:spPr>
      </p:pic>
      <p:pic>
        <p:nvPicPr>
          <p:cNvPr id="9" name="Imagem 8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8529B2FB-5C86-F55B-5258-D303B443FD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1" y="2368182"/>
            <a:ext cx="26003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2024497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ortar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orta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Cortar</Template>
  <TotalTime>1245</TotalTime>
  <Words>1395</Words>
  <Application>Microsoft Office PowerPoint</Application>
  <PresentationFormat>Widescreen</PresentationFormat>
  <Paragraphs>114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Verdana</vt:lpstr>
      <vt:lpstr>Wingdings</vt:lpstr>
      <vt:lpstr>Cortar</vt:lpstr>
      <vt:lpstr>Apresentação do PowerPoint</vt:lpstr>
      <vt:lpstr>Apresentação do PowerPoint</vt:lpstr>
      <vt:lpstr>PAUTA</vt:lpstr>
      <vt:lpstr>Apresentação do PowerPoint</vt:lpstr>
      <vt:lpstr>Apresentação do PowerPoint</vt:lpstr>
      <vt:lpstr>Apresentação do PowerPoint</vt:lpstr>
      <vt:lpstr>Fortalecimento dos mecanismos de participação na escola</vt:lpstr>
      <vt:lpstr>Apresentação do PowerPoint</vt:lpstr>
      <vt:lpstr>Apresentação do PowerPoint</vt:lpstr>
      <vt:lpstr>Então...um plano de ação do Conselho de Escola para representantes na  Unidade Escolar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Solange Pascoal Bailão</dc:creator>
  <cp:lastModifiedBy>Solange Pascoal Bailão</cp:lastModifiedBy>
  <cp:revision>2</cp:revision>
  <dcterms:created xsi:type="dcterms:W3CDTF">2023-06-07T14:45:29Z</dcterms:created>
  <dcterms:modified xsi:type="dcterms:W3CDTF">2023-06-27T18:29:55Z</dcterms:modified>
</cp:coreProperties>
</file>