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8" r:id="rId6"/>
    <p:sldId id="303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296" r:id="rId22"/>
    <p:sldId id="302" r:id="rId23"/>
    <p:sldId id="295" r:id="rId24"/>
    <p:sldId id="298" r:id="rId25"/>
    <p:sldId id="305" r:id="rId26"/>
    <p:sldId id="304" r:id="rId27"/>
    <p:sldId id="318" r:id="rId28"/>
    <p:sldId id="297" r:id="rId29"/>
    <p:sldId id="319" r:id="rId30"/>
    <p:sldId id="320" r:id="rId31"/>
    <p:sldId id="323" r:id="rId32"/>
    <p:sldId id="324" r:id="rId33"/>
    <p:sldId id="327" r:id="rId34"/>
    <p:sldId id="325" r:id="rId35"/>
    <p:sldId id="339" r:id="rId36"/>
    <p:sldId id="321" r:id="rId37"/>
    <p:sldId id="328" r:id="rId38"/>
    <p:sldId id="283" r:id="rId39"/>
    <p:sldId id="306" r:id="rId40"/>
    <p:sldId id="329" r:id="rId41"/>
    <p:sldId id="307" r:id="rId42"/>
    <p:sldId id="338" r:id="rId43"/>
    <p:sldId id="341" r:id="rId44"/>
    <p:sldId id="330" r:id="rId45"/>
    <p:sldId id="342" r:id="rId46"/>
    <p:sldId id="284" r:id="rId47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9000" y="1798701"/>
            <a:ext cx="8165998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3425" y="3468370"/>
            <a:ext cx="613714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https://www.gov.br/fnde/pt-br/acesso-a-informacao/acoes-e-programas/programas/pdde/sistemas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aq-login-unico.servicos.gov.br/en/latest/_perguntasdafaq/contaacesso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dde@fnde.gov.br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de.gov.br/pdde/brasilcidadao.do?operation=login" TargetMode="External"/><Relationship Id="rId2" Type="http://schemas.openxmlformats.org/officeDocument/2006/relationships/hyperlink" Target="https://www.gov.br/fnde/pt-br/acesso-a-informacao/acoes-e-programas/programas/pdde/sistema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hyperlink" Target="https://www.gov.br/fnde/pt-br/acesso-a-informacao/acoes-e-programas/programas/pdde/atualizacao-cadastr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4666"/>
            <a:ext cx="9114028" cy="3355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4372" y="4017264"/>
            <a:ext cx="4671060" cy="104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4496" y="4017264"/>
            <a:ext cx="757427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1679" y="4565903"/>
            <a:ext cx="5077968" cy="1042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8711" y="4565903"/>
            <a:ext cx="757428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3344" y="5114544"/>
            <a:ext cx="2834639" cy="1042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7047" y="5114544"/>
            <a:ext cx="757427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5239" y="4303395"/>
            <a:ext cx="4003421" cy="436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316607" y="4846446"/>
            <a:ext cx="4433316" cy="440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4211" y="5400675"/>
            <a:ext cx="2167636" cy="3509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1265428" y="6472810"/>
            <a:ext cx="6535674" cy="18394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Atualizado em julho de 2022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Após a verificação das respostas, a plataforma enviará uma mensagem para o seu e-mail ou para o seu número de celular. A opção SMS só estará ativa se o número de celular tiver sido informado: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51112"/>
            <a:ext cx="7543799" cy="3544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23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tenha escolhido a opção do e-mail, abra o seu e-mail e clique no link enviado (confira na caixa de spam caso não esteja na caixa de entrada):</a:t>
            </a: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27" y="2209800"/>
            <a:ext cx="7391400" cy="345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44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tenha escolhido a opção do SMS, confira a mensagem recebida no celular informado e digite o código no campo </a:t>
            </a:r>
            <a:r>
              <a:rPr lang="pt-BR" b="1" dirty="0"/>
              <a:t>“Informe o código de validação”</a:t>
            </a:r>
            <a:r>
              <a:rPr lang="pt-BR" dirty="0"/>
              <a:t> e clique no botão </a:t>
            </a:r>
            <a:r>
              <a:rPr lang="pt-BR" b="1" dirty="0"/>
              <a:t>“Validar Cadastro”</a:t>
            </a:r>
            <a:r>
              <a:rPr lang="pt-BR" dirty="0"/>
              <a:t>: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05368"/>
            <a:ext cx="7543800" cy="4171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12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7723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914400" y="5334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defina uma senha, repita a senha e finalize o cadastro para ativar a sua conta:</a:t>
            </a:r>
          </a:p>
        </p:txBody>
      </p:sp>
    </p:spTree>
    <p:extLst>
      <p:ext uri="{BB962C8B-B14F-4D97-AF65-F5344CB8AC3E}">
        <p14:creationId xmlns:p14="http://schemas.microsoft.com/office/powerpoint/2010/main" val="418020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533400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11" y="1786354"/>
            <a:ext cx="8529189" cy="43858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6024" y="1417022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 tela inicial, clique em “Esqueci minha senha”</a:t>
            </a:r>
          </a:p>
        </p:txBody>
      </p:sp>
    </p:spTree>
    <p:extLst>
      <p:ext uri="{BB962C8B-B14F-4D97-AF65-F5344CB8AC3E}">
        <p14:creationId xmlns:p14="http://schemas.microsoft.com/office/powerpoint/2010/main" val="40127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533400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024" y="1417022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Aparecerá a tela abaixo. Clique em “Não sou um robô”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2085201"/>
            <a:ext cx="7239000" cy="38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6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533400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024" y="1417022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marque as figuras conforme solicitado: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9" y="1981200"/>
            <a:ext cx="7890723" cy="40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1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47612"/>
            <a:ext cx="6909828" cy="459919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024" y="1375458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Escolha uma das opções para recuperar a senha:</a:t>
            </a:r>
          </a:p>
        </p:txBody>
      </p:sp>
      <p:sp>
        <p:nvSpPr>
          <p:cNvPr id="6" name="Seta para a Direita 5"/>
          <p:cNvSpPr/>
          <p:nvPr/>
        </p:nvSpPr>
        <p:spPr>
          <a:xfrm rot="10800000">
            <a:off x="3725078" y="4648200"/>
            <a:ext cx="1295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254981" y="4641273"/>
            <a:ext cx="3056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opte por marcar no e-mail, clique nesta parte e depois no ícone “</a:t>
            </a:r>
            <a:r>
              <a:rPr lang="pt-BR" b="1" dirty="0"/>
              <a:t>Avançar</a:t>
            </a:r>
            <a:r>
              <a:rPr lang="pt-BR" dirty="0"/>
              <a:t>”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261" y="5979552"/>
            <a:ext cx="1323810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8576552" cy="348669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9600" y="1258669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verifique se as partes que foram informadas na tela estão compatíveis com o seu e-mail e clique em “Não sou um robô” novamente. Depois de escolher as partes da figura apresentada, clique em “Enviar código”</a:t>
            </a:r>
          </a:p>
        </p:txBody>
      </p:sp>
      <p:sp>
        <p:nvSpPr>
          <p:cNvPr id="9" name="Elipse 8"/>
          <p:cNvSpPr/>
          <p:nvPr/>
        </p:nvSpPr>
        <p:spPr>
          <a:xfrm>
            <a:off x="457200" y="3886200"/>
            <a:ext cx="5867400" cy="4572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0800000">
            <a:off x="2971800" y="4382639"/>
            <a:ext cx="105807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5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60866"/>
            <a:ext cx="7681324" cy="448141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9600" y="1160383"/>
            <a:ext cx="78264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Será enviado um e-mail para você com um código de 6 caracteres. </a:t>
            </a:r>
          </a:p>
          <a:p>
            <a:pPr algn="just"/>
            <a:r>
              <a:rPr lang="pt-BR" sz="1600" dirty="0"/>
              <a:t>Você também pode recuperar a senha solicitando que o código seja enviado ao seu celular. Tanto por e-mail ou por mensagem de celular, após receber o código, digite-o no campo indicado pela seta vermelha abaixo.</a:t>
            </a:r>
          </a:p>
          <a:p>
            <a:pPr algn="just"/>
            <a:r>
              <a:rPr lang="pt-BR" sz="1600" dirty="0"/>
              <a:t>Caso não receba o e-mail, clique em “Reenviar código” </a:t>
            </a:r>
          </a:p>
        </p:txBody>
      </p:sp>
      <p:sp>
        <p:nvSpPr>
          <p:cNvPr id="6" name="Seta para a Direita 5"/>
          <p:cNvSpPr/>
          <p:nvPr/>
        </p:nvSpPr>
        <p:spPr>
          <a:xfrm rot="10800000">
            <a:off x="6248400" y="5562600"/>
            <a:ext cx="1295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8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90444" y="2208276"/>
            <a:ext cx="3535679" cy="1286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5288" y="2132076"/>
            <a:ext cx="3831336" cy="1531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6435" y="2150364"/>
            <a:ext cx="3663696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0364" y="2150364"/>
            <a:ext cx="515112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2516123"/>
            <a:ext cx="515112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6064" y="2907792"/>
            <a:ext cx="502920" cy="691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2092" y="3293364"/>
            <a:ext cx="3073908" cy="105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6781" y="2344292"/>
            <a:ext cx="3225419" cy="2400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062604" y="3335146"/>
            <a:ext cx="2992120" cy="22860"/>
          </a:xfrm>
          <a:custGeom>
            <a:avLst/>
            <a:gdLst/>
            <a:ahLst/>
            <a:cxnLst/>
            <a:rect l="l" t="t" r="r" b="b"/>
            <a:pathLst>
              <a:path w="2992120" h="22860">
                <a:moveTo>
                  <a:pt x="0" y="22859"/>
                </a:moveTo>
                <a:lnTo>
                  <a:pt x="2991611" y="22859"/>
                </a:lnTo>
                <a:lnTo>
                  <a:pt x="2991611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3460" y="3326003"/>
            <a:ext cx="3009900" cy="41275"/>
          </a:xfrm>
          <a:custGeom>
            <a:avLst/>
            <a:gdLst/>
            <a:ahLst/>
            <a:cxnLst/>
            <a:rect l="l" t="t" r="r" b="b"/>
            <a:pathLst>
              <a:path w="3009900" h="41275">
                <a:moveTo>
                  <a:pt x="0" y="41148"/>
                </a:moveTo>
                <a:lnTo>
                  <a:pt x="3009900" y="41148"/>
                </a:lnTo>
                <a:lnTo>
                  <a:pt x="3009900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aixaDeTexto 14"/>
          <p:cNvSpPr txBox="1"/>
          <p:nvPr/>
        </p:nvSpPr>
        <p:spPr>
          <a:xfrm>
            <a:off x="381000" y="3022710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hlinkClick r:id="rId10"/>
              </a:rPr>
              <a:t>https://www.gov.br/fnde/pt-br/acesso-a-informacao/acoes-e-programas/programas/pdde/sistemas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8176466" cy="407844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31011" y="1397214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Aparecerá a tela abaixo. Insira a nova senha e a repita. Em seguida, clique em “Concluir”.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" name="Seta para a Direita 6"/>
          <p:cNvSpPr/>
          <p:nvPr/>
        </p:nvSpPr>
        <p:spPr>
          <a:xfrm rot="10800000">
            <a:off x="5029200" y="3868022"/>
            <a:ext cx="105807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0800000">
            <a:off x="5029200" y="5073812"/>
            <a:ext cx="105807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60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510" y="2400298"/>
            <a:ext cx="7772400" cy="25252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PRONTO!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pt-BR" sz="2800" dirty="0">
                <a:latin typeface="+mj-lt"/>
              </a:rPr>
              <a:t>Você conseguiu fazer o seu cadastro no sítio GOV.BR</a:t>
            </a:r>
          </a:p>
          <a:p>
            <a:pPr algn="ctr"/>
            <a:endParaRPr lang="pt-BR" sz="2000" dirty="0">
              <a:latin typeface="+mj-lt"/>
            </a:endParaRPr>
          </a:p>
          <a:p>
            <a:pPr algn="ctr"/>
            <a:r>
              <a:rPr lang="pt-BR" sz="2000" dirty="0">
                <a:latin typeface="+mj-lt"/>
              </a:rPr>
              <a:t>Mas caso surjam outras dúvidas, entre no endereço: </a:t>
            </a:r>
            <a:r>
              <a:rPr lang="pt-BR" sz="2000" u="sng" dirty="0">
                <a:latin typeface="+mj-lt"/>
                <a:hlinkClick r:id="rId3"/>
              </a:rPr>
              <a:t>http://faq-login-unico.servicos.gov.br/en/latest/_perguntasdafaq/contaacesso.html</a:t>
            </a:r>
          </a:p>
          <a:p>
            <a:pPr algn="ctr"/>
            <a:endParaRPr lang="pt-BR" sz="2000" u="sng" dirty="0">
              <a:latin typeface="+mj-lt"/>
              <a:hlinkClick r:id="rId3"/>
            </a:endParaRPr>
          </a:p>
          <a:p>
            <a:pPr algn="ctr"/>
            <a:r>
              <a:rPr lang="pt-BR" sz="2000" dirty="0"/>
              <a:t>Pode continuar as próximas etapas...</a:t>
            </a:r>
            <a:endParaRPr lang="pt-BR" sz="2000" u="sng" dirty="0">
              <a:latin typeface="+mj-lt"/>
              <a:hlinkClick r:id="rId3"/>
            </a:endParaRPr>
          </a:p>
          <a:p>
            <a:pPr algn="ctr"/>
            <a:endParaRPr lang="pt-BR" sz="2000" u="sng" dirty="0">
              <a:latin typeface="+mj-lt"/>
              <a:hlinkClick r:id="rId3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278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77" y="1981200"/>
            <a:ext cx="6858000" cy="3760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200077" y="7620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já há o cadastro no sítio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gov.br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retorne para a tela do PDDEWeb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“Entrar com gov.br”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24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3899" y="9144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Digite então seu CPF e senha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“Entrar”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1828800"/>
            <a:ext cx="7635954" cy="37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3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877627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723898" y="12954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Informe o </a:t>
            </a:r>
            <a:r>
              <a:rPr lang="pt-BR" b="1" dirty="0"/>
              <a:t>tipo de Entidade </a:t>
            </a:r>
            <a:r>
              <a:rPr lang="pt-BR" dirty="0"/>
              <a:t>que deseja ter acesso:</a:t>
            </a:r>
          </a:p>
        </p:txBody>
      </p:sp>
    </p:spTree>
    <p:extLst>
      <p:ext uri="{BB962C8B-B14F-4D97-AF65-F5344CB8AC3E}">
        <p14:creationId xmlns:p14="http://schemas.microsoft.com/office/powerpoint/2010/main" val="1937473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4163" y="1924810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C000"/>
                </a:solidFill>
              </a:rPr>
              <a:t>Esta parte explica o passo a passo para as UNIDADES EXECUTORAS - UEx (escolas)</a:t>
            </a:r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Se você é de uma Prefeitura Municipal vá para o slide 31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53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6273208" cy="338613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899" y="9144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Digite o código INEP da escola (ele tem 8 dígitos)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9016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576888" cy="354892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66800" y="6858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clicar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aparecerá em seguida o nome da escola.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Confira o nome e clique novamente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863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1765" y="6096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principal do sistema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PDDEWeb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Escolha a opção que desejar no menu à esquerda: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65" y="1600200"/>
            <a:ext cx="7626807" cy="339653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57200" y="2286000"/>
            <a:ext cx="17526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931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4451"/>
            <a:ext cx="7239000" cy="38310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38200" y="6858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fazer ou atualizar o cadastro,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Cadastrar Unidade Executora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”:</a:t>
            </a:r>
          </a:p>
        </p:txBody>
      </p:sp>
    </p:spTree>
    <p:extLst>
      <p:ext uri="{BB962C8B-B14F-4D97-AF65-F5344CB8AC3E}">
        <p14:creationId xmlns:p14="http://schemas.microsoft.com/office/powerpoint/2010/main" val="269261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31135" y="1987295"/>
            <a:ext cx="4654296" cy="1716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5208" y="1987295"/>
            <a:ext cx="1242060" cy="1716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3064764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8847" y="3430523"/>
            <a:ext cx="515111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3796284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5552" y="4162044"/>
            <a:ext cx="515111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375" y="4527803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2759" y="4893564"/>
            <a:ext cx="515111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5259323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4132" y="5533642"/>
            <a:ext cx="1098803" cy="1324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4470" y="2350135"/>
            <a:ext cx="3590925" cy="821690"/>
          </a:xfrm>
          <a:custGeom>
            <a:avLst/>
            <a:gdLst/>
            <a:ahLst/>
            <a:cxnLst/>
            <a:rect l="l" t="t" r="r" b="b"/>
            <a:pathLst>
              <a:path w="3590925" h="821689">
                <a:moveTo>
                  <a:pt x="2811018" y="119506"/>
                </a:moveTo>
                <a:lnTo>
                  <a:pt x="2733294" y="119506"/>
                </a:lnTo>
                <a:lnTo>
                  <a:pt x="2523744" y="664972"/>
                </a:lnTo>
                <a:lnTo>
                  <a:pt x="2600452" y="664972"/>
                </a:lnTo>
                <a:lnTo>
                  <a:pt x="2660269" y="499744"/>
                </a:lnTo>
                <a:lnTo>
                  <a:pt x="2966654" y="499744"/>
                </a:lnTo>
                <a:lnTo>
                  <a:pt x="2942586" y="440943"/>
                </a:lnTo>
                <a:lnTo>
                  <a:pt x="2681097" y="440943"/>
                </a:lnTo>
                <a:lnTo>
                  <a:pt x="2741041" y="280924"/>
                </a:lnTo>
                <a:lnTo>
                  <a:pt x="2750020" y="255043"/>
                </a:lnTo>
                <a:lnTo>
                  <a:pt x="2757916" y="229044"/>
                </a:lnTo>
                <a:lnTo>
                  <a:pt x="2764740" y="202949"/>
                </a:lnTo>
                <a:lnTo>
                  <a:pt x="2770505" y="176784"/>
                </a:lnTo>
                <a:lnTo>
                  <a:pt x="2834462" y="176784"/>
                </a:lnTo>
                <a:lnTo>
                  <a:pt x="2811018" y="119506"/>
                </a:lnTo>
                <a:close/>
              </a:path>
              <a:path w="3590925" h="821689">
                <a:moveTo>
                  <a:pt x="2966654" y="499744"/>
                </a:moveTo>
                <a:lnTo>
                  <a:pt x="2888360" y="499744"/>
                </a:lnTo>
                <a:lnTo>
                  <a:pt x="2951988" y="664972"/>
                </a:lnTo>
                <a:lnTo>
                  <a:pt x="3034284" y="664972"/>
                </a:lnTo>
                <a:lnTo>
                  <a:pt x="2966654" y="499744"/>
                </a:lnTo>
                <a:close/>
              </a:path>
              <a:path w="3590925" h="821689">
                <a:moveTo>
                  <a:pt x="2834462" y="176784"/>
                </a:moveTo>
                <a:lnTo>
                  <a:pt x="2770505" y="176784"/>
                </a:lnTo>
                <a:lnTo>
                  <a:pt x="2777644" y="200427"/>
                </a:lnTo>
                <a:lnTo>
                  <a:pt x="2786475" y="227155"/>
                </a:lnTo>
                <a:lnTo>
                  <a:pt x="2796972" y="256954"/>
                </a:lnTo>
                <a:lnTo>
                  <a:pt x="2809113" y="289813"/>
                </a:lnTo>
                <a:lnTo>
                  <a:pt x="2866135" y="440943"/>
                </a:lnTo>
                <a:lnTo>
                  <a:pt x="2942586" y="440943"/>
                </a:lnTo>
                <a:lnTo>
                  <a:pt x="2834462" y="176784"/>
                </a:lnTo>
                <a:close/>
              </a:path>
              <a:path w="3590925" h="821689">
                <a:moveTo>
                  <a:pt x="287274" y="119506"/>
                </a:moveTo>
                <a:lnTo>
                  <a:pt x="209550" y="119506"/>
                </a:lnTo>
                <a:lnTo>
                  <a:pt x="0" y="664972"/>
                </a:lnTo>
                <a:lnTo>
                  <a:pt x="76707" y="664972"/>
                </a:lnTo>
                <a:lnTo>
                  <a:pt x="136525" y="499744"/>
                </a:lnTo>
                <a:lnTo>
                  <a:pt x="442910" y="499744"/>
                </a:lnTo>
                <a:lnTo>
                  <a:pt x="418842" y="440943"/>
                </a:lnTo>
                <a:lnTo>
                  <a:pt x="157353" y="440943"/>
                </a:lnTo>
                <a:lnTo>
                  <a:pt x="217297" y="280924"/>
                </a:lnTo>
                <a:lnTo>
                  <a:pt x="226276" y="255043"/>
                </a:lnTo>
                <a:lnTo>
                  <a:pt x="234172" y="229044"/>
                </a:lnTo>
                <a:lnTo>
                  <a:pt x="240996" y="202949"/>
                </a:lnTo>
                <a:lnTo>
                  <a:pt x="246761" y="176784"/>
                </a:lnTo>
                <a:lnTo>
                  <a:pt x="310718" y="176784"/>
                </a:lnTo>
                <a:lnTo>
                  <a:pt x="287274" y="119506"/>
                </a:lnTo>
                <a:close/>
              </a:path>
              <a:path w="3590925" h="821689">
                <a:moveTo>
                  <a:pt x="442910" y="499744"/>
                </a:moveTo>
                <a:lnTo>
                  <a:pt x="364617" y="499744"/>
                </a:lnTo>
                <a:lnTo>
                  <a:pt x="428244" y="664972"/>
                </a:lnTo>
                <a:lnTo>
                  <a:pt x="510540" y="664972"/>
                </a:lnTo>
                <a:lnTo>
                  <a:pt x="442910" y="499744"/>
                </a:lnTo>
                <a:close/>
              </a:path>
              <a:path w="3590925" h="821689">
                <a:moveTo>
                  <a:pt x="721994" y="183895"/>
                </a:moveTo>
                <a:lnTo>
                  <a:pt x="649858" y="183895"/>
                </a:lnTo>
                <a:lnTo>
                  <a:pt x="649858" y="664972"/>
                </a:lnTo>
                <a:lnTo>
                  <a:pt x="721994" y="664972"/>
                </a:lnTo>
                <a:lnTo>
                  <a:pt x="721994" y="183895"/>
                </a:lnTo>
                <a:close/>
              </a:path>
              <a:path w="3590925" h="821689">
                <a:moveTo>
                  <a:pt x="310718" y="176784"/>
                </a:moveTo>
                <a:lnTo>
                  <a:pt x="246761" y="176784"/>
                </a:lnTo>
                <a:lnTo>
                  <a:pt x="253900" y="200427"/>
                </a:lnTo>
                <a:lnTo>
                  <a:pt x="262731" y="227155"/>
                </a:lnTo>
                <a:lnTo>
                  <a:pt x="273228" y="256954"/>
                </a:lnTo>
                <a:lnTo>
                  <a:pt x="285369" y="289813"/>
                </a:lnTo>
                <a:lnTo>
                  <a:pt x="342392" y="440943"/>
                </a:lnTo>
                <a:lnTo>
                  <a:pt x="418842" y="440943"/>
                </a:lnTo>
                <a:lnTo>
                  <a:pt x="310718" y="176784"/>
                </a:lnTo>
                <a:close/>
              </a:path>
              <a:path w="3590925" h="821689">
                <a:moveTo>
                  <a:pt x="902462" y="119506"/>
                </a:moveTo>
                <a:lnTo>
                  <a:pt x="470154" y="119506"/>
                </a:lnTo>
                <a:lnTo>
                  <a:pt x="470154" y="183895"/>
                </a:lnTo>
                <a:lnTo>
                  <a:pt x="902462" y="183895"/>
                </a:lnTo>
                <a:lnTo>
                  <a:pt x="902462" y="119506"/>
                </a:lnTo>
                <a:close/>
              </a:path>
              <a:path w="3590925" h="821689">
                <a:moveTo>
                  <a:pt x="3330448" y="109727"/>
                </a:moveTo>
                <a:lnTo>
                  <a:pt x="3275391" y="114536"/>
                </a:lnTo>
                <a:lnTo>
                  <a:pt x="3225657" y="128952"/>
                </a:lnTo>
                <a:lnTo>
                  <a:pt x="3181232" y="152965"/>
                </a:lnTo>
                <a:lnTo>
                  <a:pt x="3142107" y="186562"/>
                </a:lnTo>
                <a:lnTo>
                  <a:pt x="3115847" y="219695"/>
                </a:lnTo>
                <a:lnTo>
                  <a:pt x="3095433" y="257528"/>
                </a:lnTo>
                <a:lnTo>
                  <a:pt x="3080860" y="300067"/>
                </a:lnTo>
                <a:lnTo>
                  <a:pt x="3072120" y="347318"/>
                </a:lnTo>
                <a:lnTo>
                  <a:pt x="3069209" y="399288"/>
                </a:lnTo>
                <a:lnTo>
                  <a:pt x="3071161" y="434722"/>
                </a:lnTo>
                <a:lnTo>
                  <a:pt x="3086782" y="502783"/>
                </a:lnTo>
                <a:lnTo>
                  <a:pt x="3117907" y="565933"/>
                </a:lnTo>
                <a:lnTo>
                  <a:pt x="3163869" y="616745"/>
                </a:lnTo>
                <a:lnTo>
                  <a:pt x="3223714" y="653293"/>
                </a:lnTo>
                <a:lnTo>
                  <a:pt x="3292536" y="671911"/>
                </a:lnTo>
                <a:lnTo>
                  <a:pt x="3330067" y="674242"/>
                </a:lnTo>
                <a:lnTo>
                  <a:pt x="3364980" y="672127"/>
                </a:lnTo>
                <a:lnTo>
                  <a:pt x="3431186" y="655276"/>
                </a:lnTo>
                <a:lnTo>
                  <a:pt x="3491460" y="621750"/>
                </a:lnTo>
                <a:lnTo>
                  <a:pt x="3501763" y="612520"/>
                </a:lnTo>
                <a:lnTo>
                  <a:pt x="3329685" y="612520"/>
                </a:lnTo>
                <a:lnTo>
                  <a:pt x="3291369" y="608972"/>
                </a:lnTo>
                <a:lnTo>
                  <a:pt x="3224833" y="580588"/>
                </a:lnTo>
                <a:lnTo>
                  <a:pt x="3173420" y="524750"/>
                </a:lnTo>
                <a:lnTo>
                  <a:pt x="3156870" y="488521"/>
                </a:lnTo>
                <a:lnTo>
                  <a:pt x="3146940" y="447077"/>
                </a:lnTo>
                <a:lnTo>
                  <a:pt x="3143631" y="400430"/>
                </a:lnTo>
                <a:lnTo>
                  <a:pt x="3147083" y="343229"/>
                </a:lnTo>
                <a:lnTo>
                  <a:pt x="3157442" y="294862"/>
                </a:lnTo>
                <a:lnTo>
                  <a:pt x="3174706" y="255305"/>
                </a:lnTo>
                <a:lnTo>
                  <a:pt x="3198876" y="224536"/>
                </a:lnTo>
                <a:lnTo>
                  <a:pt x="3259470" y="185102"/>
                </a:lnTo>
                <a:lnTo>
                  <a:pt x="3330829" y="171957"/>
                </a:lnTo>
                <a:lnTo>
                  <a:pt x="3501756" y="171957"/>
                </a:lnTo>
                <a:lnTo>
                  <a:pt x="3495093" y="165711"/>
                </a:lnTo>
                <a:lnTo>
                  <a:pt x="3466592" y="145923"/>
                </a:lnTo>
                <a:lnTo>
                  <a:pt x="3435353" y="130087"/>
                </a:lnTo>
                <a:lnTo>
                  <a:pt x="3402234" y="118776"/>
                </a:lnTo>
                <a:lnTo>
                  <a:pt x="3367258" y="111990"/>
                </a:lnTo>
                <a:lnTo>
                  <a:pt x="3330448" y="109727"/>
                </a:lnTo>
                <a:close/>
              </a:path>
              <a:path w="3590925" h="821689">
                <a:moveTo>
                  <a:pt x="3501756" y="171957"/>
                </a:moveTo>
                <a:lnTo>
                  <a:pt x="3330829" y="171957"/>
                </a:lnTo>
                <a:lnTo>
                  <a:pt x="3357119" y="173670"/>
                </a:lnTo>
                <a:lnTo>
                  <a:pt x="3382089" y="178800"/>
                </a:lnTo>
                <a:lnTo>
                  <a:pt x="3428110" y="199262"/>
                </a:lnTo>
                <a:lnTo>
                  <a:pt x="3466195" y="232235"/>
                </a:lnTo>
                <a:lnTo>
                  <a:pt x="3493897" y="276351"/>
                </a:lnTo>
                <a:lnTo>
                  <a:pt x="3510819" y="330168"/>
                </a:lnTo>
                <a:lnTo>
                  <a:pt x="3516503" y="392556"/>
                </a:lnTo>
                <a:lnTo>
                  <a:pt x="3513197" y="442227"/>
                </a:lnTo>
                <a:lnTo>
                  <a:pt x="3503295" y="485886"/>
                </a:lnTo>
                <a:lnTo>
                  <a:pt x="3486820" y="523519"/>
                </a:lnTo>
                <a:lnTo>
                  <a:pt x="3463798" y="555116"/>
                </a:lnTo>
                <a:lnTo>
                  <a:pt x="3403980" y="598154"/>
                </a:lnTo>
                <a:lnTo>
                  <a:pt x="3329685" y="612520"/>
                </a:lnTo>
                <a:lnTo>
                  <a:pt x="3501763" y="612520"/>
                </a:lnTo>
                <a:lnTo>
                  <a:pt x="3538894" y="572168"/>
                </a:lnTo>
                <a:lnTo>
                  <a:pt x="3572045" y="507559"/>
                </a:lnTo>
                <a:lnTo>
                  <a:pt x="3588722" y="433351"/>
                </a:lnTo>
                <a:lnTo>
                  <a:pt x="3590798" y="392938"/>
                </a:lnTo>
                <a:lnTo>
                  <a:pt x="3588819" y="353073"/>
                </a:lnTo>
                <a:lnTo>
                  <a:pt x="3582876" y="315388"/>
                </a:lnTo>
                <a:lnTo>
                  <a:pt x="3559048" y="246506"/>
                </a:lnTo>
                <a:lnTo>
                  <a:pt x="3520011" y="189071"/>
                </a:lnTo>
                <a:lnTo>
                  <a:pt x="3501756" y="171957"/>
                </a:lnTo>
                <a:close/>
              </a:path>
              <a:path w="3590925" h="821689">
                <a:moveTo>
                  <a:pt x="1556639" y="119506"/>
                </a:moveTo>
                <a:lnTo>
                  <a:pt x="1482597" y="119506"/>
                </a:lnTo>
                <a:lnTo>
                  <a:pt x="1482597" y="664972"/>
                </a:lnTo>
                <a:lnTo>
                  <a:pt x="1551813" y="664972"/>
                </a:lnTo>
                <a:lnTo>
                  <a:pt x="1551813" y="236347"/>
                </a:lnTo>
                <a:lnTo>
                  <a:pt x="1634809" y="236347"/>
                </a:lnTo>
                <a:lnTo>
                  <a:pt x="1556639" y="119506"/>
                </a:lnTo>
                <a:close/>
              </a:path>
              <a:path w="3590925" h="821689">
                <a:moveTo>
                  <a:pt x="1634809" y="236347"/>
                </a:moveTo>
                <a:lnTo>
                  <a:pt x="1551813" y="236347"/>
                </a:lnTo>
                <a:lnTo>
                  <a:pt x="1838325" y="664972"/>
                </a:lnTo>
                <a:lnTo>
                  <a:pt x="1912366" y="664972"/>
                </a:lnTo>
                <a:lnTo>
                  <a:pt x="1912366" y="547751"/>
                </a:lnTo>
                <a:lnTo>
                  <a:pt x="1843151" y="547751"/>
                </a:lnTo>
                <a:lnTo>
                  <a:pt x="1634809" y="236347"/>
                </a:lnTo>
                <a:close/>
              </a:path>
              <a:path w="3590925" h="821689">
                <a:moveTo>
                  <a:pt x="1912366" y="119506"/>
                </a:moveTo>
                <a:lnTo>
                  <a:pt x="1843151" y="119506"/>
                </a:lnTo>
                <a:lnTo>
                  <a:pt x="1843151" y="547751"/>
                </a:lnTo>
                <a:lnTo>
                  <a:pt x="1912366" y="547751"/>
                </a:lnTo>
                <a:lnTo>
                  <a:pt x="1912366" y="119506"/>
                </a:lnTo>
                <a:close/>
              </a:path>
              <a:path w="3590925" h="821689">
                <a:moveTo>
                  <a:pt x="1371727" y="119506"/>
                </a:moveTo>
                <a:lnTo>
                  <a:pt x="977392" y="119506"/>
                </a:lnTo>
                <a:lnTo>
                  <a:pt x="977392" y="664972"/>
                </a:lnTo>
                <a:lnTo>
                  <a:pt x="1384427" y="664972"/>
                </a:lnTo>
                <a:lnTo>
                  <a:pt x="1384427" y="600582"/>
                </a:lnTo>
                <a:lnTo>
                  <a:pt x="1049528" y="600582"/>
                </a:lnTo>
                <a:lnTo>
                  <a:pt x="1049528" y="414909"/>
                </a:lnTo>
                <a:lnTo>
                  <a:pt x="1351280" y="414909"/>
                </a:lnTo>
                <a:lnTo>
                  <a:pt x="1351280" y="350900"/>
                </a:lnTo>
                <a:lnTo>
                  <a:pt x="1049528" y="350900"/>
                </a:lnTo>
                <a:lnTo>
                  <a:pt x="1049528" y="183895"/>
                </a:lnTo>
                <a:lnTo>
                  <a:pt x="1371727" y="183895"/>
                </a:lnTo>
                <a:lnTo>
                  <a:pt x="1371727" y="119506"/>
                </a:lnTo>
                <a:close/>
              </a:path>
              <a:path w="3590925" h="821689">
                <a:moveTo>
                  <a:pt x="2168906" y="773556"/>
                </a:moveTo>
                <a:lnTo>
                  <a:pt x="2164842" y="817117"/>
                </a:lnTo>
                <a:lnTo>
                  <a:pt x="2203650" y="821279"/>
                </a:lnTo>
                <a:lnTo>
                  <a:pt x="2218435" y="821563"/>
                </a:lnTo>
                <a:lnTo>
                  <a:pt x="2243701" y="820229"/>
                </a:lnTo>
                <a:lnTo>
                  <a:pt x="2284087" y="809561"/>
                </a:lnTo>
                <a:lnTo>
                  <a:pt x="2319274" y="777144"/>
                </a:lnTo>
                <a:lnTo>
                  <a:pt x="2320090" y="775080"/>
                </a:lnTo>
                <a:lnTo>
                  <a:pt x="2203958" y="775080"/>
                </a:lnTo>
                <a:lnTo>
                  <a:pt x="2197552" y="774985"/>
                </a:lnTo>
                <a:lnTo>
                  <a:pt x="2189575" y="774700"/>
                </a:lnTo>
                <a:lnTo>
                  <a:pt x="2180026" y="774223"/>
                </a:lnTo>
                <a:lnTo>
                  <a:pt x="2168906" y="773556"/>
                </a:lnTo>
                <a:close/>
              </a:path>
              <a:path w="3590925" h="821689">
                <a:moveTo>
                  <a:pt x="2270125" y="110109"/>
                </a:moveTo>
                <a:lnTo>
                  <a:pt x="2200973" y="118379"/>
                </a:lnTo>
                <a:lnTo>
                  <a:pt x="2137918" y="143128"/>
                </a:lnTo>
                <a:lnTo>
                  <a:pt x="2084657" y="183641"/>
                </a:lnTo>
                <a:lnTo>
                  <a:pt x="2045208" y="239394"/>
                </a:lnTo>
                <a:lnTo>
                  <a:pt x="2020808" y="308324"/>
                </a:lnTo>
                <a:lnTo>
                  <a:pt x="2014722" y="346872"/>
                </a:lnTo>
                <a:lnTo>
                  <a:pt x="2012695" y="388112"/>
                </a:lnTo>
                <a:lnTo>
                  <a:pt x="2014503" y="426543"/>
                </a:lnTo>
                <a:lnTo>
                  <a:pt x="2028930" y="499643"/>
                </a:lnTo>
                <a:lnTo>
                  <a:pt x="2057572" y="566364"/>
                </a:lnTo>
                <a:lnTo>
                  <a:pt x="2099621" y="618370"/>
                </a:lnTo>
                <a:lnTo>
                  <a:pt x="2146173" y="649922"/>
                </a:lnTo>
                <a:lnTo>
                  <a:pt x="2193607" y="666305"/>
                </a:lnTo>
                <a:lnTo>
                  <a:pt x="2220468" y="671067"/>
                </a:lnTo>
                <a:lnTo>
                  <a:pt x="2205355" y="722249"/>
                </a:lnTo>
                <a:lnTo>
                  <a:pt x="2243709" y="726313"/>
                </a:lnTo>
                <a:lnTo>
                  <a:pt x="2263775" y="742695"/>
                </a:lnTo>
                <a:lnTo>
                  <a:pt x="2263775" y="754379"/>
                </a:lnTo>
                <a:lnTo>
                  <a:pt x="2220100" y="774465"/>
                </a:lnTo>
                <a:lnTo>
                  <a:pt x="2203958" y="775080"/>
                </a:lnTo>
                <a:lnTo>
                  <a:pt x="2320090" y="775080"/>
                </a:lnTo>
                <a:lnTo>
                  <a:pt x="2324318" y="764401"/>
                </a:lnTo>
                <a:lnTo>
                  <a:pt x="2326005" y="750824"/>
                </a:lnTo>
                <a:lnTo>
                  <a:pt x="2325004" y="741398"/>
                </a:lnTo>
                <a:lnTo>
                  <a:pt x="2301025" y="708501"/>
                </a:lnTo>
                <a:lnTo>
                  <a:pt x="2262378" y="696213"/>
                </a:lnTo>
                <a:lnTo>
                  <a:pt x="2269109" y="674242"/>
                </a:lnTo>
                <a:lnTo>
                  <a:pt x="2310044" y="671316"/>
                </a:lnTo>
                <a:lnTo>
                  <a:pt x="2347706" y="662543"/>
                </a:lnTo>
                <a:lnTo>
                  <a:pt x="2413254" y="627506"/>
                </a:lnTo>
                <a:lnTo>
                  <a:pt x="2428938" y="612520"/>
                </a:lnTo>
                <a:lnTo>
                  <a:pt x="2263013" y="612520"/>
                </a:lnTo>
                <a:lnTo>
                  <a:pt x="2238581" y="610903"/>
                </a:lnTo>
                <a:lnTo>
                  <a:pt x="2192289" y="598001"/>
                </a:lnTo>
                <a:lnTo>
                  <a:pt x="2150423" y="572313"/>
                </a:lnTo>
                <a:lnTo>
                  <a:pt x="2118887" y="533554"/>
                </a:lnTo>
                <a:lnTo>
                  <a:pt x="2098476" y="482171"/>
                </a:lnTo>
                <a:lnTo>
                  <a:pt x="2088380" y="421401"/>
                </a:lnTo>
                <a:lnTo>
                  <a:pt x="2087118" y="387730"/>
                </a:lnTo>
                <a:lnTo>
                  <a:pt x="2088189" y="360965"/>
                </a:lnTo>
                <a:lnTo>
                  <a:pt x="2096762" y="308578"/>
                </a:lnTo>
                <a:lnTo>
                  <a:pt x="2114333" y="258885"/>
                </a:lnTo>
                <a:lnTo>
                  <a:pt x="2144000" y="218412"/>
                </a:lnTo>
                <a:lnTo>
                  <a:pt x="2185929" y="188888"/>
                </a:lnTo>
                <a:lnTo>
                  <a:pt x="2238456" y="173839"/>
                </a:lnTo>
                <a:lnTo>
                  <a:pt x="2268601" y="171957"/>
                </a:lnTo>
                <a:lnTo>
                  <a:pt x="2430386" y="171957"/>
                </a:lnTo>
                <a:lnTo>
                  <a:pt x="2407793" y="151891"/>
                </a:lnTo>
                <a:lnTo>
                  <a:pt x="2378263" y="133629"/>
                </a:lnTo>
                <a:lnTo>
                  <a:pt x="2345483" y="120570"/>
                </a:lnTo>
                <a:lnTo>
                  <a:pt x="2309441" y="112726"/>
                </a:lnTo>
                <a:lnTo>
                  <a:pt x="2270125" y="110109"/>
                </a:lnTo>
                <a:close/>
              </a:path>
              <a:path w="3590925" h="821689">
                <a:moveTo>
                  <a:pt x="2422652" y="473710"/>
                </a:moveTo>
                <a:lnTo>
                  <a:pt x="2401014" y="534066"/>
                </a:lnTo>
                <a:lnTo>
                  <a:pt x="2365756" y="577468"/>
                </a:lnTo>
                <a:lnTo>
                  <a:pt x="2319051" y="603757"/>
                </a:lnTo>
                <a:lnTo>
                  <a:pt x="2263013" y="612520"/>
                </a:lnTo>
                <a:lnTo>
                  <a:pt x="2428938" y="612520"/>
                </a:lnTo>
                <a:lnTo>
                  <a:pt x="2440443" y="601527"/>
                </a:lnTo>
                <a:lnTo>
                  <a:pt x="2463133" y="570261"/>
                </a:lnTo>
                <a:lnTo>
                  <a:pt x="2481298" y="533709"/>
                </a:lnTo>
                <a:lnTo>
                  <a:pt x="2494915" y="491870"/>
                </a:lnTo>
                <a:lnTo>
                  <a:pt x="2422652" y="473710"/>
                </a:lnTo>
                <a:close/>
              </a:path>
              <a:path w="3590925" h="821689">
                <a:moveTo>
                  <a:pt x="2430386" y="171957"/>
                </a:moveTo>
                <a:lnTo>
                  <a:pt x="2268601" y="171957"/>
                </a:lnTo>
                <a:lnTo>
                  <a:pt x="2294844" y="173650"/>
                </a:lnTo>
                <a:lnTo>
                  <a:pt x="2318718" y="178736"/>
                </a:lnTo>
                <a:lnTo>
                  <a:pt x="2359406" y="199136"/>
                </a:lnTo>
                <a:lnTo>
                  <a:pt x="2391251" y="234346"/>
                </a:lnTo>
                <a:lnTo>
                  <a:pt x="2414524" y="285750"/>
                </a:lnTo>
                <a:lnTo>
                  <a:pt x="2485517" y="268986"/>
                </a:lnTo>
                <a:lnTo>
                  <a:pt x="2472443" y="233366"/>
                </a:lnTo>
                <a:lnTo>
                  <a:pt x="2455132" y="201961"/>
                </a:lnTo>
                <a:lnTo>
                  <a:pt x="2433581" y="174795"/>
                </a:lnTo>
                <a:lnTo>
                  <a:pt x="2430386" y="171957"/>
                </a:lnTo>
                <a:close/>
              </a:path>
              <a:path w="3590925" h="821689">
                <a:moveTo>
                  <a:pt x="2730246" y="1142"/>
                </a:moveTo>
                <a:lnTo>
                  <a:pt x="2687276" y="14162"/>
                </a:lnTo>
                <a:lnTo>
                  <a:pt x="2659808" y="51212"/>
                </a:lnTo>
                <a:lnTo>
                  <a:pt x="2654681" y="85978"/>
                </a:lnTo>
                <a:lnTo>
                  <a:pt x="2704210" y="85978"/>
                </a:lnTo>
                <a:lnTo>
                  <a:pt x="2704566" y="77761"/>
                </a:lnTo>
                <a:lnTo>
                  <a:pt x="2706004" y="70627"/>
                </a:lnTo>
                <a:lnTo>
                  <a:pt x="2708515" y="64565"/>
                </a:lnTo>
                <a:lnTo>
                  <a:pt x="2712085" y="59562"/>
                </a:lnTo>
                <a:lnTo>
                  <a:pt x="2717292" y="53593"/>
                </a:lnTo>
                <a:lnTo>
                  <a:pt x="2724022" y="50673"/>
                </a:lnTo>
                <a:lnTo>
                  <a:pt x="2891659" y="50673"/>
                </a:lnTo>
                <a:lnTo>
                  <a:pt x="2897743" y="37147"/>
                </a:lnTo>
                <a:lnTo>
                  <a:pt x="2898889" y="32385"/>
                </a:lnTo>
                <a:lnTo>
                  <a:pt x="2828163" y="32385"/>
                </a:lnTo>
                <a:lnTo>
                  <a:pt x="2821060" y="31692"/>
                </a:lnTo>
                <a:lnTo>
                  <a:pt x="2812875" y="29606"/>
                </a:lnTo>
                <a:lnTo>
                  <a:pt x="2803570" y="26116"/>
                </a:lnTo>
                <a:lnTo>
                  <a:pt x="2774251" y="12447"/>
                </a:lnTo>
                <a:lnTo>
                  <a:pt x="2757487" y="6175"/>
                </a:lnTo>
                <a:lnTo>
                  <a:pt x="2742819" y="2403"/>
                </a:lnTo>
                <a:lnTo>
                  <a:pt x="2730246" y="1142"/>
                </a:lnTo>
                <a:close/>
              </a:path>
              <a:path w="3590925" h="821689">
                <a:moveTo>
                  <a:pt x="2891659" y="50673"/>
                </a:moveTo>
                <a:lnTo>
                  <a:pt x="2732532" y="50673"/>
                </a:lnTo>
                <a:lnTo>
                  <a:pt x="2739102" y="51506"/>
                </a:lnTo>
                <a:lnTo>
                  <a:pt x="2747375" y="54006"/>
                </a:lnTo>
                <a:lnTo>
                  <a:pt x="2757338" y="58173"/>
                </a:lnTo>
                <a:lnTo>
                  <a:pt x="2787197" y="73155"/>
                </a:lnTo>
                <a:lnTo>
                  <a:pt x="2803556" y="79660"/>
                </a:lnTo>
                <a:lnTo>
                  <a:pt x="2818058" y="83546"/>
                </a:lnTo>
                <a:lnTo>
                  <a:pt x="2830703" y="84836"/>
                </a:lnTo>
                <a:lnTo>
                  <a:pt x="2845653" y="83522"/>
                </a:lnTo>
                <a:lnTo>
                  <a:pt x="2859246" y="79565"/>
                </a:lnTo>
                <a:lnTo>
                  <a:pt x="2871458" y="72941"/>
                </a:lnTo>
                <a:lnTo>
                  <a:pt x="2882265" y="63626"/>
                </a:lnTo>
                <a:lnTo>
                  <a:pt x="2891188" y="51720"/>
                </a:lnTo>
                <a:lnTo>
                  <a:pt x="2891659" y="50673"/>
                </a:lnTo>
                <a:close/>
              </a:path>
              <a:path w="3590925" h="821689">
                <a:moveTo>
                  <a:pt x="2903601" y="0"/>
                </a:moveTo>
                <a:lnTo>
                  <a:pt x="2855341" y="0"/>
                </a:lnTo>
                <a:lnTo>
                  <a:pt x="2853771" y="8905"/>
                </a:lnTo>
                <a:lnTo>
                  <a:pt x="2851737" y="16192"/>
                </a:lnTo>
                <a:lnTo>
                  <a:pt x="2849250" y="21859"/>
                </a:lnTo>
                <a:lnTo>
                  <a:pt x="2846324" y="25907"/>
                </a:lnTo>
                <a:lnTo>
                  <a:pt x="2842133" y="30225"/>
                </a:lnTo>
                <a:lnTo>
                  <a:pt x="2836037" y="32385"/>
                </a:lnTo>
                <a:lnTo>
                  <a:pt x="2898889" y="32385"/>
                </a:lnTo>
                <a:lnTo>
                  <a:pt x="2901892" y="19907"/>
                </a:lnTo>
                <a:lnTo>
                  <a:pt x="29036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5566" y="2526919"/>
            <a:ext cx="185420" cy="264160"/>
          </a:xfrm>
          <a:custGeom>
            <a:avLst/>
            <a:gdLst/>
            <a:ahLst/>
            <a:cxnLst/>
            <a:rect l="l" t="t" r="r" b="b"/>
            <a:pathLst>
              <a:path w="185420" h="264160">
                <a:moveTo>
                  <a:pt x="89408" y="0"/>
                </a:moveTo>
                <a:lnTo>
                  <a:pt x="76819" y="52260"/>
                </a:lnTo>
                <a:lnTo>
                  <a:pt x="59944" y="104139"/>
                </a:lnTo>
                <a:lnTo>
                  <a:pt x="0" y="264159"/>
                </a:lnTo>
                <a:lnTo>
                  <a:pt x="185038" y="264159"/>
                </a:lnTo>
                <a:lnTo>
                  <a:pt x="128016" y="113029"/>
                </a:lnTo>
                <a:lnTo>
                  <a:pt x="115875" y="80170"/>
                </a:lnTo>
                <a:lnTo>
                  <a:pt x="105378" y="50371"/>
                </a:lnTo>
                <a:lnTo>
                  <a:pt x="96547" y="23643"/>
                </a:lnTo>
                <a:lnTo>
                  <a:pt x="8940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1823" y="2526919"/>
            <a:ext cx="185420" cy="264160"/>
          </a:xfrm>
          <a:custGeom>
            <a:avLst/>
            <a:gdLst/>
            <a:ahLst/>
            <a:cxnLst/>
            <a:rect l="l" t="t" r="r" b="b"/>
            <a:pathLst>
              <a:path w="185419" h="264160">
                <a:moveTo>
                  <a:pt x="89407" y="0"/>
                </a:moveTo>
                <a:lnTo>
                  <a:pt x="76819" y="52260"/>
                </a:lnTo>
                <a:lnTo>
                  <a:pt x="59943" y="104139"/>
                </a:lnTo>
                <a:lnTo>
                  <a:pt x="0" y="264159"/>
                </a:lnTo>
                <a:lnTo>
                  <a:pt x="185038" y="264159"/>
                </a:lnTo>
                <a:lnTo>
                  <a:pt x="128015" y="113029"/>
                </a:lnTo>
                <a:lnTo>
                  <a:pt x="115875" y="80170"/>
                </a:lnTo>
                <a:lnTo>
                  <a:pt x="105378" y="50371"/>
                </a:lnTo>
                <a:lnTo>
                  <a:pt x="96547" y="23643"/>
                </a:lnTo>
                <a:lnTo>
                  <a:pt x="894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8101" y="2522092"/>
            <a:ext cx="373380" cy="440690"/>
          </a:xfrm>
          <a:custGeom>
            <a:avLst/>
            <a:gdLst/>
            <a:ahLst/>
            <a:cxnLst/>
            <a:rect l="l" t="t" r="r" b="b"/>
            <a:pathLst>
              <a:path w="373379" h="440689">
                <a:moveTo>
                  <a:pt x="187198" y="0"/>
                </a:moveTo>
                <a:lnTo>
                  <a:pt x="115839" y="13144"/>
                </a:lnTo>
                <a:lnTo>
                  <a:pt x="55245" y="52578"/>
                </a:lnTo>
                <a:lnTo>
                  <a:pt x="31075" y="83347"/>
                </a:lnTo>
                <a:lnTo>
                  <a:pt x="13811" y="122904"/>
                </a:lnTo>
                <a:lnTo>
                  <a:pt x="3452" y="171271"/>
                </a:lnTo>
                <a:lnTo>
                  <a:pt x="0" y="228473"/>
                </a:lnTo>
                <a:lnTo>
                  <a:pt x="3309" y="275119"/>
                </a:lnTo>
                <a:lnTo>
                  <a:pt x="13239" y="316563"/>
                </a:lnTo>
                <a:lnTo>
                  <a:pt x="29789" y="352792"/>
                </a:lnTo>
                <a:lnTo>
                  <a:pt x="52959" y="383794"/>
                </a:lnTo>
                <a:lnTo>
                  <a:pt x="112791" y="426370"/>
                </a:lnTo>
                <a:lnTo>
                  <a:pt x="186054" y="440563"/>
                </a:lnTo>
                <a:lnTo>
                  <a:pt x="225012" y="436969"/>
                </a:lnTo>
                <a:lnTo>
                  <a:pt x="292068" y="408255"/>
                </a:lnTo>
                <a:lnTo>
                  <a:pt x="343189" y="351561"/>
                </a:lnTo>
                <a:lnTo>
                  <a:pt x="359663" y="313928"/>
                </a:lnTo>
                <a:lnTo>
                  <a:pt x="369566" y="270269"/>
                </a:lnTo>
                <a:lnTo>
                  <a:pt x="372872" y="220599"/>
                </a:lnTo>
                <a:lnTo>
                  <a:pt x="371447" y="188333"/>
                </a:lnTo>
                <a:lnTo>
                  <a:pt x="360120" y="130230"/>
                </a:lnTo>
                <a:lnTo>
                  <a:pt x="337718" y="80936"/>
                </a:lnTo>
                <a:lnTo>
                  <a:pt x="304813" y="42404"/>
                </a:lnTo>
                <a:lnTo>
                  <a:pt x="262118" y="15376"/>
                </a:lnTo>
                <a:lnTo>
                  <a:pt x="213488" y="1712"/>
                </a:lnTo>
                <a:lnTo>
                  <a:pt x="18719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68214" y="2469642"/>
            <a:ext cx="510540" cy="545465"/>
          </a:xfrm>
          <a:custGeom>
            <a:avLst/>
            <a:gdLst/>
            <a:ahLst/>
            <a:cxnLst/>
            <a:rect l="l" t="t" r="r" b="b"/>
            <a:pathLst>
              <a:path w="510539" h="545464">
                <a:moveTo>
                  <a:pt x="209550" y="0"/>
                </a:moveTo>
                <a:lnTo>
                  <a:pt x="287274" y="0"/>
                </a:lnTo>
                <a:lnTo>
                  <a:pt x="510539" y="545465"/>
                </a:lnTo>
                <a:lnTo>
                  <a:pt x="428244" y="545465"/>
                </a:lnTo>
                <a:lnTo>
                  <a:pt x="364616" y="380238"/>
                </a:lnTo>
                <a:lnTo>
                  <a:pt x="136525" y="380238"/>
                </a:lnTo>
                <a:lnTo>
                  <a:pt x="76708" y="545465"/>
                </a:lnTo>
                <a:lnTo>
                  <a:pt x="0" y="545465"/>
                </a:lnTo>
                <a:lnTo>
                  <a:pt x="2095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27067" y="2469642"/>
            <a:ext cx="429895" cy="545465"/>
          </a:xfrm>
          <a:custGeom>
            <a:avLst/>
            <a:gdLst/>
            <a:ahLst/>
            <a:cxnLst/>
            <a:rect l="l" t="t" r="r" b="b"/>
            <a:pathLst>
              <a:path w="429895" h="545464">
                <a:moveTo>
                  <a:pt x="0" y="0"/>
                </a:moveTo>
                <a:lnTo>
                  <a:pt x="74041" y="0"/>
                </a:lnTo>
                <a:lnTo>
                  <a:pt x="360553" y="428244"/>
                </a:lnTo>
                <a:lnTo>
                  <a:pt x="360553" y="0"/>
                </a:lnTo>
                <a:lnTo>
                  <a:pt x="429768" y="0"/>
                </a:lnTo>
                <a:lnTo>
                  <a:pt x="429768" y="545465"/>
                </a:lnTo>
                <a:lnTo>
                  <a:pt x="355727" y="545465"/>
                </a:lnTo>
                <a:lnTo>
                  <a:pt x="69215" y="116840"/>
                </a:lnTo>
                <a:lnTo>
                  <a:pt x="69215" y="545465"/>
                </a:lnTo>
                <a:lnTo>
                  <a:pt x="0" y="54546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21861" y="2469642"/>
            <a:ext cx="407034" cy="545465"/>
          </a:xfrm>
          <a:custGeom>
            <a:avLst/>
            <a:gdLst/>
            <a:ahLst/>
            <a:cxnLst/>
            <a:rect l="l" t="t" r="r" b="b"/>
            <a:pathLst>
              <a:path w="407035" h="545464">
                <a:moveTo>
                  <a:pt x="0" y="0"/>
                </a:moveTo>
                <a:lnTo>
                  <a:pt x="394335" y="0"/>
                </a:lnTo>
                <a:lnTo>
                  <a:pt x="394335" y="64388"/>
                </a:lnTo>
                <a:lnTo>
                  <a:pt x="72136" y="64388"/>
                </a:lnTo>
                <a:lnTo>
                  <a:pt x="72136" y="231394"/>
                </a:lnTo>
                <a:lnTo>
                  <a:pt x="373888" y="231394"/>
                </a:lnTo>
                <a:lnTo>
                  <a:pt x="373888" y="295402"/>
                </a:lnTo>
                <a:lnTo>
                  <a:pt x="72136" y="295402"/>
                </a:lnTo>
                <a:lnTo>
                  <a:pt x="72136" y="481075"/>
                </a:lnTo>
                <a:lnTo>
                  <a:pt x="407035" y="481075"/>
                </a:lnTo>
                <a:lnTo>
                  <a:pt x="407035" y="545465"/>
                </a:lnTo>
                <a:lnTo>
                  <a:pt x="0" y="54546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14623" y="2469642"/>
            <a:ext cx="432434" cy="545465"/>
          </a:xfrm>
          <a:custGeom>
            <a:avLst/>
            <a:gdLst/>
            <a:ahLst/>
            <a:cxnLst/>
            <a:rect l="l" t="t" r="r" b="b"/>
            <a:pathLst>
              <a:path w="432435" h="545464">
                <a:moveTo>
                  <a:pt x="0" y="0"/>
                </a:moveTo>
                <a:lnTo>
                  <a:pt x="432308" y="0"/>
                </a:lnTo>
                <a:lnTo>
                  <a:pt x="432308" y="64388"/>
                </a:lnTo>
                <a:lnTo>
                  <a:pt x="251840" y="64388"/>
                </a:lnTo>
                <a:lnTo>
                  <a:pt x="251840" y="545465"/>
                </a:lnTo>
                <a:lnTo>
                  <a:pt x="179704" y="545465"/>
                </a:lnTo>
                <a:lnTo>
                  <a:pt x="179704" y="64388"/>
                </a:lnTo>
                <a:lnTo>
                  <a:pt x="0" y="6438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4470" y="2469642"/>
            <a:ext cx="510540" cy="545465"/>
          </a:xfrm>
          <a:custGeom>
            <a:avLst/>
            <a:gdLst/>
            <a:ahLst/>
            <a:cxnLst/>
            <a:rect l="l" t="t" r="r" b="b"/>
            <a:pathLst>
              <a:path w="510539" h="545464">
                <a:moveTo>
                  <a:pt x="209550" y="0"/>
                </a:moveTo>
                <a:lnTo>
                  <a:pt x="287274" y="0"/>
                </a:lnTo>
                <a:lnTo>
                  <a:pt x="510540" y="545465"/>
                </a:lnTo>
                <a:lnTo>
                  <a:pt x="428244" y="545465"/>
                </a:lnTo>
                <a:lnTo>
                  <a:pt x="364617" y="380238"/>
                </a:lnTo>
                <a:lnTo>
                  <a:pt x="136525" y="380238"/>
                </a:lnTo>
                <a:lnTo>
                  <a:pt x="76707" y="545465"/>
                </a:lnTo>
                <a:lnTo>
                  <a:pt x="0" y="545465"/>
                </a:lnTo>
                <a:lnTo>
                  <a:pt x="2095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7165" y="2460244"/>
            <a:ext cx="482600" cy="711835"/>
          </a:xfrm>
          <a:custGeom>
            <a:avLst/>
            <a:gdLst/>
            <a:ahLst/>
            <a:cxnLst/>
            <a:rect l="l" t="t" r="r" b="b"/>
            <a:pathLst>
              <a:path w="482600" h="711835">
                <a:moveTo>
                  <a:pt x="257429" y="0"/>
                </a:moveTo>
                <a:lnTo>
                  <a:pt x="296745" y="2617"/>
                </a:lnTo>
                <a:lnTo>
                  <a:pt x="365567" y="23520"/>
                </a:lnTo>
                <a:lnTo>
                  <a:pt x="420885" y="64686"/>
                </a:lnTo>
                <a:lnTo>
                  <a:pt x="459747" y="123257"/>
                </a:lnTo>
                <a:lnTo>
                  <a:pt x="472821" y="158876"/>
                </a:lnTo>
                <a:lnTo>
                  <a:pt x="401828" y="175640"/>
                </a:lnTo>
                <a:lnTo>
                  <a:pt x="391251" y="147927"/>
                </a:lnTo>
                <a:lnTo>
                  <a:pt x="378555" y="124237"/>
                </a:lnTo>
                <a:lnTo>
                  <a:pt x="346710" y="89026"/>
                </a:lnTo>
                <a:lnTo>
                  <a:pt x="306022" y="68627"/>
                </a:lnTo>
                <a:lnTo>
                  <a:pt x="255905" y="61848"/>
                </a:lnTo>
                <a:lnTo>
                  <a:pt x="225760" y="63730"/>
                </a:lnTo>
                <a:lnTo>
                  <a:pt x="173233" y="78779"/>
                </a:lnTo>
                <a:lnTo>
                  <a:pt x="131304" y="108303"/>
                </a:lnTo>
                <a:lnTo>
                  <a:pt x="101637" y="148776"/>
                </a:lnTo>
                <a:lnTo>
                  <a:pt x="84066" y="198469"/>
                </a:lnTo>
                <a:lnTo>
                  <a:pt x="75493" y="250856"/>
                </a:lnTo>
                <a:lnTo>
                  <a:pt x="74422" y="277621"/>
                </a:lnTo>
                <a:lnTo>
                  <a:pt x="75684" y="311292"/>
                </a:lnTo>
                <a:lnTo>
                  <a:pt x="85780" y="372062"/>
                </a:lnTo>
                <a:lnTo>
                  <a:pt x="106191" y="423445"/>
                </a:lnTo>
                <a:lnTo>
                  <a:pt x="137727" y="462204"/>
                </a:lnTo>
                <a:lnTo>
                  <a:pt x="179593" y="487892"/>
                </a:lnTo>
                <a:lnTo>
                  <a:pt x="225885" y="500794"/>
                </a:lnTo>
                <a:lnTo>
                  <a:pt x="250317" y="502411"/>
                </a:lnTo>
                <a:lnTo>
                  <a:pt x="279515" y="500221"/>
                </a:lnTo>
                <a:lnTo>
                  <a:pt x="330862" y="482695"/>
                </a:lnTo>
                <a:lnTo>
                  <a:pt x="372397" y="447790"/>
                </a:lnTo>
                <a:lnTo>
                  <a:pt x="400833" y="395886"/>
                </a:lnTo>
                <a:lnTo>
                  <a:pt x="409956" y="363600"/>
                </a:lnTo>
                <a:lnTo>
                  <a:pt x="482219" y="381761"/>
                </a:lnTo>
                <a:lnTo>
                  <a:pt x="468602" y="423600"/>
                </a:lnTo>
                <a:lnTo>
                  <a:pt x="450437" y="460152"/>
                </a:lnTo>
                <a:lnTo>
                  <a:pt x="427747" y="491418"/>
                </a:lnTo>
                <a:lnTo>
                  <a:pt x="369409" y="537827"/>
                </a:lnTo>
                <a:lnTo>
                  <a:pt x="297348" y="561207"/>
                </a:lnTo>
                <a:lnTo>
                  <a:pt x="256412" y="564133"/>
                </a:lnTo>
                <a:lnTo>
                  <a:pt x="249682" y="586104"/>
                </a:lnTo>
                <a:lnTo>
                  <a:pt x="288329" y="598392"/>
                </a:lnTo>
                <a:lnTo>
                  <a:pt x="312308" y="631289"/>
                </a:lnTo>
                <a:lnTo>
                  <a:pt x="313309" y="640714"/>
                </a:lnTo>
                <a:lnTo>
                  <a:pt x="311622" y="654292"/>
                </a:lnTo>
                <a:lnTo>
                  <a:pt x="286512" y="690117"/>
                </a:lnTo>
                <a:lnTo>
                  <a:pt x="231005" y="710120"/>
                </a:lnTo>
                <a:lnTo>
                  <a:pt x="205739" y="711453"/>
                </a:lnTo>
                <a:lnTo>
                  <a:pt x="190954" y="711170"/>
                </a:lnTo>
                <a:lnTo>
                  <a:pt x="177085" y="710326"/>
                </a:lnTo>
                <a:lnTo>
                  <a:pt x="164145" y="708935"/>
                </a:lnTo>
                <a:lnTo>
                  <a:pt x="152146" y="707008"/>
                </a:lnTo>
                <a:lnTo>
                  <a:pt x="156210" y="663447"/>
                </a:lnTo>
                <a:lnTo>
                  <a:pt x="167330" y="664114"/>
                </a:lnTo>
                <a:lnTo>
                  <a:pt x="176879" y="664590"/>
                </a:lnTo>
                <a:lnTo>
                  <a:pt x="184856" y="664876"/>
                </a:lnTo>
                <a:lnTo>
                  <a:pt x="191262" y="664971"/>
                </a:lnTo>
                <a:lnTo>
                  <a:pt x="207404" y="664356"/>
                </a:lnTo>
                <a:lnTo>
                  <a:pt x="247523" y="650366"/>
                </a:lnTo>
                <a:lnTo>
                  <a:pt x="251079" y="644270"/>
                </a:lnTo>
                <a:lnTo>
                  <a:pt x="251079" y="637031"/>
                </a:lnTo>
                <a:lnTo>
                  <a:pt x="251079" y="632586"/>
                </a:lnTo>
                <a:lnTo>
                  <a:pt x="215693" y="613314"/>
                </a:lnTo>
                <a:lnTo>
                  <a:pt x="192659" y="612139"/>
                </a:lnTo>
                <a:lnTo>
                  <a:pt x="207772" y="560958"/>
                </a:lnTo>
                <a:lnTo>
                  <a:pt x="156146" y="549147"/>
                </a:lnTo>
                <a:lnTo>
                  <a:pt x="112903" y="528192"/>
                </a:lnTo>
                <a:lnTo>
                  <a:pt x="64246" y="484282"/>
                </a:lnTo>
                <a:lnTo>
                  <a:pt x="28829" y="424179"/>
                </a:lnTo>
                <a:lnTo>
                  <a:pt x="7223" y="353615"/>
                </a:lnTo>
                <a:lnTo>
                  <a:pt x="0" y="278002"/>
                </a:lnTo>
                <a:lnTo>
                  <a:pt x="2026" y="236763"/>
                </a:lnTo>
                <a:lnTo>
                  <a:pt x="8112" y="198215"/>
                </a:lnTo>
                <a:lnTo>
                  <a:pt x="32512" y="129285"/>
                </a:lnTo>
                <a:lnTo>
                  <a:pt x="71961" y="73532"/>
                </a:lnTo>
                <a:lnTo>
                  <a:pt x="125222" y="33019"/>
                </a:lnTo>
                <a:lnTo>
                  <a:pt x="188277" y="8270"/>
                </a:lnTo>
                <a:lnTo>
                  <a:pt x="222091" y="2069"/>
                </a:lnTo>
                <a:lnTo>
                  <a:pt x="25742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13678" y="2459863"/>
            <a:ext cx="521970" cy="564515"/>
          </a:xfrm>
          <a:custGeom>
            <a:avLst/>
            <a:gdLst/>
            <a:ahLst/>
            <a:cxnLst/>
            <a:rect l="l" t="t" r="r" b="b"/>
            <a:pathLst>
              <a:path w="521970" h="564514">
                <a:moveTo>
                  <a:pt x="261238" y="0"/>
                </a:moveTo>
                <a:lnTo>
                  <a:pt x="333025" y="9048"/>
                </a:lnTo>
                <a:lnTo>
                  <a:pt x="397383" y="36195"/>
                </a:lnTo>
                <a:lnTo>
                  <a:pt x="450802" y="79343"/>
                </a:lnTo>
                <a:lnTo>
                  <a:pt x="489838" y="136778"/>
                </a:lnTo>
                <a:lnTo>
                  <a:pt x="513667" y="205660"/>
                </a:lnTo>
                <a:lnTo>
                  <a:pt x="519610" y="243345"/>
                </a:lnTo>
                <a:lnTo>
                  <a:pt x="521588" y="283210"/>
                </a:lnTo>
                <a:lnTo>
                  <a:pt x="519513" y="323623"/>
                </a:lnTo>
                <a:lnTo>
                  <a:pt x="513270" y="361823"/>
                </a:lnTo>
                <a:lnTo>
                  <a:pt x="488188" y="431673"/>
                </a:lnTo>
                <a:lnTo>
                  <a:pt x="447706" y="489219"/>
                </a:lnTo>
                <a:lnTo>
                  <a:pt x="393319" y="530860"/>
                </a:lnTo>
                <a:lnTo>
                  <a:pt x="329469" y="556069"/>
                </a:lnTo>
                <a:lnTo>
                  <a:pt x="260858" y="564514"/>
                </a:lnTo>
                <a:lnTo>
                  <a:pt x="223327" y="562183"/>
                </a:lnTo>
                <a:lnTo>
                  <a:pt x="154505" y="543565"/>
                </a:lnTo>
                <a:lnTo>
                  <a:pt x="94660" y="507017"/>
                </a:lnTo>
                <a:lnTo>
                  <a:pt x="48698" y="456205"/>
                </a:lnTo>
                <a:lnTo>
                  <a:pt x="17573" y="393055"/>
                </a:lnTo>
                <a:lnTo>
                  <a:pt x="1952" y="324994"/>
                </a:lnTo>
                <a:lnTo>
                  <a:pt x="0" y="289560"/>
                </a:lnTo>
                <a:lnTo>
                  <a:pt x="2911" y="237590"/>
                </a:lnTo>
                <a:lnTo>
                  <a:pt x="11651" y="190339"/>
                </a:lnTo>
                <a:lnTo>
                  <a:pt x="26224" y="147800"/>
                </a:lnTo>
                <a:lnTo>
                  <a:pt x="46638" y="109967"/>
                </a:lnTo>
                <a:lnTo>
                  <a:pt x="72898" y="76835"/>
                </a:lnTo>
                <a:lnTo>
                  <a:pt x="112023" y="43237"/>
                </a:lnTo>
                <a:lnTo>
                  <a:pt x="156448" y="19224"/>
                </a:lnTo>
                <a:lnTo>
                  <a:pt x="206182" y="4808"/>
                </a:lnTo>
                <a:lnTo>
                  <a:pt x="26123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9151" y="2350135"/>
            <a:ext cx="248920" cy="86360"/>
          </a:xfrm>
          <a:custGeom>
            <a:avLst/>
            <a:gdLst/>
            <a:ahLst/>
            <a:cxnLst/>
            <a:rect l="l" t="t" r="r" b="b"/>
            <a:pathLst>
              <a:path w="248920" h="86360">
                <a:moveTo>
                  <a:pt x="200660" y="0"/>
                </a:moveTo>
                <a:lnTo>
                  <a:pt x="248920" y="0"/>
                </a:lnTo>
                <a:lnTo>
                  <a:pt x="247211" y="19907"/>
                </a:lnTo>
                <a:lnTo>
                  <a:pt x="227584" y="63626"/>
                </a:lnTo>
                <a:lnTo>
                  <a:pt x="190972" y="83522"/>
                </a:lnTo>
                <a:lnTo>
                  <a:pt x="176022" y="84836"/>
                </a:lnTo>
                <a:lnTo>
                  <a:pt x="163377" y="83546"/>
                </a:lnTo>
                <a:lnTo>
                  <a:pt x="148875" y="79660"/>
                </a:lnTo>
                <a:lnTo>
                  <a:pt x="132516" y="73155"/>
                </a:lnTo>
                <a:lnTo>
                  <a:pt x="114300" y="64007"/>
                </a:lnTo>
                <a:lnTo>
                  <a:pt x="102657" y="58173"/>
                </a:lnTo>
                <a:lnTo>
                  <a:pt x="92694" y="54006"/>
                </a:lnTo>
                <a:lnTo>
                  <a:pt x="84421" y="51506"/>
                </a:lnTo>
                <a:lnTo>
                  <a:pt x="77850" y="50673"/>
                </a:lnTo>
                <a:lnTo>
                  <a:pt x="69341" y="50673"/>
                </a:lnTo>
                <a:lnTo>
                  <a:pt x="49529" y="85978"/>
                </a:lnTo>
                <a:lnTo>
                  <a:pt x="0" y="85978"/>
                </a:lnTo>
                <a:lnTo>
                  <a:pt x="11805" y="36758"/>
                </a:lnTo>
                <a:lnTo>
                  <a:pt x="45434" y="6937"/>
                </a:lnTo>
                <a:lnTo>
                  <a:pt x="75564" y="1142"/>
                </a:lnTo>
                <a:lnTo>
                  <a:pt x="88137" y="2403"/>
                </a:lnTo>
                <a:lnTo>
                  <a:pt x="102806" y="6175"/>
                </a:lnTo>
                <a:lnTo>
                  <a:pt x="119570" y="12447"/>
                </a:lnTo>
                <a:lnTo>
                  <a:pt x="138429" y="21209"/>
                </a:lnTo>
                <a:lnTo>
                  <a:pt x="148889" y="26116"/>
                </a:lnTo>
                <a:lnTo>
                  <a:pt x="158194" y="29606"/>
                </a:lnTo>
                <a:lnTo>
                  <a:pt x="166379" y="31692"/>
                </a:lnTo>
                <a:lnTo>
                  <a:pt x="173482" y="32385"/>
                </a:lnTo>
                <a:lnTo>
                  <a:pt x="181356" y="32385"/>
                </a:lnTo>
                <a:lnTo>
                  <a:pt x="199090" y="8905"/>
                </a:lnTo>
                <a:lnTo>
                  <a:pt x="20066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3533" y="5222352"/>
            <a:ext cx="82550" cy="27305"/>
          </a:xfrm>
          <a:custGeom>
            <a:avLst/>
            <a:gdLst/>
            <a:ahLst/>
            <a:cxnLst/>
            <a:rect l="l" t="t" r="r" b="b"/>
            <a:pathLst>
              <a:path w="82550" h="27304">
                <a:moveTo>
                  <a:pt x="0" y="26937"/>
                </a:moveTo>
                <a:lnTo>
                  <a:pt x="82302" y="26937"/>
                </a:lnTo>
                <a:lnTo>
                  <a:pt x="82302" y="0"/>
                </a:lnTo>
                <a:lnTo>
                  <a:pt x="0" y="0"/>
                </a:lnTo>
                <a:lnTo>
                  <a:pt x="0" y="26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14389" y="5213208"/>
            <a:ext cx="100965" cy="45720"/>
          </a:xfrm>
          <a:custGeom>
            <a:avLst/>
            <a:gdLst/>
            <a:ahLst/>
            <a:cxnLst/>
            <a:rect l="l" t="t" r="r" b="b"/>
            <a:pathLst>
              <a:path w="100965" h="45720">
                <a:moveTo>
                  <a:pt x="0" y="45225"/>
                </a:moveTo>
                <a:lnTo>
                  <a:pt x="100590" y="45225"/>
                </a:lnTo>
                <a:lnTo>
                  <a:pt x="100590" y="0"/>
                </a:lnTo>
                <a:lnTo>
                  <a:pt x="0" y="0"/>
                </a:lnTo>
                <a:lnTo>
                  <a:pt x="0" y="45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CaixaDeTexto 46"/>
          <p:cNvSpPr txBox="1"/>
          <p:nvPr/>
        </p:nvSpPr>
        <p:spPr>
          <a:xfrm>
            <a:off x="614933" y="3469765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O sistema PDDEWeb talvez não funcione no navegador “Internet Explorer”.</a:t>
            </a:r>
          </a:p>
          <a:p>
            <a:pPr marL="342900" lvl="0" indent="-342900">
              <a:buFont typeface="+mj-lt"/>
              <a:buAutoNum type="arabicPeriod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Utilize outros navegadores a exemplo do “Microsoft Edge”, “Google Chrome”, “Mozilla Firefox”.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38200" y="550671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abaixo relacionada ao Bloco 1 – Dados Cadastrais.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a Unidade Executora já está cadastrada, os dados estarão preenchidos automaticamente. Basta revisá-los.</a:t>
            </a:r>
            <a:endParaRPr lang="pt-BR" dirty="0"/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Preencha cada campo ou confirme se os dados do Bloco 1 estão atualizados e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Prosseguir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2819400"/>
            <a:ext cx="7286625" cy="33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87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5800" y="838200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abaixo relativa ao Bloco 2 (dados bancários).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a Unidade Executora - UEx já está cadastrada, os dados estarão preenchidos automaticamente. Só os altere </a:t>
            </a:r>
            <a:r>
              <a:rPr lang="pt-BR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quiser mudar a conta que receberá os recursos do PDDE.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Após preenchido ou revisado,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Prosseguir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219200" y="5257800"/>
            <a:ext cx="62528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6486525" cy="3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01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5800" y="8382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Surgirá o Bloco 3 (Dados do Dirigente), preencha ou revise cada campo e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Prosseguir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058537" y="5105400"/>
            <a:ext cx="691354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IMPORTANTE: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tualize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todas </a:t>
            </a: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 </a:t>
            </a:r>
            <a:r>
              <a:rPr sz="18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informações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corretamente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para que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 FNDE possa  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entrar em contato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com a entidade 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sempre 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que for</a:t>
            </a:r>
            <a:r>
              <a:rPr sz="18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preciso.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" y="1600200"/>
            <a:ext cx="6780079" cy="32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8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727210"/>
            <a:ext cx="7296150" cy="298779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838200" y="1143000"/>
            <a:ext cx="7524750" cy="20332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 bloco 3, e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 caso de dúvida sobre o preenchimento da data de  início/encerramento do mandato, </a:t>
            </a:r>
            <a:r>
              <a:rPr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verifique na </a:t>
            </a:r>
            <a:r>
              <a:rPr sz="1600" b="1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ata</a:t>
            </a:r>
            <a:r>
              <a:rPr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de renovação da diretoria da UEx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(Conselho 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Escolar, 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Associação de Pais e Mestre, Caixa Escola,</a:t>
            </a:r>
            <a:r>
              <a:rPr sz="16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etc.)</a:t>
            </a:r>
            <a:endParaRPr lang="pt-BR" sz="1600" spc="-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pt-BR" sz="1600" spc="-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b="1" spc="-5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Obs.: é necessário que o mandato do dirigente esteja dentro do prazo de validade (vigente), para que os recursos financeiros sejam repassados. 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pt-BR" sz="1600" spc="-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116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5799" y="228600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Surgirá o Bloco 4 (Escolas Vinculadas à Unidade Executora Própria -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há um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consórcio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entre escolas para receber os recursos do PDDE,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informe todas as escolas vinculadas à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Além disso, é nesta parte que é informado 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percentual de recursos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destinado a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custeio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o percentual para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capital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43052"/>
            <a:ext cx="4960588" cy="245945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38200" y="50292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Importante: </a:t>
            </a:r>
            <a:r>
              <a:rPr lang="pt-BR" dirty="0"/>
              <a:t>Em caso de inclusão de escola no CNPJ </a:t>
            </a:r>
            <a:r>
              <a:rPr lang="pt-BR" b="1" i="1" dirty="0"/>
              <a:t>em que já exista escola vinculada</a:t>
            </a:r>
            <a:r>
              <a:rPr lang="pt-BR" dirty="0"/>
              <a:t>, será necessário solicitar esse procedimento ao setor do FNDE responsável por essa vinculação, por meio do e-mail : </a:t>
            </a:r>
            <a:r>
              <a:rPr lang="pt-BR" u="sng" dirty="0">
                <a:hlinkClick r:id="rId3"/>
              </a:rPr>
              <a:t>pdde@fnde.gov.br</a:t>
            </a:r>
            <a:r>
              <a:rPr lang="pt-BR" dirty="0"/>
              <a:t> , com o assunto: </a:t>
            </a:r>
            <a:r>
              <a:rPr lang="pt-BR" b="1" dirty="0"/>
              <a:t>Vinculação de escola em consórcio</a:t>
            </a:r>
            <a:r>
              <a:rPr lang="pt-BR" dirty="0"/>
              <a:t>. </a:t>
            </a:r>
            <a:r>
              <a:rPr lang="pt-BR" b="1" dirty="0"/>
              <a:t>Encaminhar, em anexo, a ata de vinculação da escola ao CNPJ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461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89999"/>
            <a:ext cx="7558087" cy="3035579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838200" y="1143000"/>
            <a:ext cx="75247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Ao final do preenchimento do Bloco 4, lembre de clicar em “</a:t>
            </a:r>
            <a:r>
              <a:rPr lang="pt-BR"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Salvar</a:t>
            </a:r>
            <a:r>
              <a:rPr lang="pt-BR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”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6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0311" y="4572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Caso necessário, vá ao bloco 1 e clique em “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Vizualizar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documento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para confirmar os dados preenchidos: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743075"/>
            <a:ext cx="71247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5133" y="1882489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IMPORTANTE: </a:t>
            </a:r>
            <a:r>
              <a:rPr lang="pt-BR" sz="3600" b="1" dirty="0">
                <a:solidFill>
                  <a:schemeClr val="bg1"/>
                </a:solidFill>
              </a:rPr>
              <a:t>mantenha esses dados atualizados. Isso é fundamental para que o FNDE repasse os recursos para a conta certa e consiga entrar em contato com a escola ou Secretaria!</a:t>
            </a: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35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0633" y="5316982"/>
            <a:ext cx="518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Para finalizar o Cadastramento, clique em</a:t>
            </a:r>
            <a:r>
              <a:rPr sz="180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‘</a:t>
            </a:r>
            <a:r>
              <a:rPr sz="18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’.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8518" y="4034790"/>
            <a:ext cx="1450340" cy="1349375"/>
          </a:xfrm>
          <a:custGeom>
            <a:avLst/>
            <a:gdLst/>
            <a:ahLst/>
            <a:cxnLst/>
            <a:rect l="l" t="t" r="r" b="b"/>
            <a:pathLst>
              <a:path w="1450340" h="1349375">
                <a:moveTo>
                  <a:pt x="1408402" y="38638"/>
                </a:moveTo>
                <a:lnTo>
                  <a:pt x="1380623" y="44872"/>
                </a:lnTo>
                <a:lnTo>
                  <a:pt x="0" y="1327912"/>
                </a:lnTo>
                <a:lnTo>
                  <a:pt x="19430" y="1348867"/>
                </a:lnTo>
                <a:lnTo>
                  <a:pt x="1400189" y="65701"/>
                </a:lnTo>
                <a:lnTo>
                  <a:pt x="1408402" y="38638"/>
                </a:lnTo>
                <a:close/>
              </a:path>
              <a:path w="1450340" h="1349375">
                <a:moveTo>
                  <a:pt x="1447307" y="8762"/>
                </a:moveTo>
                <a:lnTo>
                  <a:pt x="1419478" y="8762"/>
                </a:lnTo>
                <a:lnTo>
                  <a:pt x="1438909" y="29718"/>
                </a:lnTo>
                <a:lnTo>
                  <a:pt x="1400189" y="65701"/>
                </a:lnTo>
                <a:lnTo>
                  <a:pt x="1386712" y="110109"/>
                </a:lnTo>
                <a:lnTo>
                  <a:pt x="1384427" y="117729"/>
                </a:lnTo>
                <a:lnTo>
                  <a:pt x="1388745" y="125730"/>
                </a:lnTo>
                <a:lnTo>
                  <a:pt x="1403857" y="130302"/>
                </a:lnTo>
                <a:lnTo>
                  <a:pt x="1411858" y="125984"/>
                </a:lnTo>
                <a:lnTo>
                  <a:pt x="1414145" y="118364"/>
                </a:lnTo>
                <a:lnTo>
                  <a:pt x="1447307" y="8762"/>
                </a:lnTo>
                <a:close/>
              </a:path>
              <a:path w="1450340" h="1349375">
                <a:moveTo>
                  <a:pt x="1425367" y="15112"/>
                </a:moveTo>
                <a:lnTo>
                  <a:pt x="1415541" y="15112"/>
                </a:lnTo>
                <a:lnTo>
                  <a:pt x="1432305" y="33274"/>
                </a:lnTo>
                <a:lnTo>
                  <a:pt x="1408402" y="38638"/>
                </a:lnTo>
                <a:lnTo>
                  <a:pt x="1400189" y="65701"/>
                </a:lnTo>
                <a:lnTo>
                  <a:pt x="1438909" y="29718"/>
                </a:lnTo>
                <a:lnTo>
                  <a:pt x="1425367" y="15112"/>
                </a:lnTo>
                <a:close/>
              </a:path>
              <a:path w="1450340" h="1349375">
                <a:moveTo>
                  <a:pt x="1449958" y="0"/>
                </a:moveTo>
                <a:lnTo>
                  <a:pt x="1321561" y="28829"/>
                </a:lnTo>
                <a:lnTo>
                  <a:pt x="1316735" y="36449"/>
                </a:lnTo>
                <a:lnTo>
                  <a:pt x="1318386" y="44196"/>
                </a:lnTo>
                <a:lnTo>
                  <a:pt x="1320164" y="51816"/>
                </a:lnTo>
                <a:lnTo>
                  <a:pt x="1327784" y="56642"/>
                </a:lnTo>
                <a:lnTo>
                  <a:pt x="1335531" y="54991"/>
                </a:lnTo>
                <a:lnTo>
                  <a:pt x="1380623" y="44872"/>
                </a:lnTo>
                <a:lnTo>
                  <a:pt x="1419478" y="8762"/>
                </a:lnTo>
                <a:lnTo>
                  <a:pt x="1447307" y="8762"/>
                </a:lnTo>
                <a:lnTo>
                  <a:pt x="1449958" y="0"/>
                </a:lnTo>
                <a:close/>
              </a:path>
              <a:path w="1450340" h="1349375">
                <a:moveTo>
                  <a:pt x="1419478" y="8762"/>
                </a:moveTo>
                <a:lnTo>
                  <a:pt x="1380623" y="44872"/>
                </a:lnTo>
                <a:lnTo>
                  <a:pt x="1408402" y="38638"/>
                </a:lnTo>
                <a:lnTo>
                  <a:pt x="1415541" y="15112"/>
                </a:lnTo>
                <a:lnTo>
                  <a:pt x="1425367" y="15112"/>
                </a:lnTo>
                <a:lnTo>
                  <a:pt x="1419478" y="8762"/>
                </a:lnTo>
                <a:close/>
              </a:path>
              <a:path w="1450340" h="1349375">
                <a:moveTo>
                  <a:pt x="1415541" y="15112"/>
                </a:moveTo>
                <a:lnTo>
                  <a:pt x="1408402" y="38638"/>
                </a:lnTo>
                <a:lnTo>
                  <a:pt x="1432305" y="33274"/>
                </a:lnTo>
                <a:lnTo>
                  <a:pt x="1415541" y="15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2450" y="3716985"/>
            <a:ext cx="792480" cy="318135"/>
          </a:xfrm>
          <a:custGeom>
            <a:avLst/>
            <a:gdLst/>
            <a:ahLst/>
            <a:cxnLst/>
            <a:rect l="l" t="t" r="r" b="b"/>
            <a:pathLst>
              <a:path w="792479" h="318135">
                <a:moveTo>
                  <a:pt x="0" y="317804"/>
                </a:moveTo>
                <a:lnTo>
                  <a:pt x="792086" y="317804"/>
                </a:lnTo>
                <a:lnTo>
                  <a:pt x="792086" y="0"/>
                </a:lnTo>
                <a:lnTo>
                  <a:pt x="0" y="0"/>
                </a:lnTo>
                <a:lnTo>
                  <a:pt x="0" y="31780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1304163" y="1924810"/>
            <a:ext cx="6535674" cy="1839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C000"/>
                </a:solidFill>
              </a:rPr>
              <a:t>Esta parte explica o passo a passo para as ENTIDADES EXECUTORAS (Prefeituras)</a:t>
            </a:r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Se você é de uma escola, vá para o slide 18</a:t>
            </a:r>
            <a:endParaRPr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3899" y="9144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 após digitar o seu CPF e senha, aparecerá a tela abaixo.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Prefeitura Municipal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0"/>
            <a:ext cx="6148387" cy="35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5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304800"/>
            <a:ext cx="6324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Es</a:t>
            </a:r>
            <a:r>
              <a:rPr lang="pt-BR" sz="2400" spc="-5" dirty="0"/>
              <a:t>t</a:t>
            </a:r>
            <a:r>
              <a:rPr sz="2400" spc="-5" dirty="0"/>
              <a:t>a é a tela</a:t>
            </a:r>
            <a:r>
              <a:rPr sz="2400" spc="-40" dirty="0"/>
              <a:t> </a:t>
            </a:r>
            <a:r>
              <a:rPr sz="2400" spc="-5" dirty="0"/>
              <a:t>de </a:t>
            </a:r>
            <a:r>
              <a:rPr sz="2400" spc="-5" dirty="0" err="1"/>
              <a:t>acesso</a:t>
            </a:r>
            <a:r>
              <a:rPr sz="2400" spc="-5" dirty="0"/>
              <a:t> ao </a:t>
            </a:r>
            <a:r>
              <a:rPr sz="2400" spc="-10" dirty="0"/>
              <a:t>PDDEWeb</a:t>
            </a:r>
            <a:endParaRPr sz="2400" dirty="0"/>
          </a:p>
        </p:txBody>
      </p:sp>
      <p:sp>
        <p:nvSpPr>
          <p:cNvPr id="5" name="Retângulo 4"/>
          <p:cNvSpPr/>
          <p:nvPr/>
        </p:nvSpPr>
        <p:spPr>
          <a:xfrm>
            <a:off x="1184563" y="860138"/>
            <a:ext cx="765463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Acesse em: </a:t>
            </a:r>
            <a:r>
              <a:rPr lang="pt-BR" dirty="0">
                <a:hlinkClick r:id="rId2"/>
              </a:rPr>
              <a:t>https://www.gov.br/fnde/pt-br/acesso-a-informacao/acoes-e-programas/programas/pdde/sistemas</a:t>
            </a:r>
            <a:r>
              <a:rPr lang="pt-BR" dirty="0"/>
              <a:t> </a:t>
            </a:r>
            <a:endParaRPr lang="pt-BR" dirty="0">
              <a:solidFill>
                <a:srgbClr val="0070C0"/>
              </a:solidFill>
            </a:endParaRPr>
          </a:p>
          <a:p>
            <a:endParaRPr lang="pt-BR" dirty="0"/>
          </a:p>
          <a:p>
            <a:r>
              <a:rPr lang="pt-BR" dirty="0"/>
              <a:t>Clique em: “PDDEWeb”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Ou acesse diretamente pelo link: </a:t>
            </a:r>
            <a:r>
              <a:rPr lang="pt-BR" dirty="0">
                <a:hlinkClick r:id="rId3"/>
              </a:rPr>
              <a:t>https://www.fnde.gov.br/pdde/brasilcidadao.do?operation=login</a:t>
            </a:r>
            <a:endParaRPr lang="pt-BR" dirty="0"/>
          </a:p>
          <a:p>
            <a:endParaRPr lang="pt-BR" b="1" dirty="0"/>
          </a:p>
          <a:p>
            <a:r>
              <a:rPr lang="pt-BR" dirty="0"/>
              <a:t> </a:t>
            </a:r>
          </a:p>
        </p:txBody>
      </p:sp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285A772-FCE4-4172-A0F2-762479013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0" y="2120900"/>
            <a:ext cx="540004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295135" y="987086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Digite o CNPJ da Prefeitura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68" y="2060402"/>
            <a:ext cx="6519862" cy="36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5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71940" y="6858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Nesta tela ficará registrado o vínculo criado, conforme seleção realizada na tela anterior. 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Confirmar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25" y="2057400"/>
            <a:ext cx="6796087" cy="43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13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6" y="2594609"/>
            <a:ext cx="8331831" cy="35052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1765" y="609600"/>
            <a:ext cx="7826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abaixo.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É importante colocar os dados da pessoa da Prefeitura que orienta as escolas sobre o PDDE. Pode ser um(a) gestor(a) ou técnico(a). Estes dados são importantes para que o FNDE envie comunicados e boletins com orientações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seguida,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Salvar”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81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1765" y="609600"/>
            <a:ext cx="7826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seguida aparecerá a tela abaixo. Caso ela não apareça automaticamente, clique em “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Vizualizar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Dados da Entidade Executora (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EEx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)”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menu à esquerda.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realizar a adesão da Prefeitura basta confirmar os dados da Entidade Executora e clicar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Aderir ao Programa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”, conforme tela abaixo.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8501062" cy="36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0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972" y="407075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Ainda no item “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Vizualizar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Dados da Entidade Executora (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EEx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”, ao clicar na barra de rolagem à direita, poderá visualizar os dados do(a) dirigente e do(a) técnico(a) responsável.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seguida, aparecerá a relação de escolas com até 50 alunos que não cadastraram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A Prefeitura, ao fazer a adesão, automaticamente estará apta a receber os recursos para atender as escolas que constam nesta relação.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7315200" cy="36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32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5133" y="1882489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IMPORTANTE: </a:t>
            </a:r>
            <a:r>
              <a:rPr lang="pt-BR" sz="3600" b="1" dirty="0">
                <a:solidFill>
                  <a:schemeClr val="bg1"/>
                </a:solidFill>
              </a:rPr>
              <a:t>mantenha esses dados atualizados. Isso é fundamental para que o FNDE repasse os recursos para a conta certa e consiga entrar em contato com a escola ou Secretaria!</a:t>
            </a: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755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573" y="2636901"/>
            <a:ext cx="7489190" cy="537378"/>
          </a:xfrm>
          <a:custGeom>
            <a:avLst/>
            <a:gdLst/>
            <a:ahLst/>
            <a:cxnLst/>
            <a:rect l="l" t="t" r="r" b="b"/>
            <a:pathLst>
              <a:path w="7489190" h="360044">
                <a:moveTo>
                  <a:pt x="0" y="360045"/>
                </a:moveTo>
                <a:lnTo>
                  <a:pt x="7488808" y="360045"/>
                </a:lnTo>
                <a:lnTo>
                  <a:pt x="7488808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3634741"/>
            <a:ext cx="9143999" cy="3455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Ou envie um e-mail para: pdde@fnde.gov.br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788" y="915924"/>
            <a:ext cx="8581644" cy="2578608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3964" y="1223772"/>
            <a:ext cx="515112" cy="704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0964" y="1609344"/>
            <a:ext cx="2717291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8591" y="1609344"/>
            <a:ext cx="429767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4220" y="1950720"/>
            <a:ext cx="2430779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9015" y="1914144"/>
            <a:ext cx="429767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1845" y="1767839"/>
            <a:ext cx="2334133" cy="204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0922" y="1987550"/>
            <a:ext cx="2357755" cy="18415"/>
          </a:xfrm>
          <a:custGeom>
            <a:avLst/>
            <a:gdLst/>
            <a:ahLst/>
            <a:cxnLst/>
            <a:rect l="l" t="t" r="r" b="b"/>
            <a:pathLst>
              <a:path w="2357754" h="18414">
                <a:moveTo>
                  <a:pt x="0" y="18288"/>
                </a:moveTo>
                <a:lnTo>
                  <a:pt x="2357628" y="18288"/>
                </a:lnTo>
                <a:lnTo>
                  <a:pt x="2357628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1778" y="1978405"/>
            <a:ext cx="2376170" cy="36830"/>
          </a:xfrm>
          <a:custGeom>
            <a:avLst/>
            <a:gdLst/>
            <a:ahLst/>
            <a:cxnLst/>
            <a:rect l="l" t="t" r="r" b="b"/>
            <a:pathLst>
              <a:path w="2376170" h="36830">
                <a:moveTo>
                  <a:pt x="0" y="36576"/>
                </a:moveTo>
                <a:lnTo>
                  <a:pt x="2375916" y="36576"/>
                </a:lnTo>
                <a:lnTo>
                  <a:pt x="2375916" y="0"/>
                </a:lnTo>
                <a:lnTo>
                  <a:pt x="0" y="0"/>
                </a:lnTo>
                <a:lnTo>
                  <a:pt x="0" y="36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878963" y="2303145"/>
            <a:ext cx="3243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Acompanhe o site do</a:t>
            </a:r>
            <a:r>
              <a:rPr sz="2000" b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FNDE: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573" y="2636901"/>
            <a:ext cx="7489190" cy="461665"/>
          </a:xfrm>
          <a:prstGeom prst="rect">
            <a:avLst/>
          </a:prstGeom>
          <a:ln w="25400">
            <a:solidFill>
              <a:srgbClr val="88A3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1810"/>
              </a:lnSpc>
            </a:pPr>
            <a:r>
              <a:rPr lang="pt-BR" sz="1600" dirty="0">
                <a:latin typeface="Arial"/>
                <a:cs typeface="Arial"/>
                <a:hlinkClick r:id="rId9"/>
              </a:rPr>
              <a:t>https://www.gov.br/fnde/pt-br/acesso-a-informacao/acoes-e-programas/programas/pdde/atualizacao-cadastral</a:t>
            </a:r>
            <a:r>
              <a:rPr lang="pt-BR" sz="160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6363" y="3238775"/>
            <a:ext cx="2665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 ligue 0800 61 61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4163" y="1924810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PDDEWeb está com layout mais moderno e integrado com o sítio GOV.BR! </a:t>
            </a: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Assim o link automaticamente será direcionado ao site GOV.BR.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28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039685"/>
            <a:ext cx="6858000" cy="3760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162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 algn="ct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/>
              <a:t>Tela inicial do </a:t>
            </a:r>
            <a:r>
              <a:rPr sz="2400" spc="-10" dirty="0" err="1"/>
              <a:t>PDDEWeb</a:t>
            </a:r>
            <a:endParaRPr sz="2400" dirty="0"/>
          </a:p>
        </p:txBody>
      </p:sp>
      <p:sp>
        <p:nvSpPr>
          <p:cNvPr id="5" name="Retângulo 4"/>
          <p:cNvSpPr/>
          <p:nvPr/>
        </p:nvSpPr>
        <p:spPr>
          <a:xfrm>
            <a:off x="1184563" y="860138"/>
            <a:ext cx="7654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Ao clicar em PDDEWeb, aparecerá a tela abaixo.</a:t>
            </a:r>
          </a:p>
          <a:p>
            <a:r>
              <a:rPr lang="pt-BR" dirty="0"/>
              <a:t>Clique em: “Entrar com </a:t>
            </a:r>
            <a:r>
              <a:rPr lang="pt-BR" b="1" dirty="0"/>
              <a:t>gov.br</a:t>
            </a:r>
            <a:r>
              <a:rPr lang="pt-BR" dirty="0"/>
              <a:t>”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72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153400" cy="4062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491836" y="6858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 etapa de cadastro no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gov.br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é obrigatória para acessar o PDDEWeb.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você já tem cadastro no sítio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gov.br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vá para o slide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Caso não tenha, informe seu CPF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“Cadastrar”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tela abaixo:</a:t>
            </a:r>
          </a:p>
        </p:txBody>
      </p:sp>
    </p:spTree>
    <p:extLst>
      <p:ext uri="{BB962C8B-B14F-4D97-AF65-F5344CB8AC3E}">
        <p14:creationId xmlns:p14="http://schemas.microsoft.com/office/powerpoint/2010/main" val="76571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preencha os dados solicitados e clique em </a:t>
            </a:r>
            <a:r>
              <a:rPr lang="pt-BR" b="1" dirty="0"/>
              <a:t>“Continuar”</a:t>
            </a:r>
            <a:r>
              <a:rPr lang="pt-BR" dirty="0"/>
              <a:t>: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1981200"/>
            <a:ext cx="7826455" cy="3955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94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tela abaixo solicita a validação dos dados de cadastro. Responda as perguntas para ir para a tela </a:t>
            </a:r>
            <a:r>
              <a:rPr lang="pt-BR" b="1" dirty="0"/>
              <a:t>“Habilitar Cadastro”</a:t>
            </a:r>
            <a:r>
              <a:rPr lang="pt-BR" dirty="0"/>
              <a:t>: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543800" cy="388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89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1606</Words>
  <Application>Microsoft Office PowerPoint</Application>
  <PresentationFormat>Apresentação na tela (4:3)</PresentationFormat>
  <Paragraphs>120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Esta é a tela de acesso ao PDDEWeb</vt:lpstr>
      <vt:lpstr>Apresentação do PowerPoint</vt:lpstr>
      <vt:lpstr>Tela inicial do PDDEWeb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IMPORTANTE: atualize todas as informações corretamente, para que o FNDE possa  entrar em contato com a entidade sempre  que for preciso.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Acompanhe o site do FNDE: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RIBEIRO DE SOUSA GUERRA</dc:creator>
  <cp:lastModifiedBy>Luciana Virgilio De Souza</cp:lastModifiedBy>
  <cp:revision>81</cp:revision>
  <dcterms:created xsi:type="dcterms:W3CDTF">2020-02-12T13:55:21Z</dcterms:created>
  <dcterms:modified xsi:type="dcterms:W3CDTF">2023-02-28T11:05:34Z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2020-02-12T00:00:00Z</vt:filetime>
  </property>
</Properties>
</file>