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 Black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RobotoBlack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Bla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887a3255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887a3255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887a3255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887a3255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887a3255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887a3255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887a3255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887a3255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887a3255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887a3255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887a3255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887a3255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887a3255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887a3255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89a0c1e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89a0c1e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887a3255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887a3255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87a3255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87a3255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887a3255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887a3255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887a3255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887a3255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887a3255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887a3255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887a3255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887a3255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887a3255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887a3255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887a3255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887a3255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3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50"/>
            <a:ext cx="9058700" cy="50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25" y="381000"/>
            <a:ext cx="901262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DOAÇÃO DE MATERIAL PERMANENTE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Todo material permanente adquirido com recursos públicos ou doado para o Estado deverá ser patrimoniado;  O registro das etiquetas patrimoniais deverá estar em ordem, pois o controle dos bens é de responsabilidade da Diretoria de Ensino;  Para a ordem do inventário, o controle e a guarda do mesmo é de responsabilidade da Unidade Escolar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Para doação de bens móveis, atender a Resolução SE-45 de 18/4/2012, publicada em DOE de 19/04/2012, retificada em 24/04/2012 que "Dispõe sobre delegação de competência para autorizar recebimento de doações de bens móveis, e dá providências correlatas". A utilização da verba recebida pelo Governo Federal (PDDE e outras) é de competência da FDE no Departamento de Relações com a APM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VERIFICAR MANUAL NO MENU DÚVIDAS DONWLOAD (SISTEMA GEMAT)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00" y="-403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4288925" y="2410500"/>
            <a:ext cx="421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Roboto Black"/>
                <a:ea typeface="Roboto Black"/>
                <a:cs typeface="Roboto Black"/>
                <a:sym typeface="Roboto Black"/>
              </a:rPr>
              <a:t>JUNTAMENTE COM NÚMERO DO CADMAT, DOS ITENS ADQUIRIDOS</a:t>
            </a:r>
            <a:endParaRPr sz="9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