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658c8d9d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658c8d9d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658c8d9d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658c8d9d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658c8d9d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658c8d9d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658c8d9d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658c8d9d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658c8d9d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658c8d9d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658c8d9d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658c8d9d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658c8d9d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658c8d9d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658c8d9d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658c8d9d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58c8d9d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658c8d9d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658c8d9de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658c8d9d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658c8d9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658c8d9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658c8d9d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658c8d9d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658c8d9d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658c8d9d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88cb692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188cb692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658c8d9d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658c8d9d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658c8d9d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658c8d9d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658c8d9d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658c8d9d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658c8d9d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658c8d9d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658c8d9d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658c8d9d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658c8d9d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658c8d9d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658c8d9d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658c8d9d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00" y="137050"/>
            <a:ext cx="797627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122825" y="445025"/>
            <a:ext cx="8709600" cy="5727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 </a:t>
            </a:r>
            <a:r>
              <a:rPr lang="pt-BR" sz="1700" u="sng">
                <a:solidFill>
                  <a:schemeClr val="dk2"/>
                </a:solidFill>
              </a:rPr>
              <a:t>MATERIAL EXCEDENTE E/OU INSERVÍVEL</a:t>
            </a:r>
            <a:endParaRPr u="sng"/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 </a:t>
            </a:r>
            <a:r>
              <a:rPr lang="pt-BR"/>
              <a:t>Considera-se material excedente, aquele que não tenha utilidade na Unidade Administrativa ou de Despesa que o detém, conforme disposto no Artigo 2º do Decreto nº 50.179/68, de 07 de agosto de 1968. O material excedente que não tiver aproveitamento na unidade poderá ser remanejado para outras unidades, observando a legislação (interna). Bem como divulgação no SIAFEM/COMUNICA para eventual transferência para outras Secretarias do Estado de São Paulo (ver Decreto nº 64.187/2019, artigo 82, inciso 6º).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  CLASSIFICAÇÃO DO MATERIAL EXCEDENTE Para o arrolamento do material excedente, será observada a classificação prevista no Decreto nº 50.179/68, em especial o disposto em seu Artigo 5º, ou seja, em bom, regular, mau ou sucata.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verificar Manual no menu Dúvidas donwload (sistema Gemat) MANUAL PARA ARROLAR MATERIAL EXCEDENTE E/OU INSERVÍVEL 2021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