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88ae3c97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188ae3c97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88ae3c97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88ae3c97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88ae3c97a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88ae3c97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88ae3c97a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88ae3c97a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88ae3c97a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88ae3c97a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225" y="38375"/>
            <a:ext cx="8659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350" y="-130500"/>
            <a:ext cx="9010650" cy="52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