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359" r:id="rId3"/>
    <p:sldId id="323" r:id="rId4"/>
    <p:sldId id="322" r:id="rId5"/>
    <p:sldId id="368" r:id="rId6"/>
    <p:sldId id="369" r:id="rId7"/>
    <p:sldId id="32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1DBEB2-F9F7-49F3-B101-B81EBD8D9CE7}">
  <a:tblStyle styleId="{4E1DBEB2-F9F7-49F3-B101-B81EBD8D9C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b9b7101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b9b7101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46b7e2ea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046b7e2ea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25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46b7e2ea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1046b7e2ea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87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46b7e2ea2_8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1046b7e2ea2_8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78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46b7e2ea2_8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1046b7e2ea2_8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20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46b7e2ea2_8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1046b7e2ea2_8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44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104a53a3df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5" name="Google Shape;935;g104a53a3df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rot="10800000">
            <a:off x="-505307" y="129797"/>
            <a:ext cx="983100" cy="983100"/>
          </a:xfrm>
          <a:prstGeom prst="ellipse">
            <a:avLst/>
          </a:prstGeom>
          <a:solidFill>
            <a:srgbClr val="16537E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576070" y="170738"/>
            <a:ext cx="6210300" cy="1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None/>
              <a:defRPr sz="2100" b="1">
                <a:solidFill>
                  <a:srgbClr val="4D4D4D"/>
                </a:solidFill>
              </a:defRPr>
            </a:lvl9pPr>
          </a:lstStyle>
          <a:p>
            <a:endParaRPr/>
          </a:p>
        </p:txBody>
      </p:sp>
      <p:grpSp>
        <p:nvGrpSpPr>
          <p:cNvPr id="53" name="Google Shape;53;p13"/>
          <p:cNvGrpSpPr/>
          <p:nvPr/>
        </p:nvGrpSpPr>
        <p:grpSpPr>
          <a:xfrm>
            <a:off x="7358020" y="330329"/>
            <a:ext cx="1328008" cy="316507"/>
            <a:chOff x="9810694" y="553799"/>
            <a:chExt cx="1770677" cy="422009"/>
          </a:xfrm>
        </p:grpSpPr>
        <p:sp>
          <p:nvSpPr>
            <p:cNvPr id="54" name="Google Shape;54;p13"/>
            <p:cNvSpPr/>
            <p:nvPr/>
          </p:nvSpPr>
          <p:spPr>
            <a:xfrm>
              <a:off x="10465979" y="737850"/>
              <a:ext cx="124554" cy="147794"/>
            </a:xfrm>
            <a:custGeom>
              <a:avLst/>
              <a:gdLst/>
              <a:ahLst/>
              <a:cxnLst/>
              <a:rect l="l" t="t" r="r" b="b"/>
              <a:pathLst>
                <a:path w="3639" h="4318" extrusionOk="0">
                  <a:moveTo>
                    <a:pt x="1412" y="0"/>
                  </a:moveTo>
                  <a:lnTo>
                    <a:pt x="815" y="217"/>
                  </a:lnTo>
                  <a:lnTo>
                    <a:pt x="408" y="570"/>
                  </a:lnTo>
                  <a:lnTo>
                    <a:pt x="190" y="1059"/>
                  </a:lnTo>
                  <a:lnTo>
                    <a:pt x="163" y="1358"/>
                  </a:lnTo>
                  <a:lnTo>
                    <a:pt x="190" y="1657"/>
                  </a:lnTo>
                  <a:lnTo>
                    <a:pt x="408" y="2091"/>
                  </a:lnTo>
                  <a:lnTo>
                    <a:pt x="1114" y="2526"/>
                  </a:lnTo>
                  <a:lnTo>
                    <a:pt x="1765" y="2689"/>
                  </a:lnTo>
                  <a:lnTo>
                    <a:pt x="2145" y="2770"/>
                  </a:lnTo>
                  <a:lnTo>
                    <a:pt x="2444" y="2960"/>
                  </a:lnTo>
                  <a:lnTo>
                    <a:pt x="2471" y="3096"/>
                  </a:lnTo>
                  <a:lnTo>
                    <a:pt x="2444" y="3204"/>
                  </a:lnTo>
                  <a:lnTo>
                    <a:pt x="2200" y="3340"/>
                  </a:lnTo>
                  <a:lnTo>
                    <a:pt x="2010" y="3367"/>
                  </a:lnTo>
                  <a:lnTo>
                    <a:pt x="1630" y="3340"/>
                  </a:lnTo>
                  <a:lnTo>
                    <a:pt x="951" y="3069"/>
                  </a:lnTo>
                  <a:lnTo>
                    <a:pt x="652" y="2851"/>
                  </a:lnTo>
                  <a:lnTo>
                    <a:pt x="0" y="3639"/>
                  </a:lnTo>
                  <a:lnTo>
                    <a:pt x="408" y="3938"/>
                  </a:lnTo>
                  <a:lnTo>
                    <a:pt x="1412" y="4291"/>
                  </a:lnTo>
                  <a:lnTo>
                    <a:pt x="1955" y="4318"/>
                  </a:lnTo>
                  <a:lnTo>
                    <a:pt x="2308" y="4291"/>
                  </a:lnTo>
                  <a:lnTo>
                    <a:pt x="2933" y="4101"/>
                  </a:lnTo>
                  <a:lnTo>
                    <a:pt x="3367" y="3748"/>
                  </a:lnTo>
                  <a:lnTo>
                    <a:pt x="3612" y="3232"/>
                  </a:lnTo>
                  <a:lnTo>
                    <a:pt x="3639" y="2906"/>
                  </a:lnTo>
                  <a:lnTo>
                    <a:pt x="3612" y="2634"/>
                  </a:lnTo>
                  <a:lnTo>
                    <a:pt x="3395" y="2200"/>
                  </a:lnTo>
                  <a:lnTo>
                    <a:pt x="2743" y="1792"/>
                  </a:lnTo>
                  <a:lnTo>
                    <a:pt x="2064" y="1629"/>
                  </a:lnTo>
                  <a:lnTo>
                    <a:pt x="1684" y="1521"/>
                  </a:lnTo>
                  <a:lnTo>
                    <a:pt x="1358" y="1358"/>
                  </a:lnTo>
                  <a:lnTo>
                    <a:pt x="1358" y="1222"/>
                  </a:lnTo>
                  <a:lnTo>
                    <a:pt x="1358" y="1114"/>
                  </a:lnTo>
                  <a:lnTo>
                    <a:pt x="1575" y="951"/>
                  </a:lnTo>
                  <a:lnTo>
                    <a:pt x="2037" y="951"/>
                  </a:lnTo>
                  <a:lnTo>
                    <a:pt x="2634" y="1168"/>
                  </a:lnTo>
                  <a:lnTo>
                    <a:pt x="2960" y="1358"/>
                  </a:lnTo>
                  <a:lnTo>
                    <a:pt x="3530" y="543"/>
                  </a:lnTo>
                  <a:lnTo>
                    <a:pt x="3177" y="272"/>
                  </a:lnTo>
                  <a:lnTo>
                    <a:pt x="2308" y="27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10621209" y="692290"/>
              <a:ext cx="88307" cy="36281"/>
            </a:xfrm>
            <a:custGeom>
              <a:avLst/>
              <a:gdLst/>
              <a:ahLst/>
              <a:cxnLst/>
              <a:rect l="l" t="t" r="r" b="b"/>
              <a:pathLst>
                <a:path w="2580" h="1060" extrusionOk="0">
                  <a:moveTo>
                    <a:pt x="2037" y="1"/>
                  </a:moveTo>
                  <a:lnTo>
                    <a:pt x="1982" y="109"/>
                  </a:lnTo>
                  <a:lnTo>
                    <a:pt x="1847" y="272"/>
                  </a:lnTo>
                  <a:lnTo>
                    <a:pt x="1738" y="272"/>
                  </a:lnTo>
                  <a:lnTo>
                    <a:pt x="1304" y="164"/>
                  </a:lnTo>
                  <a:lnTo>
                    <a:pt x="760" y="28"/>
                  </a:lnTo>
                  <a:lnTo>
                    <a:pt x="597" y="55"/>
                  </a:lnTo>
                  <a:lnTo>
                    <a:pt x="380" y="164"/>
                  </a:lnTo>
                  <a:lnTo>
                    <a:pt x="109" y="517"/>
                  </a:lnTo>
                  <a:lnTo>
                    <a:pt x="0" y="924"/>
                  </a:lnTo>
                  <a:lnTo>
                    <a:pt x="543" y="1060"/>
                  </a:lnTo>
                  <a:lnTo>
                    <a:pt x="597" y="924"/>
                  </a:lnTo>
                  <a:lnTo>
                    <a:pt x="733" y="788"/>
                  </a:lnTo>
                  <a:lnTo>
                    <a:pt x="869" y="788"/>
                  </a:lnTo>
                  <a:lnTo>
                    <a:pt x="1276" y="897"/>
                  </a:lnTo>
                  <a:lnTo>
                    <a:pt x="1847" y="1032"/>
                  </a:lnTo>
                  <a:lnTo>
                    <a:pt x="1982" y="1005"/>
                  </a:lnTo>
                  <a:lnTo>
                    <a:pt x="2227" y="897"/>
                  </a:lnTo>
                  <a:lnTo>
                    <a:pt x="2471" y="544"/>
                  </a:lnTo>
                  <a:lnTo>
                    <a:pt x="2580" y="136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0585885" y="737850"/>
              <a:ext cx="160801" cy="145022"/>
            </a:xfrm>
            <a:custGeom>
              <a:avLst/>
              <a:gdLst/>
              <a:ahLst/>
              <a:cxnLst/>
              <a:rect l="l" t="t" r="r" b="b"/>
              <a:pathLst>
                <a:path w="4698" h="4237" extrusionOk="0">
                  <a:moveTo>
                    <a:pt x="2308" y="1385"/>
                  </a:moveTo>
                  <a:lnTo>
                    <a:pt x="2770" y="2580"/>
                  </a:lnTo>
                  <a:lnTo>
                    <a:pt x="1820" y="2580"/>
                  </a:lnTo>
                  <a:lnTo>
                    <a:pt x="2308" y="1385"/>
                  </a:lnTo>
                  <a:close/>
                  <a:moveTo>
                    <a:pt x="1765" y="0"/>
                  </a:moveTo>
                  <a:lnTo>
                    <a:pt x="0" y="4236"/>
                  </a:lnTo>
                  <a:lnTo>
                    <a:pt x="1222" y="4236"/>
                  </a:lnTo>
                  <a:lnTo>
                    <a:pt x="1521" y="3476"/>
                  </a:lnTo>
                  <a:lnTo>
                    <a:pt x="3150" y="3476"/>
                  </a:lnTo>
                  <a:lnTo>
                    <a:pt x="3449" y="4236"/>
                  </a:lnTo>
                  <a:lnTo>
                    <a:pt x="4698" y="4236"/>
                  </a:lnTo>
                  <a:lnTo>
                    <a:pt x="2906" y="27"/>
                  </a:lnTo>
                  <a:lnTo>
                    <a:pt x="1765" y="27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0731804" y="736925"/>
              <a:ext cx="154332" cy="148718"/>
            </a:xfrm>
            <a:custGeom>
              <a:avLst/>
              <a:gdLst/>
              <a:ahLst/>
              <a:cxnLst/>
              <a:rect l="l" t="t" r="r" b="b"/>
              <a:pathLst>
                <a:path w="4509" h="4345" extrusionOk="0">
                  <a:moveTo>
                    <a:pt x="2254" y="1032"/>
                  </a:moveTo>
                  <a:lnTo>
                    <a:pt x="2472" y="1059"/>
                  </a:lnTo>
                  <a:lnTo>
                    <a:pt x="2879" y="1222"/>
                  </a:lnTo>
                  <a:lnTo>
                    <a:pt x="3150" y="1521"/>
                  </a:lnTo>
                  <a:lnTo>
                    <a:pt x="3313" y="1928"/>
                  </a:lnTo>
                  <a:lnTo>
                    <a:pt x="3341" y="2172"/>
                  </a:lnTo>
                  <a:lnTo>
                    <a:pt x="3313" y="2390"/>
                  </a:lnTo>
                  <a:lnTo>
                    <a:pt x="3150" y="2797"/>
                  </a:lnTo>
                  <a:lnTo>
                    <a:pt x="2879" y="3096"/>
                  </a:lnTo>
                  <a:lnTo>
                    <a:pt x="2499" y="3259"/>
                  </a:lnTo>
                  <a:lnTo>
                    <a:pt x="2282" y="3286"/>
                  </a:lnTo>
                  <a:lnTo>
                    <a:pt x="2037" y="3259"/>
                  </a:lnTo>
                  <a:lnTo>
                    <a:pt x="1630" y="3096"/>
                  </a:lnTo>
                  <a:lnTo>
                    <a:pt x="1358" y="2770"/>
                  </a:lnTo>
                  <a:lnTo>
                    <a:pt x="1195" y="2363"/>
                  </a:lnTo>
                  <a:lnTo>
                    <a:pt x="1195" y="2172"/>
                  </a:lnTo>
                  <a:lnTo>
                    <a:pt x="1195" y="1928"/>
                  </a:lnTo>
                  <a:lnTo>
                    <a:pt x="1358" y="1521"/>
                  </a:lnTo>
                  <a:lnTo>
                    <a:pt x="1630" y="1222"/>
                  </a:lnTo>
                  <a:lnTo>
                    <a:pt x="2010" y="1059"/>
                  </a:lnTo>
                  <a:lnTo>
                    <a:pt x="2254" y="1032"/>
                  </a:lnTo>
                  <a:close/>
                  <a:moveTo>
                    <a:pt x="2282" y="0"/>
                  </a:moveTo>
                  <a:lnTo>
                    <a:pt x="1793" y="27"/>
                  </a:lnTo>
                  <a:lnTo>
                    <a:pt x="978" y="353"/>
                  </a:lnTo>
                  <a:lnTo>
                    <a:pt x="381" y="950"/>
                  </a:lnTo>
                  <a:lnTo>
                    <a:pt x="28" y="1711"/>
                  </a:lnTo>
                  <a:lnTo>
                    <a:pt x="1" y="2172"/>
                  </a:lnTo>
                  <a:lnTo>
                    <a:pt x="28" y="2607"/>
                  </a:lnTo>
                  <a:lnTo>
                    <a:pt x="354" y="3367"/>
                  </a:lnTo>
                  <a:lnTo>
                    <a:pt x="951" y="3965"/>
                  </a:lnTo>
                  <a:lnTo>
                    <a:pt x="1766" y="4290"/>
                  </a:lnTo>
                  <a:lnTo>
                    <a:pt x="2254" y="4345"/>
                  </a:lnTo>
                  <a:lnTo>
                    <a:pt x="2716" y="4290"/>
                  </a:lnTo>
                  <a:lnTo>
                    <a:pt x="3531" y="3965"/>
                  </a:lnTo>
                  <a:lnTo>
                    <a:pt x="4155" y="3367"/>
                  </a:lnTo>
                  <a:lnTo>
                    <a:pt x="4481" y="2607"/>
                  </a:lnTo>
                  <a:lnTo>
                    <a:pt x="4508" y="2172"/>
                  </a:lnTo>
                  <a:lnTo>
                    <a:pt x="4481" y="1711"/>
                  </a:lnTo>
                  <a:lnTo>
                    <a:pt x="4155" y="923"/>
                  </a:lnTo>
                  <a:lnTo>
                    <a:pt x="3558" y="353"/>
                  </a:lnTo>
                  <a:lnTo>
                    <a:pt x="2743" y="27"/>
                  </a:lnTo>
                  <a:lnTo>
                    <a:pt x="22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926055" y="737850"/>
              <a:ext cx="120857" cy="143174"/>
            </a:xfrm>
            <a:custGeom>
              <a:avLst/>
              <a:gdLst/>
              <a:ahLst/>
              <a:cxnLst/>
              <a:rect l="l" t="t" r="r" b="b"/>
              <a:pathLst>
                <a:path w="3531" h="4183" extrusionOk="0">
                  <a:moveTo>
                    <a:pt x="1684" y="978"/>
                  </a:moveTo>
                  <a:lnTo>
                    <a:pt x="2010" y="1005"/>
                  </a:lnTo>
                  <a:lnTo>
                    <a:pt x="2336" y="1276"/>
                  </a:lnTo>
                  <a:lnTo>
                    <a:pt x="2363" y="1521"/>
                  </a:lnTo>
                  <a:lnTo>
                    <a:pt x="2336" y="1765"/>
                  </a:lnTo>
                  <a:lnTo>
                    <a:pt x="1983" y="2037"/>
                  </a:lnTo>
                  <a:lnTo>
                    <a:pt x="1684" y="2064"/>
                  </a:lnTo>
                  <a:lnTo>
                    <a:pt x="1684" y="2091"/>
                  </a:lnTo>
                  <a:lnTo>
                    <a:pt x="1141" y="2091"/>
                  </a:lnTo>
                  <a:lnTo>
                    <a:pt x="1141" y="978"/>
                  </a:lnTo>
                  <a:close/>
                  <a:moveTo>
                    <a:pt x="1" y="0"/>
                  </a:moveTo>
                  <a:lnTo>
                    <a:pt x="1" y="4182"/>
                  </a:lnTo>
                  <a:lnTo>
                    <a:pt x="1141" y="4182"/>
                  </a:lnTo>
                  <a:lnTo>
                    <a:pt x="1141" y="2960"/>
                  </a:lnTo>
                  <a:lnTo>
                    <a:pt x="1739" y="2960"/>
                  </a:lnTo>
                  <a:lnTo>
                    <a:pt x="2119" y="2933"/>
                  </a:lnTo>
                  <a:lnTo>
                    <a:pt x="2771" y="2743"/>
                  </a:lnTo>
                  <a:lnTo>
                    <a:pt x="3232" y="2363"/>
                  </a:lnTo>
                  <a:lnTo>
                    <a:pt x="3504" y="1820"/>
                  </a:lnTo>
                  <a:lnTo>
                    <a:pt x="3531" y="1467"/>
                  </a:lnTo>
                  <a:lnTo>
                    <a:pt x="3504" y="1114"/>
                  </a:lnTo>
                  <a:lnTo>
                    <a:pt x="3259" y="570"/>
                  </a:lnTo>
                  <a:lnTo>
                    <a:pt x="2798" y="217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1020870" y="737850"/>
              <a:ext cx="161759" cy="144098"/>
            </a:xfrm>
            <a:custGeom>
              <a:avLst/>
              <a:gdLst/>
              <a:ahLst/>
              <a:cxnLst/>
              <a:rect l="l" t="t" r="r" b="b"/>
              <a:pathLst>
                <a:path w="4726" h="4210" extrusionOk="0">
                  <a:moveTo>
                    <a:pt x="2363" y="1385"/>
                  </a:moveTo>
                  <a:lnTo>
                    <a:pt x="2825" y="2580"/>
                  </a:lnTo>
                  <a:lnTo>
                    <a:pt x="1874" y="2580"/>
                  </a:lnTo>
                  <a:lnTo>
                    <a:pt x="2363" y="1385"/>
                  </a:lnTo>
                  <a:close/>
                  <a:moveTo>
                    <a:pt x="1820" y="0"/>
                  </a:moveTo>
                  <a:lnTo>
                    <a:pt x="1" y="4209"/>
                  </a:lnTo>
                  <a:lnTo>
                    <a:pt x="1223" y="4209"/>
                  </a:lnTo>
                  <a:lnTo>
                    <a:pt x="1521" y="3449"/>
                  </a:lnTo>
                  <a:lnTo>
                    <a:pt x="3151" y="3449"/>
                  </a:lnTo>
                  <a:lnTo>
                    <a:pt x="3476" y="4209"/>
                  </a:lnTo>
                  <a:lnTo>
                    <a:pt x="4726" y="4209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1173328" y="737850"/>
              <a:ext cx="134788" cy="145022"/>
            </a:xfrm>
            <a:custGeom>
              <a:avLst/>
              <a:gdLst/>
              <a:ahLst/>
              <a:cxnLst/>
              <a:rect l="l" t="t" r="r" b="b"/>
              <a:pathLst>
                <a:path w="3938" h="4237" extrusionOk="0">
                  <a:moveTo>
                    <a:pt x="0" y="0"/>
                  </a:moveTo>
                  <a:lnTo>
                    <a:pt x="0" y="2336"/>
                  </a:lnTo>
                  <a:lnTo>
                    <a:pt x="27" y="2797"/>
                  </a:lnTo>
                  <a:lnTo>
                    <a:pt x="299" y="3530"/>
                  </a:lnTo>
                  <a:lnTo>
                    <a:pt x="815" y="4019"/>
                  </a:lnTo>
                  <a:lnTo>
                    <a:pt x="1548" y="4236"/>
                  </a:lnTo>
                  <a:lnTo>
                    <a:pt x="1982" y="4236"/>
                  </a:lnTo>
                  <a:lnTo>
                    <a:pt x="2390" y="4209"/>
                  </a:lnTo>
                  <a:lnTo>
                    <a:pt x="3123" y="3992"/>
                  </a:lnTo>
                  <a:lnTo>
                    <a:pt x="3639" y="3530"/>
                  </a:lnTo>
                  <a:lnTo>
                    <a:pt x="3910" y="2797"/>
                  </a:lnTo>
                  <a:lnTo>
                    <a:pt x="3937" y="2308"/>
                  </a:lnTo>
                  <a:lnTo>
                    <a:pt x="3937" y="0"/>
                  </a:lnTo>
                  <a:lnTo>
                    <a:pt x="2743" y="0"/>
                  </a:lnTo>
                  <a:lnTo>
                    <a:pt x="2743" y="2363"/>
                  </a:lnTo>
                  <a:lnTo>
                    <a:pt x="2743" y="2580"/>
                  </a:lnTo>
                  <a:lnTo>
                    <a:pt x="2634" y="2906"/>
                  </a:lnTo>
                  <a:lnTo>
                    <a:pt x="2308" y="3177"/>
                  </a:lnTo>
                  <a:lnTo>
                    <a:pt x="1982" y="3204"/>
                  </a:lnTo>
                  <a:lnTo>
                    <a:pt x="1792" y="3204"/>
                  </a:lnTo>
                  <a:lnTo>
                    <a:pt x="1521" y="3096"/>
                  </a:lnTo>
                  <a:lnTo>
                    <a:pt x="1303" y="2879"/>
                  </a:lnTo>
                  <a:lnTo>
                    <a:pt x="1195" y="2553"/>
                  </a:lnTo>
                  <a:lnTo>
                    <a:pt x="1195" y="2336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1316440" y="737850"/>
              <a:ext cx="108775" cy="144098"/>
            </a:xfrm>
            <a:custGeom>
              <a:avLst/>
              <a:gdLst/>
              <a:ahLst/>
              <a:cxnLst/>
              <a:rect l="l" t="t" r="r" b="b"/>
              <a:pathLst>
                <a:path w="3178" h="4210" extrusionOk="0">
                  <a:moveTo>
                    <a:pt x="1" y="0"/>
                  </a:moveTo>
                  <a:lnTo>
                    <a:pt x="1" y="4209"/>
                  </a:lnTo>
                  <a:lnTo>
                    <a:pt x="3178" y="4209"/>
                  </a:lnTo>
                  <a:lnTo>
                    <a:pt x="3178" y="3177"/>
                  </a:lnTo>
                  <a:lnTo>
                    <a:pt x="1141" y="3177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1427069" y="734119"/>
              <a:ext cx="154298" cy="148753"/>
            </a:xfrm>
            <a:custGeom>
              <a:avLst/>
              <a:gdLst/>
              <a:ahLst/>
              <a:cxnLst/>
              <a:rect l="l" t="t" r="r" b="b"/>
              <a:pathLst>
                <a:path w="4508" h="4346" extrusionOk="0">
                  <a:moveTo>
                    <a:pt x="2471" y="1060"/>
                  </a:moveTo>
                  <a:lnTo>
                    <a:pt x="2852" y="1250"/>
                  </a:lnTo>
                  <a:lnTo>
                    <a:pt x="3150" y="1576"/>
                  </a:lnTo>
                  <a:lnTo>
                    <a:pt x="3286" y="1983"/>
                  </a:lnTo>
                  <a:lnTo>
                    <a:pt x="3313" y="2200"/>
                  </a:lnTo>
                  <a:lnTo>
                    <a:pt x="3313" y="2445"/>
                  </a:lnTo>
                  <a:lnTo>
                    <a:pt x="3150" y="2825"/>
                  </a:lnTo>
                  <a:lnTo>
                    <a:pt x="2879" y="3123"/>
                  </a:lnTo>
                  <a:lnTo>
                    <a:pt x="2499" y="3286"/>
                  </a:lnTo>
                  <a:lnTo>
                    <a:pt x="2037" y="3286"/>
                  </a:lnTo>
                  <a:lnTo>
                    <a:pt x="1630" y="3096"/>
                  </a:lnTo>
                  <a:lnTo>
                    <a:pt x="1331" y="2798"/>
                  </a:lnTo>
                  <a:lnTo>
                    <a:pt x="1195" y="2390"/>
                  </a:lnTo>
                  <a:lnTo>
                    <a:pt x="1168" y="2173"/>
                  </a:lnTo>
                  <a:lnTo>
                    <a:pt x="1195" y="1956"/>
                  </a:lnTo>
                  <a:lnTo>
                    <a:pt x="1331" y="1548"/>
                  </a:lnTo>
                  <a:lnTo>
                    <a:pt x="1602" y="1250"/>
                  </a:lnTo>
                  <a:lnTo>
                    <a:pt x="1983" y="1060"/>
                  </a:lnTo>
                  <a:close/>
                  <a:moveTo>
                    <a:pt x="2254" y="1"/>
                  </a:moveTo>
                  <a:lnTo>
                    <a:pt x="1793" y="28"/>
                  </a:lnTo>
                  <a:lnTo>
                    <a:pt x="978" y="354"/>
                  </a:lnTo>
                  <a:lnTo>
                    <a:pt x="353" y="951"/>
                  </a:lnTo>
                  <a:lnTo>
                    <a:pt x="27" y="1766"/>
                  </a:lnTo>
                  <a:lnTo>
                    <a:pt x="0" y="2200"/>
                  </a:lnTo>
                  <a:lnTo>
                    <a:pt x="27" y="2662"/>
                  </a:lnTo>
                  <a:lnTo>
                    <a:pt x="353" y="3449"/>
                  </a:lnTo>
                  <a:lnTo>
                    <a:pt x="951" y="4019"/>
                  </a:lnTo>
                  <a:lnTo>
                    <a:pt x="1765" y="4318"/>
                  </a:lnTo>
                  <a:lnTo>
                    <a:pt x="2227" y="4345"/>
                  </a:lnTo>
                  <a:lnTo>
                    <a:pt x="2689" y="4318"/>
                  </a:lnTo>
                  <a:lnTo>
                    <a:pt x="3530" y="3992"/>
                  </a:lnTo>
                  <a:lnTo>
                    <a:pt x="4128" y="3395"/>
                  </a:lnTo>
                  <a:lnTo>
                    <a:pt x="4481" y="2607"/>
                  </a:lnTo>
                  <a:lnTo>
                    <a:pt x="4508" y="2173"/>
                  </a:lnTo>
                  <a:lnTo>
                    <a:pt x="4481" y="1711"/>
                  </a:lnTo>
                  <a:lnTo>
                    <a:pt x="4155" y="951"/>
                  </a:lnTo>
                  <a:lnTo>
                    <a:pt x="3558" y="354"/>
                  </a:lnTo>
                  <a:lnTo>
                    <a:pt x="2743" y="28"/>
                  </a:lnTo>
                  <a:lnTo>
                    <a:pt x="22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0925131" y="566806"/>
              <a:ext cx="248218" cy="124588"/>
            </a:xfrm>
            <a:custGeom>
              <a:avLst/>
              <a:gdLst/>
              <a:ahLst/>
              <a:cxnLst/>
              <a:rect l="l" t="t" r="r" b="b"/>
              <a:pathLst>
                <a:path w="7252" h="3640" extrusionOk="0">
                  <a:moveTo>
                    <a:pt x="6979" y="435"/>
                  </a:moveTo>
                  <a:lnTo>
                    <a:pt x="6762" y="652"/>
                  </a:lnTo>
                  <a:lnTo>
                    <a:pt x="6192" y="951"/>
                  </a:lnTo>
                  <a:lnTo>
                    <a:pt x="5187" y="1196"/>
                  </a:lnTo>
                  <a:lnTo>
                    <a:pt x="4481" y="1223"/>
                  </a:lnTo>
                  <a:lnTo>
                    <a:pt x="3694" y="1250"/>
                  </a:lnTo>
                  <a:lnTo>
                    <a:pt x="2933" y="1304"/>
                  </a:lnTo>
                  <a:lnTo>
                    <a:pt x="2227" y="1358"/>
                  </a:lnTo>
                  <a:lnTo>
                    <a:pt x="1223" y="1603"/>
                  </a:lnTo>
                  <a:lnTo>
                    <a:pt x="652" y="1902"/>
                  </a:lnTo>
                  <a:lnTo>
                    <a:pt x="435" y="2119"/>
                  </a:lnTo>
                  <a:lnTo>
                    <a:pt x="272" y="2309"/>
                  </a:lnTo>
                  <a:lnTo>
                    <a:pt x="136" y="2553"/>
                  </a:lnTo>
                  <a:lnTo>
                    <a:pt x="1" y="2906"/>
                  </a:lnTo>
                  <a:lnTo>
                    <a:pt x="1" y="3259"/>
                  </a:lnTo>
                  <a:lnTo>
                    <a:pt x="1" y="3639"/>
                  </a:lnTo>
                  <a:lnTo>
                    <a:pt x="1" y="3286"/>
                  </a:lnTo>
                  <a:lnTo>
                    <a:pt x="136" y="2933"/>
                  </a:lnTo>
                  <a:lnTo>
                    <a:pt x="245" y="2662"/>
                  </a:lnTo>
                  <a:lnTo>
                    <a:pt x="435" y="2472"/>
                  </a:lnTo>
                  <a:lnTo>
                    <a:pt x="652" y="2255"/>
                  </a:lnTo>
                  <a:lnTo>
                    <a:pt x="1223" y="1956"/>
                  </a:lnTo>
                  <a:lnTo>
                    <a:pt x="2227" y="1711"/>
                  </a:lnTo>
                  <a:lnTo>
                    <a:pt x="2933" y="1657"/>
                  </a:lnTo>
                  <a:lnTo>
                    <a:pt x="3694" y="1630"/>
                  </a:lnTo>
                  <a:lnTo>
                    <a:pt x="4481" y="1603"/>
                  </a:lnTo>
                  <a:lnTo>
                    <a:pt x="5187" y="1549"/>
                  </a:lnTo>
                  <a:lnTo>
                    <a:pt x="6192" y="1331"/>
                  </a:lnTo>
                  <a:lnTo>
                    <a:pt x="6762" y="1033"/>
                  </a:lnTo>
                  <a:lnTo>
                    <a:pt x="6979" y="815"/>
                  </a:lnTo>
                  <a:lnTo>
                    <a:pt x="7142" y="625"/>
                  </a:lnTo>
                  <a:lnTo>
                    <a:pt x="7251" y="381"/>
                  </a:lnTo>
                  <a:lnTo>
                    <a:pt x="7251" y="1"/>
                  </a:lnTo>
                  <a:lnTo>
                    <a:pt x="7142" y="245"/>
                  </a:lnTo>
                  <a:lnTo>
                    <a:pt x="6979" y="435"/>
                  </a:lnTo>
                  <a:close/>
                </a:path>
              </a:pathLst>
            </a:custGeom>
            <a:solidFill>
              <a:srgbClr val="B7B1A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0925131" y="592854"/>
              <a:ext cx="248218" cy="123630"/>
            </a:xfrm>
            <a:custGeom>
              <a:avLst/>
              <a:gdLst/>
              <a:ahLst/>
              <a:cxnLst/>
              <a:rect l="l" t="t" r="r" b="b"/>
              <a:pathLst>
                <a:path w="7252" h="3612" extrusionOk="0">
                  <a:moveTo>
                    <a:pt x="6979" y="435"/>
                  </a:moveTo>
                  <a:lnTo>
                    <a:pt x="6762" y="652"/>
                  </a:lnTo>
                  <a:lnTo>
                    <a:pt x="6192" y="923"/>
                  </a:lnTo>
                  <a:lnTo>
                    <a:pt x="5187" y="1141"/>
                  </a:lnTo>
                  <a:lnTo>
                    <a:pt x="4481" y="1168"/>
                  </a:lnTo>
                  <a:lnTo>
                    <a:pt x="2933" y="1276"/>
                  </a:lnTo>
                  <a:lnTo>
                    <a:pt x="2227" y="1331"/>
                  </a:lnTo>
                  <a:lnTo>
                    <a:pt x="1223" y="1575"/>
                  </a:lnTo>
                  <a:lnTo>
                    <a:pt x="652" y="1874"/>
                  </a:lnTo>
                  <a:lnTo>
                    <a:pt x="435" y="2091"/>
                  </a:lnTo>
                  <a:lnTo>
                    <a:pt x="245" y="2281"/>
                  </a:lnTo>
                  <a:lnTo>
                    <a:pt x="136" y="2525"/>
                  </a:lnTo>
                  <a:lnTo>
                    <a:pt x="1" y="2878"/>
                  </a:lnTo>
                  <a:lnTo>
                    <a:pt x="1" y="3259"/>
                  </a:lnTo>
                  <a:lnTo>
                    <a:pt x="1" y="3612"/>
                  </a:lnTo>
                  <a:lnTo>
                    <a:pt x="1" y="3259"/>
                  </a:lnTo>
                  <a:lnTo>
                    <a:pt x="136" y="2906"/>
                  </a:lnTo>
                  <a:lnTo>
                    <a:pt x="245" y="2661"/>
                  </a:lnTo>
                  <a:lnTo>
                    <a:pt x="435" y="2471"/>
                  </a:lnTo>
                  <a:lnTo>
                    <a:pt x="652" y="2254"/>
                  </a:lnTo>
                  <a:lnTo>
                    <a:pt x="1223" y="1955"/>
                  </a:lnTo>
                  <a:lnTo>
                    <a:pt x="2227" y="1711"/>
                  </a:lnTo>
                  <a:lnTo>
                    <a:pt x="2933" y="1656"/>
                  </a:lnTo>
                  <a:lnTo>
                    <a:pt x="4481" y="1548"/>
                  </a:lnTo>
                  <a:lnTo>
                    <a:pt x="5187" y="1521"/>
                  </a:lnTo>
                  <a:lnTo>
                    <a:pt x="6192" y="1303"/>
                  </a:lnTo>
                  <a:lnTo>
                    <a:pt x="6762" y="1005"/>
                  </a:lnTo>
                  <a:lnTo>
                    <a:pt x="6979" y="815"/>
                  </a:lnTo>
                  <a:lnTo>
                    <a:pt x="7142" y="597"/>
                  </a:lnTo>
                  <a:lnTo>
                    <a:pt x="7251" y="353"/>
                  </a:lnTo>
                  <a:lnTo>
                    <a:pt x="7251" y="0"/>
                  </a:lnTo>
                  <a:lnTo>
                    <a:pt x="7142" y="217"/>
                  </a:lnTo>
                  <a:lnTo>
                    <a:pt x="6979" y="435"/>
                  </a:lnTo>
                  <a:close/>
                </a:path>
              </a:pathLst>
            </a:custGeom>
            <a:solidFill>
              <a:srgbClr val="B7B1A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0925131" y="617944"/>
              <a:ext cx="248218" cy="123630"/>
            </a:xfrm>
            <a:custGeom>
              <a:avLst/>
              <a:gdLst/>
              <a:ahLst/>
              <a:cxnLst/>
              <a:rect l="l" t="t" r="r" b="b"/>
              <a:pathLst>
                <a:path w="7252" h="3612" extrusionOk="0">
                  <a:moveTo>
                    <a:pt x="6979" y="408"/>
                  </a:moveTo>
                  <a:lnTo>
                    <a:pt x="6762" y="625"/>
                  </a:lnTo>
                  <a:lnTo>
                    <a:pt x="6192" y="923"/>
                  </a:lnTo>
                  <a:lnTo>
                    <a:pt x="5214" y="1141"/>
                  </a:lnTo>
                  <a:lnTo>
                    <a:pt x="4481" y="1195"/>
                  </a:lnTo>
                  <a:lnTo>
                    <a:pt x="3694" y="1222"/>
                  </a:lnTo>
                  <a:lnTo>
                    <a:pt x="2933" y="1249"/>
                  </a:lnTo>
                  <a:lnTo>
                    <a:pt x="2227" y="1304"/>
                  </a:lnTo>
                  <a:lnTo>
                    <a:pt x="1223" y="1548"/>
                  </a:lnTo>
                  <a:lnTo>
                    <a:pt x="652" y="1847"/>
                  </a:lnTo>
                  <a:lnTo>
                    <a:pt x="435" y="2064"/>
                  </a:lnTo>
                  <a:lnTo>
                    <a:pt x="272" y="2281"/>
                  </a:lnTo>
                  <a:lnTo>
                    <a:pt x="136" y="2526"/>
                  </a:lnTo>
                  <a:lnTo>
                    <a:pt x="1" y="2879"/>
                  </a:lnTo>
                  <a:lnTo>
                    <a:pt x="1" y="3232"/>
                  </a:lnTo>
                  <a:lnTo>
                    <a:pt x="1" y="3612"/>
                  </a:lnTo>
                  <a:lnTo>
                    <a:pt x="1" y="3232"/>
                  </a:lnTo>
                  <a:lnTo>
                    <a:pt x="136" y="2879"/>
                  </a:lnTo>
                  <a:lnTo>
                    <a:pt x="245" y="2634"/>
                  </a:lnTo>
                  <a:lnTo>
                    <a:pt x="435" y="2444"/>
                  </a:lnTo>
                  <a:lnTo>
                    <a:pt x="652" y="2227"/>
                  </a:lnTo>
                  <a:lnTo>
                    <a:pt x="1223" y="1928"/>
                  </a:lnTo>
                  <a:lnTo>
                    <a:pt x="2227" y="1684"/>
                  </a:lnTo>
                  <a:lnTo>
                    <a:pt x="2933" y="1630"/>
                  </a:lnTo>
                  <a:lnTo>
                    <a:pt x="3694" y="1602"/>
                  </a:lnTo>
                  <a:lnTo>
                    <a:pt x="4481" y="1575"/>
                  </a:lnTo>
                  <a:lnTo>
                    <a:pt x="5187" y="1521"/>
                  </a:lnTo>
                  <a:lnTo>
                    <a:pt x="6192" y="1304"/>
                  </a:lnTo>
                  <a:lnTo>
                    <a:pt x="6762" y="1005"/>
                  </a:lnTo>
                  <a:lnTo>
                    <a:pt x="6979" y="788"/>
                  </a:lnTo>
                  <a:lnTo>
                    <a:pt x="7142" y="570"/>
                  </a:lnTo>
                  <a:lnTo>
                    <a:pt x="7251" y="380"/>
                  </a:lnTo>
                  <a:lnTo>
                    <a:pt x="7251" y="0"/>
                  </a:lnTo>
                  <a:lnTo>
                    <a:pt x="7142" y="245"/>
                  </a:lnTo>
                  <a:lnTo>
                    <a:pt x="6979" y="408"/>
                  </a:lnTo>
                  <a:close/>
                </a:path>
              </a:pathLst>
            </a:custGeom>
            <a:solidFill>
              <a:srgbClr val="B7B1A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10925131" y="671855"/>
              <a:ext cx="248218" cy="122706"/>
            </a:xfrm>
            <a:custGeom>
              <a:avLst/>
              <a:gdLst/>
              <a:ahLst/>
              <a:cxnLst/>
              <a:rect l="l" t="t" r="r" b="b"/>
              <a:pathLst>
                <a:path w="7252" h="3585" extrusionOk="0">
                  <a:moveTo>
                    <a:pt x="6979" y="326"/>
                  </a:moveTo>
                  <a:lnTo>
                    <a:pt x="6762" y="543"/>
                  </a:lnTo>
                  <a:lnTo>
                    <a:pt x="6192" y="842"/>
                  </a:lnTo>
                  <a:lnTo>
                    <a:pt x="5214" y="1059"/>
                  </a:lnTo>
                  <a:lnTo>
                    <a:pt x="4481" y="1114"/>
                  </a:lnTo>
                  <a:lnTo>
                    <a:pt x="3694" y="1141"/>
                  </a:lnTo>
                  <a:lnTo>
                    <a:pt x="2933" y="1168"/>
                  </a:lnTo>
                  <a:lnTo>
                    <a:pt x="2227" y="1222"/>
                  </a:lnTo>
                  <a:lnTo>
                    <a:pt x="1223" y="1467"/>
                  </a:lnTo>
                  <a:lnTo>
                    <a:pt x="652" y="1765"/>
                  </a:lnTo>
                  <a:lnTo>
                    <a:pt x="435" y="1983"/>
                  </a:lnTo>
                  <a:lnTo>
                    <a:pt x="272" y="2200"/>
                  </a:lnTo>
                  <a:lnTo>
                    <a:pt x="136" y="2417"/>
                  </a:lnTo>
                  <a:lnTo>
                    <a:pt x="1" y="2797"/>
                  </a:lnTo>
                  <a:lnTo>
                    <a:pt x="1" y="3150"/>
                  </a:lnTo>
                  <a:lnTo>
                    <a:pt x="1" y="3585"/>
                  </a:lnTo>
                  <a:lnTo>
                    <a:pt x="1" y="3232"/>
                  </a:lnTo>
                  <a:lnTo>
                    <a:pt x="136" y="2879"/>
                  </a:lnTo>
                  <a:lnTo>
                    <a:pt x="245" y="2607"/>
                  </a:lnTo>
                  <a:lnTo>
                    <a:pt x="435" y="2444"/>
                  </a:lnTo>
                  <a:lnTo>
                    <a:pt x="652" y="2227"/>
                  </a:lnTo>
                  <a:lnTo>
                    <a:pt x="1223" y="1928"/>
                  </a:lnTo>
                  <a:lnTo>
                    <a:pt x="2227" y="1684"/>
                  </a:lnTo>
                  <a:lnTo>
                    <a:pt x="2933" y="1629"/>
                  </a:lnTo>
                  <a:lnTo>
                    <a:pt x="3694" y="1575"/>
                  </a:lnTo>
                  <a:lnTo>
                    <a:pt x="4481" y="1548"/>
                  </a:lnTo>
                  <a:lnTo>
                    <a:pt x="5187" y="1521"/>
                  </a:lnTo>
                  <a:lnTo>
                    <a:pt x="6192" y="1276"/>
                  </a:lnTo>
                  <a:lnTo>
                    <a:pt x="6762" y="978"/>
                  </a:lnTo>
                  <a:lnTo>
                    <a:pt x="6979" y="761"/>
                  </a:lnTo>
                  <a:lnTo>
                    <a:pt x="7142" y="570"/>
                  </a:lnTo>
                  <a:lnTo>
                    <a:pt x="7251" y="353"/>
                  </a:lnTo>
                  <a:lnTo>
                    <a:pt x="7251" y="0"/>
                  </a:lnTo>
                  <a:lnTo>
                    <a:pt x="7142" y="136"/>
                  </a:lnTo>
                  <a:lnTo>
                    <a:pt x="6979" y="326"/>
                  </a:lnTo>
                  <a:close/>
                </a:path>
              </a:pathLst>
            </a:custGeom>
            <a:solidFill>
              <a:srgbClr val="B7B1A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10925131" y="694139"/>
              <a:ext cx="248218" cy="123664"/>
            </a:xfrm>
            <a:custGeom>
              <a:avLst/>
              <a:gdLst/>
              <a:ahLst/>
              <a:cxnLst/>
              <a:rect l="l" t="t" r="r" b="b"/>
              <a:pathLst>
                <a:path w="7252" h="3613" extrusionOk="0">
                  <a:moveTo>
                    <a:pt x="6979" y="435"/>
                  </a:moveTo>
                  <a:lnTo>
                    <a:pt x="6762" y="625"/>
                  </a:lnTo>
                  <a:lnTo>
                    <a:pt x="6192" y="924"/>
                  </a:lnTo>
                  <a:lnTo>
                    <a:pt x="5187" y="1169"/>
                  </a:lnTo>
                  <a:lnTo>
                    <a:pt x="4481" y="1196"/>
                  </a:lnTo>
                  <a:lnTo>
                    <a:pt x="3694" y="1250"/>
                  </a:lnTo>
                  <a:lnTo>
                    <a:pt x="2933" y="1277"/>
                  </a:lnTo>
                  <a:lnTo>
                    <a:pt x="2227" y="1332"/>
                  </a:lnTo>
                  <a:lnTo>
                    <a:pt x="1223" y="1576"/>
                  </a:lnTo>
                  <a:lnTo>
                    <a:pt x="652" y="1875"/>
                  </a:lnTo>
                  <a:lnTo>
                    <a:pt x="435" y="2092"/>
                  </a:lnTo>
                  <a:lnTo>
                    <a:pt x="245" y="2282"/>
                  </a:lnTo>
                  <a:lnTo>
                    <a:pt x="136" y="2526"/>
                  </a:lnTo>
                  <a:lnTo>
                    <a:pt x="1" y="2879"/>
                  </a:lnTo>
                  <a:lnTo>
                    <a:pt x="1" y="3232"/>
                  </a:lnTo>
                  <a:lnTo>
                    <a:pt x="1" y="3613"/>
                  </a:lnTo>
                  <a:lnTo>
                    <a:pt x="1" y="3259"/>
                  </a:lnTo>
                  <a:lnTo>
                    <a:pt x="136" y="2906"/>
                  </a:lnTo>
                  <a:lnTo>
                    <a:pt x="245" y="2635"/>
                  </a:lnTo>
                  <a:lnTo>
                    <a:pt x="435" y="2445"/>
                  </a:lnTo>
                  <a:lnTo>
                    <a:pt x="652" y="2255"/>
                  </a:lnTo>
                  <a:lnTo>
                    <a:pt x="1223" y="1956"/>
                  </a:lnTo>
                  <a:lnTo>
                    <a:pt x="2227" y="1712"/>
                  </a:lnTo>
                  <a:lnTo>
                    <a:pt x="2933" y="1657"/>
                  </a:lnTo>
                  <a:lnTo>
                    <a:pt x="3694" y="1603"/>
                  </a:lnTo>
                  <a:lnTo>
                    <a:pt x="4481" y="1576"/>
                  </a:lnTo>
                  <a:lnTo>
                    <a:pt x="5187" y="1549"/>
                  </a:lnTo>
                  <a:lnTo>
                    <a:pt x="6192" y="1304"/>
                  </a:lnTo>
                  <a:lnTo>
                    <a:pt x="6762" y="1006"/>
                  </a:lnTo>
                  <a:lnTo>
                    <a:pt x="6979" y="788"/>
                  </a:lnTo>
                  <a:lnTo>
                    <a:pt x="7142" y="598"/>
                  </a:lnTo>
                  <a:lnTo>
                    <a:pt x="7251" y="381"/>
                  </a:lnTo>
                  <a:lnTo>
                    <a:pt x="7251" y="1"/>
                  </a:lnTo>
                  <a:lnTo>
                    <a:pt x="7142" y="218"/>
                  </a:lnTo>
                  <a:lnTo>
                    <a:pt x="6979" y="435"/>
                  </a:lnTo>
                  <a:close/>
                </a:path>
              </a:pathLst>
            </a:custGeom>
            <a:solidFill>
              <a:srgbClr val="B7B1A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0925131" y="553799"/>
              <a:ext cx="248218" cy="123664"/>
            </a:xfrm>
            <a:custGeom>
              <a:avLst/>
              <a:gdLst/>
              <a:ahLst/>
              <a:cxnLst/>
              <a:rect l="l" t="t" r="r" b="b"/>
              <a:pathLst>
                <a:path w="7252" h="3613" extrusionOk="0">
                  <a:moveTo>
                    <a:pt x="6979" y="462"/>
                  </a:moveTo>
                  <a:lnTo>
                    <a:pt x="6762" y="652"/>
                  </a:lnTo>
                  <a:lnTo>
                    <a:pt x="6192" y="978"/>
                  </a:lnTo>
                  <a:lnTo>
                    <a:pt x="5187" y="1223"/>
                  </a:lnTo>
                  <a:lnTo>
                    <a:pt x="4481" y="1277"/>
                  </a:lnTo>
                  <a:lnTo>
                    <a:pt x="3884" y="1277"/>
                  </a:lnTo>
                  <a:lnTo>
                    <a:pt x="2933" y="1331"/>
                  </a:lnTo>
                  <a:lnTo>
                    <a:pt x="2227" y="1385"/>
                  </a:lnTo>
                  <a:lnTo>
                    <a:pt x="1223" y="1630"/>
                  </a:lnTo>
                  <a:lnTo>
                    <a:pt x="652" y="1929"/>
                  </a:lnTo>
                  <a:lnTo>
                    <a:pt x="435" y="2146"/>
                  </a:lnTo>
                  <a:lnTo>
                    <a:pt x="272" y="2363"/>
                  </a:lnTo>
                  <a:lnTo>
                    <a:pt x="136" y="2580"/>
                  </a:lnTo>
                  <a:lnTo>
                    <a:pt x="1" y="2933"/>
                  </a:lnTo>
                  <a:lnTo>
                    <a:pt x="1" y="3313"/>
                  </a:lnTo>
                  <a:lnTo>
                    <a:pt x="1" y="3612"/>
                  </a:lnTo>
                  <a:lnTo>
                    <a:pt x="1" y="3259"/>
                  </a:lnTo>
                  <a:lnTo>
                    <a:pt x="136" y="2906"/>
                  </a:lnTo>
                  <a:lnTo>
                    <a:pt x="245" y="2635"/>
                  </a:lnTo>
                  <a:lnTo>
                    <a:pt x="435" y="2444"/>
                  </a:lnTo>
                  <a:lnTo>
                    <a:pt x="652" y="2227"/>
                  </a:lnTo>
                  <a:lnTo>
                    <a:pt x="1223" y="1929"/>
                  </a:lnTo>
                  <a:lnTo>
                    <a:pt x="2227" y="1684"/>
                  </a:lnTo>
                  <a:lnTo>
                    <a:pt x="2933" y="1630"/>
                  </a:lnTo>
                  <a:lnTo>
                    <a:pt x="3694" y="1603"/>
                  </a:lnTo>
                  <a:lnTo>
                    <a:pt x="4481" y="1576"/>
                  </a:lnTo>
                  <a:lnTo>
                    <a:pt x="5187" y="1521"/>
                  </a:lnTo>
                  <a:lnTo>
                    <a:pt x="6192" y="1304"/>
                  </a:lnTo>
                  <a:lnTo>
                    <a:pt x="6762" y="1005"/>
                  </a:lnTo>
                  <a:lnTo>
                    <a:pt x="6979" y="788"/>
                  </a:lnTo>
                  <a:lnTo>
                    <a:pt x="7142" y="598"/>
                  </a:lnTo>
                  <a:lnTo>
                    <a:pt x="7251" y="354"/>
                  </a:lnTo>
                  <a:lnTo>
                    <a:pt x="7251" y="1"/>
                  </a:lnTo>
                  <a:lnTo>
                    <a:pt x="7142" y="272"/>
                  </a:lnTo>
                  <a:lnTo>
                    <a:pt x="6979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0925131" y="579813"/>
              <a:ext cx="248218" cy="122740"/>
            </a:xfrm>
            <a:custGeom>
              <a:avLst/>
              <a:gdLst/>
              <a:ahLst/>
              <a:cxnLst/>
              <a:rect l="l" t="t" r="r" b="b"/>
              <a:pathLst>
                <a:path w="7252" h="3586" extrusionOk="0">
                  <a:moveTo>
                    <a:pt x="6979" y="435"/>
                  </a:moveTo>
                  <a:lnTo>
                    <a:pt x="6762" y="653"/>
                  </a:lnTo>
                  <a:lnTo>
                    <a:pt x="6192" y="951"/>
                  </a:lnTo>
                  <a:lnTo>
                    <a:pt x="5187" y="1169"/>
                  </a:lnTo>
                  <a:lnTo>
                    <a:pt x="4481" y="1223"/>
                  </a:lnTo>
                  <a:lnTo>
                    <a:pt x="3694" y="1250"/>
                  </a:lnTo>
                  <a:lnTo>
                    <a:pt x="2933" y="1277"/>
                  </a:lnTo>
                  <a:lnTo>
                    <a:pt x="2227" y="1331"/>
                  </a:lnTo>
                  <a:lnTo>
                    <a:pt x="1223" y="1576"/>
                  </a:lnTo>
                  <a:lnTo>
                    <a:pt x="652" y="1875"/>
                  </a:lnTo>
                  <a:lnTo>
                    <a:pt x="435" y="2092"/>
                  </a:lnTo>
                  <a:lnTo>
                    <a:pt x="272" y="2309"/>
                  </a:lnTo>
                  <a:lnTo>
                    <a:pt x="136" y="2526"/>
                  </a:lnTo>
                  <a:lnTo>
                    <a:pt x="1" y="2906"/>
                  </a:lnTo>
                  <a:lnTo>
                    <a:pt x="1" y="3259"/>
                  </a:lnTo>
                  <a:lnTo>
                    <a:pt x="1" y="3585"/>
                  </a:lnTo>
                  <a:lnTo>
                    <a:pt x="1" y="3232"/>
                  </a:lnTo>
                  <a:lnTo>
                    <a:pt x="136" y="2879"/>
                  </a:lnTo>
                  <a:lnTo>
                    <a:pt x="245" y="2635"/>
                  </a:lnTo>
                  <a:lnTo>
                    <a:pt x="435" y="2445"/>
                  </a:lnTo>
                  <a:lnTo>
                    <a:pt x="652" y="2228"/>
                  </a:lnTo>
                  <a:lnTo>
                    <a:pt x="1223" y="1929"/>
                  </a:lnTo>
                  <a:lnTo>
                    <a:pt x="2227" y="1684"/>
                  </a:lnTo>
                  <a:lnTo>
                    <a:pt x="2933" y="1630"/>
                  </a:lnTo>
                  <a:lnTo>
                    <a:pt x="4481" y="1522"/>
                  </a:lnTo>
                  <a:lnTo>
                    <a:pt x="5187" y="1494"/>
                  </a:lnTo>
                  <a:lnTo>
                    <a:pt x="6192" y="1277"/>
                  </a:lnTo>
                  <a:lnTo>
                    <a:pt x="6762" y="978"/>
                  </a:lnTo>
                  <a:lnTo>
                    <a:pt x="6979" y="788"/>
                  </a:lnTo>
                  <a:lnTo>
                    <a:pt x="7142" y="571"/>
                  </a:lnTo>
                  <a:lnTo>
                    <a:pt x="7251" y="327"/>
                  </a:lnTo>
                  <a:lnTo>
                    <a:pt x="7251" y="1"/>
                  </a:lnTo>
                  <a:lnTo>
                    <a:pt x="7142" y="245"/>
                  </a:lnTo>
                  <a:lnTo>
                    <a:pt x="6979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0925131" y="607710"/>
              <a:ext cx="248218" cy="121781"/>
            </a:xfrm>
            <a:custGeom>
              <a:avLst/>
              <a:gdLst/>
              <a:ahLst/>
              <a:cxnLst/>
              <a:rect l="l" t="t" r="r" b="b"/>
              <a:pathLst>
                <a:path w="7252" h="3558" extrusionOk="0">
                  <a:moveTo>
                    <a:pt x="6979" y="381"/>
                  </a:moveTo>
                  <a:lnTo>
                    <a:pt x="6762" y="571"/>
                  </a:lnTo>
                  <a:lnTo>
                    <a:pt x="6192" y="869"/>
                  </a:lnTo>
                  <a:lnTo>
                    <a:pt x="5187" y="1087"/>
                  </a:lnTo>
                  <a:lnTo>
                    <a:pt x="4481" y="1114"/>
                  </a:lnTo>
                  <a:lnTo>
                    <a:pt x="2933" y="1222"/>
                  </a:lnTo>
                  <a:lnTo>
                    <a:pt x="2227" y="1277"/>
                  </a:lnTo>
                  <a:lnTo>
                    <a:pt x="1223" y="1521"/>
                  </a:lnTo>
                  <a:lnTo>
                    <a:pt x="652" y="1820"/>
                  </a:lnTo>
                  <a:lnTo>
                    <a:pt x="435" y="2037"/>
                  </a:lnTo>
                  <a:lnTo>
                    <a:pt x="272" y="2227"/>
                  </a:lnTo>
                  <a:lnTo>
                    <a:pt x="136" y="2472"/>
                  </a:lnTo>
                  <a:lnTo>
                    <a:pt x="1" y="2825"/>
                  </a:lnTo>
                  <a:lnTo>
                    <a:pt x="1" y="3178"/>
                  </a:lnTo>
                  <a:lnTo>
                    <a:pt x="1" y="3558"/>
                  </a:lnTo>
                  <a:lnTo>
                    <a:pt x="1" y="3205"/>
                  </a:lnTo>
                  <a:lnTo>
                    <a:pt x="136" y="2852"/>
                  </a:lnTo>
                  <a:lnTo>
                    <a:pt x="245" y="2580"/>
                  </a:lnTo>
                  <a:lnTo>
                    <a:pt x="435" y="2417"/>
                  </a:lnTo>
                  <a:lnTo>
                    <a:pt x="652" y="2200"/>
                  </a:lnTo>
                  <a:lnTo>
                    <a:pt x="1223" y="1901"/>
                  </a:lnTo>
                  <a:lnTo>
                    <a:pt x="2227" y="1657"/>
                  </a:lnTo>
                  <a:lnTo>
                    <a:pt x="2933" y="1603"/>
                  </a:lnTo>
                  <a:lnTo>
                    <a:pt x="3694" y="1548"/>
                  </a:lnTo>
                  <a:lnTo>
                    <a:pt x="4481" y="1521"/>
                  </a:lnTo>
                  <a:lnTo>
                    <a:pt x="5187" y="1494"/>
                  </a:lnTo>
                  <a:lnTo>
                    <a:pt x="6192" y="1250"/>
                  </a:lnTo>
                  <a:lnTo>
                    <a:pt x="6762" y="951"/>
                  </a:lnTo>
                  <a:lnTo>
                    <a:pt x="6979" y="734"/>
                  </a:lnTo>
                  <a:lnTo>
                    <a:pt x="7142" y="544"/>
                  </a:lnTo>
                  <a:lnTo>
                    <a:pt x="7251" y="326"/>
                  </a:lnTo>
                  <a:lnTo>
                    <a:pt x="7251" y="1"/>
                  </a:lnTo>
                  <a:lnTo>
                    <a:pt x="7142" y="163"/>
                  </a:lnTo>
                  <a:lnTo>
                    <a:pt x="697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0925131" y="656966"/>
              <a:ext cx="248218" cy="122740"/>
            </a:xfrm>
            <a:custGeom>
              <a:avLst/>
              <a:gdLst/>
              <a:ahLst/>
              <a:cxnLst/>
              <a:rect l="l" t="t" r="r" b="b"/>
              <a:pathLst>
                <a:path w="7252" h="3586" extrusionOk="0">
                  <a:moveTo>
                    <a:pt x="6979" y="435"/>
                  </a:moveTo>
                  <a:lnTo>
                    <a:pt x="6762" y="625"/>
                  </a:lnTo>
                  <a:lnTo>
                    <a:pt x="6192" y="924"/>
                  </a:lnTo>
                  <a:lnTo>
                    <a:pt x="5214" y="1168"/>
                  </a:lnTo>
                  <a:lnTo>
                    <a:pt x="4481" y="1196"/>
                  </a:lnTo>
                  <a:lnTo>
                    <a:pt x="3694" y="1250"/>
                  </a:lnTo>
                  <a:lnTo>
                    <a:pt x="2933" y="1277"/>
                  </a:lnTo>
                  <a:lnTo>
                    <a:pt x="2227" y="1331"/>
                  </a:lnTo>
                  <a:lnTo>
                    <a:pt x="1223" y="1576"/>
                  </a:lnTo>
                  <a:lnTo>
                    <a:pt x="652" y="1874"/>
                  </a:lnTo>
                  <a:lnTo>
                    <a:pt x="435" y="2092"/>
                  </a:lnTo>
                  <a:lnTo>
                    <a:pt x="272" y="2282"/>
                  </a:lnTo>
                  <a:lnTo>
                    <a:pt x="136" y="2526"/>
                  </a:lnTo>
                  <a:lnTo>
                    <a:pt x="1" y="2879"/>
                  </a:lnTo>
                  <a:lnTo>
                    <a:pt x="1" y="3232"/>
                  </a:lnTo>
                  <a:lnTo>
                    <a:pt x="1" y="3585"/>
                  </a:lnTo>
                  <a:lnTo>
                    <a:pt x="1" y="3232"/>
                  </a:lnTo>
                  <a:lnTo>
                    <a:pt x="136" y="2852"/>
                  </a:lnTo>
                  <a:lnTo>
                    <a:pt x="245" y="2608"/>
                  </a:lnTo>
                  <a:lnTo>
                    <a:pt x="435" y="2418"/>
                  </a:lnTo>
                  <a:lnTo>
                    <a:pt x="652" y="2200"/>
                  </a:lnTo>
                  <a:lnTo>
                    <a:pt x="1223" y="1902"/>
                  </a:lnTo>
                  <a:lnTo>
                    <a:pt x="2227" y="1657"/>
                  </a:lnTo>
                  <a:lnTo>
                    <a:pt x="2933" y="1603"/>
                  </a:lnTo>
                  <a:lnTo>
                    <a:pt x="3694" y="1576"/>
                  </a:lnTo>
                  <a:lnTo>
                    <a:pt x="4481" y="1549"/>
                  </a:lnTo>
                  <a:lnTo>
                    <a:pt x="5187" y="1494"/>
                  </a:lnTo>
                  <a:lnTo>
                    <a:pt x="6192" y="1277"/>
                  </a:lnTo>
                  <a:lnTo>
                    <a:pt x="6762" y="978"/>
                  </a:lnTo>
                  <a:lnTo>
                    <a:pt x="6979" y="761"/>
                  </a:lnTo>
                  <a:lnTo>
                    <a:pt x="7142" y="571"/>
                  </a:lnTo>
                  <a:lnTo>
                    <a:pt x="7251" y="354"/>
                  </a:lnTo>
                  <a:lnTo>
                    <a:pt x="7251" y="1"/>
                  </a:lnTo>
                  <a:lnTo>
                    <a:pt x="7142" y="218"/>
                  </a:lnTo>
                  <a:lnTo>
                    <a:pt x="6979" y="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0925131" y="683014"/>
              <a:ext cx="248218" cy="121781"/>
            </a:xfrm>
            <a:custGeom>
              <a:avLst/>
              <a:gdLst/>
              <a:ahLst/>
              <a:cxnLst/>
              <a:rect l="l" t="t" r="r" b="b"/>
              <a:pathLst>
                <a:path w="7252" h="3558" extrusionOk="0">
                  <a:moveTo>
                    <a:pt x="6979" y="407"/>
                  </a:moveTo>
                  <a:lnTo>
                    <a:pt x="6762" y="625"/>
                  </a:lnTo>
                  <a:lnTo>
                    <a:pt x="6192" y="923"/>
                  </a:lnTo>
                  <a:lnTo>
                    <a:pt x="5187" y="1141"/>
                  </a:lnTo>
                  <a:lnTo>
                    <a:pt x="4481" y="1195"/>
                  </a:lnTo>
                  <a:lnTo>
                    <a:pt x="3694" y="1222"/>
                  </a:lnTo>
                  <a:lnTo>
                    <a:pt x="2933" y="1249"/>
                  </a:lnTo>
                  <a:lnTo>
                    <a:pt x="2227" y="1303"/>
                  </a:lnTo>
                  <a:lnTo>
                    <a:pt x="1223" y="1548"/>
                  </a:lnTo>
                  <a:lnTo>
                    <a:pt x="652" y="1847"/>
                  </a:lnTo>
                  <a:lnTo>
                    <a:pt x="435" y="2064"/>
                  </a:lnTo>
                  <a:lnTo>
                    <a:pt x="272" y="2281"/>
                  </a:lnTo>
                  <a:lnTo>
                    <a:pt x="136" y="2525"/>
                  </a:lnTo>
                  <a:lnTo>
                    <a:pt x="1" y="2878"/>
                  </a:lnTo>
                  <a:lnTo>
                    <a:pt x="1" y="3231"/>
                  </a:lnTo>
                  <a:lnTo>
                    <a:pt x="1" y="3557"/>
                  </a:lnTo>
                  <a:lnTo>
                    <a:pt x="1" y="3204"/>
                  </a:lnTo>
                  <a:lnTo>
                    <a:pt x="136" y="2851"/>
                  </a:lnTo>
                  <a:lnTo>
                    <a:pt x="245" y="2607"/>
                  </a:lnTo>
                  <a:lnTo>
                    <a:pt x="435" y="2417"/>
                  </a:lnTo>
                  <a:lnTo>
                    <a:pt x="652" y="2200"/>
                  </a:lnTo>
                  <a:lnTo>
                    <a:pt x="1223" y="1901"/>
                  </a:lnTo>
                  <a:lnTo>
                    <a:pt x="2227" y="1657"/>
                  </a:lnTo>
                  <a:lnTo>
                    <a:pt x="2933" y="1602"/>
                  </a:lnTo>
                  <a:lnTo>
                    <a:pt x="3694" y="1575"/>
                  </a:lnTo>
                  <a:lnTo>
                    <a:pt x="4481" y="1521"/>
                  </a:lnTo>
                  <a:lnTo>
                    <a:pt x="5187" y="1494"/>
                  </a:lnTo>
                  <a:lnTo>
                    <a:pt x="6192" y="1249"/>
                  </a:lnTo>
                  <a:lnTo>
                    <a:pt x="6762" y="950"/>
                  </a:lnTo>
                  <a:lnTo>
                    <a:pt x="6979" y="760"/>
                  </a:lnTo>
                  <a:lnTo>
                    <a:pt x="7142" y="543"/>
                  </a:lnTo>
                  <a:lnTo>
                    <a:pt x="7251" y="353"/>
                  </a:lnTo>
                  <a:lnTo>
                    <a:pt x="7251" y="0"/>
                  </a:lnTo>
                  <a:lnTo>
                    <a:pt x="7142" y="217"/>
                  </a:lnTo>
                  <a:lnTo>
                    <a:pt x="6979" y="4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0925131" y="707180"/>
              <a:ext cx="248218" cy="122706"/>
            </a:xfrm>
            <a:custGeom>
              <a:avLst/>
              <a:gdLst/>
              <a:ahLst/>
              <a:cxnLst/>
              <a:rect l="l" t="t" r="r" b="b"/>
              <a:pathLst>
                <a:path w="7252" h="3585" extrusionOk="0">
                  <a:moveTo>
                    <a:pt x="6979" y="407"/>
                  </a:moveTo>
                  <a:lnTo>
                    <a:pt x="6762" y="625"/>
                  </a:lnTo>
                  <a:lnTo>
                    <a:pt x="6192" y="923"/>
                  </a:lnTo>
                  <a:lnTo>
                    <a:pt x="5187" y="1168"/>
                  </a:lnTo>
                  <a:lnTo>
                    <a:pt x="4481" y="1195"/>
                  </a:lnTo>
                  <a:lnTo>
                    <a:pt x="3694" y="1222"/>
                  </a:lnTo>
                  <a:lnTo>
                    <a:pt x="2933" y="1276"/>
                  </a:lnTo>
                  <a:lnTo>
                    <a:pt x="2227" y="1331"/>
                  </a:lnTo>
                  <a:lnTo>
                    <a:pt x="1223" y="1575"/>
                  </a:lnTo>
                  <a:lnTo>
                    <a:pt x="652" y="1874"/>
                  </a:lnTo>
                  <a:lnTo>
                    <a:pt x="435" y="2091"/>
                  </a:lnTo>
                  <a:lnTo>
                    <a:pt x="272" y="2281"/>
                  </a:lnTo>
                  <a:lnTo>
                    <a:pt x="136" y="2525"/>
                  </a:lnTo>
                  <a:lnTo>
                    <a:pt x="1" y="2878"/>
                  </a:lnTo>
                  <a:lnTo>
                    <a:pt x="1" y="3232"/>
                  </a:lnTo>
                  <a:lnTo>
                    <a:pt x="1" y="3585"/>
                  </a:lnTo>
                  <a:lnTo>
                    <a:pt x="1" y="3204"/>
                  </a:lnTo>
                  <a:lnTo>
                    <a:pt x="136" y="2851"/>
                  </a:lnTo>
                  <a:lnTo>
                    <a:pt x="245" y="2607"/>
                  </a:lnTo>
                  <a:lnTo>
                    <a:pt x="435" y="2417"/>
                  </a:lnTo>
                  <a:lnTo>
                    <a:pt x="652" y="2200"/>
                  </a:lnTo>
                  <a:lnTo>
                    <a:pt x="1223" y="1901"/>
                  </a:lnTo>
                  <a:lnTo>
                    <a:pt x="2227" y="1657"/>
                  </a:lnTo>
                  <a:lnTo>
                    <a:pt x="2933" y="1602"/>
                  </a:lnTo>
                  <a:lnTo>
                    <a:pt x="3694" y="1548"/>
                  </a:lnTo>
                  <a:lnTo>
                    <a:pt x="4481" y="1548"/>
                  </a:lnTo>
                  <a:lnTo>
                    <a:pt x="4481" y="1548"/>
                  </a:lnTo>
                  <a:lnTo>
                    <a:pt x="5187" y="1494"/>
                  </a:lnTo>
                  <a:lnTo>
                    <a:pt x="6192" y="1249"/>
                  </a:lnTo>
                  <a:lnTo>
                    <a:pt x="6762" y="923"/>
                  </a:lnTo>
                  <a:lnTo>
                    <a:pt x="6979" y="733"/>
                  </a:lnTo>
                  <a:lnTo>
                    <a:pt x="7142" y="516"/>
                  </a:lnTo>
                  <a:lnTo>
                    <a:pt x="7251" y="326"/>
                  </a:lnTo>
                  <a:lnTo>
                    <a:pt x="7251" y="0"/>
                  </a:lnTo>
                  <a:lnTo>
                    <a:pt x="7142" y="244"/>
                  </a:lnTo>
                  <a:lnTo>
                    <a:pt x="6979" y="4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0925131" y="643959"/>
              <a:ext cx="248218" cy="122706"/>
            </a:xfrm>
            <a:custGeom>
              <a:avLst/>
              <a:gdLst/>
              <a:ahLst/>
              <a:cxnLst/>
              <a:rect l="l" t="t" r="r" b="b"/>
              <a:pathLst>
                <a:path w="7252" h="3585" extrusionOk="0">
                  <a:moveTo>
                    <a:pt x="6979" y="408"/>
                  </a:moveTo>
                  <a:lnTo>
                    <a:pt x="6762" y="598"/>
                  </a:lnTo>
                  <a:lnTo>
                    <a:pt x="6192" y="897"/>
                  </a:lnTo>
                  <a:lnTo>
                    <a:pt x="5214" y="1141"/>
                  </a:lnTo>
                  <a:lnTo>
                    <a:pt x="4481" y="1168"/>
                  </a:lnTo>
                  <a:lnTo>
                    <a:pt x="3694" y="1223"/>
                  </a:lnTo>
                  <a:lnTo>
                    <a:pt x="2933" y="1250"/>
                  </a:lnTo>
                  <a:lnTo>
                    <a:pt x="2227" y="1304"/>
                  </a:lnTo>
                  <a:lnTo>
                    <a:pt x="1223" y="1548"/>
                  </a:lnTo>
                  <a:lnTo>
                    <a:pt x="652" y="1847"/>
                  </a:lnTo>
                  <a:lnTo>
                    <a:pt x="435" y="2064"/>
                  </a:lnTo>
                  <a:lnTo>
                    <a:pt x="272" y="2254"/>
                  </a:lnTo>
                  <a:lnTo>
                    <a:pt x="136" y="2499"/>
                  </a:lnTo>
                  <a:lnTo>
                    <a:pt x="1" y="2852"/>
                  </a:lnTo>
                  <a:lnTo>
                    <a:pt x="1" y="3205"/>
                  </a:lnTo>
                  <a:lnTo>
                    <a:pt x="1" y="3585"/>
                  </a:lnTo>
                  <a:lnTo>
                    <a:pt x="1" y="3232"/>
                  </a:lnTo>
                  <a:lnTo>
                    <a:pt x="136" y="2879"/>
                  </a:lnTo>
                  <a:lnTo>
                    <a:pt x="245" y="2607"/>
                  </a:lnTo>
                  <a:lnTo>
                    <a:pt x="435" y="2444"/>
                  </a:lnTo>
                  <a:lnTo>
                    <a:pt x="652" y="2227"/>
                  </a:lnTo>
                  <a:lnTo>
                    <a:pt x="1223" y="1929"/>
                  </a:lnTo>
                  <a:lnTo>
                    <a:pt x="2227" y="1684"/>
                  </a:lnTo>
                  <a:lnTo>
                    <a:pt x="2933" y="1630"/>
                  </a:lnTo>
                  <a:lnTo>
                    <a:pt x="3694" y="1576"/>
                  </a:lnTo>
                  <a:lnTo>
                    <a:pt x="4481" y="1548"/>
                  </a:lnTo>
                  <a:lnTo>
                    <a:pt x="5187" y="1521"/>
                  </a:lnTo>
                  <a:lnTo>
                    <a:pt x="6192" y="1277"/>
                  </a:lnTo>
                  <a:lnTo>
                    <a:pt x="6762" y="978"/>
                  </a:lnTo>
                  <a:lnTo>
                    <a:pt x="6979" y="761"/>
                  </a:lnTo>
                  <a:lnTo>
                    <a:pt x="7142" y="571"/>
                  </a:lnTo>
                  <a:lnTo>
                    <a:pt x="7251" y="354"/>
                  </a:lnTo>
                  <a:lnTo>
                    <a:pt x="7251" y="1"/>
                  </a:lnTo>
                  <a:lnTo>
                    <a:pt x="7142" y="218"/>
                  </a:lnTo>
                  <a:lnTo>
                    <a:pt x="6979" y="408"/>
                  </a:lnTo>
                  <a:close/>
                </a:path>
              </a:pathLst>
            </a:custGeom>
            <a:solidFill>
              <a:srgbClr val="B7B1A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0925131" y="631876"/>
              <a:ext cx="248218" cy="121781"/>
            </a:xfrm>
            <a:custGeom>
              <a:avLst/>
              <a:gdLst/>
              <a:ahLst/>
              <a:cxnLst/>
              <a:rect l="l" t="t" r="r" b="b"/>
              <a:pathLst>
                <a:path w="7252" h="3558" extrusionOk="0">
                  <a:moveTo>
                    <a:pt x="6979" y="408"/>
                  </a:moveTo>
                  <a:lnTo>
                    <a:pt x="6762" y="625"/>
                  </a:lnTo>
                  <a:lnTo>
                    <a:pt x="6192" y="924"/>
                  </a:lnTo>
                  <a:lnTo>
                    <a:pt x="5187" y="1141"/>
                  </a:lnTo>
                  <a:lnTo>
                    <a:pt x="4481" y="1195"/>
                  </a:lnTo>
                  <a:lnTo>
                    <a:pt x="3748" y="1223"/>
                  </a:lnTo>
                  <a:lnTo>
                    <a:pt x="3015" y="1250"/>
                  </a:lnTo>
                  <a:lnTo>
                    <a:pt x="2933" y="1250"/>
                  </a:lnTo>
                  <a:lnTo>
                    <a:pt x="2227" y="1304"/>
                  </a:lnTo>
                  <a:lnTo>
                    <a:pt x="1223" y="1548"/>
                  </a:lnTo>
                  <a:lnTo>
                    <a:pt x="652" y="1847"/>
                  </a:lnTo>
                  <a:lnTo>
                    <a:pt x="435" y="2064"/>
                  </a:lnTo>
                  <a:lnTo>
                    <a:pt x="272" y="2282"/>
                  </a:lnTo>
                  <a:lnTo>
                    <a:pt x="136" y="2526"/>
                  </a:lnTo>
                  <a:lnTo>
                    <a:pt x="1" y="2879"/>
                  </a:lnTo>
                  <a:lnTo>
                    <a:pt x="1" y="3232"/>
                  </a:lnTo>
                  <a:lnTo>
                    <a:pt x="1" y="3558"/>
                  </a:lnTo>
                  <a:lnTo>
                    <a:pt x="1" y="3205"/>
                  </a:lnTo>
                  <a:lnTo>
                    <a:pt x="136" y="2852"/>
                  </a:lnTo>
                  <a:lnTo>
                    <a:pt x="245" y="2607"/>
                  </a:lnTo>
                  <a:lnTo>
                    <a:pt x="435" y="2417"/>
                  </a:lnTo>
                  <a:lnTo>
                    <a:pt x="652" y="2200"/>
                  </a:lnTo>
                  <a:lnTo>
                    <a:pt x="1223" y="1901"/>
                  </a:lnTo>
                  <a:lnTo>
                    <a:pt x="2227" y="1657"/>
                  </a:lnTo>
                  <a:lnTo>
                    <a:pt x="2933" y="1603"/>
                  </a:lnTo>
                  <a:lnTo>
                    <a:pt x="3694" y="1576"/>
                  </a:lnTo>
                  <a:lnTo>
                    <a:pt x="4481" y="1521"/>
                  </a:lnTo>
                  <a:lnTo>
                    <a:pt x="5187" y="1494"/>
                  </a:lnTo>
                  <a:lnTo>
                    <a:pt x="6192" y="1250"/>
                  </a:lnTo>
                  <a:lnTo>
                    <a:pt x="6762" y="951"/>
                  </a:lnTo>
                  <a:lnTo>
                    <a:pt x="6979" y="761"/>
                  </a:lnTo>
                  <a:lnTo>
                    <a:pt x="7142" y="544"/>
                  </a:lnTo>
                  <a:lnTo>
                    <a:pt x="7251" y="354"/>
                  </a:lnTo>
                  <a:lnTo>
                    <a:pt x="7251" y="1"/>
                  </a:lnTo>
                  <a:lnTo>
                    <a:pt x="7142" y="191"/>
                  </a:lnTo>
                  <a:lnTo>
                    <a:pt x="6979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0926055" y="603055"/>
              <a:ext cx="76259" cy="113430"/>
            </a:xfrm>
            <a:custGeom>
              <a:avLst/>
              <a:gdLst/>
              <a:ahLst/>
              <a:cxnLst/>
              <a:rect l="l" t="t" r="r" b="b"/>
              <a:pathLst>
                <a:path w="2228" h="3314" extrusionOk="0">
                  <a:moveTo>
                    <a:pt x="2228" y="1"/>
                  </a:moveTo>
                  <a:lnTo>
                    <a:pt x="1712" y="82"/>
                  </a:lnTo>
                  <a:lnTo>
                    <a:pt x="788" y="435"/>
                  </a:lnTo>
                  <a:lnTo>
                    <a:pt x="435" y="734"/>
                  </a:lnTo>
                  <a:lnTo>
                    <a:pt x="272" y="951"/>
                  </a:lnTo>
                  <a:lnTo>
                    <a:pt x="137" y="1196"/>
                  </a:lnTo>
                  <a:lnTo>
                    <a:pt x="1" y="1549"/>
                  </a:lnTo>
                  <a:lnTo>
                    <a:pt x="1" y="1902"/>
                  </a:lnTo>
                  <a:lnTo>
                    <a:pt x="1" y="2200"/>
                  </a:lnTo>
                  <a:lnTo>
                    <a:pt x="1" y="2580"/>
                  </a:lnTo>
                  <a:lnTo>
                    <a:pt x="1" y="2906"/>
                  </a:lnTo>
                  <a:lnTo>
                    <a:pt x="1" y="3286"/>
                  </a:lnTo>
                  <a:lnTo>
                    <a:pt x="1" y="3314"/>
                  </a:lnTo>
                  <a:lnTo>
                    <a:pt x="137" y="2988"/>
                  </a:lnTo>
                  <a:lnTo>
                    <a:pt x="245" y="2716"/>
                  </a:lnTo>
                  <a:lnTo>
                    <a:pt x="435" y="2553"/>
                  </a:lnTo>
                  <a:lnTo>
                    <a:pt x="788" y="2227"/>
                  </a:lnTo>
                  <a:lnTo>
                    <a:pt x="1712" y="1847"/>
                  </a:lnTo>
                  <a:lnTo>
                    <a:pt x="2228" y="1766"/>
                  </a:lnTo>
                  <a:lnTo>
                    <a:pt x="222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0935366" y="618869"/>
              <a:ext cx="43709" cy="54867"/>
            </a:xfrm>
            <a:custGeom>
              <a:avLst/>
              <a:gdLst/>
              <a:ahLst/>
              <a:cxnLst/>
              <a:rect l="l" t="t" r="r" b="b"/>
              <a:pathLst>
                <a:path w="1277" h="1603" extrusionOk="0">
                  <a:moveTo>
                    <a:pt x="869" y="0"/>
                  </a:moveTo>
                  <a:lnTo>
                    <a:pt x="598" y="109"/>
                  </a:lnTo>
                  <a:lnTo>
                    <a:pt x="353" y="326"/>
                  </a:lnTo>
                  <a:lnTo>
                    <a:pt x="0" y="869"/>
                  </a:lnTo>
                  <a:lnTo>
                    <a:pt x="0" y="1168"/>
                  </a:lnTo>
                  <a:lnTo>
                    <a:pt x="28" y="1412"/>
                  </a:lnTo>
                  <a:lnTo>
                    <a:pt x="408" y="1603"/>
                  </a:lnTo>
                  <a:lnTo>
                    <a:pt x="679" y="1494"/>
                  </a:lnTo>
                  <a:lnTo>
                    <a:pt x="924" y="1304"/>
                  </a:lnTo>
                  <a:lnTo>
                    <a:pt x="1277" y="734"/>
                  </a:lnTo>
                  <a:lnTo>
                    <a:pt x="1277" y="462"/>
                  </a:lnTo>
                  <a:lnTo>
                    <a:pt x="1250" y="19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0941869" y="631876"/>
              <a:ext cx="26047" cy="35357"/>
            </a:xfrm>
            <a:custGeom>
              <a:avLst/>
              <a:gdLst/>
              <a:ahLst/>
              <a:cxnLst/>
              <a:rect l="l" t="t" r="r" b="b"/>
              <a:pathLst>
                <a:path w="761" h="1033" extrusionOk="0">
                  <a:moveTo>
                    <a:pt x="272" y="28"/>
                  </a:moveTo>
                  <a:lnTo>
                    <a:pt x="272" y="28"/>
                  </a:lnTo>
                  <a:lnTo>
                    <a:pt x="272" y="28"/>
                  </a:lnTo>
                  <a:lnTo>
                    <a:pt x="272" y="28"/>
                  </a:lnTo>
                  <a:lnTo>
                    <a:pt x="272" y="28"/>
                  </a:lnTo>
                  <a:lnTo>
                    <a:pt x="272" y="28"/>
                  </a:lnTo>
                  <a:lnTo>
                    <a:pt x="272" y="28"/>
                  </a:lnTo>
                  <a:lnTo>
                    <a:pt x="326" y="82"/>
                  </a:lnTo>
                  <a:lnTo>
                    <a:pt x="272" y="82"/>
                  </a:lnTo>
                  <a:lnTo>
                    <a:pt x="272" y="109"/>
                  </a:lnTo>
                  <a:lnTo>
                    <a:pt x="272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54" y="109"/>
                  </a:lnTo>
                  <a:lnTo>
                    <a:pt x="354" y="109"/>
                  </a:lnTo>
                  <a:lnTo>
                    <a:pt x="354" y="109"/>
                  </a:lnTo>
                  <a:lnTo>
                    <a:pt x="354" y="109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381" y="82"/>
                  </a:lnTo>
                  <a:lnTo>
                    <a:pt x="408" y="82"/>
                  </a:lnTo>
                  <a:lnTo>
                    <a:pt x="408" y="28"/>
                  </a:lnTo>
                  <a:lnTo>
                    <a:pt x="408" y="28"/>
                  </a:lnTo>
                  <a:lnTo>
                    <a:pt x="462" y="1"/>
                  </a:lnTo>
                  <a:lnTo>
                    <a:pt x="462" y="1"/>
                  </a:lnTo>
                  <a:lnTo>
                    <a:pt x="462" y="1"/>
                  </a:lnTo>
                  <a:lnTo>
                    <a:pt x="462" y="28"/>
                  </a:lnTo>
                  <a:lnTo>
                    <a:pt x="462" y="28"/>
                  </a:lnTo>
                  <a:lnTo>
                    <a:pt x="462" y="28"/>
                  </a:lnTo>
                  <a:lnTo>
                    <a:pt x="462" y="28"/>
                  </a:lnTo>
                  <a:lnTo>
                    <a:pt x="462" y="82"/>
                  </a:lnTo>
                  <a:lnTo>
                    <a:pt x="462" y="82"/>
                  </a:lnTo>
                  <a:lnTo>
                    <a:pt x="462" y="82"/>
                  </a:lnTo>
                  <a:lnTo>
                    <a:pt x="489" y="82"/>
                  </a:lnTo>
                  <a:lnTo>
                    <a:pt x="489" y="82"/>
                  </a:lnTo>
                  <a:lnTo>
                    <a:pt x="489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16" y="82"/>
                  </a:lnTo>
                  <a:lnTo>
                    <a:pt x="544" y="82"/>
                  </a:lnTo>
                  <a:lnTo>
                    <a:pt x="598" y="82"/>
                  </a:lnTo>
                  <a:lnTo>
                    <a:pt x="625" y="82"/>
                  </a:lnTo>
                  <a:lnTo>
                    <a:pt x="652" y="82"/>
                  </a:lnTo>
                  <a:lnTo>
                    <a:pt x="652" y="82"/>
                  </a:lnTo>
                  <a:lnTo>
                    <a:pt x="679" y="82"/>
                  </a:lnTo>
                  <a:lnTo>
                    <a:pt x="679" y="82"/>
                  </a:lnTo>
                  <a:lnTo>
                    <a:pt x="679" y="82"/>
                  </a:lnTo>
                  <a:lnTo>
                    <a:pt x="679" y="82"/>
                  </a:lnTo>
                  <a:lnTo>
                    <a:pt x="734" y="82"/>
                  </a:lnTo>
                  <a:lnTo>
                    <a:pt x="734" y="82"/>
                  </a:lnTo>
                  <a:lnTo>
                    <a:pt x="761" y="109"/>
                  </a:lnTo>
                  <a:lnTo>
                    <a:pt x="761" y="163"/>
                  </a:lnTo>
                  <a:lnTo>
                    <a:pt x="734" y="218"/>
                  </a:lnTo>
                  <a:lnTo>
                    <a:pt x="734" y="245"/>
                  </a:lnTo>
                  <a:lnTo>
                    <a:pt x="734" y="245"/>
                  </a:lnTo>
                  <a:lnTo>
                    <a:pt x="679" y="299"/>
                  </a:lnTo>
                  <a:lnTo>
                    <a:pt x="679" y="354"/>
                  </a:lnTo>
                  <a:lnTo>
                    <a:pt x="679" y="354"/>
                  </a:lnTo>
                  <a:lnTo>
                    <a:pt x="679" y="354"/>
                  </a:lnTo>
                  <a:lnTo>
                    <a:pt x="679" y="354"/>
                  </a:lnTo>
                  <a:lnTo>
                    <a:pt x="679" y="408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79" y="544"/>
                  </a:lnTo>
                  <a:lnTo>
                    <a:pt x="679" y="571"/>
                  </a:lnTo>
                  <a:lnTo>
                    <a:pt x="652" y="571"/>
                  </a:lnTo>
                  <a:lnTo>
                    <a:pt x="652" y="571"/>
                  </a:lnTo>
                  <a:lnTo>
                    <a:pt x="652" y="625"/>
                  </a:lnTo>
                  <a:lnTo>
                    <a:pt x="652" y="625"/>
                  </a:lnTo>
                  <a:lnTo>
                    <a:pt x="625" y="652"/>
                  </a:lnTo>
                  <a:lnTo>
                    <a:pt x="625" y="652"/>
                  </a:lnTo>
                  <a:lnTo>
                    <a:pt x="598" y="652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98" y="679"/>
                  </a:lnTo>
                  <a:lnTo>
                    <a:pt x="544" y="679"/>
                  </a:lnTo>
                  <a:lnTo>
                    <a:pt x="544" y="679"/>
                  </a:lnTo>
                  <a:lnTo>
                    <a:pt x="544" y="679"/>
                  </a:lnTo>
                  <a:lnTo>
                    <a:pt x="544" y="679"/>
                  </a:lnTo>
                  <a:lnTo>
                    <a:pt x="544" y="707"/>
                  </a:lnTo>
                  <a:lnTo>
                    <a:pt x="544" y="734"/>
                  </a:lnTo>
                  <a:lnTo>
                    <a:pt x="516" y="761"/>
                  </a:lnTo>
                  <a:lnTo>
                    <a:pt x="516" y="761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788"/>
                  </a:lnTo>
                  <a:lnTo>
                    <a:pt x="516" y="815"/>
                  </a:lnTo>
                  <a:lnTo>
                    <a:pt x="489" y="842"/>
                  </a:lnTo>
                  <a:lnTo>
                    <a:pt x="489" y="897"/>
                  </a:lnTo>
                  <a:lnTo>
                    <a:pt x="489" y="897"/>
                  </a:lnTo>
                  <a:lnTo>
                    <a:pt x="489" y="924"/>
                  </a:lnTo>
                  <a:lnTo>
                    <a:pt x="462" y="951"/>
                  </a:lnTo>
                  <a:lnTo>
                    <a:pt x="462" y="951"/>
                  </a:lnTo>
                  <a:lnTo>
                    <a:pt x="462" y="978"/>
                  </a:lnTo>
                  <a:lnTo>
                    <a:pt x="462" y="1032"/>
                  </a:lnTo>
                  <a:lnTo>
                    <a:pt x="462" y="1032"/>
                  </a:lnTo>
                  <a:lnTo>
                    <a:pt x="462" y="978"/>
                  </a:lnTo>
                  <a:lnTo>
                    <a:pt x="462" y="978"/>
                  </a:lnTo>
                  <a:lnTo>
                    <a:pt x="462" y="978"/>
                  </a:lnTo>
                  <a:lnTo>
                    <a:pt x="462" y="978"/>
                  </a:lnTo>
                  <a:lnTo>
                    <a:pt x="408" y="978"/>
                  </a:lnTo>
                  <a:lnTo>
                    <a:pt x="408" y="978"/>
                  </a:lnTo>
                  <a:lnTo>
                    <a:pt x="381" y="978"/>
                  </a:lnTo>
                  <a:lnTo>
                    <a:pt x="381" y="978"/>
                  </a:lnTo>
                  <a:lnTo>
                    <a:pt x="381" y="978"/>
                  </a:lnTo>
                  <a:lnTo>
                    <a:pt x="354" y="978"/>
                  </a:lnTo>
                  <a:lnTo>
                    <a:pt x="354" y="978"/>
                  </a:lnTo>
                  <a:lnTo>
                    <a:pt x="354" y="978"/>
                  </a:lnTo>
                  <a:lnTo>
                    <a:pt x="354" y="978"/>
                  </a:lnTo>
                  <a:lnTo>
                    <a:pt x="354" y="978"/>
                  </a:lnTo>
                  <a:lnTo>
                    <a:pt x="354" y="951"/>
                  </a:lnTo>
                  <a:lnTo>
                    <a:pt x="354" y="924"/>
                  </a:lnTo>
                  <a:lnTo>
                    <a:pt x="381" y="924"/>
                  </a:lnTo>
                  <a:lnTo>
                    <a:pt x="381" y="924"/>
                  </a:lnTo>
                  <a:lnTo>
                    <a:pt x="408" y="897"/>
                  </a:lnTo>
                  <a:lnTo>
                    <a:pt x="408" y="897"/>
                  </a:lnTo>
                  <a:lnTo>
                    <a:pt x="408" y="897"/>
                  </a:lnTo>
                  <a:lnTo>
                    <a:pt x="408" y="842"/>
                  </a:lnTo>
                  <a:lnTo>
                    <a:pt x="408" y="815"/>
                  </a:lnTo>
                  <a:lnTo>
                    <a:pt x="408" y="788"/>
                  </a:lnTo>
                  <a:lnTo>
                    <a:pt x="408" y="815"/>
                  </a:lnTo>
                  <a:lnTo>
                    <a:pt x="408" y="815"/>
                  </a:lnTo>
                  <a:lnTo>
                    <a:pt x="408" y="815"/>
                  </a:lnTo>
                  <a:lnTo>
                    <a:pt x="408" y="788"/>
                  </a:lnTo>
                  <a:lnTo>
                    <a:pt x="408" y="761"/>
                  </a:lnTo>
                  <a:lnTo>
                    <a:pt x="381" y="761"/>
                  </a:lnTo>
                  <a:lnTo>
                    <a:pt x="381" y="707"/>
                  </a:lnTo>
                  <a:lnTo>
                    <a:pt x="381" y="707"/>
                  </a:lnTo>
                  <a:lnTo>
                    <a:pt x="381" y="707"/>
                  </a:lnTo>
                  <a:lnTo>
                    <a:pt x="354" y="707"/>
                  </a:lnTo>
                  <a:lnTo>
                    <a:pt x="326" y="761"/>
                  </a:lnTo>
                  <a:lnTo>
                    <a:pt x="326" y="761"/>
                  </a:lnTo>
                  <a:lnTo>
                    <a:pt x="326" y="761"/>
                  </a:lnTo>
                  <a:lnTo>
                    <a:pt x="326" y="707"/>
                  </a:lnTo>
                  <a:lnTo>
                    <a:pt x="326" y="707"/>
                  </a:lnTo>
                  <a:lnTo>
                    <a:pt x="326" y="707"/>
                  </a:lnTo>
                  <a:lnTo>
                    <a:pt x="326" y="707"/>
                  </a:lnTo>
                  <a:lnTo>
                    <a:pt x="326" y="679"/>
                  </a:lnTo>
                  <a:lnTo>
                    <a:pt x="326" y="652"/>
                  </a:lnTo>
                  <a:lnTo>
                    <a:pt x="326" y="652"/>
                  </a:lnTo>
                  <a:lnTo>
                    <a:pt x="326" y="652"/>
                  </a:lnTo>
                  <a:lnTo>
                    <a:pt x="299" y="652"/>
                  </a:lnTo>
                  <a:lnTo>
                    <a:pt x="326" y="625"/>
                  </a:lnTo>
                  <a:lnTo>
                    <a:pt x="326" y="625"/>
                  </a:lnTo>
                  <a:lnTo>
                    <a:pt x="272" y="652"/>
                  </a:lnTo>
                  <a:lnTo>
                    <a:pt x="272" y="625"/>
                  </a:lnTo>
                  <a:lnTo>
                    <a:pt x="272" y="625"/>
                  </a:lnTo>
                  <a:lnTo>
                    <a:pt x="272" y="625"/>
                  </a:lnTo>
                  <a:lnTo>
                    <a:pt x="272" y="625"/>
                  </a:lnTo>
                  <a:lnTo>
                    <a:pt x="272" y="571"/>
                  </a:lnTo>
                  <a:lnTo>
                    <a:pt x="272" y="571"/>
                  </a:lnTo>
                  <a:lnTo>
                    <a:pt x="245" y="571"/>
                  </a:lnTo>
                  <a:lnTo>
                    <a:pt x="245" y="571"/>
                  </a:lnTo>
                  <a:lnTo>
                    <a:pt x="218" y="571"/>
                  </a:lnTo>
                  <a:lnTo>
                    <a:pt x="218" y="571"/>
                  </a:lnTo>
                  <a:lnTo>
                    <a:pt x="191" y="571"/>
                  </a:lnTo>
                  <a:lnTo>
                    <a:pt x="191" y="571"/>
                  </a:lnTo>
                  <a:lnTo>
                    <a:pt x="191" y="571"/>
                  </a:lnTo>
                  <a:lnTo>
                    <a:pt x="191" y="571"/>
                  </a:lnTo>
                  <a:lnTo>
                    <a:pt x="191" y="571"/>
                  </a:lnTo>
                  <a:lnTo>
                    <a:pt x="191" y="571"/>
                  </a:lnTo>
                  <a:lnTo>
                    <a:pt x="191" y="544"/>
                  </a:lnTo>
                  <a:lnTo>
                    <a:pt x="191" y="516"/>
                  </a:lnTo>
                  <a:lnTo>
                    <a:pt x="191" y="516"/>
                  </a:lnTo>
                  <a:lnTo>
                    <a:pt x="136" y="516"/>
                  </a:lnTo>
                  <a:lnTo>
                    <a:pt x="136" y="544"/>
                  </a:lnTo>
                  <a:lnTo>
                    <a:pt x="136" y="571"/>
                  </a:lnTo>
                  <a:lnTo>
                    <a:pt x="136" y="571"/>
                  </a:lnTo>
                  <a:lnTo>
                    <a:pt x="136" y="598"/>
                  </a:lnTo>
                  <a:lnTo>
                    <a:pt x="109" y="625"/>
                  </a:lnTo>
                  <a:lnTo>
                    <a:pt x="109" y="625"/>
                  </a:lnTo>
                  <a:lnTo>
                    <a:pt x="82" y="625"/>
                  </a:lnTo>
                  <a:lnTo>
                    <a:pt x="82" y="652"/>
                  </a:lnTo>
                  <a:lnTo>
                    <a:pt x="82" y="652"/>
                  </a:lnTo>
                  <a:lnTo>
                    <a:pt x="82" y="652"/>
                  </a:lnTo>
                  <a:lnTo>
                    <a:pt x="82" y="625"/>
                  </a:lnTo>
                  <a:lnTo>
                    <a:pt x="82" y="625"/>
                  </a:lnTo>
                  <a:lnTo>
                    <a:pt x="82" y="625"/>
                  </a:lnTo>
                  <a:lnTo>
                    <a:pt x="82" y="652"/>
                  </a:lnTo>
                  <a:lnTo>
                    <a:pt x="28" y="652"/>
                  </a:lnTo>
                  <a:lnTo>
                    <a:pt x="28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0" y="625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0" y="516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08"/>
                  </a:lnTo>
                  <a:lnTo>
                    <a:pt x="28" y="408"/>
                  </a:lnTo>
                  <a:lnTo>
                    <a:pt x="28" y="381"/>
                  </a:lnTo>
                  <a:lnTo>
                    <a:pt x="28" y="381"/>
                  </a:lnTo>
                  <a:lnTo>
                    <a:pt x="28" y="381"/>
                  </a:lnTo>
                  <a:lnTo>
                    <a:pt x="28" y="354"/>
                  </a:lnTo>
                  <a:lnTo>
                    <a:pt x="28" y="354"/>
                  </a:lnTo>
                  <a:lnTo>
                    <a:pt x="28" y="354"/>
                  </a:lnTo>
                  <a:lnTo>
                    <a:pt x="28" y="354"/>
                  </a:lnTo>
                  <a:lnTo>
                    <a:pt x="28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82" y="299"/>
                  </a:lnTo>
                  <a:lnTo>
                    <a:pt x="245" y="82"/>
                  </a:lnTo>
                  <a:lnTo>
                    <a:pt x="272" y="28"/>
                  </a:lnTo>
                  <a:lnTo>
                    <a:pt x="245" y="28"/>
                  </a:lnTo>
                  <a:lnTo>
                    <a:pt x="272" y="28"/>
                  </a:lnTo>
                  <a:lnTo>
                    <a:pt x="272" y="28"/>
                  </a:lnTo>
                  <a:lnTo>
                    <a:pt x="272" y="28"/>
                  </a:lnTo>
                  <a:close/>
                </a:path>
              </a:pathLst>
            </a:custGeom>
            <a:solidFill>
              <a:srgbClr val="0F218B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0982773" y="608634"/>
              <a:ext cx="14889" cy="16771"/>
            </a:xfrm>
            <a:custGeom>
              <a:avLst/>
              <a:gdLst/>
              <a:ahLst/>
              <a:cxnLst/>
              <a:rect l="l" t="t" r="r" b="b"/>
              <a:pathLst>
                <a:path w="435" h="490" extrusionOk="0">
                  <a:moveTo>
                    <a:pt x="218" y="1"/>
                  </a:moveTo>
                  <a:lnTo>
                    <a:pt x="163" y="164"/>
                  </a:lnTo>
                  <a:lnTo>
                    <a:pt x="0" y="218"/>
                  </a:lnTo>
                  <a:lnTo>
                    <a:pt x="136" y="272"/>
                  </a:lnTo>
                  <a:lnTo>
                    <a:pt x="82" y="489"/>
                  </a:lnTo>
                  <a:lnTo>
                    <a:pt x="218" y="354"/>
                  </a:lnTo>
                  <a:lnTo>
                    <a:pt x="353" y="408"/>
                  </a:lnTo>
                  <a:lnTo>
                    <a:pt x="299" y="245"/>
                  </a:lnTo>
                  <a:lnTo>
                    <a:pt x="435" y="136"/>
                  </a:lnTo>
                  <a:lnTo>
                    <a:pt x="272" y="13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0981849" y="641186"/>
              <a:ext cx="15813" cy="17696"/>
            </a:xfrm>
            <a:custGeom>
              <a:avLst/>
              <a:gdLst/>
              <a:ahLst/>
              <a:cxnLst/>
              <a:rect l="l" t="t" r="r" b="b"/>
              <a:pathLst>
                <a:path w="462" h="517" extrusionOk="0">
                  <a:moveTo>
                    <a:pt x="245" y="0"/>
                  </a:moveTo>
                  <a:lnTo>
                    <a:pt x="163" y="217"/>
                  </a:lnTo>
                  <a:lnTo>
                    <a:pt x="0" y="244"/>
                  </a:lnTo>
                  <a:lnTo>
                    <a:pt x="136" y="353"/>
                  </a:lnTo>
                  <a:lnTo>
                    <a:pt x="54" y="516"/>
                  </a:lnTo>
                  <a:lnTo>
                    <a:pt x="245" y="380"/>
                  </a:lnTo>
                  <a:lnTo>
                    <a:pt x="380" y="489"/>
                  </a:lnTo>
                  <a:lnTo>
                    <a:pt x="326" y="299"/>
                  </a:lnTo>
                  <a:lnTo>
                    <a:pt x="462" y="163"/>
                  </a:lnTo>
                  <a:lnTo>
                    <a:pt x="299" y="217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0929786" y="648614"/>
              <a:ext cx="4689" cy="17696"/>
            </a:xfrm>
            <a:custGeom>
              <a:avLst/>
              <a:gdLst/>
              <a:ahLst/>
              <a:cxnLst/>
              <a:rect l="l" t="t" r="r" b="b"/>
              <a:pathLst>
                <a:path w="137" h="517" extrusionOk="0">
                  <a:moveTo>
                    <a:pt x="136" y="0"/>
                  </a:moveTo>
                  <a:lnTo>
                    <a:pt x="109" y="27"/>
                  </a:lnTo>
                  <a:lnTo>
                    <a:pt x="55" y="82"/>
                  </a:lnTo>
                  <a:lnTo>
                    <a:pt x="55" y="55"/>
                  </a:lnTo>
                  <a:lnTo>
                    <a:pt x="28" y="163"/>
                  </a:lnTo>
                  <a:lnTo>
                    <a:pt x="0" y="218"/>
                  </a:lnTo>
                  <a:lnTo>
                    <a:pt x="28" y="272"/>
                  </a:lnTo>
                  <a:lnTo>
                    <a:pt x="0" y="435"/>
                  </a:lnTo>
                  <a:lnTo>
                    <a:pt x="0" y="516"/>
                  </a:lnTo>
                  <a:lnTo>
                    <a:pt x="28" y="299"/>
                  </a:lnTo>
                  <a:lnTo>
                    <a:pt x="82" y="353"/>
                  </a:lnTo>
                  <a:lnTo>
                    <a:pt x="82" y="299"/>
                  </a:lnTo>
                  <a:lnTo>
                    <a:pt x="55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10927014" y="676476"/>
              <a:ext cx="8386" cy="23275"/>
            </a:xfrm>
            <a:custGeom>
              <a:avLst/>
              <a:gdLst/>
              <a:ahLst/>
              <a:cxnLst/>
              <a:rect l="l" t="t" r="r" b="b"/>
              <a:pathLst>
                <a:path w="245" h="680" extrusionOk="0">
                  <a:moveTo>
                    <a:pt x="244" y="1"/>
                  </a:moveTo>
                  <a:lnTo>
                    <a:pt x="217" y="28"/>
                  </a:lnTo>
                  <a:lnTo>
                    <a:pt x="136" y="137"/>
                  </a:lnTo>
                  <a:lnTo>
                    <a:pt x="109" y="28"/>
                  </a:lnTo>
                  <a:lnTo>
                    <a:pt x="81" y="191"/>
                  </a:lnTo>
                  <a:lnTo>
                    <a:pt x="27" y="273"/>
                  </a:lnTo>
                  <a:lnTo>
                    <a:pt x="0" y="327"/>
                  </a:lnTo>
                  <a:lnTo>
                    <a:pt x="27" y="327"/>
                  </a:lnTo>
                  <a:lnTo>
                    <a:pt x="27" y="354"/>
                  </a:lnTo>
                  <a:lnTo>
                    <a:pt x="27" y="544"/>
                  </a:lnTo>
                  <a:lnTo>
                    <a:pt x="0" y="680"/>
                  </a:lnTo>
                  <a:lnTo>
                    <a:pt x="81" y="408"/>
                  </a:lnTo>
                  <a:lnTo>
                    <a:pt x="109" y="408"/>
                  </a:lnTo>
                  <a:lnTo>
                    <a:pt x="136" y="435"/>
                  </a:lnTo>
                  <a:lnTo>
                    <a:pt x="217" y="327"/>
                  </a:lnTo>
                  <a:lnTo>
                    <a:pt x="163" y="218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0465055" y="902355"/>
              <a:ext cx="66949" cy="73452"/>
            </a:xfrm>
            <a:custGeom>
              <a:avLst/>
              <a:gdLst/>
              <a:ahLst/>
              <a:cxnLst/>
              <a:rect l="l" t="t" r="r" b="b"/>
              <a:pathLst>
                <a:path w="1956" h="2146" extrusionOk="0">
                  <a:moveTo>
                    <a:pt x="1086" y="1"/>
                  </a:moveTo>
                  <a:lnTo>
                    <a:pt x="842" y="28"/>
                  </a:lnTo>
                  <a:lnTo>
                    <a:pt x="462" y="191"/>
                  </a:lnTo>
                  <a:lnTo>
                    <a:pt x="163" y="489"/>
                  </a:lnTo>
                  <a:lnTo>
                    <a:pt x="0" y="870"/>
                  </a:lnTo>
                  <a:lnTo>
                    <a:pt x="0" y="1087"/>
                  </a:lnTo>
                  <a:lnTo>
                    <a:pt x="0" y="1304"/>
                  </a:lnTo>
                  <a:lnTo>
                    <a:pt x="163" y="1711"/>
                  </a:lnTo>
                  <a:lnTo>
                    <a:pt x="435" y="1983"/>
                  </a:lnTo>
                  <a:lnTo>
                    <a:pt x="842" y="2119"/>
                  </a:lnTo>
                  <a:lnTo>
                    <a:pt x="1086" y="2146"/>
                  </a:lnTo>
                  <a:lnTo>
                    <a:pt x="1358" y="2119"/>
                  </a:lnTo>
                  <a:lnTo>
                    <a:pt x="1792" y="1956"/>
                  </a:lnTo>
                  <a:lnTo>
                    <a:pt x="1955" y="1793"/>
                  </a:lnTo>
                  <a:lnTo>
                    <a:pt x="1955" y="924"/>
                  </a:lnTo>
                  <a:lnTo>
                    <a:pt x="1086" y="924"/>
                  </a:lnTo>
                  <a:lnTo>
                    <a:pt x="1086" y="1277"/>
                  </a:lnTo>
                  <a:lnTo>
                    <a:pt x="1521" y="1277"/>
                  </a:lnTo>
                  <a:lnTo>
                    <a:pt x="1521" y="1576"/>
                  </a:lnTo>
                  <a:lnTo>
                    <a:pt x="1331" y="1684"/>
                  </a:lnTo>
                  <a:lnTo>
                    <a:pt x="1086" y="1711"/>
                  </a:lnTo>
                  <a:lnTo>
                    <a:pt x="815" y="1684"/>
                  </a:lnTo>
                  <a:lnTo>
                    <a:pt x="489" y="1331"/>
                  </a:lnTo>
                  <a:lnTo>
                    <a:pt x="462" y="1060"/>
                  </a:lnTo>
                  <a:lnTo>
                    <a:pt x="489" y="815"/>
                  </a:lnTo>
                  <a:lnTo>
                    <a:pt x="815" y="462"/>
                  </a:lnTo>
                  <a:lnTo>
                    <a:pt x="1086" y="408"/>
                  </a:lnTo>
                  <a:lnTo>
                    <a:pt x="1385" y="435"/>
                  </a:lnTo>
                  <a:lnTo>
                    <a:pt x="1629" y="625"/>
                  </a:lnTo>
                  <a:lnTo>
                    <a:pt x="1901" y="272"/>
                  </a:lnTo>
                  <a:lnTo>
                    <a:pt x="1738" y="164"/>
                  </a:lnTo>
                  <a:lnTo>
                    <a:pt x="1331" y="28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0541250" y="901431"/>
              <a:ext cx="74411" cy="73452"/>
            </a:xfrm>
            <a:custGeom>
              <a:avLst/>
              <a:gdLst/>
              <a:ahLst/>
              <a:cxnLst/>
              <a:rect l="l" t="t" r="r" b="b"/>
              <a:pathLst>
                <a:path w="2174" h="2146" extrusionOk="0">
                  <a:moveTo>
                    <a:pt x="1114" y="408"/>
                  </a:moveTo>
                  <a:lnTo>
                    <a:pt x="1359" y="435"/>
                  </a:lnTo>
                  <a:lnTo>
                    <a:pt x="1712" y="815"/>
                  </a:lnTo>
                  <a:lnTo>
                    <a:pt x="1739" y="1059"/>
                  </a:lnTo>
                  <a:lnTo>
                    <a:pt x="1712" y="1304"/>
                  </a:lnTo>
                  <a:lnTo>
                    <a:pt x="1386" y="1657"/>
                  </a:lnTo>
                  <a:lnTo>
                    <a:pt x="1114" y="1711"/>
                  </a:lnTo>
                  <a:lnTo>
                    <a:pt x="870" y="1657"/>
                  </a:lnTo>
                  <a:lnTo>
                    <a:pt x="544" y="1304"/>
                  </a:lnTo>
                  <a:lnTo>
                    <a:pt x="517" y="1059"/>
                  </a:lnTo>
                  <a:lnTo>
                    <a:pt x="544" y="815"/>
                  </a:lnTo>
                  <a:lnTo>
                    <a:pt x="870" y="435"/>
                  </a:lnTo>
                  <a:lnTo>
                    <a:pt x="1114" y="408"/>
                  </a:lnTo>
                  <a:close/>
                  <a:moveTo>
                    <a:pt x="1087" y="0"/>
                  </a:moveTo>
                  <a:lnTo>
                    <a:pt x="843" y="28"/>
                  </a:lnTo>
                  <a:lnTo>
                    <a:pt x="462" y="191"/>
                  </a:lnTo>
                  <a:lnTo>
                    <a:pt x="164" y="462"/>
                  </a:lnTo>
                  <a:lnTo>
                    <a:pt x="28" y="869"/>
                  </a:lnTo>
                  <a:lnTo>
                    <a:pt x="1" y="1087"/>
                  </a:lnTo>
                  <a:lnTo>
                    <a:pt x="28" y="1304"/>
                  </a:lnTo>
                  <a:lnTo>
                    <a:pt x="191" y="1684"/>
                  </a:lnTo>
                  <a:lnTo>
                    <a:pt x="462" y="1956"/>
                  </a:lnTo>
                  <a:lnTo>
                    <a:pt x="870" y="2118"/>
                  </a:lnTo>
                  <a:lnTo>
                    <a:pt x="1087" y="2146"/>
                  </a:lnTo>
                  <a:lnTo>
                    <a:pt x="1331" y="2118"/>
                  </a:lnTo>
                  <a:lnTo>
                    <a:pt x="1712" y="1956"/>
                  </a:lnTo>
                  <a:lnTo>
                    <a:pt x="2010" y="1657"/>
                  </a:lnTo>
                  <a:lnTo>
                    <a:pt x="2146" y="1277"/>
                  </a:lnTo>
                  <a:lnTo>
                    <a:pt x="2173" y="1059"/>
                  </a:lnTo>
                  <a:lnTo>
                    <a:pt x="2173" y="842"/>
                  </a:lnTo>
                  <a:lnTo>
                    <a:pt x="2010" y="462"/>
                  </a:lnTo>
                  <a:lnTo>
                    <a:pt x="1739" y="163"/>
                  </a:lnTo>
                  <a:lnTo>
                    <a:pt x="1331" y="2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10614706" y="902355"/>
              <a:ext cx="70646" cy="69756"/>
            </a:xfrm>
            <a:custGeom>
              <a:avLst/>
              <a:gdLst/>
              <a:ahLst/>
              <a:cxnLst/>
              <a:rect l="l" t="t" r="r" b="b"/>
              <a:pathLst>
                <a:path w="2064" h="2038" extrusionOk="0">
                  <a:moveTo>
                    <a:pt x="0" y="1"/>
                  </a:moveTo>
                  <a:lnTo>
                    <a:pt x="842" y="2037"/>
                  </a:lnTo>
                  <a:lnTo>
                    <a:pt x="1249" y="2037"/>
                  </a:lnTo>
                  <a:lnTo>
                    <a:pt x="2064" y="1"/>
                  </a:lnTo>
                  <a:lnTo>
                    <a:pt x="1602" y="1"/>
                  </a:lnTo>
                  <a:lnTo>
                    <a:pt x="1059" y="144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0755970" y="902355"/>
              <a:ext cx="62294" cy="70680"/>
            </a:xfrm>
            <a:custGeom>
              <a:avLst/>
              <a:gdLst/>
              <a:ahLst/>
              <a:cxnLst/>
              <a:rect l="l" t="t" r="r" b="b"/>
              <a:pathLst>
                <a:path w="1820" h="2065" extrusionOk="0">
                  <a:moveTo>
                    <a:pt x="924" y="408"/>
                  </a:moveTo>
                  <a:lnTo>
                    <a:pt x="1087" y="435"/>
                  </a:lnTo>
                  <a:lnTo>
                    <a:pt x="1277" y="571"/>
                  </a:lnTo>
                  <a:lnTo>
                    <a:pt x="1304" y="734"/>
                  </a:lnTo>
                  <a:lnTo>
                    <a:pt x="1277" y="842"/>
                  </a:lnTo>
                  <a:lnTo>
                    <a:pt x="1114" y="1005"/>
                  </a:lnTo>
                  <a:lnTo>
                    <a:pt x="951" y="1032"/>
                  </a:lnTo>
                  <a:lnTo>
                    <a:pt x="489" y="1032"/>
                  </a:lnTo>
                  <a:lnTo>
                    <a:pt x="489" y="408"/>
                  </a:lnTo>
                  <a:close/>
                  <a:moveTo>
                    <a:pt x="1" y="1"/>
                  </a:moveTo>
                  <a:lnTo>
                    <a:pt x="1" y="2064"/>
                  </a:lnTo>
                  <a:lnTo>
                    <a:pt x="462" y="2064"/>
                  </a:lnTo>
                  <a:lnTo>
                    <a:pt x="462" y="1385"/>
                  </a:lnTo>
                  <a:lnTo>
                    <a:pt x="815" y="1385"/>
                  </a:lnTo>
                  <a:lnTo>
                    <a:pt x="1277" y="2064"/>
                  </a:lnTo>
                  <a:lnTo>
                    <a:pt x="1820" y="2064"/>
                  </a:lnTo>
                  <a:lnTo>
                    <a:pt x="1304" y="1331"/>
                  </a:lnTo>
                  <a:lnTo>
                    <a:pt x="1494" y="1250"/>
                  </a:lnTo>
                  <a:lnTo>
                    <a:pt x="1711" y="924"/>
                  </a:lnTo>
                  <a:lnTo>
                    <a:pt x="1738" y="679"/>
                  </a:lnTo>
                  <a:lnTo>
                    <a:pt x="1711" y="408"/>
                  </a:lnTo>
                  <a:lnTo>
                    <a:pt x="1576" y="218"/>
                  </a:lnTo>
                  <a:lnTo>
                    <a:pt x="1467" y="109"/>
                  </a:lnTo>
                  <a:lnTo>
                    <a:pt x="1141" y="28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0825695" y="902355"/>
              <a:ext cx="63218" cy="71604"/>
            </a:xfrm>
            <a:custGeom>
              <a:avLst/>
              <a:gdLst/>
              <a:ahLst/>
              <a:cxnLst/>
              <a:rect l="l" t="t" r="r" b="b"/>
              <a:pathLst>
                <a:path w="1847" h="2092" extrusionOk="0">
                  <a:moveTo>
                    <a:pt x="0" y="1"/>
                  </a:moveTo>
                  <a:lnTo>
                    <a:pt x="0" y="2091"/>
                  </a:lnTo>
                  <a:lnTo>
                    <a:pt x="462" y="2091"/>
                  </a:lnTo>
                  <a:lnTo>
                    <a:pt x="462" y="761"/>
                  </a:lnTo>
                  <a:lnTo>
                    <a:pt x="1467" y="2091"/>
                  </a:lnTo>
                  <a:lnTo>
                    <a:pt x="1847" y="2091"/>
                  </a:lnTo>
                  <a:lnTo>
                    <a:pt x="1847" y="1"/>
                  </a:lnTo>
                  <a:lnTo>
                    <a:pt x="1412" y="1"/>
                  </a:lnTo>
                  <a:lnTo>
                    <a:pt x="1412" y="1277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0898193" y="900507"/>
              <a:ext cx="74376" cy="72528"/>
            </a:xfrm>
            <a:custGeom>
              <a:avLst/>
              <a:gdLst/>
              <a:ahLst/>
              <a:cxnLst/>
              <a:rect l="l" t="t" r="r" b="b"/>
              <a:pathLst>
                <a:path w="2173" h="2119" extrusionOk="0">
                  <a:moveTo>
                    <a:pt x="1114" y="435"/>
                  </a:moveTo>
                  <a:lnTo>
                    <a:pt x="1358" y="462"/>
                  </a:lnTo>
                  <a:lnTo>
                    <a:pt x="1684" y="842"/>
                  </a:lnTo>
                  <a:lnTo>
                    <a:pt x="1738" y="1086"/>
                  </a:lnTo>
                  <a:lnTo>
                    <a:pt x="1684" y="1331"/>
                  </a:lnTo>
                  <a:lnTo>
                    <a:pt x="1385" y="1684"/>
                  </a:lnTo>
                  <a:lnTo>
                    <a:pt x="1114" y="1738"/>
                  </a:lnTo>
                  <a:lnTo>
                    <a:pt x="842" y="1684"/>
                  </a:lnTo>
                  <a:lnTo>
                    <a:pt x="543" y="1331"/>
                  </a:lnTo>
                  <a:lnTo>
                    <a:pt x="516" y="1086"/>
                  </a:lnTo>
                  <a:lnTo>
                    <a:pt x="543" y="842"/>
                  </a:lnTo>
                  <a:lnTo>
                    <a:pt x="842" y="462"/>
                  </a:lnTo>
                  <a:lnTo>
                    <a:pt x="1114" y="435"/>
                  </a:lnTo>
                  <a:close/>
                  <a:moveTo>
                    <a:pt x="842" y="0"/>
                  </a:moveTo>
                  <a:lnTo>
                    <a:pt x="435" y="163"/>
                  </a:lnTo>
                  <a:lnTo>
                    <a:pt x="163" y="462"/>
                  </a:lnTo>
                  <a:lnTo>
                    <a:pt x="0" y="842"/>
                  </a:lnTo>
                  <a:lnTo>
                    <a:pt x="0" y="1086"/>
                  </a:lnTo>
                  <a:lnTo>
                    <a:pt x="0" y="1304"/>
                  </a:lnTo>
                  <a:lnTo>
                    <a:pt x="163" y="1657"/>
                  </a:lnTo>
                  <a:lnTo>
                    <a:pt x="462" y="1955"/>
                  </a:lnTo>
                  <a:lnTo>
                    <a:pt x="842" y="2118"/>
                  </a:lnTo>
                  <a:lnTo>
                    <a:pt x="1304" y="2118"/>
                  </a:lnTo>
                  <a:lnTo>
                    <a:pt x="1711" y="1955"/>
                  </a:lnTo>
                  <a:lnTo>
                    <a:pt x="2010" y="1657"/>
                  </a:lnTo>
                  <a:lnTo>
                    <a:pt x="2145" y="1277"/>
                  </a:lnTo>
                  <a:lnTo>
                    <a:pt x="2173" y="1032"/>
                  </a:lnTo>
                  <a:lnTo>
                    <a:pt x="2173" y="842"/>
                  </a:lnTo>
                  <a:lnTo>
                    <a:pt x="2010" y="462"/>
                  </a:lnTo>
                  <a:lnTo>
                    <a:pt x="1711" y="163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1177949" y="902355"/>
              <a:ext cx="54867" cy="71604"/>
            </a:xfrm>
            <a:custGeom>
              <a:avLst/>
              <a:gdLst/>
              <a:ahLst/>
              <a:cxnLst/>
              <a:rect l="l" t="t" r="r" b="b"/>
              <a:pathLst>
                <a:path w="1603" h="2092" extrusionOk="0">
                  <a:moveTo>
                    <a:pt x="1" y="1"/>
                  </a:moveTo>
                  <a:lnTo>
                    <a:pt x="1" y="2091"/>
                  </a:lnTo>
                  <a:lnTo>
                    <a:pt x="1603" y="2091"/>
                  </a:lnTo>
                  <a:lnTo>
                    <a:pt x="1603" y="1684"/>
                  </a:lnTo>
                  <a:lnTo>
                    <a:pt x="490" y="1684"/>
                  </a:lnTo>
                  <a:lnTo>
                    <a:pt x="490" y="1223"/>
                  </a:lnTo>
                  <a:lnTo>
                    <a:pt x="1440" y="1223"/>
                  </a:lnTo>
                  <a:lnTo>
                    <a:pt x="1440" y="815"/>
                  </a:lnTo>
                  <a:lnTo>
                    <a:pt x="490" y="815"/>
                  </a:lnTo>
                  <a:lnTo>
                    <a:pt x="490" y="408"/>
                  </a:lnTo>
                  <a:lnTo>
                    <a:pt x="1576" y="408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1237439" y="901431"/>
              <a:ext cx="55791" cy="73452"/>
            </a:xfrm>
            <a:custGeom>
              <a:avLst/>
              <a:gdLst/>
              <a:ahLst/>
              <a:cxnLst/>
              <a:rect l="l" t="t" r="r" b="b"/>
              <a:pathLst>
                <a:path w="1630" h="2146" extrusionOk="0">
                  <a:moveTo>
                    <a:pt x="815" y="0"/>
                  </a:moveTo>
                  <a:lnTo>
                    <a:pt x="517" y="28"/>
                  </a:lnTo>
                  <a:lnTo>
                    <a:pt x="137" y="353"/>
                  </a:lnTo>
                  <a:lnTo>
                    <a:pt x="109" y="625"/>
                  </a:lnTo>
                  <a:lnTo>
                    <a:pt x="137" y="897"/>
                  </a:lnTo>
                  <a:lnTo>
                    <a:pt x="490" y="1168"/>
                  </a:lnTo>
                  <a:lnTo>
                    <a:pt x="788" y="1250"/>
                  </a:lnTo>
                  <a:lnTo>
                    <a:pt x="1005" y="1331"/>
                  </a:lnTo>
                  <a:lnTo>
                    <a:pt x="1168" y="1440"/>
                  </a:lnTo>
                  <a:lnTo>
                    <a:pt x="1196" y="1521"/>
                  </a:lnTo>
                  <a:lnTo>
                    <a:pt x="1168" y="1630"/>
                  </a:lnTo>
                  <a:lnTo>
                    <a:pt x="1005" y="1711"/>
                  </a:lnTo>
                  <a:lnTo>
                    <a:pt x="870" y="1738"/>
                  </a:lnTo>
                  <a:lnTo>
                    <a:pt x="544" y="1684"/>
                  </a:lnTo>
                  <a:lnTo>
                    <a:pt x="272" y="1494"/>
                  </a:lnTo>
                  <a:lnTo>
                    <a:pt x="1" y="1793"/>
                  </a:lnTo>
                  <a:lnTo>
                    <a:pt x="191" y="1956"/>
                  </a:lnTo>
                  <a:lnTo>
                    <a:pt x="652" y="2118"/>
                  </a:lnTo>
                  <a:lnTo>
                    <a:pt x="870" y="2146"/>
                  </a:lnTo>
                  <a:lnTo>
                    <a:pt x="1196" y="2118"/>
                  </a:lnTo>
                  <a:lnTo>
                    <a:pt x="1576" y="1765"/>
                  </a:lnTo>
                  <a:lnTo>
                    <a:pt x="1630" y="1494"/>
                  </a:lnTo>
                  <a:lnTo>
                    <a:pt x="1603" y="1250"/>
                  </a:lnTo>
                  <a:lnTo>
                    <a:pt x="1277" y="924"/>
                  </a:lnTo>
                  <a:lnTo>
                    <a:pt x="978" y="842"/>
                  </a:lnTo>
                  <a:lnTo>
                    <a:pt x="734" y="788"/>
                  </a:lnTo>
                  <a:lnTo>
                    <a:pt x="544" y="679"/>
                  </a:lnTo>
                  <a:lnTo>
                    <a:pt x="544" y="571"/>
                  </a:lnTo>
                  <a:lnTo>
                    <a:pt x="544" y="516"/>
                  </a:lnTo>
                  <a:lnTo>
                    <a:pt x="680" y="408"/>
                  </a:lnTo>
                  <a:lnTo>
                    <a:pt x="815" y="408"/>
                  </a:lnTo>
                  <a:lnTo>
                    <a:pt x="1060" y="435"/>
                  </a:lnTo>
                  <a:lnTo>
                    <a:pt x="1358" y="625"/>
                  </a:lnTo>
                  <a:lnTo>
                    <a:pt x="1603" y="272"/>
                  </a:lnTo>
                  <a:lnTo>
                    <a:pt x="1440" y="163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1299736" y="902355"/>
              <a:ext cx="58563" cy="71604"/>
            </a:xfrm>
            <a:custGeom>
              <a:avLst/>
              <a:gdLst/>
              <a:ahLst/>
              <a:cxnLst/>
              <a:rect l="l" t="t" r="r" b="b"/>
              <a:pathLst>
                <a:path w="1711" h="2092" extrusionOk="0">
                  <a:moveTo>
                    <a:pt x="0" y="1"/>
                  </a:moveTo>
                  <a:lnTo>
                    <a:pt x="0" y="408"/>
                  </a:lnTo>
                  <a:lnTo>
                    <a:pt x="625" y="408"/>
                  </a:lnTo>
                  <a:lnTo>
                    <a:pt x="625" y="2091"/>
                  </a:lnTo>
                  <a:lnTo>
                    <a:pt x="1086" y="2091"/>
                  </a:lnTo>
                  <a:lnTo>
                    <a:pt x="1086" y="408"/>
                  </a:lnTo>
                  <a:lnTo>
                    <a:pt x="1711" y="408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1346186" y="902355"/>
              <a:ext cx="77183" cy="70680"/>
            </a:xfrm>
            <a:custGeom>
              <a:avLst/>
              <a:gdLst/>
              <a:ahLst/>
              <a:cxnLst/>
              <a:rect l="l" t="t" r="r" b="b"/>
              <a:pathLst>
                <a:path w="2255" h="2065" extrusionOk="0">
                  <a:moveTo>
                    <a:pt x="1141" y="517"/>
                  </a:moveTo>
                  <a:lnTo>
                    <a:pt x="1386" y="1195"/>
                  </a:lnTo>
                  <a:lnTo>
                    <a:pt x="870" y="1195"/>
                  </a:lnTo>
                  <a:lnTo>
                    <a:pt x="1141" y="517"/>
                  </a:lnTo>
                  <a:close/>
                  <a:moveTo>
                    <a:pt x="897" y="1"/>
                  </a:moveTo>
                  <a:lnTo>
                    <a:pt x="1" y="2064"/>
                  </a:lnTo>
                  <a:lnTo>
                    <a:pt x="490" y="2064"/>
                  </a:lnTo>
                  <a:lnTo>
                    <a:pt x="680" y="1603"/>
                  </a:lnTo>
                  <a:lnTo>
                    <a:pt x="1576" y="1603"/>
                  </a:lnTo>
                  <a:lnTo>
                    <a:pt x="1766" y="2064"/>
                  </a:lnTo>
                  <a:lnTo>
                    <a:pt x="2255" y="2064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1432649" y="902355"/>
              <a:ext cx="65101" cy="70680"/>
            </a:xfrm>
            <a:custGeom>
              <a:avLst/>
              <a:gdLst/>
              <a:ahLst/>
              <a:cxnLst/>
              <a:rect l="l" t="t" r="r" b="b"/>
              <a:pathLst>
                <a:path w="1902" h="2065" extrusionOk="0">
                  <a:moveTo>
                    <a:pt x="815" y="381"/>
                  </a:moveTo>
                  <a:lnTo>
                    <a:pt x="1059" y="435"/>
                  </a:lnTo>
                  <a:lnTo>
                    <a:pt x="1385" y="761"/>
                  </a:lnTo>
                  <a:lnTo>
                    <a:pt x="1412" y="1032"/>
                  </a:lnTo>
                  <a:lnTo>
                    <a:pt x="1385" y="1277"/>
                  </a:lnTo>
                  <a:lnTo>
                    <a:pt x="1059" y="1603"/>
                  </a:lnTo>
                  <a:lnTo>
                    <a:pt x="815" y="1630"/>
                  </a:lnTo>
                  <a:lnTo>
                    <a:pt x="462" y="1630"/>
                  </a:lnTo>
                  <a:lnTo>
                    <a:pt x="462" y="381"/>
                  </a:lnTo>
                  <a:close/>
                  <a:moveTo>
                    <a:pt x="0" y="1"/>
                  </a:moveTo>
                  <a:lnTo>
                    <a:pt x="0" y="2064"/>
                  </a:lnTo>
                  <a:lnTo>
                    <a:pt x="1032" y="2064"/>
                  </a:lnTo>
                  <a:lnTo>
                    <a:pt x="1439" y="1901"/>
                  </a:lnTo>
                  <a:lnTo>
                    <a:pt x="1738" y="1630"/>
                  </a:lnTo>
                  <a:lnTo>
                    <a:pt x="1874" y="1277"/>
                  </a:lnTo>
                  <a:lnTo>
                    <a:pt x="1901" y="1060"/>
                  </a:lnTo>
                  <a:lnTo>
                    <a:pt x="1874" y="842"/>
                  </a:lnTo>
                  <a:lnTo>
                    <a:pt x="1738" y="462"/>
                  </a:lnTo>
                  <a:lnTo>
                    <a:pt x="1439" y="164"/>
                  </a:lnTo>
                  <a:lnTo>
                    <a:pt x="1032" y="28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1506995" y="901431"/>
              <a:ext cx="74376" cy="73452"/>
            </a:xfrm>
            <a:custGeom>
              <a:avLst/>
              <a:gdLst/>
              <a:ahLst/>
              <a:cxnLst/>
              <a:rect l="l" t="t" r="r" b="b"/>
              <a:pathLst>
                <a:path w="2173" h="2146" extrusionOk="0">
                  <a:moveTo>
                    <a:pt x="1087" y="408"/>
                  </a:moveTo>
                  <a:lnTo>
                    <a:pt x="1331" y="435"/>
                  </a:lnTo>
                  <a:lnTo>
                    <a:pt x="1657" y="815"/>
                  </a:lnTo>
                  <a:lnTo>
                    <a:pt x="1684" y="1059"/>
                  </a:lnTo>
                  <a:lnTo>
                    <a:pt x="1657" y="1304"/>
                  </a:lnTo>
                  <a:lnTo>
                    <a:pt x="1331" y="1657"/>
                  </a:lnTo>
                  <a:lnTo>
                    <a:pt x="1087" y="1711"/>
                  </a:lnTo>
                  <a:lnTo>
                    <a:pt x="815" y="1657"/>
                  </a:lnTo>
                  <a:lnTo>
                    <a:pt x="489" y="1304"/>
                  </a:lnTo>
                  <a:lnTo>
                    <a:pt x="462" y="1059"/>
                  </a:lnTo>
                  <a:lnTo>
                    <a:pt x="489" y="815"/>
                  </a:lnTo>
                  <a:lnTo>
                    <a:pt x="815" y="435"/>
                  </a:lnTo>
                  <a:lnTo>
                    <a:pt x="1087" y="408"/>
                  </a:lnTo>
                  <a:close/>
                  <a:moveTo>
                    <a:pt x="1087" y="0"/>
                  </a:moveTo>
                  <a:lnTo>
                    <a:pt x="842" y="28"/>
                  </a:lnTo>
                  <a:lnTo>
                    <a:pt x="435" y="191"/>
                  </a:lnTo>
                  <a:lnTo>
                    <a:pt x="164" y="462"/>
                  </a:lnTo>
                  <a:lnTo>
                    <a:pt x="1" y="869"/>
                  </a:lnTo>
                  <a:lnTo>
                    <a:pt x="1" y="1087"/>
                  </a:lnTo>
                  <a:lnTo>
                    <a:pt x="1" y="1304"/>
                  </a:lnTo>
                  <a:lnTo>
                    <a:pt x="164" y="1684"/>
                  </a:lnTo>
                  <a:lnTo>
                    <a:pt x="462" y="1956"/>
                  </a:lnTo>
                  <a:lnTo>
                    <a:pt x="842" y="2118"/>
                  </a:lnTo>
                  <a:lnTo>
                    <a:pt x="1087" y="2146"/>
                  </a:lnTo>
                  <a:lnTo>
                    <a:pt x="1304" y="2118"/>
                  </a:lnTo>
                  <a:lnTo>
                    <a:pt x="1711" y="1956"/>
                  </a:lnTo>
                  <a:lnTo>
                    <a:pt x="2010" y="1657"/>
                  </a:lnTo>
                  <a:lnTo>
                    <a:pt x="2146" y="1277"/>
                  </a:lnTo>
                  <a:lnTo>
                    <a:pt x="2173" y="1059"/>
                  </a:lnTo>
                  <a:lnTo>
                    <a:pt x="2146" y="842"/>
                  </a:lnTo>
                  <a:lnTo>
                    <a:pt x="2010" y="462"/>
                  </a:lnTo>
                  <a:lnTo>
                    <a:pt x="1711" y="163"/>
                  </a:lnTo>
                  <a:lnTo>
                    <a:pt x="1304" y="2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0694631" y="902355"/>
              <a:ext cx="53943" cy="71604"/>
            </a:xfrm>
            <a:custGeom>
              <a:avLst/>
              <a:gdLst/>
              <a:ahLst/>
              <a:cxnLst/>
              <a:rect l="l" t="t" r="r" b="b"/>
              <a:pathLst>
                <a:path w="1576" h="2092" extrusionOk="0">
                  <a:moveTo>
                    <a:pt x="0" y="1"/>
                  </a:moveTo>
                  <a:lnTo>
                    <a:pt x="0" y="2091"/>
                  </a:lnTo>
                  <a:lnTo>
                    <a:pt x="1575" y="2091"/>
                  </a:lnTo>
                  <a:lnTo>
                    <a:pt x="1575" y="1684"/>
                  </a:lnTo>
                  <a:lnTo>
                    <a:pt x="435" y="1684"/>
                  </a:lnTo>
                  <a:lnTo>
                    <a:pt x="435" y="1223"/>
                  </a:lnTo>
                  <a:lnTo>
                    <a:pt x="1440" y="1223"/>
                  </a:lnTo>
                  <a:lnTo>
                    <a:pt x="1440" y="815"/>
                  </a:lnTo>
                  <a:lnTo>
                    <a:pt x="435" y="815"/>
                  </a:lnTo>
                  <a:lnTo>
                    <a:pt x="435" y="381"/>
                  </a:lnTo>
                  <a:lnTo>
                    <a:pt x="1575" y="381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1000435" y="902355"/>
              <a:ext cx="65101" cy="70680"/>
            </a:xfrm>
            <a:custGeom>
              <a:avLst/>
              <a:gdLst/>
              <a:ahLst/>
              <a:cxnLst/>
              <a:rect l="l" t="t" r="r" b="b"/>
              <a:pathLst>
                <a:path w="1902" h="2065" extrusionOk="0">
                  <a:moveTo>
                    <a:pt x="842" y="381"/>
                  </a:moveTo>
                  <a:lnTo>
                    <a:pt x="1086" y="435"/>
                  </a:lnTo>
                  <a:lnTo>
                    <a:pt x="1412" y="761"/>
                  </a:lnTo>
                  <a:lnTo>
                    <a:pt x="1467" y="1032"/>
                  </a:lnTo>
                  <a:lnTo>
                    <a:pt x="1412" y="1277"/>
                  </a:lnTo>
                  <a:lnTo>
                    <a:pt x="1114" y="1603"/>
                  </a:lnTo>
                  <a:lnTo>
                    <a:pt x="842" y="1630"/>
                  </a:lnTo>
                  <a:lnTo>
                    <a:pt x="516" y="1630"/>
                  </a:lnTo>
                  <a:lnTo>
                    <a:pt x="516" y="381"/>
                  </a:lnTo>
                  <a:close/>
                  <a:moveTo>
                    <a:pt x="0" y="1"/>
                  </a:moveTo>
                  <a:lnTo>
                    <a:pt x="0" y="2064"/>
                  </a:lnTo>
                  <a:lnTo>
                    <a:pt x="1032" y="2064"/>
                  </a:lnTo>
                  <a:lnTo>
                    <a:pt x="1439" y="1901"/>
                  </a:lnTo>
                  <a:lnTo>
                    <a:pt x="1738" y="1630"/>
                  </a:lnTo>
                  <a:lnTo>
                    <a:pt x="1874" y="1277"/>
                  </a:lnTo>
                  <a:lnTo>
                    <a:pt x="1901" y="1060"/>
                  </a:lnTo>
                  <a:lnTo>
                    <a:pt x="1901" y="842"/>
                  </a:lnTo>
                  <a:lnTo>
                    <a:pt x="1738" y="462"/>
                  </a:lnTo>
                  <a:lnTo>
                    <a:pt x="1439" y="164"/>
                  </a:lnTo>
                  <a:lnTo>
                    <a:pt x="1032" y="28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1075706" y="901431"/>
              <a:ext cx="74411" cy="73452"/>
            </a:xfrm>
            <a:custGeom>
              <a:avLst/>
              <a:gdLst/>
              <a:ahLst/>
              <a:cxnLst/>
              <a:rect l="l" t="t" r="r" b="b"/>
              <a:pathLst>
                <a:path w="2174" h="2146" extrusionOk="0">
                  <a:moveTo>
                    <a:pt x="1087" y="408"/>
                  </a:moveTo>
                  <a:lnTo>
                    <a:pt x="1359" y="435"/>
                  </a:lnTo>
                  <a:lnTo>
                    <a:pt x="1657" y="815"/>
                  </a:lnTo>
                  <a:lnTo>
                    <a:pt x="1712" y="1059"/>
                  </a:lnTo>
                  <a:lnTo>
                    <a:pt x="1657" y="1304"/>
                  </a:lnTo>
                  <a:lnTo>
                    <a:pt x="1359" y="1657"/>
                  </a:lnTo>
                  <a:lnTo>
                    <a:pt x="1087" y="1711"/>
                  </a:lnTo>
                  <a:lnTo>
                    <a:pt x="815" y="1657"/>
                  </a:lnTo>
                  <a:lnTo>
                    <a:pt x="517" y="1304"/>
                  </a:lnTo>
                  <a:lnTo>
                    <a:pt x="490" y="1059"/>
                  </a:lnTo>
                  <a:lnTo>
                    <a:pt x="517" y="815"/>
                  </a:lnTo>
                  <a:lnTo>
                    <a:pt x="815" y="435"/>
                  </a:lnTo>
                  <a:lnTo>
                    <a:pt x="1087" y="408"/>
                  </a:lnTo>
                  <a:close/>
                  <a:moveTo>
                    <a:pt x="1087" y="0"/>
                  </a:moveTo>
                  <a:lnTo>
                    <a:pt x="843" y="28"/>
                  </a:lnTo>
                  <a:lnTo>
                    <a:pt x="462" y="191"/>
                  </a:lnTo>
                  <a:lnTo>
                    <a:pt x="164" y="462"/>
                  </a:lnTo>
                  <a:lnTo>
                    <a:pt x="28" y="869"/>
                  </a:lnTo>
                  <a:lnTo>
                    <a:pt x="1" y="1087"/>
                  </a:lnTo>
                  <a:lnTo>
                    <a:pt x="28" y="1304"/>
                  </a:lnTo>
                  <a:lnTo>
                    <a:pt x="191" y="1684"/>
                  </a:lnTo>
                  <a:lnTo>
                    <a:pt x="462" y="1956"/>
                  </a:lnTo>
                  <a:lnTo>
                    <a:pt x="870" y="2118"/>
                  </a:lnTo>
                  <a:lnTo>
                    <a:pt x="1087" y="2146"/>
                  </a:lnTo>
                  <a:lnTo>
                    <a:pt x="1331" y="2118"/>
                  </a:lnTo>
                  <a:lnTo>
                    <a:pt x="1712" y="1956"/>
                  </a:lnTo>
                  <a:lnTo>
                    <a:pt x="2010" y="1657"/>
                  </a:lnTo>
                  <a:lnTo>
                    <a:pt x="2146" y="1277"/>
                  </a:lnTo>
                  <a:lnTo>
                    <a:pt x="2173" y="1059"/>
                  </a:lnTo>
                  <a:lnTo>
                    <a:pt x="2146" y="842"/>
                  </a:lnTo>
                  <a:lnTo>
                    <a:pt x="2010" y="462"/>
                  </a:lnTo>
                  <a:lnTo>
                    <a:pt x="1712" y="163"/>
                  </a:lnTo>
                  <a:lnTo>
                    <a:pt x="1331" y="2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9810694" y="808464"/>
              <a:ext cx="70646" cy="88341"/>
            </a:xfrm>
            <a:custGeom>
              <a:avLst/>
              <a:gdLst/>
              <a:ahLst/>
              <a:cxnLst/>
              <a:rect l="l" t="t" r="r" b="b"/>
              <a:pathLst>
                <a:path w="2064" h="2581" extrusionOk="0">
                  <a:moveTo>
                    <a:pt x="1005" y="544"/>
                  </a:moveTo>
                  <a:lnTo>
                    <a:pt x="1222" y="571"/>
                  </a:lnTo>
                  <a:lnTo>
                    <a:pt x="1466" y="761"/>
                  </a:lnTo>
                  <a:lnTo>
                    <a:pt x="1494" y="924"/>
                  </a:lnTo>
                  <a:lnTo>
                    <a:pt x="1466" y="1060"/>
                  </a:lnTo>
                  <a:lnTo>
                    <a:pt x="1249" y="1277"/>
                  </a:lnTo>
                  <a:lnTo>
                    <a:pt x="1059" y="1304"/>
                  </a:lnTo>
                  <a:lnTo>
                    <a:pt x="570" y="1304"/>
                  </a:lnTo>
                  <a:lnTo>
                    <a:pt x="570" y="544"/>
                  </a:lnTo>
                  <a:close/>
                  <a:moveTo>
                    <a:pt x="0" y="1"/>
                  </a:moveTo>
                  <a:lnTo>
                    <a:pt x="0" y="2581"/>
                  </a:lnTo>
                  <a:lnTo>
                    <a:pt x="570" y="2581"/>
                  </a:lnTo>
                  <a:lnTo>
                    <a:pt x="570" y="1793"/>
                  </a:lnTo>
                  <a:lnTo>
                    <a:pt x="1222" y="1793"/>
                  </a:lnTo>
                  <a:lnTo>
                    <a:pt x="1602" y="1685"/>
                  </a:lnTo>
                  <a:lnTo>
                    <a:pt x="1901" y="1440"/>
                  </a:lnTo>
                  <a:lnTo>
                    <a:pt x="2037" y="1114"/>
                  </a:lnTo>
                  <a:lnTo>
                    <a:pt x="2064" y="897"/>
                  </a:lnTo>
                  <a:lnTo>
                    <a:pt x="2064" y="707"/>
                  </a:lnTo>
                  <a:lnTo>
                    <a:pt x="1928" y="381"/>
                  </a:lnTo>
                  <a:lnTo>
                    <a:pt x="1657" y="137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9889695" y="808464"/>
              <a:ext cx="62294" cy="88341"/>
            </a:xfrm>
            <a:custGeom>
              <a:avLst/>
              <a:gdLst/>
              <a:ahLst/>
              <a:cxnLst/>
              <a:rect l="l" t="t" r="r" b="b"/>
              <a:pathLst>
                <a:path w="1820" h="2581" extrusionOk="0">
                  <a:moveTo>
                    <a:pt x="0" y="1"/>
                  </a:moveTo>
                  <a:lnTo>
                    <a:pt x="0" y="2581"/>
                  </a:lnTo>
                  <a:lnTo>
                    <a:pt x="1820" y="2581"/>
                  </a:lnTo>
                  <a:lnTo>
                    <a:pt x="1820" y="2065"/>
                  </a:lnTo>
                  <a:lnTo>
                    <a:pt x="543" y="2065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9952882" y="807540"/>
              <a:ext cx="92996" cy="88341"/>
            </a:xfrm>
            <a:custGeom>
              <a:avLst/>
              <a:gdLst/>
              <a:ahLst/>
              <a:cxnLst/>
              <a:rect l="l" t="t" r="r" b="b"/>
              <a:pathLst>
                <a:path w="2717" h="2581" extrusionOk="0">
                  <a:moveTo>
                    <a:pt x="1386" y="680"/>
                  </a:moveTo>
                  <a:lnTo>
                    <a:pt x="1712" y="1521"/>
                  </a:lnTo>
                  <a:lnTo>
                    <a:pt x="1033" y="1521"/>
                  </a:lnTo>
                  <a:lnTo>
                    <a:pt x="1386" y="680"/>
                  </a:lnTo>
                  <a:close/>
                  <a:moveTo>
                    <a:pt x="1087" y="1"/>
                  </a:moveTo>
                  <a:lnTo>
                    <a:pt x="1" y="2580"/>
                  </a:lnTo>
                  <a:lnTo>
                    <a:pt x="598" y="2580"/>
                  </a:lnTo>
                  <a:lnTo>
                    <a:pt x="843" y="1983"/>
                  </a:lnTo>
                  <a:lnTo>
                    <a:pt x="1902" y="1983"/>
                  </a:lnTo>
                  <a:lnTo>
                    <a:pt x="2146" y="2580"/>
                  </a:lnTo>
                  <a:lnTo>
                    <a:pt x="2716" y="2580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0054201" y="808464"/>
              <a:ext cx="78107" cy="88341"/>
            </a:xfrm>
            <a:custGeom>
              <a:avLst/>
              <a:gdLst/>
              <a:ahLst/>
              <a:cxnLst/>
              <a:rect l="l" t="t" r="r" b="b"/>
              <a:pathLst>
                <a:path w="2282" h="2581" extrusionOk="0">
                  <a:moveTo>
                    <a:pt x="1" y="1"/>
                  </a:moveTo>
                  <a:lnTo>
                    <a:pt x="1" y="2581"/>
                  </a:lnTo>
                  <a:lnTo>
                    <a:pt x="544" y="2581"/>
                  </a:lnTo>
                  <a:lnTo>
                    <a:pt x="544" y="951"/>
                  </a:lnTo>
                  <a:lnTo>
                    <a:pt x="1820" y="2581"/>
                  </a:lnTo>
                  <a:lnTo>
                    <a:pt x="2282" y="2581"/>
                  </a:lnTo>
                  <a:lnTo>
                    <a:pt x="2282" y="1"/>
                  </a:lnTo>
                  <a:lnTo>
                    <a:pt x="1711" y="1"/>
                  </a:lnTo>
                  <a:lnTo>
                    <a:pt x="1711" y="1603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9811618" y="920018"/>
              <a:ext cx="44633" cy="54867"/>
            </a:xfrm>
            <a:custGeom>
              <a:avLst/>
              <a:gdLst/>
              <a:ahLst/>
              <a:cxnLst/>
              <a:rect l="l" t="t" r="r" b="b"/>
              <a:pathLst>
                <a:path w="1304" h="1603" extrusionOk="0">
                  <a:moveTo>
                    <a:pt x="652" y="1"/>
                  </a:moveTo>
                  <a:lnTo>
                    <a:pt x="435" y="28"/>
                  </a:lnTo>
                  <a:lnTo>
                    <a:pt x="136" y="272"/>
                  </a:lnTo>
                  <a:lnTo>
                    <a:pt x="109" y="462"/>
                  </a:lnTo>
                  <a:lnTo>
                    <a:pt x="136" y="679"/>
                  </a:lnTo>
                  <a:lnTo>
                    <a:pt x="408" y="897"/>
                  </a:lnTo>
                  <a:lnTo>
                    <a:pt x="625" y="951"/>
                  </a:lnTo>
                  <a:lnTo>
                    <a:pt x="896" y="1032"/>
                  </a:lnTo>
                  <a:lnTo>
                    <a:pt x="924" y="1141"/>
                  </a:lnTo>
                  <a:lnTo>
                    <a:pt x="869" y="1250"/>
                  </a:lnTo>
                  <a:lnTo>
                    <a:pt x="679" y="1277"/>
                  </a:lnTo>
                  <a:lnTo>
                    <a:pt x="408" y="1250"/>
                  </a:lnTo>
                  <a:lnTo>
                    <a:pt x="217" y="1087"/>
                  </a:lnTo>
                  <a:lnTo>
                    <a:pt x="0" y="1331"/>
                  </a:lnTo>
                  <a:lnTo>
                    <a:pt x="136" y="1440"/>
                  </a:lnTo>
                  <a:lnTo>
                    <a:pt x="489" y="1575"/>
                  </a:lnTo>
                  <a:lnTo>
                    <a:pt x="706" y="1603"/>
                  </a:lnTo>
                  <a:lnTo>
                    <a:pt x="951" y="1575"/>
                  </a:lnTo>
                  <a:lnTo>
                    <a:pt x="1249" y="1331"/>
                  </a:lnTo>
                  <a:lnTo>
                    <a:pt x="1304" y="1114"/>
                  </a:lnTo>
                  <a:lnTo>
                    <a:pt x="1277" y="924"/>
                  </a:lnTo>
                  <a:lnTo>
                    <a:pt x="1005" y="707"/>
                  </a:lnTo>
                  <a:lnTo>
                    <a:pt x="788" y="652"/>
                  </a:lnTo>
                  <a:lnTo>
                    <a:pt x="489" y="571"/>
                  </a:lnTo>
                  <a:lnTo>
                    <a:pt x="435" y="435"/>
                  </a:lnTo>
                  <a:lnTo>
                    <a:pt x="462" y="326"/>
                  </a:lnTo>
                  <a:lnTo>
                    <a:pt x="652" y="299"/>
                  </a:lnTo>
                  <a:lnTo>
                    <a:pt x="842" y="326"/>
                  </a:lnTo>
                  <a:lnTo>
                    <a:pt x="1059" y="462"/>
                  </a:lnTo>
                  <a:lnTo>
                    <a:pt x="1222" y="191"/>
                  </a:lnTo>
                  <a:lnTo>
                    <a:pt x="978" y="28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9857143" y="903280"/>
              <a:ext cx="54867" cy="68832"/>
            </a:xfrm>
            <a:custGeom>
              <a:avLst/>
              <a:gdLst/>
              <a:ahLst/>
              <a:cxnLst/>
              <a:rect l="l" t="t" r="r" b="b"/>
              <a:pathLst>
                <a:path w="1603" h="2011" extrusionOk="0">
                  <a:moveTo>
                    <a:pt x="571" y="1"/>
                  </a:moveTo>
                  <a:lnTo>
                    <a:pt x="490" y="28"/>
                  </a:lnTo>
                  <a:lnTo>
                    <a:pt x="354" y="191"/>
                  </a:lnTo>
                  <a:lnTo>
                    <a:pt x="300" y="327"/>
                  </a:lnTo>
                  <a:lnTo>
                    <a:pt x="462" y="381"/>
                  </a:lnTo>
                  <a:lnTo>
                    <a:pt x="517" y="299"/>
                  </a:lnTo>
                  <a:lnTo>
                    <a:pt x="598" y="299"/>
                  </a:lnTo>
                  <a:lnTo>
                    <a:pt x="761" y="327"/>
                  </a:lnTo>
                  <a:lnTo>
                    <a:pt x="951" y="381"/>
                  </a:lnTo>
                  <a:lnTo>
                    <a:pt x="1033" y="381"/>
                  </a:lnTo>
                  <a:lnTo>
                    <a:pt x="1168" y="218"/>
                  </a:lnTo>
                  <a:lnTo>
                    <a:pt x="1223" y="82"/>
                  </a:lnTo>
                  <a:lnTo>
                    <a:pt x="1060" y="1"/>
                  </a:lnTo>
                  <a:lnTo>
                    <a:pt x="1006" y="109"/>
                  </a:lnTo>
                  <a:lnTo>
                    <a:pt x="924" y="109"/>
                  </a:lnTo>
                  <a:lnTo>
                    <a:pt x="761" y="55"/>
                  </a:lnTo>
                  <a:lnTo>
                    <a:pt x="571" y="1"/>
                  </a:lnTo>
                  <a:close/>
                  <a:moveTo>
                    <a:pt x="788" y="870"/>
                  </a:moveTo>
                  <a:lnTo>
                    <a:pt x="978" y="1386"/>
                  </a:lnTo>
                  <a:lnTo>
                    <a:pt x="571" y="1386"/>
                  </a:lnTo>
                  <a:lnTo>
                    <a:pt x="788" y="870"/>
                  </a:lnTo>
                  <a:close/>
                  <a:moveTo>
                    <a:pt x="598" y="462"/>
                  </a:moveTo>
                  <a:lnTo>
                    <a:pt x="1" y="2010"/>
                  </a:lnTo>
                  <a:lnTo>
                    <a:pt x="327" y="2010"/>
                  </a:lnTo>
                  <a:lnTo>
                    <a:pt x="462" y="1684"/>
                  </a:lnTo>
                  <a:lnTo>
                    <a:pt x="1114" y="1684"/>
                  </a:lnTo>
                  <a:lnTo>
                    <a:pt x="1250" y="2010"/>
                  </a:lnTo>
                  <a:lnTo>
                    <a:pt x="1603" y="2010"/>
                  </a:lnTo>
                  <a:lnTo>
                    <a:pt x="924" y="46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9992862" y="919093"/>
              <a:ext cx="42784" cy="53018"/>
            </a:xfrm>
            <a:custGeom>
              <a:avLst/>
              <a:gdLst/>
              <a:ahLst/>
              <a:cxnLst/>
              <a:rect l="l" t="t" r="r" b="b"/>
              <a:pathLst>
                <a:path w="1250" h="1549" extrusionOk="0">
                  <a:moveTo>
                    <a:pt x="598" y="326"/>
                  </a:moveTo>
                  <a:lnTo>
                    <a:pt x="734" y="353"/>
                  </a:lnTo>
                  <a:lnTo>
                    <a:pt x="869" y="462"/>
                  </a:lnTo>
                  <a:lnTo>
                    <a:pt x="869" y="571"/>
                  </a:lnTo>
                  <a:lnTo>
                    <a:pt x="869" y="679"/>
                  </a:lnTo>
                  <a:lnTo>
                    <a:pt x="734" y="788"/>
                  </a:lnTo>
                  <a:lnTo>
                    <a:pt x="598" y="815"/>
                  </a:lnTo>
                  <a:lnTo>
                    <a:pt x="353" y="815"/>
                  </a:lnTo>
                  <a:lnTo>
                    <a:pt x="353" y="326"/>
                  </a:lnTo>
                  <a:close/>
                  <a:moveTo>
                    <a:pt x="0" y="0"/>
                  </a:moveTo>
                  <a:lnTo>
                    <a:pt x="0" y="1548"/>
                  </a:lnTo>
                  <a:lnTo>
                    <a:pt x="353" y="1548"/>
                  </a:lnTo>
                  <a:lnTo>
                    <a:pt x="353" y="1087"/>
                  </a:lnTo>
                  <a:lnTo>
                    <a:pt x="598" y="1087"/>
                  </a:lnTo>
                  <a:lnTo>
                    <a:pt x="869" y="1059"/>
                  </a:lnTo>
                  <a:lnTo>
                    <a:pt x="1222" y="788"/>
                  </a:lnTo>
                  <a:lnTo>
                    <a:pt x="1250" y="543"/>
                  </a:lnTo>
                  <a:lnTo>
                    <a:pt x="1222" y="299"/>
                  </a:lnTo>
                  <a:lnTo>
                    <a:pt x="897" y="28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10030959" y="919093"/>
              <a:ext cx="54867" cy="53018"/>
            </a:xfrm>
            <a:custGeom>
              <a:avLst/>
              <a:gdLst/>
              <a:ahLst/>
              <a:cxnLst/>
              <a:rect l="l" t="t" r="r" b="b"/>
              <a:pathLst>
                <a:path w="1603" h="1549" extrusionOk="0">
                  <a:moveTo>
                    <a:pt x="788" y="408"/>
                  </a:moveTo>
                  <a:lnTo>
                    <a:pt x="1006" y="924"/>
                  </a:lnTo>
                  <a:lnTo>
                    <a:pt x="598" y="924"/>
                  </a:lnTo>
                  <a:lnTo>
                    <a:pt x="788" y="408"/>
                  </a:lnTo>
                  <a:close/>
                  <a:moveTo>
                    <a:pt x="625" y="0"/>
                  </a:moveTo>
                  <a:lnTo>
                    <a:pt x="1" y="1548"/>
                  </a:lnTo>
                  <a:lnTo>
                    <a:pt x="354" y="1548"/>
                  </a:lnTo>
                  <a:lnTo>
                    <a:pt x="490" y="1222"/>
                  </a:lnTo>
                  <a:lnTo>
                    <a:pt x="1141" y="1222"/>
                  </a:lnTo>
                  <a:lnTo>
                    <a:pt x="1277" y="1548"/>
                  </a:lnTo>
                  <a:lnTo>
                    <a:pt x="1603" y="1548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0088601" y="920018"/>
              <a:ext cx="46515" cy="54867"/>
            </a:xfrm>
            <a:custGeom>
              <a:avLst/>
              <a:gdLst/>
              <a:ahLst/>
              <a:cxnLst/>
              <a:rect l="l" t="t" r="r" b="b"/>
              <a:pathLst>
                <a:path w="1359" h="1603" extrusionOk="0">
                  <a:moveTo>
                    <a:pt x="0" y="1"/>
                  </a:moveTo>
                  <a:lnTo>
                    <a:pt x="0" y="897"/>
                  </a:lnTo>
                  <a:lnTo>
                    <a:pt x="28" y="1195"/>
                  </a:lnTo>
                  <a:lnTo>
                    <a:pt x="353" y="1548"/>
                  </a:lnTo>
                  <a:lnTo>
                    <a:pt x="679" y="1603"/>
                  </a:lnTo>
                  <a:lnTo>
                    <a:pt x="951" y="1575"/>
                  </a:lnTo>
                  <a:lnTo>
                    <a:pt x="1304" y="1222"/>
                  </a:lnTo>
                  <a:lnTo>
                    <a:pt x="1358" y="897"/>
                  </a:lnTo>
                  <a:lnTo>
                    <a:pt x="1358" y="1"/>
                  </a:lnTo>
                  <a:lnTo>
                    <a:pt x="1005" y="1"/>
                  </a:lnTo>
                  <a:lnTo>
                    <a:pt x="1005" y="897"/>
                  </a:lnTo>
                  <a:lnTo>
                    <a:pt x="978" y="1060"/>
                  </a:lnTo>
                  <a:lnTo>
                    <a:pt x="815" y="1250"/>
                  </a:lnTo>
                  <a:lnTo>
                    <a:pt x="516" y="1250"/>
                  </a:lnTo>
                  <a:lnTo>
                    <a:pt x="353" y="1060"/>
                  </a:lnTo>
                  <a:lnTo>
                    <a:pt x="326" y="897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10142513" y="919093"/>
              <a:ext cx="39054" cy="53018"/>
            </a:xfrm>
            <a:custGeom>
              <a:avLst/>
              <a:gdLst/>
              <a:ahLst/>
              <a:cxnLst/>
              <a:rect l="l" t="t" r="r" b="b"/>
              <a:pathLst>
                <a:path w="1141" h="1549" extrusionOk="0">
                  <a:moveTo>
                    <a:pt x="0" y="0"/>
                  </a:moveTo>
                  <a:lnTo>
                    <a:pt x="0" y="1548"/>
                  </a:lnTo>
                  <a:lnTo>
                    <a:pt x="1141" y="1548"/>
                  </a:lnTo>
                  <a:lnTo>
                    <a:pt x="1141" y="1249"/>
                  </a:lnTo>
                  <a:lnTo>
                    <a:pt x="353" y="1249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9811618" y="697870"/>
              <a:ext cx="66025" cy="80880"/>
            </a:xfrm>
            <a:custGeom>
              <a:avLst/>
              <a:gdLst/>
              <a:ahLst/>
              <a:cxnLst/>
              <a:rect l="l" t="t" r="r" b="b"/>
              <a:pathLst>
                <a:path w="1929" h="2363" extrusionOk="0">
                  <a:moveTo>
                    <a:pt x="0" y="1"/>
                  </a:moveTo>
                  <a:lnTo>
                    <a:pt x="0" y="2363"/>
                  </a:lnTo>
                  <a:lnTo>
                    <a:pt x="1928" y="2363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rgbClr val="FE330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9990055" y="617944"/>
              <a:ext cx="66983" cy="159877"/>
            </a:xfrm>
            <a:custGeom>
              <a:avLst/>
              <a:gdLst/>
              <a:ahLst/>
              <a:cxnLst/>
              <a:rect l="l" t="t" r="r" b="b"/>
              <a:pathLst>
                <a:path w="1957" h="4671" extrusionOk="0">
                  <a:moveTo>
                    <a:pt x="1" y="0"/>
                  </a:moveTo>
                  <a:lnTo>
                    <a:pt x="1" y="4671"/>
                  </a:lnTo>
                  <a:lnTo>
                    <a:pt x="1956" y="4671"/>
                  </a:lnTo>
                  <a:lnTo>
                    <a:pt x="1956" y="0"/>
                  </a:lnTo>
                  <a:close/>
                </a:path>
              </a:pathLst>
            </a:custGeom>
            <a:solidFill>
              <a:srgbClr val="FEA62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10170409" y="555647"/>
              <a:ext cx="65991" cy="221247"/>
            </a:xfrm>
            <a:custGeom>
              <a:avLst/>
              <a:gdLst/>
              <a:ahLst/>
              <a:cxnLst/>
              <a:rect l="l" t="t" r="r" b="b"/>
              <a:pathLst>
                <a:path w="1928" h="6464" extrusionOk="0">
                  <a:moveTo>
                    <a:pt x="0" y="1"/>
                  </a:moveTo>
                  <a:lnTo>
                    <a:pt x="0" y="6464"/>
                  </a:lnTo>
                  <a:lnTo>
                    <a:pt x="1928" y="646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rgbClr val="16537E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9900854" y="652311"/>
              <a:ext cx="66025" cy="125512"/>
            </a:xfrm>
            <a:custGeom>
              <a:avLst/>
              <a:gdLst/>
              <a:ahLst/>
              <a:cxnLst/>
              <a:rect l="l" t="t" r="r" b="b"/>
              <a:pathLst>
                <a:path w="1929" h="3667" extrusionOk="0">
                  <a:moveTo>
                    <a:pt x="0" y="1"/>
                  </a:moveTo>
                  <a:lnTo>
                    <a:pt x="0" y="3667"/>
                  </a:lnTo>
                  <a:lnTo>
                    <a:pt x="1928" y="3667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10080215" y="590972"/>
              <a:ext cx="66025" cy="185924"/>
            </a:xfrm>
            <a:custGeom>
              <a:avLst/>
              <a:gdLst/>
              <a:ahLst/>
              <a:cxnLst/>
              <a:rect l="l" t="t" r="r" b="b"/>
              <a:pathLst>
                <a:path w="1929" h="5432" extrusionOk="0">
                  <a:moveTo>
                    <a:pt x="1" y="1"/>
                  </a:moveTo>
                  <a:lnTo>
                    <a:pt x="1" y="5432"/>
                  </a:lnTo>
                  <a:lnTo>
                    <a:pt x="1929" y="5432"/>
                  </a:lnTo>
                  <a:lnTo>
                    <a:pt x="1929" y="1"/>
                  </a:lnTo>
                  <a:close/>
                </a:path>
              </a:pathLst>
            </a:custGeom>
            <a:solidFill>
              <a:srgbClr val="40A62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10181524" y="919093"/>
              <a:ext cx="53950" cy="53280"/>
            </a:xfrm>
            <a:custGeom>
              <a:avLst/>
              <a:gdLst/>
              <a:ahLst/>
              <a:cxnLst/>
              <a:rect l="l" t="t" r="r" b="b"/>
              <a:pathLst>
                <a:path w="2173" h="2146" extrusionOk="0">
                  <a:moveTo>
                    <a:pt x="1087" y="408"/>
                  </a:moveTo>
                  <a:lnTo>
                    <a:pt x="1331" y="435"/>
                  </a:lnTo>
                  <a:lnTo>
                    <a:pt x="1657" y="815"/>
                  </a:lnTo>
                  <a:lnTo>
                    <a:pt x="1684" y="1059"/>
                  </a:lnTo>
                  <a:lnTo>
                    <a:pt x="1657" y="1304"/>
                  </a:lnTo>
                  <a:lnTo>
                    <a:pt x="1331" y="1657"/>
                  </a:lnTo>
                  <a:lnTo>
                    <a:pt x="1087" y="1711"/>
                  </a:lnTo>
                  <a:lnTo>
                    <a:pt x="815" y="1657"/>
                  </a:lnTo>
                  <a:lnTo>
                    <a:pt x="489" y="1304"/>
                  </a:lnTo>
                  <a:lnTo>
                    <a:pt x="462" y="1059"/>
                  </a:lnTo>
                  <a:lnTo>
                    <a:pt x="489" y="815"/>
                  </a:lnTo>
                  <a:lnTo>
                    <a:pt x="815" y="435"/>
                  </a:lnTo>
                  <a:lnTo>
                    <a:pt x="1087" y="408"/>
                  </a:lnTo>
                  <a:close/>
                  <a:moveTo>
                    <a:pt x="1087" y="0"/>
                  </a:moveTo>
                  <a:lnTo>
                    <a:pt x="842" y="28"/>
                  </a:lnTo>
                  <a:lnTo>
                    <a:pt x="435" y="191"/>
                  </a:lnTo>
                  <a:lnTo>
                    <a:pt x="164" y="462"/>
                  </a:lnTo>
                  <a:lnTo>
                    <a:pt x="1" y="869"/>
                  </a:lnTo>
                  <a:lnTo>
                    <a:pt x="1" y="1087"/>
                  </a:lnTo>
                  <a:lnTo>
                    <a:pt x="1" y="1304"/>
                  </a:lnTo>
                  <a:lnTo>
                    <a:pt x="164" y="1684"/>
                  </a:lnTo>
                  <a:lnTo>
                    <a:pt x="462" y="1956"/>
                  </a:lnTo>
                  <a:lnTo>
                    <a:pt x="842" y="2118"/>
                  </a:lnTo>
                  <a:lnTo>
                    <a:pt x="1087" y="2146"/>
                  </a:lnTo>
                  <a:lnTo>
                    <a:pt x="1304" y="2118"/>
                  </a:lnTo>
                  <a:lnTo>
                    <a:pt x="1711" y="1956"/>
                  </a:lnTo>
                  <a:lnTo>
                    <a:pt x="2010" y="1657"/>
                  </a:lnTo>
                  <a:lnTo>
                    <a:pt x="2146" y="1277"/>
                  </a:lnTo>
                  <a:lnTo>
                    <a:pt x="2173" y="1059"/>
                  </a:lnTo>
                  <a:lnTo>
                    <a:pt x="2146" y="842"/>
                  </a:lnTo>
                  <a:lnTo>
                    <a:pt x="2010" y="462"/>
                  </a:lnTo>
                  <a:lnTo>
                    <a:pt x="1711" y="163"/>
                  </a:lnTo>
                  <a:lnTo>
                    <a:pt x="1304" y="2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10142486" y="806723"/>
              <a:ext cx="92999" cy="91827"/>
            </a:xfrm>
            <a:custGeom>
              <a:avLst/>
              <a:gdLst/>
              <a:ahLst/>
              <a:cxnLst/>
              <a:rect l="l" t="t" r="r" b="b"/>
              <a:pathLst>
                <a:path w="2173" h="2146" extrusionOk="0">
                  <a:moveTo>
                    <a:pt x="1087" y="408"/>
                  </a:moveTo>
                  <a:lnTo>
                    <a:pt x="1331" y="435"/>
                  </a:lnTo>
                  <a:lnTo>
                    <a:pt x="1657" y="815"/>
                  </a:lnTo>
                  <a:lnTo>
                    <a:pt x="1684" y="1059"/>
                  </a:lnTo>
                  <a:lnTo>
                    <a:pt x="1657" y="1304"/>
                  </a:lnTo>
                  <a:lnTo>
                    <a:pt x="1331" y="1657"/>
                  </a:lnTo>
                  <a:lnTo>
                    <a:pt x="1087" y="1711"/>
                  </a:lnTo>
                  <a:lnTo>
                    <a:pt x="815" y="1657"/>
                  </a:lnTo>
                  <a:lnTo>
                    <a:pt x="489" y="1304"/>
                  </a:lnTo>
                  <a:lnTo>
                    <a:pt x="462" y="1059"/>
                  </a:lnTo>
                  <a:lnTo>
                    <a:pt x="489" y="815"/>
                  </a:lnTo>
                  <a:lnTo>
                    <a:pt x="815" y="435"/>
                  </a:lnTo>
                  <a:lnTo>
                    <a:pt x="1087" y="408"/>
                  </a:lnTo>
                  <a:close/>
                  <a:moveTo>
                    <a:pt x="1087" y="0"/>
                  </a:moveTo>
                  <a:lnTo>
                    <a:pt x="842" y="28"/>
                  </a:lnTo>
                  <a:lnTo>
                    <a:pt x="435" y="191"/>
                  </a:lnTo>
                  <a:lnTo>
                    <a:pt x="164" y="462"/>
                  </a:lnTo>
                  <a:lnTo>
                    <a:pt x="1" y="869"/>
                  </a:lnTo>
                  <a:lnTo>
                    <a:pt x="1" y="1087"/>
                  </a:lnTo>
                  <a:lnTo>
                    <a:pt x="1" y="1304"/>
                  </a:lnTo>
                  <a:lnTo>
                    <a:pt x="164" y="1684"/>
                  </a:lnTo>
                  <a:lnTo>
                    <a:pt x="462" y="1956"/>
                  </a:lnTo>
                  <a:lnTo>
                    <a:pt x="842" y="2118"/>
                  </a:lnTo>
                  <a:lnTo>
                    <a:pt x="1087" y="2146"/>
                  </a:lnTo>
                  <a:lnTo>
                    <a:pt x="1304" y="2118"/>
                  </a:lnTo>
                  <a:lnTo>
                    <a:pt x="1711" y="1956"/>
                  </a:lnTo>
                  <a:lnTo>
                    <a:pt x="2010" y="1657"/>
                  </a:lnTo>
                  <a:lnTo>
                    <a:pt x="2146" y="1277"/>
                  </a:lnTo>
                  <a:lnTo>
                    <a:pt x="2173" y="1059"/>
                  </a:lnTo>
                  <a:lnTo>
                    <a:pt x="2146" y="842"/>
                  </a:lnTo>
                  <a:lnTo>
                    <a:pt x="2010" y="462"/>
                  </a:lnTo>
                  <a:lnTo>
                    <a:pt x="1711" y="163"/>
                  </a:lnTo>
                  <a:lnTo>
                    <a:pt x="1304" y="2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9911162" y="919093"/>
              <a:ext cx="53950" cy="53280"/>
            </a:xfrm>
            <a:custGeom>
              <a:avLst/>
              <a:gdLst/>
              <a:ahLst/>
              <a:cxnLst/>
              <a:rect l="l" t="t" r="r" b="b"/>
              <a:pathLst>
                <a:path w="2173" h="2146" extrusionOk="0">
                  <a:moveTo>
                    <a:pt x="1087" y="408"/>
                  </a:moveTo>
                  <a:lnTo>
                    <a:pt x="1331" y="435"/>
                  </a:lnTo>
                  <a:lnTo>
                    <a:pt x="1657" y="815"/>
                  </a:lnTo>
                  <a:lnTo>
                    <a:pt x="1684" y="1059"/>
                  </a:lnTo>
                  <a:lnTo>
                    <a:pt x="1657" y="1304"/>
                  </a:lnTo>
                  <a:lnTo>
                    <a:pt x="1331" y="1657"/>
                  </a:lnTo>
                  <a:lnTo>
                    <a:pt x="1087" y="1711"/>
                  </a:lnTo>
                  <a:lnTo>
                    <a:pt x="815" y="1657"/>
                  </a:lnTo>
                  <a:lnTo>
                    <a:pt x="489" y="1304"/>
                  </a:lnTo>
                  <a:lnTo>
                    <a:pt x="462" y="1059"/>
                  </a:lnTo>
                  <a:lnTo>
                    <a:pt x="489" y="815"/>
                  </a:lnTo>
                  <a:lnTo>
                    <a:pt x="815" y="435"/>
                  </a:lnTo>
                  <a:lnTo>
                    <a:pt x="1087" y="408"/>
                  </a:lnTo>
                  <a:close/>
                  <a:moveTo>
                    <a:pt x="1087" y="0"/>
                  </a:moveTo>
                  <a:lnTo>
                    <a:pt x="842" y="28"/>
                  </a:lnTo>
                  <a:lnTo>
                    <a:pt x="435" y="191"/>
                  </a:lnTo>
                  <a:lnTo>
                    <a:pt x="164" y="462"/>
                  </a:lnTo>
                  <a:lnTo>
                    <a:pt x="1" y="869"/>
                  </a:lnTo>
                  <a:lnTo>
                    <a:pt x="1" y="1087"/>
                  </a:lnTo>
                  <a:lnTo>
                    <a:pt x="1" y="1304"/>
                  </a:lnTo>
                  <a:lnTo>
                    <a:pt x="164" y="1684"/>
                  </a:lnTo>
                  <a:lnTo>
                    <a:pt x="462" y="1956"/>
                  </a:lnTo>
                  <a:lnTo>
                    <a:pt x="842" y="2118"/>
                  </a:lnTo>
                  <a:lnTo>
                    <a:pt x="1087" y="2146"/>
                  </a:lnTo>
                  <a:lnTo>
                    <a:pt x="1304" y="2118"/>
                  </a:lnTo>
                  <a:lnTo>
                    <a:pt x="1711" y="1956"/>
                  </a:lnTo>
                  <a:lnTo>
                    <a:pt x="2010" y="1657"/>
                  </a:lnTo>
                  <a:lnTo>
                    <a:pt x="2146" y="1277"/>
                  </a:lnTo>
                  <a:lnTo>
                    <a:pt x="2173" y="1059"/>
                  </a:lnTo>
                  <a:lnTo>
                    <a:pt x="2146" y="842"/>
                  </a:lnTo>
                  <a:lnTo>
                    <a:pt x="2010" y="462"/>
                  </a:lnTo>
                  <a:lnTo>
                    <a:pt x="1711" y="163"/>
                  </a:lnTo>
                  <a:lnTo>
                    <a:pt x="1304" y="28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3"/>
          <p:cNvSpPr txBox="1">
            <a:spLocks noGrp="1"/>
          </p:cNvSpPr>
          <p:nvPr>
            <p:ph type="sldNum" idx="12"/>
          </p:nvPr>
        </p:nvSpPr>
        <p:spPr>
          <a:xfrm>
            <a:off x="81867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 amt="12000"/>
          </a:blip>
          <a:srcRect t="5833" b="19085"/>
          <a:stretch/>
        </p:blipFill>
        <p:spPr>
          <a:xfrm>
            <a:off x="0" y="6725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4">
            <a:alphaModFix amt="20000"/>
          </a:blip>
          <a:srcRect t="36853" b="20950"/>
          <a:stretch/>
        </p:blipFill>
        <p:spPr>
          <a:xfrm>
            <a:off x="-25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 rotWithShape="1">
          <a:blip r:embed="rId5">
            <a:alphaModFix/>
          </a:blip>
          <a:srcRect l="50612" b="-5988"/>
          <a:stretch/>
        </p:blipFill>
        <p:spPr>
          <a:xfrm>
            <a:off x="1038239" y="581025"/>
            <a:ext cx="32194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8013775" y="4741650"/>
            <a:ext cx="1103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Janeiro/2022</a:t>
            </a:r>
            <a:endParaRPr sz="9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6625506" y="1285814"/>
            <a:ext cx="421740" cy="3833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5923517" y="1267460"/>
            <a:ext cx="345060" cy="3450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7404175" y="1267460"/>
            <a:ext cx="421740" cy="3450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917243" y="3500099"/>
            <a:ext cx="75246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1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Procedimentos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1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Funcionalidade Associação PEB I com acúmulo de PEB I</a:t>
            </a:r>
            <a:endParaRPr sz="18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2"/>
          <p:cNvSpPr txBox="1"/>
          <p:nvPr/>
        </p:nvSpPr>
        <p:spPr>
          <a:xfrm>
            <a:off x="444933" y="1679567"/>
            <a:ext cx="8254134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1600" b="0" i="0" dirty="0">
                <a:solidFill>
                  <a:srgbClr val="444444"/>
                </a:solidFill>
                <a:effectLst/>
                <a:latin typeface="PT Sans Narrow" panose="020B0506020203020204" pitchFamily="34" charset="0"/>
              </a:rPr>
              <a:t>Está disponível para as Diretorias de Ensino e </a:t>
            </a:r>
            <a:r>
              <a:rPr lang="pt-BR" sz="1600" dirty="0">
                <a:solidFill>
                  <a:srgbClr val="444444"/>
                </a:solidFill>
                <a:latin typeface="PT Sans Narrow" panose="020B0506020203020204" pitchFamily="34" charset="0"/>
              </a:rPr>
              <a:t>U</a:t>
            </a:r>
            <a:r>
              <a:rPr lang="pt-BR" sz="1600" b="0" i="0" dirty="0">
                <a:solidFill>
                  <a:srgbClr val="444444"/>
                </a:solidFill>
                <a:effectLst/>
                <a:latin typeface="PT Sans Narrow" panose="020B0506020203020204" pitchFamily="34" charset="0"/>
              </a:rPr>
              <a:t>nidades </a:t>
            </a:r>
            <a:r>
              <a:rPr lang="pt-BR" sz="1600" dirty="0">
                <a:solidFill>
                  <a:srgbClr val="444444"/>
                </a:solidFill>
                <a:latin typeface="PT Sans Narrow" panose="020B0506020203020204" pitchFamily="34" charset="0"/>
              </a:rPr>
              <a:t>E</a:t>
            </a:r>
            <a:r>
              <a:rPr lang="pt-BR" sz="1600" b="0" i="0" dirty="0">
                <a:solidFill>
                  <a:srgbClr val="444444"/>
                </a:solidFill>
                <a:effectLst/>
                <a:latin typeface="PT Sans Narrow" panose="020B0506020203020204" pitchFamily="34" charset="0"/>
              </a:rPr>
              <a:t>scolares a funcionalidade para atender os casos de docentes PEB I com acumulação com PEB I, conforme artigo 6º da Resolução 55 de 30/06/2022:</a:t>
            </a:r>
          </a:p>
          <a:p>
            <a:pPr algn="just"/>
            <a:endParaRPr lang="pt-BR" sz="1600" b="0" i="0" dirty="0">
              <a:solidFill>
                <a:srgbClr val="444444"/>
              </a:solidFill>
              <a:effectLst/>
              <a:latin typeface="PT Sans Narrow" panose="020B0506020203020204" pitchFamily="34" charset="0"/>
            </a:endParaRP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                 </a:t>
            </a: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pt-BR" sz="1600" b="1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“</a:t>
            </a:r>
            <a:r>
              <a:rPr lang="pt-BR" sz="1600" b="1" dirty="0">
                <a:solidFill>
                  <a:srgbClr val="444444"/>
                </a:solidFill>
                <a:effectLst/>
                <a:latin typeface="PT Sans Narrow" panose="020B0506020203020204" pitchFamily="34" charset="0"/>
              </a:rPr>
              <a:t>Artigo 6º – O docente com dois vínculos de Professor Educação Básica I, em regime de acumulação, nesta Secretaria da Educação, deverá cumprir as cargas horárias de 33 (trinta e três) horas semanais em um vínculo e 32 (trinta e duas) horas semanais no segundo, conforme previstas, respectivamente, no Anexo I e no Anexo V desta resolução.”</a:t>
            </a:r>
          </a:p>
          <a:p>
            <a:pPr algn="just"/>
            <a:endParaRPr lang="pt-BR" dirty="0">
              <a:solidFill>
                <a:srgbClr val="444444"/>
              </a:solidFill>
              <a:latin typeface="georgia" panose="02040502050405020303" pitchFamily="18" charset="0"/>
            </a:endParaRPr>
          </a:p>
        </p:txBody>
      </p:sp>
      <p:pic>
        <p:nvPicPr>
          <p:cNvPr id="846" name="Google Shape;846;p8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8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9" name="Google Shape;849;p82"/>
          <p:cNvSpPr txBox="1"/>
          <p:nvPr/>
        </p:nvSpPr>
        <p:spPr>
          <a:xfrm>
            <a:off x="1680676" y="233022"/>
            <a:ext cx="61605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2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RESOLUÇÃO 55 DE 30/06/2022</a:t>
            </a:r>
            <a:endParaRPr sz="32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0532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8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2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82"/>
          <p:cNvSpPr/>
          <p:nvPr/>
        </p:nvSpPr>
        <p:spPr>
          <a:xfrm>
            <a:off x="0" y="5171468"/>
            <a:ext cx="9144000" cy="236121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849;p82">
            <a:extLst>
              <a:ext uri="{FF2B5EF4-FFF2-40B4-BE49-F238E27FC236}">
                <a16:creationId xmlns:a16="http://schemas.microsoft.com/office/drawing/2014/main" id="{840B9ECC-AE76-4789-A09D-8825C56ED242}"/>
              </a:ext>
            </a:extLst>
          </p:cNvPr>
          <p:cNvSpPr txBox="1"/>
          <p:nvPr/>
        </p:nvSpPr>
        <p:spPr>
          <a:xfrm>
            <a:off x="1680676" y="233022"/>
            <a:ext cx="616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3100"/>
            </a:pPr>
            <a:r>
              <a:rPr lang="pt-BR" sz="2400" b="1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RESOLUÇÃO 55 DE 30/06/2022</a:t>
            </a:r>
            <a:endParaRPr lang="pt-BR"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4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66D89E-0DC1-46D1-A02E-9BE98BDAC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305" y="1288742"/>
            <a:ext cx="6386713" cy="9232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A5F21E7-6082-4616-BE2C-B407F8084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305" y="2185741"/>
            <a:ext cx="6115050" cy="1619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9EE2FE6-A9C4-40BD-BD28-449FB3CAB3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145" y="2681625"/>
            <a:ext cx="6451296" cy="14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7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8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8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8" name="Google Shape;868;p84"/>
          <p:cNvSpPr txBox="1"/>
          <p:nvPr/>
        </p:nvSpPr>
        <p:spPr>
          <a:xfrm>
            <a:off x="1742050" y="173625"/>
            <a:ext cx="61605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 DE PEB I COM ACÚMULO DE PEB 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200" b="1" i="0" u="none" strike="noStrike" cap="none" dirty="0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AAA3E3-882D-644D-D584-D7DC5D1D28DD}"/>
              </a:ext>
            </a:extLst>
          </p:cNvPr>
          <p:cNvSpPr txBox="1"/>
          <p:nvPr/>
        </p:nvSpPr>
        <p:spPr>
          <a:xfrm>
            <a:off x="1081085" y="1296141"/>
            <a:ext cx="7482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Associação de Professor à Classe (Aba 2) deve ser feita através do caminho: </a:t>
            </a:r>
            <a:r>
              <a:rPr lang="pt-BR" b="1" dirty="0"/>
              <a:t>Recursos Humanos &gt; Atribuição &gt; Associação de Aulas</a:t>
            </a:r>
            <a:r>
              <a:rPr lang="pt-BR" dirty="0"/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71C957-F286-DBB0-31EC-75E712878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932" y="1895180"/>
            <a:ext cx="4009159" cy="25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8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8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8" name="Google Shape;868;p84"/>
          <p:cNvSpPr txBox="1"/>
          <p:nvPr/>
        </p:nvSpPr>
        <p:spPr>
          <a:xfrm>
            <a:off x="1742050" y="173625"/>
            <a:ext cx="6160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3100"/>
            </a:pPr>
            <a:r>
              <a:rPr lang="pt-BR" sz="2800" b="1" i="0" u="none" strike="noStrike" cap="none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 DE PEB I COM ACÚMULO DE PEB I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29BCB8-25DB-D55B-2CA9-F1975B507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07" y="1170597"/>
            <a:ext cx="4517274" cy="36551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4EC8BB4-39EB-9939-1068-E74B48882080}"/>
              </a:ext>
            </a:extLst>
          </p:cNvPr>
          <p:cNvSpPr txBox="1"/>
          <p:nvPr/>
        </p:nvSpPr>
        <p:spPr>
          <a:xfrm>
            <a:off x="4987636" y="2634083"/>
            <a:ext cx="3976254" cy="107721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800" dirty="0">
                <a:latin typeface="PT Sans Narrow" panose="020B0506020203020204" pitchFamily="34" charset="0"/>
              </a:rPr>
              <a:t>Clicar na opção: </a:t>
            </a:r>
          </a:p>
          <a:p>
            <a:endParaRPr lang="pt-BR" sz="1800" dirty="0">
              <a:latin typeface="PT Sans Narrow" panose="020B0506020203020204" pitchFamily="34" charset="0"/>
            </a:endParaRPr>
          </a:p>
          <a:p>
            <a:r>
              <a:rPr lang="pt-BR" b="1" dirty="0">
                <a:latin typeface="PT Sans Narrow" panose="020B0506020203020204" pitchFamily="34" charset="0"/>
              </a:rPr>
              <a:t>“Acumula com PEB I – Res. SEDUC Nº 55/2022” </a:t>
            </a:r>
            <a:r>
              <a:rPr lang="pt-BR" dirty="0">
                <a:latin typeface="PT Sans Narrow" panose="020B0506020203020204" pitchFamily="34" charset="0"/>
              </a:rPr>
              <a:t>em apenas um dos </a:t>
            </a:r>
            <a:r>
              <a:rPr lang="pt-BR" dirty="0" err="1">
                <a:latin typeface="PT Sans Narrow" panose="020B0506020203020204" pitchFamily="34" charset="0"/>
              </a:rPr>
              <a:t>DIs</a:t>
            </a:r>
            <a:r>
              <a:rPr lang="pt-BR" dirty="0">
                <a:latin typeface="PT Sans Narrow" panose="020B0506020203020204" pitchFamily="34" charset="0"/>
              </a:rPr>
              <a:t>:</a:t>
            </a:r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FEF58B19-2026-A0F2-9B4D-FB05DF641DC6}"/>
              </a:ext>
            </a:extLst>
          </p:cNvPr>
          <p:cNvCxnSpPr>
            <a:cxnSpLocks/>
          </p:cNvCxnSpPr>
          <p:nvPr/>
        </p:nvCxnSpPr>
        <p:spPr>
          <a:xfrm rot="10800000">
            <a:off x="3477493" y="3061856"/>
            <a:ext cx="1731817" cy="1108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32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8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8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8" name="Google Shape;868;p84"/>
          <p:cNvSpPr txBox="1"/>
          <p:nvPr/>
        </p:nvSpPr>
        <p:spPr>
          <a:xfrm>
            <a:off x="1742050" y="173625"/>
            <a:ext cx="6160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3100"/>
            </a:pPr>
            <a:r>
              <a:rPr lang="pt-BR" sz="2800" b="1" i="0" u="none" strike="noStrike" cap="none" dirty="0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ASSOCIAÇÃO DE PEB I COM ACÚMULO DE PEB 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4946A0-BF00-FB90-4C98-7C3611FBA369}"/>
              </a:ext>
            </a:extLst>
          </p:cNvPr>
          <p:cNvSpPr txBox="1"/>
          <p:nvPr/>
        </p:nvSpPr>
        <p:spPr>
          <a:xfrm>
            <a:off x="1583799" y="1456982"/>
            <a:ext cx="6846691" cy="3393237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50" dirty="0">
                <a:latin typeface="PT Sans Narrow" panose="020B0506020203020204" pitchFamily="34" charset="0"/>
              </a:rPr>
              <a:t>Um dos </a:t>
            </a:r>
            <a:r>
              <a:rPr lang="pt-BR" sz="1650" dirty="0" err="1">
                <a:latin typeface="PT Sans Narrow" panose="020B0506020203020204" pitchFamily="34" charset="0"/>
              </a:rPr>
              <a:t>DIs</a:t>
            </a:r>
            <a:r>
              <a:rPr lang="pt-BR" sz="1650" dirty="0">
                <a:latin typeface="PT Sans Narrow" panose="020B0506020203020204" pitchFamily="34" charset="0"/>
              </a:rPr>
              <a:t> deve ficar com 165 horas e o outro com 160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50" dirty="0">
              <a:latin typeface="PT Sans Narrow" panose="020B0506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50" dirty="0">
                <a:latin typeface="PT Sans Narrow" panose="020B0506020203020204" pitchFamily="34" charset="0"/>
              </a:rPr>
              <a:t>No DI que ficará com 165 horas, </a:t>
            </a:r>
            <a:r>
              <a:rPr lang="pt-BR" sz="1650" b="1" dirty="0">
                <a:latin typeface="PT Sans Narrow" panose="020B0506020203020204" pitchFamily="34" charset="0"/>
              </a:rPr>
              <a:t>NÃO</a:t>
            </a:r>
            <a:r>
              <a:rPr lang="pt-BR" sz="1650" dirty="0">
                <a:latin typeface="PT Sans Narrow" panose="020B0506020203020204" pitchFamily="34" charset="0"/>
              </a:rPr>
              <a:t> selecionar a opção </a:t>
            </a:r>
            <a:r>
              <a:rPr lang="pt-BR" sz="1650" b="1" dirty="0">
                <a:latin typeface="PT Sans Narrow" panose="020B0506020203020204" pitchFamily="34" charset="0"/>
              </a:rPr>
              <a:t>“Acumula com PEB I – Res. SEDUC Nº 55/2022”</a:t>
            </a:r>
            <a:r>
              <a:rPr lang="pt-BR" sz="1650" dirty="0">
                <a:latin typeface="PT Sans Narrow" panose="020B0506020203020204" pitchFamily="34" charset="0"/>
              </a:rPr>
              <a:t> e associar normalmente.</a:t>
            </a:r>
          </a:p>
          <a:p>
            <a:endParaRPr lang="pt-BR" sz="1650" dirty="0">
              <a:latin typeface="PT Sans Narrow" panose="020B0506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50" dirty="0">
                <a:latin typeface="PT Sans Narrow" panose="020B0506020203020204" pitchFamily="34" charset="0"/>
              </a:rPr>
              <a:t>No DI que ficará com 160 horas, selecionar a opção </a:t>
            </a:r>
            <a:r>
              <a:rPr lang="pt-BR" sz="1650" b="1" dirty="0">
                <a:latin typeface="PT Sans Narrow" panose="020B0506020203020204" pitchFamily="34" charset="0"/>
              </a:rPr>
              <a:t>“Acumula com PEB I – Res. SEDUC Nº 55/2022”</a:t>
            </a:r>
            <a:r>
              <a:rPr lang="pt-BR" sz="1650" dirty="0">
                <a:latin typeface="PT Sans Narrow" panose="020B0506020203020204" pitchFamily="34" charset="0"/>
              </a:rPr>
              <a:t>  para gerar a quantidade correta de horas/aula.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50" dirty="0">
              <a:latin typeface="PT Sans Narrow" panose="020B0506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50" dirty="0">
                <a:latin typeface="PT Sans Narrow" panose="020B0506020203020204" pitchFamily="34" charset="0"/>
              </a:rPr>
              <a:t>Após a inclusão correta das informações, clicar em “salvar”.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50" dirty="0">
              <a:latin typeface="PT Sans Narrow" panose="020B0506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50" dirty="0">
                <a:latin typeface="PT Sans Narrow" panose="020B0506020203020204" pitchFamily="34" charset="0"/>
              </a:rPr>
              <a:t>A funcionalidade está disponível para o ano letivo de 2023. As associações de 2022 que não estiverem corretas, deverão ser enviadas pela Diretoria de Ensino para que o CEPAG altere.</a:t>
            </a:r>
          </a:p>
        </p:txBody>
      </p:sp>
      <p:sp>
        <p:nvSpPr>
          <p:cNvPr id="11" name="Google Shape;244;p26">
            <a:extLst>
              <a:ext uri="{FF2B5EF4-FFF2-40B4-BE49-F238E27FC236}">
                <a16:creationId xmlns:a16="http://schemas.microsoft.com/office/drawing/2014/main" id="{CB8CE30A-D46B-56BC-A06C-B92F24FAC35E}"/>
              </a:ext>
            </a:extLst>
          </p:cNvPr>
          <p:cNvSpPr/>
          <p:nvPr/>
        </p:nvSpPr>
        <p:spPr>
          <a:xfrm>
            <a:off x="1583799" y="937164"/>
            <a:ext cx="6846690" cy="4371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PONTOS DE ATENÇÃO</a:t>
            </a:r>
          </a:p>
        </p:txBody>
      </p:sp>
    </p:spTree>
    <p:extLst>
      <p:ext uri="{BB962C8B-B14F-4D97-AF65-F5344CB8AC3E}">
        <p14:creationId xmlns:p14="http://schemas.microsoft.com/office/powerpoint/2010/main" val="726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91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8" name="Google Shape;938;p91"/>
          <p:cNvPicPr preferRelativeResize="0"/>
          <p:nvPr/>
        </p:nvPicPr>
        <p:blipFill rotWithShape="1">
          <a:blip r:embed="rId3">
            <a:alphaModFix amt="18000"/>
          </a:blip>
          <a:srcRect t="14667" b="93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91"/>
          <p:cNvSpPr txBox="1"/>
          <p:nvPr/>
        </p:nvSpPr>
        <p:spPr>
          <a:xfrm>
            <a:off x="2305050" y="3144225"/>
            <a:ext cx="64791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MUITO OBRIGADO!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40" name="Google Shape;940;p91"/>
          <p:cNvCxnSpPr/>
          <p:nvPr/>
        </p:nvCxnSpPr>
        <p:spPr>
          <a:xfrm>
            <a:off x="2190750" y="3268575"/>
            <a:ext cx="0" cy="49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41" name="Google Shape;941;p91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91"/>
          <p:cNvPicPr preferRelativeResize="0"/>
          <p:nvPr/>
        </p:nvPicPr>
        <p:blipFill rotWithShape="1">
          <a:blip r:embed="rId4">
            <a:alphaModFix/>
          </a:blip>
          <a:srcRect t="81571" r="86719"/>
          <a:stretch/>
        </p:blipFill>
        <p:spPr>
          <a:xfrm>
            <a:off x="412800" y="829423"/>
            <a:ext cx="903119" cy="31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329</Words>
  <Application>Microsoft Office PowerPoint</Application>
  <PresentationFormat>Apresentação na tela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Gill Sans</vt:lpstr>
      <vt:lpstr>PT Sans Narrow</vt:lpstr>
      <vt:lpstr>Verdana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Renan Eugenio Cremm Tavares</dc:creator>
  <cp:lastModifiedBy>Eliana Cristina Gavioli Pinsetta</cp:lastModifiedBy>
  <cp:revision>104</cp:revision>
  <dcterms:modified xsi:type="dcterms:W3CDTF">2023-01-23T11:23:16Z</dcterms:modified>
</cp:coreProperties>
</file>