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61" r:id="rId3"/>
    <p:sldId id="362" r:id="rId4"/>
    <p:sldId id="363" r:id="rId5"/>
    <p:sldId id="364" r:id="rId6"/>
    <p:sldId id="365" r:id="rId7"/>
    <p:sldId id="366" r:id="rId8"/>
    <p:sldId id="367" r:id="rId9"/>
    <p:sldId id="368" r:id="rId10"/>
    <p:sldId id="369" r:id="rId11"/>
    <p:sldId id="380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iscila De Lima" initials="PDL" lastIdx="5" clrIdx="0">
    <p:extLst>
      <p:ext uri="{19B8F6BF-5375-455C-9EA6-DF929625EA0E}">
        <p15:presenceInfo xmlns:p15="http://schemas.microsoft.com/office/powerpoint/2012/main" userId="S::priscila.lima03@educacao.sp.gov.br::05164f17-9f5f-4779-9259-8029f13910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C000"/>
    <a:srgbClr val="FEAA02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3F361-3227-4161-B963-86564ECB8775}" type="datetimeFigureOut">
              <a:rPr lang="pt-BR" smtClean="0"/>
              <a:t>22/09/2022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7C1B10-8D2E-487C-8787-C51BB72846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2770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8" name="Google Shape;2308;p8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9" name="Google Shape;2309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7414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8" name="Google Shape;2308;p8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9" name="Google Shape;2309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3585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8" name="Google Shape;2308;p8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9" name="Google Shape;2309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1769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8" name="Google Shape;2308;p8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9" name="Google Shape;2309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9789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8" name="Google Shape;2308;p8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9" name="Google Shape;2309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6027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8" name="Google Shape;2308;p8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9" name="Google Shape;2309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7260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8" name="Google Shape;2308;p8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9" name="Google Shape;2309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4175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8" name="Google Shape;2308;p8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9" name="Google Shape;2309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92958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8" name="Google Shape;2308;p8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9" name="Google Shape;2309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6813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8" name="Google Shape;2308;p8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9" name="Google Shape;2309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267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F7CC-E6E4-4572-9EBB-E8D147C327D4}" type="datetimeFigureOut">
              <a:rPr lang="pt-BR" smtClean="0"/>
              <a:t>22/09/2022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9C4B-56C9-4B4D-919A-62F85B420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2421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F7CC-E6E4-4572-9EBB-E8D147C327D4}" type="datetimeFigureOut">
              <a:rPr lang="pt-BR" smtClean="0"/>
              <a:t>22/09/2022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9C4B-56C9-4B4D-919A-62F85B420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2744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F7CC-E6E4-4572-9EBB-E8D147C327D4}" type="datetimeFigureOut">
              <a:rPr lang="pt-BR" smtClean="0"/>
              <a:t>22/09/2022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9C4B-56C9-4B4D-919A-62F85B420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2736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Background" type="title">
  <p:cSld name="White Background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11451360" y="506412"/>
            <a:ext cx="279286" cy="114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90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F7CC-E6E4-4572-9EBB-E8D147C327D4}" type="datetimeFigureOut">
              <a:rPr lang="pt-BR" smtClean="0"/>
              <a:t>22/09/2022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9C4B-56C9-4B4D-919A-62F85B420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6334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F7CC-E6E4-4572-9EBB-E8D147C327D4}" type="datetimeFigureOut">
              <a:rPr lang="pt-BR" smtClean="0"/>
              <a:t>22/09/2022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9C4B-56C9-4B4D-919A-62F85B420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346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F7CC-E6E4-4572-9EBB-E8D147C327D4}" type="datetimeFigureOut">
              <a:rPr lang="pt-BR" smtClean="0"/>
              <a:t>22/09/2022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9C4B-56C9-4B4D-919A-62F85B420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4170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F7CC-E6E4-4572-9EBB-E8D147C327D4}" type="datetimeFigureOut">
              <a:rPr lang="pt-BR" smtClean="0"/>
              <a:t>22/09/2022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9C4B-56C9-4B4D-919A-62F85B420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5865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F7CC-E6E4-4572-9EBB-E8D147C327D4}" type="datetimeFigureOut">
              <a:rPr lang="pt-BR" smtClean="0"/>
              <a:t>22/09/2022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9C4B-56C9-4B4D-919A-62F85B420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0424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F7CC-E6E4-4572-9EBB-E8D147C327D4}" type="datetimeFigureOut">
              <a:rPr lang="pt-BR" smtClean="0"/>
              <a:t>22/09/2022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9C4B-56C9-4B4D-919A-62F85B420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0837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F7CC-E6E4-4572-9EBB-E8D147C327D4}" type="datetimeFigureOut">
              <a:rPr lang="pt-BR" smtClean="0"/>
              <a:t>22/09/2022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9C4B-56C9-4B4D-919A-62F85B420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3673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F7CC-E6E4-4572-9EBB-E8D147C327D4}" type="datetimeFigureOut">
              <a:rPr lang="pt-BR" smtClean="0"/>
              <a:t>22/09/2022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9C4B-56C9-4B4D-919A-62F85B420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5118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FF7CC-E6E4-4572-9EBB-E8D147C327D4}" type="datetimeFigureOut">
              <a:rPr lang="pt-BR" smtClean="0"/>
              <a:t>22/09/2022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89C4B-56C9-4B4D-919A-62F85B420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6300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96852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035"/>
            <a:ext cx="12192000" cy="496852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06" y="5806396"/>
            <a:ext cx="2871963" cy="367344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1652338" y="1876926"/>
            <a:ext cx="7778102" cy="14826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Google Shape;18;p4"/>
          <p:cNvSpPr/>
          <p:nvPr/>
        </p:nvSpPr>
        <p:spPr>
          <a:xfrm>
            <a:off x="9628500" y="-696250"/>
            <a:ext cx="4077261" cy="4055807"/>
          </a:xfrm>
          <a:prstGeom prst="ellipse">
            <a:avLst/>
          </a:prstGeom>
          <a:noFill/>
          <a:ln w="12700" cap="flat" cmpd="sng">
            <a:solidFill>
              <a:schemeClr val="bg1">
                <a:alpha val="29803"/>
              </a:schemeClr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" name="Google Shape;18;p4"/>
          <p:cNvSpPr/>
          <p:nvPr/>
        </p:nvSpPr>
        <p:spPr>
          <a:xfrm>
            <a:off x="9654092" y="2190751"/>
            <a:ext cx="1811332" cy="1801801"/>
          </a:xfrm>
          <a:prstGeom prst="ellipse">
            <a:avLst/>
          </a:prstGeom>
          <a:noFill/>
          <a:ln w="12700" cap="flat" cmpd="sng">
            <a:solidFill>
              <a:schemeClr val="bg1">
                <a:alpha val="29803"/>
              </a:schemeClr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" name="Google Shape;18;p4"/>
          <p:cNvSpPr/>
          <p:nvPr/>
        </p:nvSpPr>
        <p:spPr>
          <a:xfrm>
            <a:off x="0" y="4004595"/>
            <a:ext cx="1811332" cy="1801801"/>
          </a:xfrm>
          <a:prstGeom prst="ellipse">
            <a:avLst/>
          </a:prstGeom>
          <a:noFill/>
          <a:ln w="12700" cap="flat" cmpd="sng">
            <a:solidFill>
              <a:schemeClr val="bg1">
                <a:alpha val="29803"/>
              </a:schemeClr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Google Shape;82;p15">
            <a:extLst>
              <a:ext uri="{FF2B5EF4-FFF2-40B4-BE49-F238E27FC236}">
                <a16:creationId xmlns:a16="http://schemas.microsoft.com/office/drawing/2014/main" id="{9CEA6C2C-6518-490F-AE47-BF0898012B0E}"/>
              </a:ext>
            </a:extLst>
          </p:cNvPr>
          <p:cNvSpPr txBox="1">
            <a:spLocks/>
          </p:cNvSpPr>
          <p:nvPr/>
        </p:nvSpPr>
        <p:spPr>
          <a:xfrm>
            <a:off x="1785958" y="2191370"/>
            <a:ext cx="7510862" cy="783803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solidFill>
                  <a:schemeClr val="bg1"/>
                </a:solidFill>
                <a:latin typeface="Corbel" panose="020B050302020402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CONFERÊNCIA DE PONTOS  - RECURSO</a:t>
            </a:r>
          </a:p>
        </p:txBody>
      </p:sp>
    </p:spTree>
    <p:extLst>
      <p:ext uri="{BB962C8B-B14F-4D97-AF65-F5344CB8AC3E}">
        <p14:creationId xmlns:p14="http://schemas.microsoft.com/office/powerpoint/2010/main" val="711747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3" name="Google Shape;2323;p91"/>
          <p:cNvSpPr/>
          <p:nvPr/>
        </p:nvSpPr>
        <p:spPr>
          <a:xfrm>
            <a:off x="8292245" y="-1278907"/>
            <a:ext cx="1998485" cy="198796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>
              <a:buClr>
                <a:srgbClr val="FEFEFE"/>
              </a:buClr>
              <a:buSzPts val="2400"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25" name="Google Shape;2325;p91"/>
          <p:cNvSpPr/>
          <p:nvPr/>
        </p:nvSpPr>
        <p:spPr>
          <a:xfrm rot="-5400000">
            <a:off x="-1383623" y="3012731"/>
            <a:ext cx="4140202" cy="63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lnSpc>
                <a:spcPct val="80000"/>
              </a:lnSpc>
              <a:buClr>
                <a:srgbClr val="262626"/>
              </a:buClr>
              <a:buSzPts val="4800"/>
            </a:pPr>
            <a:r>
              <a:rPr lang="pt-BR" sz="1600" b="1" dirty="0">
                <a:latin typeface="+mj-lt"/>
              </a:rPr>
              <a:t>PASSO A PASSO</a:t>
            </a:r>
          </a:p>
          <a:p>
            <a:pPr>
              <a:lnSpc>
                <a:spcPct val="80000"/>
              </a:lnSpc>
              <a:buClr>
                <a:srgbClr val="262626"/>
              </a:buClr>
              <a:buSzPts val="4800"/>
            </a:pPr>
            <a:endParaRPr sz="1600" b="1" dirty="0">
              <a:latin typeface="+mj-lt"/>
            </a:endParaRPr>
          </a:p>
        </p:txBody>
      </p:sp>
      <p:cxnSp>
        <p:nvCxnSpPr>
          <p:cNvPr id="2326" name="Google Shape;2326;p91"/>
          <p:cNvCxnSpPr/>
          <p:nvPr/>
        </p:nvCxnSpPr>
        <p:spPr>
          <a:xfrm flipH="1">
            <a:off x="566826" y="5537209"/>
            <a:ext cx="1" cy="1320792"/>
          </a:xfrm>
          <a:prstGeom prst="straightConnector1">
            <a:avLst/>
          </a:prstGeom>
          <a:noFill/>
          <a:ln w="38100" cap="flat" cmpd="sng">
            <a:solidFill>
              <a:srgbClr val="000000">
                <a:alpha val="69803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332" name="Google Shape;2332;p91"/>
          <p:cNvSpPr txBox="1">
            <a:spLocks noGrp="1"/>
          </p:cNvSpPr>
          <p:nvPr>
            <p:ph type="sldNum" idx="12"/>
          </p:nvPr>
        </p:nvSpPr>
        <p:spPr>
          <a:xfrm>
            <a:off x="11526774" y="395926"/>
            <a:ext cx="360426" cy="3131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US" dirty="0"/>
              <a:t>6</a:t>
            </a:r>
            <a:endParaRPr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939" y="4100112"/>
            <a:ext cx="5717096" cy="7935913"/>
          </a:xfrm>
          <a:prstGeom prst="rect">
            <a:avLst/>
          </a:prstGeom>
        </p:spPr>
      </p:pic>
      <p:sp>
        <p:nvSpPr>
          <p:cNvPr id="27" name="Google Shape;115;p9"/>
          <p:cNvSpPr/>
          <p:nvPr/>
        </p:nvSpPr>
        <p:spPr>
          <a:xfrm>
            <a:off x="8369292" y="1282912"/>
            <a:ext cx="7348341" cy="7309670"/>
          </a:xfrm>
          <a:prstGeom prst="ellipse">
            <a:avLst/>
          </a:prstGeom>
          <a:noFill/>
          <a:ln w="9525" cap="flat" cmpd="sng">
            <a:solidFill>
              <a:srgbClr val="BABBBA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7CEF8A6-7064-417A-B760-57BA1A5EE722}"/>
              </a:ext>
            </a:extLst>
          </p:cNvPr>
          <p:cNvSpPr/>
          <p:nvPr/>
        </p:nvSpPr>
        <p:spPr>
          <a:xfrm>
            <a:off x="884472" y="194028"/>
            <a:ext cx="10423055" cy="14826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0CA6083-045E-4DCD-9638-AB87A815EE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0748" y="2064295"/>
            <a:ext cx="4781102" cy="4599677"/>
          </a:xfrm>
          <a:prstGeom prst="rect">
            <a:avLst/>
          </a:prstGeom>
        </p:spPr>
      </p:pic>
      <p:sp>
        <p:nvSpPr>
          <p:cNvPr id="11" name="Google Shape;82;p15">
            <a:extLst>
              <a:ext uri="{FF2B5EF4-FFF2-40B4-BE49-F238E27FC236}">
                <a16:creationId xmlns:a16="http://schemas.microsoft.com/office/drawing/2014/main" id="{7E61F919-68D6-491E-B4DA-9540FCAA51D0}"/>
              </a:ext>
            </a:extLst>
          </p:cNvPr>
          <p:cNvSpPr txBox="1">
            <a:spLocks/>
          </p:cNvSpPr>
          <p:nvPr/>
        </p:nvSpPr>
        <p:spPr>
          <a:xfrm>
            <a:off x="2133418" y="499109"/>
            <a:ext cx="7510862" cy="783803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solidFill>
                  <a:schemeClr val="bg1"/>
                </a:solidFill>
                <a:latin typeface="Corbel" panose="020B050302020402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CONFERÊNCIA DE PONTOS  - RECURSO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7EF1F8C-EBF9-4EE1-AC12-0177E969E66B}"/>
              </a:ext>
            </a:extLst>
          </p:cNvPr>
          <p:cNvSpPr txBox="1"/>
          <p:nvPr/>
        </p:nvSpPr>
        <p:spPr>
          <a:xfrm>
            <a:off x="1191555" y="2347650"/>
            <a:ext cx="31953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Explique no campo argumentação a razão do recurso, e anexe os documentos comprobatórios que fundamentam a argumentação.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1262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3" name="Google Shape;2323;p91"/>
          <p:cNvSpPr/>
          <p:nvPr/>
        </p:nvSpPr>
        <p:spPr>
          <a:xfrm>
            <a:off x="8292245" y="-1278907"/>
            <a:ext cx="1998485" cy="198796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>
              <a:buClr>
                <a:srgbClr val="FEFEFE"/>
              </a:buClr>
              <a:buSzPts val="2400"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25" name="Google Shape;2325;p91"/>
          <p:cNvSpPr/>
          <p:nvPr/>
        </p:nvSpPr>
        <p:spPr>
          <a:xfrm rot="-5400000">
            <a:off x="-1383623" y="3012731"/>
            <a:ext cx="4140202" cy="63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lnSpc>
                <a:spcPct val="80000"/>
              </a:lnSpc>
              <a:buClr>
                <a:srgbClr val="262626"/>
              </a:buClr>
              <a:buSzPts val="4800"/>
            </a:pPr>
            <a:r>
              <a:rPr lang="pt-BR" sz="1600" b="1" dirty="0">
                <a:latin typeface="+mj-lt"/>
              </a:rPr>
              <a:t>PASSO A PASSO</a:t>
            </a:r>
          </a:p>
          <a:p>
            <a:pPr>
              <a:lnSpc>
                <a:spcPct val="80000"/>
              </a:lnSpc>
              <a:buClr>
                <a:srgbClr val="262626"/>
              </a:buClr>
              <a:buSzPts val="4800"/>
            </a:pPr>
            <a:endParaRPr sz="1600" b="1" dirty="0">
              <a:latin typeface="+mj-lt"/>
            </a:endParaRPr>
          </a:p>
        </p:txBody>
      </p:sp>
      <p:cxnSp>
        <p:nvCxnSpPr>
          <p:cNvPr id="2326" name="Google Shape;2326;p91"/>
          <p:cNvCxnSpPr/>
          <p:nvPr/>
        </p:nvCxnSpPr>
        <p:spPr>
          <a:xfrm flipH="1">
            <a:off x="566826" y="5537209"/>
            <a:ext cx="1" cy="1320792"/>
          </a:xfrm>
          <a:prstGeom prst="straightConnector1">
            <a:avLst/>
          </a:prstGeom>
          <a:noFill/>
          <a:ln w="38100" cap="flat" cmpd="sng">
            <a:solidFill>
              <a:srgbClr val="000000">
                <a:alpha val="69803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332" name="Google Shape;2332;p91"/>
          <p:cNvSpPr txBox="1">
            <a:spLocks noGrp="1"/>
          </p:cNvSpPr>
          <p:nvPr>
            <p:ph type="sldNum" idx="12"/>
          </p:nvPr>
        </p:nvSpPr>
        <p:spPr>
          <a:xfrm>
            <a:off x="11526774" y="395926"/>
            <a:ext cx="360426" cy="3131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US" dirty="0"/>
              <a:t>6</a:t>
            </a:r>
            <a:endParaRPr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939" y="4100112"/>
            <a:ext cx="5717096" cy="7935913"/>
          </a:xfrm>
          <a:prstGeom prst="rect">
            <a:avLst/>
          </a:prstGeom>
        </p:spPr>
      </p:pic>
      <p:sp>
        <p:nvSpPr>
          <p:cNvPr id="27" name="Google Shape;115;p9"/>
          <p:cNvSpPr/>
          <p:nvPr/>
        </p:nvSpPr>
        <p:spPr>
          <a:xfrm>
            <a:off x="8369292" y="1282912"/>
            <a:ext cx="7348341" cy="7309670"/>
          </a:xfrm>
          <a:prstGeom prst="ellipse">
            <a:avLst/>
          </a:prstGeom>
          <a:noFill/>
          <a:ln w="9525" cap="flat" cmpd="sng">
            <a:solidFill>
              <a:srgbClr val="BABBBA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7CEF8A6-7064-417A-B760-57BA1A5EE722}"/>
              </a:ext>
            </a:extLst>
          </p:cNvPr>
          <p:cNvSpPr/>
          <p:nvPr/>
        </p:nvSpPr>
        <p:spPr>
          <a:xfrm>
            <a:off x="884472" y="194028"/>
            <a:ext cx="10423055" cy="14826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118F85C-3B11-4A2D-8650-8FF93452F5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2031" y="3072598"/>
            <a:ext cx="9904576" cy="2066470"/>
          </a:xfrm>
          <a:prstGeom prst="rect">
            <a:avLst/>
          </a:prstGeom>
        </p:spPr>
      </p:pic>
      <p:sp>
        <p:nvSpPr>
          <p:cNvPr id="11" name="Google Shape;82;p15">
            <a:extLst>
              <a:ext uri="{FF2B5EF4-FFF2-40B4-BE49-F238E27FC236}">
                <a16:creationId xmlns:a16="http://schemas.microsoft.com/office/drawing/2014/main" id="{5CF1ED94-370F-4964-ACEA-2AF503F5F5EA}"/>
              </a:ext>
            </a:extLst>
          </p:cNvPr>
          <p:cNvSpPr txBox="1">
            <a:spLocks/>
          </p:cNvSpPr>
          <p:nvPr/>
        </p:nvSpPr>
        <p:spPr>
          <a:xfrm>
            <a:off x="2133418" y="499109"/>
            <a:ext cx="7510862" cy="783803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solidFill>
                  <a:schemeClr val="bg1"/>
                </a:solidFill>
                <a:latin typeface="Corbel" panose="020B050302020402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CONFERÊNCIA DE PONTOS  - RECURSO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C74AA76-932D-4D82-AAD5-D99615C0045A}"/>
              </a:ext>
            </a:extLst>
          </p:cNvPr>
          <p:cNvSpPr txBox="1"/>
          <p:nvPr/>
        </p:nvSpPr>
        <p:spPr>
          <a:xfrm>
            <a:off x="1448539" y="2181995"/>
            <a:ext cx="9294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Lembre-se: só poderá abrir recurso uma única vez, e, enquanto estiver pendente não será possível realizar a inscrição.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7E672E2-81A7-4087-97AD-6B4E0ECA73FC}"/>
              </a:ext>
            </a:extLst>
          </p:cNvPr>
          <p:cNvSpPr txBox="1"/>
          <p:nvPr/>
        </p:nvSpPr>
        <p:spPr>
          <a:xfrm>
            <a:off x="1186513" y="5401779"/>
            <a:ext cx="10438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Agora cabe a Unidade Escolar/Diretoria de Ensino verificar e prosseguir com o deferimento/indeferimento.</a:t>
            </a:r>
          </a:p>
        </p:txBody>
      </p:sp>
    </p:spTree>
    <p:extLst>
      <p:ext uri="{BB962C8B-B14F-4D97-AF65-F5344CB8AC3E}">
        <p14:creationId xmlns:p14="http://schemas.microsoft.com/office/powerpoint/2010/main" val="3921451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3" name="Google Shape;2323;p91"/>
          <p:cNvSpPr/>
          <p:nvPr/>
        </p:nvSpPr>
        <p:spPr>
          <a:xfrm>
            <a:off x="8292245" y="-1278907"/>
            <a:ext cx="1998485" cy="198796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>
              <a:buClr>
                <a:srgbClr val="FEFEFE"/>
              </a:buClr>
              <a:buSzPts val="2400"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25" name="Google Shape;2325;p91"/>
          <p:cNvSpPr/>
          <p:nvPr/>
        </p:nvSpPr>
        <p:spPr>
          <a:xfrm rot="-5400000">
            <a:off x="-1383623" y="3012731"/>
            <a:ext cx="4140202" cy="63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lnSpc>
                <a:spcPct val="80000"/>
              </a:lnSpc>
              <a:buClr>
                <a:srgbClr val="262626"/>
              </a:buClr>
              <a:buSzPts val="4800"/>
            </a:pPr>
            <a:r>
              <a:rPr lang="pt-BR" sz="1600" b="1" dirty="0">
                <a:latin typeface="+mj-lt"/>
              </a:rPr>
              <a:t>PASSO A PASSO</a:t>
            </a:r>
          </a:p>
          <a:p>
            <a:pPr>
              <a:lnSpc>
                <a:spcPct val="80000"/>
              </a:lnSpc>
              <a:buClr>
                <a:srgbClr val="262626"/>
              </a:buClr>
              <a:buSzPts val="4800"/>
            </a:pPr>
            <a:endParaRPr sz="1600" b="1" dirty="0">
              <a:latin typeface="+mj-lt"/>
            </a:endParaRPr>
          </a:p>
        </p:txBody>
      </p:sp>
      <p:cxnSp>
        <p:nvCxnSpPr>
          <p:cNvPr id="2326" name="Google Shape;2326;p91"/>
          <p:cNvCxnSpPr/>
          <p:nvPr/>
        </p:nvCxnSpPr>
        <p:spPr>
          <a:xfrm flipH="1">
            <a:off x="566826" y="5537209"/>
            <a:ext cx="1" cy="1320792"/>
          </a:xfrm>
          <a:prstGeom prst="straightConnector1">
            <a:avLst/>
          </a:prstGeom>
          <a:noFill/>
          <a:ln w="38100" cap="flat" cmpd="sng">
            <a:solidFill>
              <a:srgbClr val="000000">
                <a:alpha val="69803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332" name="Google Shape;2332;p91"/>
          <p:cNvSpPr txBox="1">
            <a:spLocks noGrp="1"/>
          </p:cNvSpPr>
          <p:nvPr>
            <p:ph type="sldNum" idx="12"/>
          </p:nvPr>
        </p:nvSpPr>
        <p:spPr>
          <a:xfrm>
            <a:off x="11526774" y="395926"/>
            <a:ext cx="360426" cy="3131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US" dirty="0"/>
              <a:t>6</a:t>
            </a:r>
            <a:endParaRPr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939" y="4100112"/>
            <a:ext cx="5717096" cy="7935913"/>
          </a:xfrm>
          <a:prstGeom prst="rect">
            <a:avLst/>
          </a:prstGeom>
        </p:spPr>
      </p:pic>
      <p:sp>
        <p:nvSpPr>
          <p:cNvPr id="27" name="Google Shape;115;p9"/>
          <p:cNvSpPr/>
          <p:nvPr/>
        </p:nvSpPr>
        <p:spPr>
          <a:xfrm>
            <a:off x="8369292" y="1282912"/>
            <a:ext cx="7348341" cy="7309670"/>
          </a:xfrm>
          <a:prstGeom prst="ellipse">
            <a:avLst/>
          </a:prstGeom>
          <a:noFill/>
          <a:ln w="9525" cap="flat" cmpd="sng">
            <a:solidFill>
              <a:srgbClr val="BABBBA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7CEF8A6-7064-417A-B760-57BA1A5EE722}"/>
              </a:ext>
            </a:extLst>
          </p:cNvPr>
          <p:cNvSpPr/>
          <p:nvPr/>
        </p:nvSpPr>
        <p:spPr>
          <a:xfrm>
            <a:off x="884472" y="194028"/>
            <a:ext cx="10423055" cy="14826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2C63B0C-EDF6-4389-B50E-664DD041AC9D}"/>
              </a:ext>
            </a:extLst>
          </p:cNvPr>
          <p:cNvSpPr txBox="1"/>
          <p:nvPr/>
        </p:nvSpPr>
        <p:spPr>
          <a:xfrm>
            <a:off x="1266354" y="1797074"/>
            <a:ext cx="4965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1º Passo: Acessar a SED 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E47C1D08-44EA-4AF5-A02B-6A2D84833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5380" y="2250511"/>
            <a:ext cx="8377921" cy="4398586"/>
          </a:xfrm>
          <a:prstGeom prst="rect">
            <a:avLst/>
          </a:prstGeom>
        </p:spPr>
      </p:pic>
      <p:sp>
        <p:nvSpPr>
          <p:cNvPr id="14" name="Google Shape;82;p15">
            <a:extLst>
              <a:ext uri="{FF2B5EF4-FFF2-40B4-BE49-F238E27FC236}">
                <a16:creationId xmlns:a16="http://schemas.microsoft.com/office/drawing/2014/main" id="{DD72B921-B7C2-4D33-9335-036A5926303C}"/>
              </a:ext>
            </a:extLst>
          </p:cNvPr>
          <p:cNvSpPr txBox="1">
            <a:spLocks/>
          </p:cNvSpPr>
          <p:nvPr/>
        </p:nvSpPr>
        <p:spPr>
          <a:xfrm>
            <a:off x="2133418" y="499109"/>
            <a:ext cx="7510862" cy="783803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solidFill>
                  <a:schemeClr val="bg1"/>
                </a:solidFill>
                <a:latin typeface="Corbel" panose="020B050302020402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CONFERÊNCIA DE PONTOS  - RECURSO</a:t>
            </a:r>
          </a:p>
        </p:txBody>
      </p:sp>
    </p:spTree>
    <p:extLst>
      <p:ext uri="{BB962C8B-B14F-4D97-AF65-F5344CB8AC3E}">
        <p14:creationId xmlns:p14="http://schemas.microsoft.com/office/powerpoint/2010/main" val="3221830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3" name="Google Shape;2323;p91"/>
          <p:cNvSpPr/>
          <p:nvPr/>
        </p:nvSpPr>
        <p:spPr>
          <a:xfrm>
            <a:off x="8292245" y="-1278907"/>
            <a:ext cx="1998485" cy="198796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>
              <a:buClr>
                <a:srgbClr val="FEFEFE"/>
              </a:buClr>
              <a:buSzPts val="2400"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25" name="Google Shape;2325;p91"/>
          <p:cNvSpPr/>
          <p:nvPr/>
        </p:nvSpPr>
        <p:spPr>
          <a:xfrm rot="-5400000">
            <a:off x="-1383623" y="3012731"/>
            <a:ext cx="4140202" cy="63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lnSpc>
                <a:spcPct val="80000"/>
              </a:lnSpc>
              <a:buClr>
                <a:srgbClr val="262626"/>
              </a:buClr>
              <a:buSzPts val="4800"/>
            </a:pPr>
            <a:r>
              <a:rPr lang="pt-BR" sz="1600" b="1" dirty="0">
                <a:latin typeface="+mj-lt"/>
              </a:rPr>
              <a:t>PASSO A PASSO</a:t>
            </a:r>
          </a:p>
          <a:p>
            <a:pPr>
              <a:lnSpc>
                <a:spcPct val="80000"/>
              </a:lnSpc>
              <a:buClr>
                <a:srgbClr val="262626"/>
              </a:buClr>
              <a:buSzPts val="4800"/>
            </a:pPr>
            <a:endParaRPr sz="1600" b="1" dirty="0">
              <a:latin typeface="+mj-lt"/>
            </a:endParaRPr>
          </a:p>
        </p:txBody>
      </p:sp>
      <p:cxnSp>
        <p:nvCxnSpPr>
          <p:cNvPr id="2326" name="Google Shape;2326;p91"/>
          <p:cNvCxnSpPr/>
          <p:nvPr/>
        </p:nvCxnSpPr>
        <p:spPr>
          <a:xfrm flipH="1">
            <a:off x="566826" y="5537209"/>
            <a:ext cx="1" cy="1320792"/>
          </a:xfrm>
          <a:prstGeom prst="straightConnector1">
            <a:avLst/>
          </a:prstGeom>
          <a:noFill/>
          <a:ln w="38100" cap="flat" cmpd="sng">
            <a:solidFill>
              <a:srgbClr val="000000">
                <a:alpha val="69803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332" name="Google Shape;2332;p91"/>
          <p:cNvSpPr txBox="1">
            <a:spLocks noGrp="1"/>
          </p:cNvSpPr>
          <p:nvPr>
            <p:ph type="sldNum" idx="12"/>
          </p:nvPr>
        </p:nvSpPr>
        <p:spPr>
          <a:xfrm>
            <a:off x="11526774" y="395926"/>
            <a:ext cx="360426" cy="3131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US" dirty="0"/>
              <a:t>6</a:t>
            </a:r>
            <a:endParaRPr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939" y="4100112"/>
            <a:ext cx="5717096" cy="7935913"/>
          </a:xfrm>
          <a:prstGeom prst="rect">
            <a:avLst/>
          </a:prstGeom>
        </p:spPr>
      </p:pic>
      <p:sp>
        <p:nvSpPr>
          <p:cNvPr id="27" name="Google Shape;115;p9"/>
          <p:cNvSpPr/>
          <p:nvPr/>
        </p:nvSpPr>
        <p:spPr>
          <a:xfrm>
            <a:off x="8369292" y="1282912"/>
            <a:ext cx="7348341" cy="7309670"/>
          </a:xfrm>
          <a:prstGeom prst="ellipse">
            <a:avLst/>
          </a:prstGeom>
          <a:noFill/>
          <a:ln w="9525" cap="flat" cmpd="sng">
            <a:solidFill>
              <a:srgbClr val="BABBBA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7CEF8A6-7064-417A-B760-57BA1A5EE722}"/>
              </a:ext>
            </a:extLst>
          </p:cNvPr>
          <p:cNvSpPr/>
          <p:nvPr/>
        </p:nvSpPr>
        <p:spPr>
          <a:xfrm>
            <a:off x="884472" y="194028"/>
            <a:ext cx="10423055" cy="14826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72B80306-CCC9-4166-AD3F-7ECDFE0F2E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283" y="2083230"/>
            <a:ext cx="8544846" cy="4437211"/>
          </a:xfrm>
          <a:prstGeom prst="rect">
            <a:avLst/>
          </a:prstGeom>
        </p:spPr>
      </p:pic>
      <p:sp>
        <p:nvSpPr>
          <p:cNvPr id="13" name="Google Shape;82;p15">
            <a:extLst>
              <a:ext uri="{FF2B5EF4-FFF2-40B4-BE49-F238E27FC236}">
                <a16:creationId xmlns:a16="http://schemas.microsoft.com/office/drawing/2014/main" id="{72A9726A-5DD2-4CE7-8E85-18C0D640ACBD}"/>
              </a:ext>
            </a:extLst>
          </p:cNvPr>
          <p:cNvSpPr txBox="1">
            <a:spLocks/>
          </p:cNvSpPr>
          <p:nvPr/>
        </p:nvSpPr>
        <p:spPr>
          <a:xfrm>
            <a:off x="2133418" y="499109"/>
            <a:ext cx="7510862" cy="783803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solidFill>
                  <a:schemeClr val="bg1"/>
                </a:solidFill>
                <a:latin typeface="Corbel" panose="020B050302020402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CONFERÊNCIA DE PONTOS  - RECURSO</a:t>
            </a:r>
          </a:p>
        </p:txBody>
      </p:sp>
    </p:spTree>
    <p:extLst>
      <p:ext uri="{BB962C8B-B14F-4D97-AF65-F5344CB8AC3E}">
        <p14:creationId xmlns:p14="http://schemas.microsoft.com/office/powerpoint/2010/main" val="3786588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3" name="Google Shape;2323;p91"/>
          <p:cNvSpPr/>
          <p:nvPr/>
        </p:nvSpPr>
        <p:spPr>
          <a:xfrm>
            <a:off x="8292245" y="-1278907"/>
            <a:ext cx="1998485" cy="198796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>
              <a:buClr>
                <a:srgbClr val="FEFEFE"/>
              </a:buClr>
              <a:buSzPts val="2400"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25" name="Google Shape;2325;p91"/>
          <p:cNvSpPr/>
          <p:nvPr/>
        </p:nvSpPr>
        <p:spPr>
          <a:xfrm rot="-5400000">
            <a:off x="-1383623" y="3012731"/>
            <a:ext cx="4140202" cy="63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lnSpc>
                <a:spcPct val="80000"/>
              </a:lnSpc>
              <a:buClr>
                <a:srgbClr val="262626"/>
              </a:buClr>
              <a:buSzPts val="4800"/>
            </a:pPr>
            <a:r>
              <a:rPr lang="pt-BR" sz="1600" b="1" dirty="0">
                <a:latin typeface="+mj-lt"/>
              </a:rPr>
              <a:t>PASSO A PASSO</a:t>
            </a:r>
          </a:p>
          <a:p>
            <a:pPr>
              <a:lnSpc>
                <a:spcPct val="80000"/>
              </a:lnSpc>
              <a:buClr>
                <a:srgbClr val="262626"/>
              </a:buClr>
              <a:buSzPts val="4800"/>
            </a:pPr>
            <a:endParaRPr sz="1600" b="1" dirty="0">
              <a:latin typeface="+mj-lt"/>
            </a:endParaRPr>
          </a:p>
        </p:txBody>
      </p:sp>
      <p:cxnSp>
        <p:nvCxnSpPr>
          <p:cNvPr id="2326" name="Google Shape;2326;p91"/>
          <p:cNvCxnSpPr/>
          <p:nvPr/>
        </p:nvCxnSpPr>
        <p:spPr>
          <a:xfrm flipH="1">
            <a:off x="566826" y="5537209"/>
            <a:ext cx="1" cy="1320792"/>
          </a:xfrm>
          <a:prstGeom prst="straightConnector1">
            <a:avLst/>
          </a:prstGeom>
          <a:noFill/>
          <a:ln w="38100" cap="flat" cmpd="sng">
            <a:solidFill>
              <a:srgbClr val="000000">
                <a:alpha val="69803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332" name="Google Shape;2332;p91"/>
          <p:cNvSpPr txBox="1">
            <a:spLocks noGrp="1"/>
          </p:cNvSpPr>
          <p:nvPr>
            <p:ph type="sldNum" idx="12"/>
          </p:nvPr>
        </p:nvSpPr>
        <p:spPr>
          <a:xfrm>
            <a:off x="11526774" y="395926"/>
            <a:ext cx="360426" cy="3131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US" dirty="0"/>
              <a:t>6</a:t>
            </a:r>
            <a:endParaRPr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904" y="4108657"/>
            <a:ext cx="5717096" cy="7935913"/>
          </a:xfrm>
          <a:prstGeom prst="rect">
            <a:avLst/>
          </a:prstGeom>
        </p:spPr>
      </p:pic>
      <p:sp>
        <p:nvSpPr>
          <p:cNvPr id="27" name="Google Shape;115;p9"/>
          <p:cNvSpPr/>
          <p:nvPr/>
        </p:nvSpPr>
        <p:spPr>
          <a:xfrm>
            <a:off x="8369292" y="1282912"/>
            <a:ext cx="7348341" cy="7309670"/>
          </a:xfrm>
          <a:prstGeom prst="ellipse">
            <a:avLst/>
          </a:prstGeom>
          <a:noFill/>
          <a:ln w="9525" cap="flat" cmpd="sng">
            <a:solidFill>
              <a:srgbClr val="BABBBA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7CEF8A6-7064-417A-B760-57BA1A5EE722}"/>
              </a:ext>
            </a:extLst>
          </p:cNvPr>
          <p:cNvSpPr/>
          <p:nvPr/>
        </p:nvSpPr>
        <p:spPr>
          <a:xfrm>
            <a:off x="884472" y="194028"/>
            <a:ext cx="10423055" cy="14826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D3859B1E-5EDE-475B-8AAC-EC11822896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531" y="2371796"/>
            <a:ext cx="8538038" cy="3946021"/>
          </a:xfrm>
          <a:prstGeom prst="rect">
            <a:avLst/>
          </a:prstGeom>
        </p:spPr>
      </p:pic>
      <p:sp>
        <p:nvSpPr>
          <p:cNvPr id="13" name="Google Shape;82;p15">
            <a:extLst>
              <a:ext uri="{FF2B5EF4-FFF2-40B4-BE49-F238E27FC236}">
                <a16:creationId xmlns:a16="http://schemas.microsoft.com/office/drawing/2014/main" id="{56B0D93D-48D9-4E27-BE40-38F9BD907594}"/>
              </a:ext>
            </a:extLst>
          </p:cNvPr>
          <p:cNvSpPr txBox="1">
            <a:spLocks/>
          </p:cNvSpPr>
          <p:nvPr/>
        </p:nvSpPr>
        <p:spPr>
          <a:xfrm>
            <a:off x="2133418" y="499109"/>
            <a:ext cx="7510862" cy="783803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solidFill>
                  <a:schemeClr val="bg1"/>
                </a:solidFill>
                <a:latin typeface="Corbel" panose="020B050302020402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CONFERÊNCIA DE PONTOS  - RECURSO</a:t>
            </a:r>
          </a:p>
        </p:txBody>
      </p:sp>
    </p:spTree>
    <p:extLst>
      <p:ext uri="{BB962C8B-B14F-4D97-AF65-F5344CB8AC3E}">
        <p14:creationId xmlns:p14="http://schemas.microsoft.com/office/powerpoint/2010/main" val="4206639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3" name="Google Shape;2323;p91"/>
          <p:cNvSpPr/>
          <p:nvPr/>
        </p:nvSpPr>
        <p:spPr>
          <a:xfrm>
            <a:off x="8292245" y="-1278907"/>
            <a:ext cx="1998485" cy="198796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>
              <a:buClr>
                <a:srgbClr val="FEFEFE"/>
              </a:buClr>
              <a:buSzPts val="2400"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25" name="Google Shape;2325;p91"/>
          <p:cNvSpPr/>
          <p:nvPr/>
        </p:nvSpPr>
        <p:spPr>
          <a:xfrm rot="-5400000">
            <a:off x="-1383623" y="3012731"/>
            <a:ext cx="4140202" cy="63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lnSpc>
                <a:spcPct val="80000"/>
              </a:lnSpc>
              <a:buClr>
                <a:srgbClr val="262626"/>
              </a:buClr>
              <a:buSzPts val="4800"/>
            </a:pPr>
            <a:r>
              <a:rPr lang="pt-BR" sz="1600" b="1" dirty="0">
                <a:latin typeface="+mj-lt"/>
              </a:rPr>
              <a:t>PASSO A PASSO</a:t>
            </a:r>
          </a:p>
          <a:p>
            <a:pPr>
              <a:lnSpc>
                <a:spcPct val="80000"/>
              </a:lnSpc>
              <a:buClr>
                <a:srgbClr val="262626"/>
              </a:buClr>
              <a:buSzPts val="4800"/>
            </a:pPr>
            <a:endParaRPr sz="1600" b="1" dirty="0">
              <a:latin typeface="+mj-lt"/>
            </a:endParaRPr>
          </a:p>
        </p:txBody>
      </p:sp>
      <p:cxnSp>
        <p:nvCxnSpPr>
          <p:cNvPr id="2326" name="Google Shape;2326;p91"/>
          <p:cNvCxnSpPr/>
          <p:nvPr/>
        </p:nvCxnSpPr>
        <p:spPr>
          <a:xfrm flipH="1">
            <a:off x="566826" y="5537209"/>
            <a:ext cx="1" cy="1320792"/>
          </a:xfrm>
          <a:prstGeom prst="straightConnector1">
            <a:avLst/>
          </a:prstGeom>
          <a:noFill/>
          <a:ln w="38100" cap="flat" cmpd="sng">
            <a:solidFill>
              <a:srgbClr val="000000">
                <a:alpha val="69803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332" name="Google Shape;2332;p91"/>
          <p:cNvSpPr txBox="1">
            <a:spLocks noGrp="1"/>
          </p:cNvSpPr>
          <p:nvPr>
            <p:ph type="sldNum" idx="12"/>
          </p:nvPr>
        </p:nvSpPr>
        <p:spPr>
          <a:xfrm>
            <a:off x="11526774" y="395926"/>
            <a:ext cx="360426" cy="3131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US" dirty="0"/>
              <a:t>6</a:t>
            </a:r>
            <a:endParaRPr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939" y="4100112"/>
            <a:ext cx="5717096" cy="7935913"/>
          </a:xfrm>
          <a:prstGeom prst="rect">
            <a:avLst/>
          </a:prstGeom>
        </p:spPr>
      </p:pic>
      <p:sp>
        <p:nvSpPr>
          <p:cNvPr id="27" name="Google Shape;115;p9"/>
          <p:cNvSpPr/>
          <p:nvPr/>
        </p:nvSpPr>
        <p:spPr>
          <a:xfrm>
            <a:off x="8369292" y="1282912"/>
            <a:ext cx="7348341" cy="7309670"/>
          </a:xfrm>
          <a:prstGeom prst="ellipse">
            <a:avLst/>
          </a:prstGeom>
          <a:noFill/>
          <a:ln w="9525" cap="flat" cmpd="sng">
            <a:solidFill>
              <a:srgbClr val="BABBBA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7CEF8A6-7064-417A-B760-57BA1A5EE722}"/>
              </a:ext>
            </a:extLst>
          </p:cNvPr>
          <p:cNvSpPr/>
          <p:nvPr/>
        </p:nvSpPr>
        <p:spPr>
          <a:xfrm>
            <a:off x="884472" y="194028"/>
            <a:ext cx="10423055" cy="14826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0A81808E-8F2B-4082-AA6F-7ADD1EC83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4677" y="2218690"/>
            <a:ext cx="9014422" cy="4140201"/>
          </a:xfrm>
          <a:prstGeom prst="rect">
            <a:avLst/>
          </a:prstGeom>
        </p:spPr>
      </p:pic>
      <p:sp>
        <p:nvSpPr>
          <p:cNvPr id="13" name="Google Shape;82;p15">
            <a:extLst>
              <a:ext uri="{FF2B5EF4-FFF2-40B4-BE49-F238E27FC236}">
                <a16:creationId xmlns:a16="http://schemas.microsoft.com/office/drawing/2014/main" id="{F5ADC09D-F56F-4AA4-B12A-0D4270DA676B}"/>
              </a:ext>
            </a:extLst>
          </p:cNvPr>
          <p:cNvSpPr txBox="1">
            <a:spLocks/>
          </p:cNvSpPr>
          <p:nvPr/>
        </p:nvSpPr>
        <p:spPr>
          <a:xfrm>
            <a:off x="2133418" y="499109"/>
            <a:ext cx="7510862" cy="783803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solidFill>
                  <a:schemeClr val="bg1"/>
                </a:solidFill>
                <a:latin typeface="Corbel" panose="020B050302020402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CONFERÊNCIA DE PONTOS  - RECURSO</a:t>
            </a:r>
          </a:p>
        </p:txBody>
      </p:sp>
    </p:spTree>
    <p:extLst>
      <p:ext uri="{BB962C8B-B14F-4D97-AF65-F5344CB8AC3E}">
        <p14:creationId xmlns:p14="http://schemas.microsoft.com/office/powerpoint/2010/main" val="3201607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3" name="Google Shape;2323;p91"/>
          <p:cNvSpPr/>
          <p:nvPr/>
        </p:nvSpPr>
        <p:spPr>
          <a:xfrm>
            <a:off x="8292245" y="-1278907"/>
            <a:ext cx="1998485" cy="198796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>
              <a:buClr>
                <a:srgbClr val="FEFEFE"/>
              </a:buClr>
              <a:buSzPts val="2400"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25" name="Google Shape;2325;p91"/>
          <p:cNvSpPr/>
          <p:nvPr/>
        </p:nvSpPr>
        <p:spPr>
          <a:xfrm rot="-5400000">
            <a:off x="-1383623" y="3012731"/>
            <a:ext cx="4140202" cy="63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lnSpc>
                <a:spcPct val="80000"/>
              </a:lnSpc>
              <a:buClr>
                <a:srgbClr val="262626"/>
              </a:buClr>
              <a:buSzPts val="4800"/>
            </a:pPr>
            <a:r>
              <a:rPr lang="pt-BR" sz="1600" b="1" dirty="0">
                <a:latin typeface="+mj-lt"/>
              </a:rPr>
              <a:t>PASSO A PASSO</a:t>
            </a:r>
          </a:p>
          <a:p>
            <a:pPr>
              <a:lnSpc>
                <a:spcPct val="80000"/>
              </a:lnSpc>
              <a:buClr>
                <a:srgbClr val="262626"/>
              </a:buClr>
              <a:buSzPts val="4800"/>
            </a:pPr>
            <a:endParaRPr sz="1600" b="1" dirty="0">
              <a:latin typeface="+mj-lt"/>
            </a:endParaRPr>
          </a:p>
        </p:txBody>
      </p:sp>
      <p:cxnSp>
        <p:nvCxnSpPr>
          <p:cNvPr id="2326" name="Google Shape;2326;p91"/>
          <p:cNvCxnSpPr/>
          <p:nvPr/>
        </p:nvCxnSpPr>
        <p:spPr>
          <a:xfrm flipH="1">
            <a:off x="566826" y="5537209"/>
            <a:ext cx="1" cy="1320792"/>
          </a:xfrm>
          <a:prstGeom prst="straightConnector1">
            <a:avLst/>
          </a:prstGeom>
          <a:noFill/>
          <a:ln w="38100" cap="flat" cmpd="sng">
            <a:solidFill>
              <a:srgbClr val="000000">
                <a:alpha val="69803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332" name="Google Shape;2332;p91"/>
          <p:cNvSpPr txBox="1">
            <a:spLocks noGrp="1"/>
          </p:cNvSpPr>
          <p:nvPr>
            <p:ph type="sldNum" idx="12"/>
          </p:nvPr>
        </p:nvSpPr>
        <p:spPr>
          <a:xfrm>
            <a:off x="11526774" y="395926"/>
            <a:ext cx="360426" cy="3131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US" dirty="0"/>
              <a:t>6</a:t>
            </a:r>
            <a:endParaRPr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939" y="4100112"/>
            <a:ext cx="5717096" cy="7935913"/>
          </a:xfrm>
          <a:prstGeom prst="rect">
            <a:avLst/>
          </a:prstGeom>
        </p:spPr>
      </p:pic>
      <p:sp>
        <p:nvSpPr>
          <p:cNvPr id="27" name="Google Shape;115;p9"/>
          <p:cNvSpPr/>
          <p:nvPr/>
        </p:nvSpPr>
        <p:spPr>
          <a:xfrm>
            <a:off x="8369292" y="1282912"/>
            <a:ext cx="7348341" cy="7309670"/>
          </a:xfrm>
          <a:prstGeom prst="ellipse">
            <a:avLst/>
          </a:prstGeom>
          <a:noFill/>
          <a:ln w="9525" cap="flat" cmpd="sng">
            <a:solidFill>
              <a:srgbClr val="BABBBA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7CEF8A6-7064-417A-B760-57BA1A5EE722}"/>
              </a:ext>
            </a:extLst>
          </p:cNvPr>
          <p:cNvSpPr/>
          <p:nvPr/>
        </p:nvSpPr>
        <p:spPr>
          <a:xfrm>
            <a:off x="884472" y="194028"/>
            <a:ext cx="10423055" cy="14826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Google Shape;82;p15">
            <a:extLst>
              <a:ext uri="{FF2B5EF4-FFF2-40B4-BE49-F238E27FC236}">
                <a16:creationId xmlns:a16="http://schemas.microsoft.com/office/drawing/2014/main" id="{02B47CDF-FFB0-4C18-A11A-6A1530E39159}"/>
              </a:ext>
            </a:extLst>
          </p:cNvPr>
          <p:cNvSpPr txBox="1">
            <a:spLocks/>
          </p:cNvSpPr>
          <p:nvPr/>
        </p:nvSpPr>
        <p:spPr>
          <a:xfrm>
            <a:off x="2133418" y="499109"/>
            <a:ext cx="7510862" cy="783803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solidFill>
                  <a:schemeClr val="bg1"/>
                </a:solidFill>
                <a:latin typeface="Corbel" panose="020B050302020402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CONFERÊNCIA DE PONTOS  - RECURSO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8FE3570-4B90-4737-8DD3-F1801AEC72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304" y="2963236"/>
            <a:ext cx="10111727" cy="357746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8FC3B724-53F4-4970-96F2-6D5DA4B876A6}"/>
              </a:ext>
            </a:extLst>
          </p:cNvPr>
          <p:cNvSpPr txBox="1"/>
          <p:nvPr/>
        </p:nvSpPr>
        <p:spPr>
          <a:xfrm>
            <a:off x="1415047" y="2081234"/>
            <a:ext cx="95562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FF0000"/>
                </a:solidFill>
              </a:rPr>
              <a:t>Ponto de Atenção: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Ao entrar na SED, para realizar a inscrição, devem estar com o perfil de Professor</a:t>
            </a:r>
          </a:p>
        </p:txBody>
      </p:sp>
    </p:spTree>
    <p:extLst>
      <p:ext uri="{BB962C8B-B14F-4D97-AF65-F5344CB8AC3E}">
        <p14:creationId xmlns:p14="http://schemas.microsoft.com/office/powerpoint/2010/main" val="1928448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3" name="Google Shape;2323;p91"/>
          <p:cNvSpPr/>
          <p:nvPr/>
        </p:nvSpPr>
        <p:spPr>
          <a:xfrm>
            <a:off x="8292245" y="-1278907"/>
            <a:ext cx="1998485" cy="198796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>
              <a:buClr>
                <a:srgbClr val="FEFEFE"/>
              </a:buClr>
              <a:buSzPts val="2400"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25" name="Google Shape;2325;p91"/>
          <p:cNvSpPr/>
          <p:nvPr/>
        </p:nvSpPr>
        <p:spPr>
          <a:xfrm rot="-5400000">
            <a:off x="-1383623" y="3012731"/>
            <a:ext cx="4140202" cy="63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lnSpc>
                <a:spcPct val="80000"/>
              </a:lnSpc>
              <a:buClr>
                <a:srgbClr val="262626"/>
              </a:buClr>
              <a:buSzPts val="4800"/>
            </a:pPr>
            <a:r>
              <a:rPr lang="pt-BR" sz="1600" b="1" dirty="0">
                <a:latin typeface="+mj-lt"/>
              </a:rPr>
              <a:t>PASSO A PASSO</a:t>
            </a:r>
          </a:p>
          <a:p>
            <a:pPr>
              <a:lnSpc>
                <a:spcPct val="80000"/>
              </a:lnSpc>
              <a:buClr>
                <a:srgbClr val="262626"/>
              </a:buClr>
              <a:buSzPts val="4800"/>
            </a:pPr>
            <a:endParaRPr sz="1600" b="1" dirty="0">
              <a:latin typeface="+mj-lt"/>
            </a:endParaRPr>
          </a:p>
        </p:txBody>
      </p:sp>
      <p:cxnSp>
        <p:nvCxnSpPr>
          <p:cNvPr id="2326" name="Google Shape;2326;p91"/>
          <p:cNvCxnSpPr/>
          <p:nvPr/>
        </p:nvCxnSpPr>
        <p:spPr>
          <a:xfrm flipH="1">
            <a:off x="566826" y="5537209"/>
            <a:ext cx="1" cy="1320792"/>
          </a:xfrm>
          <a:prstGeom prst="straightConnector1">
            <a:avLst/>
          </a:prstGeom>
          <a:noFill/>
          <a:ln w="38100" cap="flat" cmpd="sng">
            <a:solidFill>
              <a:srgbClr val="000000">
                <a:alpha val="69803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332" name="Google Shape;2332;p91"/>
          <p:cNvSpPr txBox="1">
            <a:spLocks noGrp="1"/>
          </p:cNvSpPr>
          <p:nvPr>
            <p:ph type="sldNum" idx="12"/>
          </p:nvPr>
        </p:nvSpPr>
        <p:spPr>
          <a:xfrm>
            <a:off x="11526774" y="395926"/>
            <a:ext cx="360426" cy="3131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US" dirty="0"/>
              <a:t>6</a:t>
            </a:r>
            <a:endParaRPr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939" y="4100112"/>
            <a:ext cx="5717096" cy="7935913"/>
          </a:xfrm>
          <a:prstGeom prst="rect">
            <a:avLst/>
          </a:prstGeom>
        </p:spPr>
      </p:pic>
      <p:sp>
        <p:nvSpPr>
          <p:cNvPr id="27" name="Google Shape;115;p9"/>
          <p:cNvSpPr/>
          <p:nvPr/>
        </p:nvSpPr>
        <p:spPr>
          <a:xfrm>
            <a:off x="8369292" y="1282912"/>
            <a:ext cx="7348341" cy="7309670"/>
          </a:xfrm>
          <a:prstGeom prst="ellipse">
            <a:avLst/>
          </a:prstGeom>
          <a:noFill/>
          <a:ln w="9525" cap="flat" cmpd="sng">
            <a:solidFill>
              <a:srgbClr val="BABBBA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7CEF8A6-7064-417A-B760-57BA1A5EE722}"/>
              </a:ext>
            </a:extLst>
          </p:cNvPr>
          <p:cNvSpPr/>
          <p:nvPr/>
        </p:nvSpPr>
        <p:spPr>
          <a:xfrm>
            <a:off x="884472" y="194028"/>
            <a:ext cx="10423055" cy="14826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9C5A88D-65E3-4654-A927-88A37E40DD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1230" y="3822709"/>
            <a:ext cx="3619500" cy="171450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E866E63C-6686-4416-9EE9-0DCF5A67C3F4}"/>
              </a:ext>
            </a:extLst>
          </p:cNvPr>
          <p:cNvSpPr txBox="1"/>
          <p:nvPr/>
        </p:nvSpPr>
        <p:spPr>
          <a:xfrm>
            <a:off x="1556834" y="3632355"/>
            <a:ext cx="3896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1º Passo: No menu, clicar em </a:t>
            </a:r>
            <a:r>
              <a:rPr lang="pt-BR" i="1" dirty="0"/>
              <a:t>Atribuição Inicial</a:t>
            </a:r>
            <a:r>
              <a:rPr lang="pt-BR" dirty="0"/>
              <a:t>, em seguida, </a:t>
            </a:r>
            <a:r>
              <a:rPr lang="pt-BR" i="1" dirty="0"/>
              <a:t>Conferência .</a:t>
            </a:r>
          </a:p>
        </p:txBody>
      </p:sp>
      <p:sp>
        <p:nvSpPr>
          <p:cNvPr id="15" name="Google Shape;82;p15">
            <a:extLst>
              <a:ext uri="{FF2B5EF4-FFF2-40B4-BE49-F238E27FC236}">
                <a16:creationId xmlns:a16="http://schemas.microsoft.com/office/drawing/2014/main" id="{969FEF15-7E52-4B3F-9ADD-0C1C8B2A0628}"/>
              </a:ext>
            </a:extLst>
          </p:cNvPr>
          <p:cNvSpPr txBox="1">
            <a:spLocks/>
          </p:cNvSpPr>
          <p:nvPr/>
        </p:nvSpPr>
        <p:spPr>
          <a:xfrm>
            <a:off x="2133418" y="499109"/>
            <a:ext cx="7510862" cy="783803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solidFill>
                  <a:schemeClr val="bg1"/>
                </a:solidFill>
                <a:latin typeface="Corbel" panose="020B050302020402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CONFERÊNCIA DE PONTOS  - RECURSO</a:t>
            </a:r>
          </a:p>
        </p:txBody>
      </p:sp>
    </p:spTree>
    <p:extLst>
      <p:ext uri="{BB962C8B-B14F-4D97-AF65-F5344CB8AC3E}">
        <p14:creationId xmlns:p14="http://schemas.microsoft.com/office/powerpoint/2010/main" val="4007958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3" name="Google Shape;2323;p91"/>
          <p:cNvSpPr/>
          <p:nvPr/>
        </p:nvSpPr>
        <p:spPr>
          <a:xfrm>
            <a:off x="8292245" y="-1278907"/>
            <a:ext cx="1998485" cy="198796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>
              <a:buClr>
                <a:srgbClr val="FEFEFE"/>
              </a:buClr>
              <a:buSzPts val="2400"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25" name="Google Shape;2325;p91"/>
          <p:cNvSpPr/>
          <p:nvPr/>
        </p:nvSpPr>
        <p:spPr>
          <a:xfrm rot="-5400000">
            <a:off x="-1383623" y="3012731"/>
            <a:ext cx="4140202" cy="63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lnSpc>
                <a:spcPct val="80000"/>
              </a:lnSpc>
              <a:buClr>
                <a:srgbClr val="262626"/>
              </a:buClr>
              <a:buSzPts val="4800"/>
            </a:pPr>
            <a:r>
              <a:rPr lang="pt-BR" sz="1600" b="1" dirty="0">
                <a:latin typeface="+mj-lt"/>
              </a:rPr>
              <a:t>PASSO A PASSO</a:t>
            </a:r>
          </a:p>
          <a:p>
            <a:pPr>
              <a:lnSpc>
                <a:spcPct val="80000"/>
              </a:lnSpc>
              <a:buClr>
                <a:srgbClr val="262626"/>
              </a:buClr>
              <a:buSzPts val="4800"/>
            </a:pPr>
            <a:endParaRPr sz="1600" b="1" dirty="0">
              <a:latin typeface="+mj-lt"/>
            </a:endParaRPr>
          </a:p>
        </p:txBody>
      </p:sp>
      <p:cxnSp>
        <p:nvCxnSpPr>
          <p:cNvPr id="2326" name="Google Shape;2326;p91"/>
          <p:cNvCxnSpPr/>
          <p:nvPr/>
        </p:nvCxnSpPr>
        <p:spPr>
          <a:xfrm flipH="1">
            <a:off x="566826" y="5537209"/>
            <a:ext cx="1" cy="1320792"/>
          </a:xfrm>
          <a:prstGeom prst="straightConnector1">
            <a:avLst/>
          </a:prstGeom>
          <a:noFill/>
          <a:ln w="38100" cap="flat" cmpd="sng">
            <a:solidFill>
              <a:srgbClr val="000000">
                <a:alpha val="69803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332" name="Google Shape;2332;p91"/>
          <p:cNvSpPr txBox="1">
            <a:spLocks noGrp="1"/>
          </p:cNvSpPr>
          <p:nvPr>
            <p:ph type="sldNum" idx="12"/>
          </p:nvPr>
        </p:nvSpPr>
        <p:spPr>
          <a:xfrm>
            <a:off x="11526774" y="395926"/>
            <a:ext cx="360426" cy="3131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US" dirty="0"/>
              <a:t>6</a:t>
            </a:r>
            <a:endParaRPr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939" y="4100112"/>
            <a:ext cx="5717096" cy="7935913"/>
          </a:xfrm>
          <a:prstGeom prst="rect">
            <a:avLst/>
          </a:prstGeom>
        </p:spPr>
      </p:pic>
      <p:sp>
        <p:nvSpPr>
          <p:cNvPr id="27" name="Google Shape;115;p9"/>
          <p:cNvSpPr/>
          <p:nvPr/>
        </p:nvSpPr>
        <p:spPr>
          <a:xfrm>
            <a:off x="8369292" y="1282912"/>
            <a:ext cx="7348341" cy="7309670"/>
          </a:xfrm>
          <a:prstGeom prst="ellipse">
            <a:avLst/>
          </a:prstGeom>
          <a:noFill/>
          <a:ln w="9525" cap="flat" cmpd="sng">
            <a:solidFill>
              <a:srgbClr val="BABBBA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7CEF8A6-7064-417A-B760-57BA1A5EE722}"/>
              </a:ext>
            </a:extLst>
          </p:cNvPr>
          <p:cNvSpPr/>
          <p:nvPr/>
        </p:nvSpPr>
        <p:spPr>
          <a:xfrm>
            <a:off x="884472" y="194028"/>
            <a:ext cx="10423055" cy="14826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D7C13BE-B7AF-43C6-B237-028B1AA631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826" y="3168766"/>
            <a:ext cx="11243041" cy="2300728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389C15AA-8703-466E-BE0D-FE471A7B191C}"/>
              </a:ext>
            </a:extLst>
          </p:cNvPr>
          <p:cNvSpPr txBox="1"/>
          <p:nvPr/>
        </p:nvSpPr>
        <p:spPr>
          <a:xfrm>
            <a:off x="1355167" y="2268706"/>
            <a:ext cx="9156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2º Passo: Selecione o vinculo que deseja conferir ou recursar</a:t>
            </a:r>
            <a:r>
              <a:rPr lang="pt-BR" i="1" dirty="0"/>
              <a:t>.</a:t>
            </a:r>
          </a:p>
        </p:txBody>
      </p:sp>
      <p:sp>
        <p:nvSpPr>
          <p:cNvPr id="13" name="Google Shape;82;p15">
            <a:extLst>
              <a:ext uri="{FF2B5EF4-FFF2-40B4-BE49-F238E27FC236}">
                <a16:creationId xmlns:a16="http://schemas.microsoft.com/office/drawing/2014/main" id="{6706B9A9-EEBB-4A9C-A179-192DDC04503F}"/>
              </a:ext>
            </a:extLst>
          </p:cNvPr>
          <p:cNvSpPr txBox="1">
            <a:spLocks/>
          </p:cNvSpPr>
          <p:nvPr/>
        </p:nvSpPr>
        <p:spPr>
          <a:xfrm>
            <a:off x="2133418" y="499109"/>
            <a:ext cx="7510862" cy="783803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solidFill>
                  <a:schemeClr val="bg1"/>
                </a:solidFill>
                <a:latin typeface="Corbel" panose="020B050302020402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CONFERÊNCIA DE PONTOS  - RECURSO</a:t>
            </a:r>
          </a:p>
        </p:txBody>
      </p:sp>
    </p:spTree>
    <p:extLst>
      <p:ext uri="{BB962C8B-B14F-4D97-AF65-F5344CB8AC3E}">
        <p14:creationId xmlns:p14="http://schemas.microsoft.com/office/powerpoint/2010/main" val="4035234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3" name="Google Shape;2323;p91"/>
          <p:cNvSpPr/>
          <p:nvPr/>
        </p:nvSpPr>
        <p:spPr>
          <a:xfrm>
            <a:off x="8292245" y="-1278907"/>
            <a:ext cx="1998485" cy="198796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>
              <a:buClr>
                <a:srgbClr val="FEFEFE"/>
              </a:buClr>
              <a:buSzPts val="2400"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25" name="Google Shape;2325;p91"/>
          <p:cNvSpPr/>
          <p:nvPr/>
        </p:nvSpPr>
        <p:spPr>
          <a:xfrm rot="-5400000">
            <a:off x="-1383623" y="3012731"/>
            <a:ext cx="4140202" cy="63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lnSpc>
                <a:spcPct val="80000"/>
              </a:lnSpc>
              <a:buClr>
                <a:srgbClr val="262626"/>
              </a:buClr>
              <a:buSzPts val="4800"/>
            </a:pPr>
            <a:r>
              <a:rPr lang="pt-BR" sz="1600" b="1" dirty="0">
                <a:latin typeface="+mj-lt"/>
              </a:rPr>
              <a:t>PASSO A PASSO</a:t>
            </a:r>
          </a:p>
          <a:p>
            <a:pPr>
              <a:lnSpc>
                <a:spcPct val="80000"/>
              </a:lnSpc>
              <a:buClr>
                <a:srgbClr val="262626"/>
              </a:buClr>
              <a:buSzPts val="4800"/>
            </a:pPr>
            <a:endParaRPr sz="1600" b="1" dirty="0">
              <a:latin typeface="+mj-lt"/>
            </a:endParaRPr>
          </a:p>
        </p:txBody>
      </p:sp>
      <p:cxnSp>
        <p:nvCxnSpPr>
          <p:cNvPr id="2326" name="Google Shape;2326;p91"/>
          <p:cNvCxnSpPr/>
          <p:nvPr/>
        </p:nvCxnSpPr>
        <p:spPr>
          <a:xfrm flipH="1">
            <a:off x="566826" y="5537209"/>
            <a:ext cx="1" cy="1320792"/>
          </a:xfrm>
          <a:prstGeom prst="straightConnector1">
            <a:avLst/>
          </a:prstGeom>
          <a:noFill/>
          <a:ln w="38100" cap="flat" cmpd="sng">
            <a:solidFill>
              <a:srgbClr val="000000">
                <a:alpha val="69803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332" name="Google Shape;2332;p91"/>
          <p:cNvSpPr txBox="1">
            <a:spLocks noGrp="1"/>
          </p:cNvSpPr>
          <p:nvPr>
            <p:ph type="sldNum" idx="12"/>
          </p:nvPr>
        </p:nvSpPr>
        <p:spPr>
          <a:xfrm>
            <a:off x="11526774" y="395926"/>
            <a:ext cx="360426" cy="3131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US" dirty="0"/>
              <a:t>6</a:t>
            </a:r>
            <a:endParaRPr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939" y="4100112"/>
            <a:ext cx="5717096" cy="7935913"/>
          </a:xfrm>
          <a:prstGeom prst="rect">
            <a:avLst/>
          </a:prstGeom>
        </p:spPr>
      </p:pic>
      <p:sp>
        <p:nvSpPr>
          <p:cNvPr id="27" name="Google Shape;115;p9"/>
          <p:cNvSpPr/>
          <p:nvPr/>
        </p:nvSpPr>
        <p:spPr>
          <a:xfrm>
            <a:off x="8369292" y="1282912"/>
            <a:ext cx="7348341" cy="7309670"/>
          </a:xfrm>
          <a:prstGeom prst="ellipse">
            <a:avLst/>
          </a:prstGeom>
          <a:noFill/>
          <a:ln w="9525" cap="flat" cmpd="sng">
            <a:solidFill>
              <a:srgbClr val="BABBBA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7CEF8A6-7064-417A-B760-57BA1A5EE722}"/>
              </a:ext>
            </a:extLst>
          </p:cNvPr>
          <p:cNvSpPr/>
          <p:nvPr/>
        </p:nvSpPr>
        <p:spPr>
          <a:xfrm>
            <a:off x="884472" y="194028"/>
            <a:ext cx="10423055" cy="14826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C3A2BAB-A57F-42C2-ABCC-23E3D974B5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2686" y="2598678"/>
            <a:ext cx="6218801" cy="4065294"/>
          </a:xfrm>
          <a:prstGeom prst="rect">
            <a:avLst/>
          </a:prstGeom>
        </p:spPr>
      </p:pic>
      <p:sp>
        <p:nvSpPr>
          <p:cNvPr id="11" name="Google Shape;82;p15">
            <a:extLst>
              <a:ext uri="{FF2B5EF4-FFF2-40B4-BE49-F238E27FC236}">
                <a16:creationId xmlns:a16="http://schemas.microsoft.com/office/drawing/2014/main" id="{BE94B1EA-B3DF-4BCC-873F-96DB6767B614}"/>
              </a:ext>
            </a:extLst>
          </p:cNvPr>
          <p:cNvSpPr txBox="1">
            <a:spLocks/>
          </p:cNvSpPr>
          <p:nvPr/>
        </p:nvSpPr>
        <p:spPr>
          <a:xfrm>
            <a:off x="2133418" y="499109"/>
            <a:ext cx="7510862" cy="783803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solidFill>
                  <a:schemeClr val="bg1"/>
                </a:solidFill>
                <a:latin typeface="Corbel" panose="020B050302020402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CONFERÊNCIA DE PONTOS  - RECURSO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09EECF6-B55B-4478-A7E7-6B3E5349FBDC}"/>
              </a:ext>
            </a:extLst>
          </p:cNvPr>
          <p:cNvSpPr txBox="1"/>
          <p:nvPr/>
        </p:nvSpPr>
        <p:spPr>
          <a:xfrm>
            <a:off x="3940755" y="1814503"/>
            <a:ext cx="3896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3º Passo: Clique em </a:t>
            </a:r>
            <a:r>
              <a:rPr lang="pt-BR" i="1" dirty="0"/>
              <a:t>Cadastro.</a:t>
            </a:r>
          </a:p>
        </p:txBody>
      </p:sp>
    </p:spTree>
    <p:extLst>
      <p:ext uri="{BB962C8B-B14F-4D97-AF65-F5344CB8AC3E}">
        <p14:creationId xmlns:p14="http://schemas.microsoft.com/office/powerpoint/2010/main" val="9255018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4722</TotalTime>
  <Words>216</Words>
  <Application>Microsoft Office PowerPoint</Application>
  <PresentationFormat>Widescreen</PresentationFormat>
  <Paragraphs>39</Paragraphs>
  <Slides>11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Corbel</vt:lpstr>
      <vt:lpstr>Helvetica Neue</vt:lpstr>
      <vt:lpstr>Jura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COMPLETO</dc:title>
  <dc:creator>vpn</dc:creator>
  <cp:lastModifiedBy>Luis Carlos Da Silva 7</cp:lastModifiedBy>
  <cp:revision>251</cp:revision>
  <dcterms:created xsi:type="dcterms:W3CDTF">2020-05-14T19:22:35Z</dcterms:created>
  <dcterms:modified xsi:type="dcterms:W3CDTF">2022-09-22T17:59:51Z</dcterms:modified>
</cp:coreProperties>
</file>