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339" r:id="rId3"/>
    <p:sldId id="323" r:id="rId4"/>
    <p:sldId id="312" r:id="rId5"/>
    <p:sldId id="313" r:id="rId6"/>
    <p:sldId id="322" r:id="rId7"/>
    <p:sldId id="325" r:id="rId8"/>
    <p:sldId id="327" r:id="rId9"/>
    <p:sldId id="329" r:id="rId10"/>
    <p:sldId id="330" r:id="rId11"/>
    <p:sldId id="331" r:id="rId12"/>
    <p:sldId id="332" r:id="rId13"/>
    <p:sldId id="335" r:id="rId14"/>
    <p:sldId id="337" r:id="rId15"/>
    <p:sldId id="338" r:id="rId16"/>
    <p:sldId id="340" r:id="rId17"/>
    <p:sldId id="341" r:id="rId18"/>
    <p:sldId id="342" r:id="rId19"/>
    <p:sldId id="343" r:id="rId20"/>
    <p:sldId id="32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1DBEB2-F9F7-49F3-B101-B81EBD8D9CE7}">
  <a:tblStyle styleId="{4E1DBEB2-F9F7-49F3-B101-B81EBD8D9C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b9b7101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b9b7101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52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7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36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23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075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16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13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808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54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69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927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04a53a3d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5" name="Google Shape;935;g104a53a3df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87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046b7e2ea2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3" name="Google Shape;853;g1046b7e2ea2_8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78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8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93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01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-505307" y="129797"/>
            <a:ext cx="983100" cy="983100"/>
          </a:xfrm>
          <a:prstGeom prst="ellipse">
            <a:avLst/>
          </a:prstGeom>
          <a:solidFill>
            <a:srgbClr val="16537E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576070" y="170738"/>
            <a:ext cx="62103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7358020" y="330329"/>
            <a:ext cx="1328008" cy="316507"/>
            <a:chOff x="9810694" y="553799"/>
            <a:chExt cx="1770677" cy="422009"/>
          </a:xfrm>
        </p:grpSpPr>
        <p:sp>
          <p:nvSpPr>
            <p:cNvPr id="54" name="Google Shape;54;p13"/>
            <p:cNvSpPr/>
            <p:nvPr/>
          </p:nvSpPr>
          <p:spPr>
            <a:xfrm>
              <a:off x="10465979" y="737850"/>
              <a:ext cx="124554" cy="147794"/>
            </a:xfrm>
            <a:custGeom>
              <a:avLst/>
              <a:gdLst/>
              <a:ahLst/>
              <a:cxnLst/>
              <a:rect l="l" t="t" r="r" b="b"/>
              <a:pathLst>
                <a:path w="3639" h="4318" extrusionOk="0">
                  <a:moveTo>
                    <a:pt x="1412" y="0"/>
                  </a:moveTo>
                  <a:lnTo>
                    <a:pt x="815" y="217"/>
                  </a:lnTo>
                  <a:lnTo>
                    <a:pt x="408" y="570"/>
                  </a:lnTo>
                  <a:lnTo>
                    <a:pt x="190" y="1059"/>
                  </a:lnTo>
                  <a:lnTo>
                    <a:pt x="163" y="1358"/>
                  </a:lnTo>
                  <a:lnTo>
                    <a:pt x="190" y="1657"/>
                  </a:lnTo>
                  <a:lnTo>
                    <a:pt x="408" y="2091"/>
                  </a:lnTo>
                  <a:lnTo>
                    <a:pt x="1114" y="2526"/>
                  </a:lnTo>
                  <a:lnTo>
                    <a:pt x="1765" y="2689"/>
                  </a:lnTo>
                  <a:lnTo>
                    <a:pt x="2145" y="2770"/>
                  </a:lnTo>
                  <a:lnTo>
                    <a:pt x="2444" y="2960"/>
                  </a:lnTo>
                  <a:lnTo>
                    <a:pt x="2471" y="3096"/>
                  </a:lnTo>
                  <a:lnTo>
                    <a:pt x="2444" y="3204"/>
                  </a:lnTo>
                  <a:lnTo>
                    <a:pt x="2200" y="3340"/>
                  </a:lnTo>
                  <a:lnTo>
                    <a:pt x="2010" y="3367"/>
                  </a:lnTo>
                  <a:lnTo>
                    <a:pt x="1630" y="3340"/>
                  </a:lnTo>
                  <a:lnTo>
                    <a:pt x="951" y="3069"/>
                  </a:lnTo>
                  <a:lnTo>
                    <a:pt x="652" y="2851"/>
                  </a:lnTo>
                  <a:lnTo>
                    <a:pt x="0" y="3639"/>
                  </a:lnTo>
                  <a:lnTo>
                    <a:pt x="408" y="3938"/>
                  </a:lnTo>
                  <a:lnTo>
                    <a:pt x="1412" y="4291"/>
                  </a:lnTo>
                  <a:lnTo>
                    <a:pt x="1955" y="4318"/>
                  </a:lnTo>
                  <a:lnTo>
                    <a:pt x="2308" y="4291"/>
                  </a:lnTo>
                  <a:lnTo>
                    <a:pt x="2933" y="4101"/>
                  </a:lnTo>
                  <a:lnTo>
                    <a:pt x="3367" y="3748"/>
                  </a:lnTo>
                  <a:lnTo>
                    <a:pt x="3612" y="3232"/>
                  </a:lnTo>
                  <a:lnTo>
                    <a:pt x="3639" y="2906"/>
                  </a:lnTo>
                  <a:lnTo>
                    <a:pt x="3612" y="2634"/>
                  </a:lnTo>
                  <a:lnTo>
                    <a:pt x="3395" y="2200"/>
                  </a:lnTo>
                  <a:lnTo>
                    <a:pt x="2743" y="1792"/>
                  </a:lnTo>
                  <a:lnTo>
                    <a:pt x="2064" y="1629"/>
                  </a:lnTo>
                  <a:lnTo>
                    <a:pt x="1684" y="1521"/>
                  </a:lnTo>
                  <a:lnTo>
                    <a:pt x="1358" y="1358"/>
                  </a:lnTo>
                  <a:lnTo>
                    <a:pt x="1358" y="1222"/>
                  </a:lnTo>
                  <a:lnTo>
                    <a:pt x="1358" y="1114"/>
                  </a:lnTo>
                  <a:lnTo>
                    <a:pt x="1575" y="951"/>
                  </a:lnTo>
                  <a:lnTo>
                    <a:pt x="2037" y="951"/>
                  </a:lnTo>
                  <a:lnTo>
                    <a:pt x="2634" y="1168"/>
                  </a:lnTo>
                  <a:lnTo>
                    <a:pt x="2960" y="1358"/>
                  </a:lnTo>
                  <a:lnTo>
                    <a:pt x="3530" y="543"/>
                  </a:lnTo>
                  <a:lnTo>
                    <a:pt x="3177" y="272"/>
                  </a:lnTo>
                  <a:lnTo>
                    <a:pt x="2308" y="27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0621209" y="692290"/>
              <a:ext cx="88307" cy="36281"/>
            </a:xfrm>
            <a:custGeom>
              <a:avLst/>
              <a:gdLst/>
              <a:ahLst/>
              <a:cxnLst/>
              <a:rect l="l" t="t" r="r" b="b"/>
              <a:pathLst>
                <a:path w="2580" h="1060" extrusionOk="0">
                  <a:moveTo>
                    <a:pt x="2037" y="1"/>
                  </a:moveTo>
                  <a:lnTo>
                    <a:pt x="1982" y="109"/>
                  </a:lnTo>
                  <a:lnTo>
                    <a:pt x="1847" y="272"/>
                  </a:lnTo>
                  <a:lnTo>
                    <a:pt x="1738" y="272"/>
                  </a:lnTo>
                  <a:lnTo>
                    <a:pt x="1304" y="164"/>
                  </a:lnTo>
                  <a:lnTo>
                    <a:pt x="760" y="28"/>
                  </a:lnTo>
                  <a:lnTo>
                    <a:pt x="597" y="55"/>
                  </a:lnTo>
                  <a:lnTo>
                    <a:pt x="380" y="164"/>
                  </a:lnTo>
                  <a:lnTo>
                    <a:pt x="109" y="517"/>
                  </a:lnTo>
                  <a:lnTo>
                    <a:pt x="0" y="924"/>
                  </a:lnTo>
                  <a:lnTo>
                    <a:pt x="543" y="1060"/>
                  </a:lnTo>
                  <a:lnTo>
                    <a:pt x="597" y="924"/>
                  </a:lnTo>
                  <a:lnTo>
                    <a:pt x="733" y="788"/>
                  </a:lnTo>
                  <a:lnTo>
                    <a:pt x="869" y="788"/>
                  </a:lnTo>
                  <a:lnTo>
                    <a:pt x="1276" y="897"/>
                  </a:lnTo>
                  <a:lnTo>
                    <a:pt x="1847" y="1032"/>
                  </a:lnTo>
                  <a:lnTo>
                    <a:pt x="1982" y="1005"/>
                  </a:lnTo>
                  <a:lnTo>
                    <a:pt x="2227" y="897"/>
                  </a:lnTo>
                  <a:lnTo>
                    <a:pt x="2471" y="544"/>
                  </a:lnTo>
                  <a:lnTo>
                    <a:pt x="2580" y="136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0585885" y="737850"/>
              <a:ext cx="160801" cy="145022"/>
            </a:xfrm>
            <a:custGeom>
              <a:avLst/>
              <a:gdLst/>
              <a:ahLst/>
              <a:cxnLst/>
              <a:rect l="l" t="t" r="r" b="b"/>
              <a:pathLst>
                <a:path w="4698" h="4237" extrusionOk="0">
                  <a:moveTo>
                    <a:pt x="2308" y="1385"/>
                  </a:moveTo>
                  <a:lnTo>
                    <a:pt x="2770" y="2580"/>
                  </a:lnTo>
                  <a:lnTo>
                    <a:pt x="1820" y="2580"/>
                  </a:lnTo>
                  <a:lnTo>
                    <a:pt x="2308" y="1385"/>
                  </a:lnTo>
                  <a:close/>
                  <a:moveTo>
                    <a:pt x="1765" y="0"/>
                  </a:moveTo>
                  <a:lnTo>
                    <a:pt x="0" y="4236"/>
                  </a:lnTo>
                  <a:lnTo>
                    <a:pt x="1222" y="4236"/>
                  </a:lnTo>
                  <a:lnTo>
                    <a:pt x="1521" y="3476"/>
                  </a:lnTo>
                  <a:lnTo>
                    <a:pt x="3150" y="3476"/>
                  </a:lnTo>
                  <a:lnTo>
                    <a:pt x="3449" y="4236"/>
                  </a:lnTo>
                  <a:lnTo>
                    <a:pt x="4698" y="4236"/>
                  </a:lnTo>
                  <a:lnTo>
                    <a:pt x="2906" y="27"/>
                  </a:lnTo>
                  <a:lnTo>
                    <a:pt x="1765" y="27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0731804" y="736925"/>
              <a:ext cx="154332" cy="148718"/>
            </a:xfrm>
            <a:custGeom>
              <a:avLst/>
              <a:gdLst/>
              <a:ahLst/>
              <a:cxnLst/>
              <a:rect l="l" t="t" r="r" b="b"/>
              <a:pathLst>
                <a:path w="4509" h="4345" extrusionOk="0">
                  <a:moveTo>
                    <a:pt x="2254" y="1032"/>
                  </a:moveTo>
                  <a:lnTo>
                    <a:pt x="2472" y="1059"/>
                  </a:lnTo>
                  <a:lnTo>
                    <a:pt x="2879" y="1222"/>
                  </a:lnTo>
                  <a:lnTo>
                    <a:pt x="3150" y="1521"/>
                  </a:lnTo>
                  <a:lnTo>
                    <a:pt x="3313" y="1928"/>
                  </a:lnTo>
                  <a:lnTo>
                    <a:pt x="3341" y="2172"/>
                  </a:lnTo>
                  <a:lnTo>
                    <a:pt x="3313" y="2390"/>
                  </a:lnTo>
                  <a:lnTo>
                    <a:pt x="3150" y="2797"/>
                  </a:lnTo>
                  <a:lnTo>
                    <a:pt x="2879" y="3096"/>
                  </a:lnTo>
                  <a:lnTo>
                    <a:pt x="2499" y="3259"/>
                  </a:lnTo>
                  <a:lnTo>
                    <a:pt x="2282" y="3286"/>
                  </a:lnTo>
                  <a:lnTo>
                    <a:pt x="2037" y="3259"/>
                  </a:lnTo>
                  <a:lnTo>
                    <a:pt x="1630" y="3096"/>
                  </a:lnTo>
                  <a:lnTo>
                    <a:pt x="1358" y="2770"/>
                  </a:lnTo>
                  <a:lnTo>
                    <a:pt x="1195" y="2363"/>
                  </a:lnTo>
                  <a:lnTo>
                    <a:pt x="1195" y="2172"/>
                  </a:lnTo>
                  <a:lnTo>
                    <a:pt x="1195" y="1928"/>
                  </a:lnTo>
                  <a:lnTo>
                    <a:pt x="1358" y="1521"/>
                  </a:lnTo>
                  <a:lnTo>
                    <a:pt x="1630" y="1222"/>
                  </a:lnTo>
                  <a:lnTo>
                    <a:pt x="2010" y="1059"/>
                  </a:lnTo>
                  <a:lnTo>
                    <a:pt x="2254" y="1032"/>
                  </a:lnTo>
                  <a:close/>
                  <a:moveTo>
                    <a:pt x="2282" y="0"/>
                  </a:moveTo>
                  <a:lnTo>
                    <a:pt x="1793" y="27"/>
                  </a:lnTo>
                  <a:lnTo>
                    <a:pt x="978" y="353"/>
                  </a:lnTo>
                  <a:lnTo>
                    <a:pt x="381" y="950"/>
                  </a:lnTo>
                  <a:lnTo>
                    <a:pt x="28" y="1711"/>
                  </a:lnTo>
                  <a:lnTo>
                    <a:pt x="1" y="2172"/>
                  </a:lnTo>
                  <a:lnTo>
                    <a:pt x="28" y="2607"/>
                  </a:lnTo>
                  <a:lnTo>
                    <a:pt x="354" y="3367"/>
                  </a:lnTo>
                  <a:lnTo>
                    <a:pt x="951" y="3965"/>
                  </a:lnTo>
                  <a:lnTo>
                    <a:pt x="1766" y="4290"/>
                  </a:lnTo>
                  <a:lnTo>
                    <a:pt x="2254" y="4345"/>
                  </a:lnTo>
                  <a:lnTo>
                    <a:pt x="2716" y="4290"/>
                  </a:lnTo>
                  <a:lnTo>
                    <a:pt x="3531" y="3965"/>
                  </a:lnTo>
                  <a:lnTo>
                    <a:pt x="4155" y="3367"/>
                  </a:lnTo>
                  <a:lnTo>
                    <a:pt x="4481" y="2607"/>
                  </a:lnTo>
                  <a:lnTo>
                    <a:pt x="4508" y="2172"/>
                  </a:lnTo>
                  <a:lnTo>
                    <a:pt x="4481" y="1711"/>
                  </a:lnTo>
                  <a:lnTo>
                    <a:pt x="4155" y="923"/>
                  </a:lnTo>
                  <a:lnTo>
                    <a:pt x="3558" y="353"/>
                  </a:lnTo>
                  <a:lnTo>
                    <a:pt x="2743" y="27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926055" y="737850"/>
              <a:ext cx="120857" cy="143174"/>
            </a:xfrm>
            <a:custGeom>
              <a:avLst/>
              <a:gdLst/>
              <a:ahLst/>
              <a:cxnLst/>
              <a:rect l="l" t="t" r="r" b="b"/>
              <a:pathLst>
                <a:path w="3531" h="4183" extrusionOk="0">
                  <a:moveTo>
                    <a:pt x="1684" y="978"/>
                  </a:moveTo>
                  <a:lnTo>
                    <a:pt x="2010" y="1005"/>
                  </a:lnTo>
                  <a:lnTo>
                    <a:pt x="2336" y="1276"/>
                  </a:lnTo>
                  <a:lnTo>
                    <a:pt x="2363" y="1521"/>
                  </a:lnTo>
                  <a:lnTo>
                    <a:pt x="2336" y="1765"/>
                  </a:lnTo>
                  <a:lnTo>
                    <a:pt x="1983" y="2037"/>
                  </a:lnTo>
                  <a:lnTo>
                    <a:pt x="1684" y="2064"/>
                  </a:lnTo>
                  <a:lnTo>
                    <a:pt x="1684" y="2091"/>
                  </a:lnTo>
                  <a:lnTo>
                    <a:pt x="1141" y="2091"/>
                  </a:lnTo>
                  <a:lnTo>
                    <a:pt x="1141" y="978"/>
                  </a:lnTo>
                  <a:close/>
                  <a:moveTo>
                    <a:pt x="1" y="0"/>
                  </a:moveTo>
                  <a:lnTo>
                    <a:pt x="1" y="4182"/>
                  </a:lnTo>
                  <a:lnTo>
                    <a:pt x="1141" y="4182"/>
                  </a:lnTo>
                  <a:lnTo>
                    <a:pt x="1141" y="2960"/>
                  </a:lnTo>
                  <a:lnTo>
                    <a:pt x="1739" y="2960"/>
                  </a:lnTo>
                  <a:lnTo>
                    <a:pt x="2119" y="2933"/>
                  </a:lnTo>
                  <a:lnTo>
                    <a:pt x="2771" y="2743"/>
                  </a:lnTo>
                  <a:lnTo>
                    <a:pt x="3232" y="2363"/>
                  </a:lnTo>
                  <a:lnTo>
                    <a:pt x="3504" y="1820"/>
                  </a:lnTo>
                  <a:lnTo>
                    <a:pt x="3531" y="1467"/>
                  </a:lnTo>
                  <a:lnTo>
                    <a:pt x="3504" y="1114"/>
                  </a:lnTo>
                  <a:lnTo>
                    <a:pt x="3259" y="570"/>
                  </a:lnTo>
                  <a:lnTo>
                    <a:pt x="2798" y="217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1020870" y="737850"/>
              <a:ext cx="161759" cy="144098"/>
            </a:xfrm>
            <a:custGeom>
              <a:avLst/>
              <a:gdLst/>
              <a:ahLst/>
              <a:cxnLst/>
              <a:rect l="l" t="t" r="r" b="b"/>
              <a:pathLst>
                <a:path w="4726" h="4210" extrusionOk="0">
                  <a:moveTo>
                    <a:pt x="2363" y="1385"/>
                  </a:moveTo>
                  <a:lnTo>
                    <a:pt x="2825" y="2580"/>
                  </a:lnTo>
                  <a:lnTo>
                    <a:pt x="1874" y="2580"/>
                  </a:lnTo>
                  <a:lnTo>
                    <a:pt x="2363" y="1385"/>
                  </a:lnTo>
                  <a:close/>
                  <a:moveTo>
                    <a:pt x="1820" y="0"/>
                  </a:moveTo>
                  <a:lnTo>
                    <a:pt x="1" y="4209"/>
                  </a:lnTo>
                  <a:lnTo>
                    <a:pt x="1223" y="4209"/>
                  </a:lnTo>
                  <a:lnTo>
                    <a:pt x="1521" y="3449"/>
                  </a:lnTo>
                  <a:lnTo>
                    <a:pt x="3151" y="3449"/>
                  </a:lnTo>
                  <a:lnTo>
                    <a:pt x="3476" y="4209"/>
                  </a:lnTo>
                  <a:lnTo>
                    <a:pt x="4726" y="420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1173328" y="737850"/>
              <a:ext cx="134788" cy="145022"/>
            </a:xfrm>
            <a:custGeom>
              <a:avLst/>
              <a:gdLst/>
              <a:ahLst/>
              <a:cxnLst/>
              <a:rect l="l" t="t" r="r" b="b"/>
              <a:pathLst>
                <a:path w="3938" h="4237" extrusionOk="0">
                  <a:moveTo>
                    <a:pt x="0" y="0"/>
                  </a:moveTo>
                  <a:lnTo>
                    <a:pt x="0" y="2336"/>
                  </a:lnTo>
                  <a:lnTo>
                    <a:pt x="27" y="2797"/>
                  </a:lnTo>
                  <a:lnTo>
                    <a:pt x="299" y="3530"/>
                  </a:lnTo>
                  <a:lnTo>
                    <a:pt x="815" y="4019"/>
                  </a:lnTo>
                  <a:lnTo>
                    <a:pt x="1548" y="4236"/>
                  </a:lnTo>
                  <a:lnTo>
                    <a:pt x="1982" y="4236"/>
                  </a:lnTo>
                  <a:lnTo>
                    <a:pt x="2390" y="4209"/>
                  </a:lnTo>
                  <a:lnTo>
                    <a:pt x="3123" y="3992"/>
                  </a:lnTo>
                  <a:lnTo>
                    <a:pt x="3639" y="3530"/>
                  </a:lnTo>
                  <a:lnTo>
                    <a:pt x="3910" y="2797"/>
                  </a:lnTo>
                  <a:lnTo>
                    <a:pt x="3937" y="2308"/>
                  </a:lnTo>
                  <a:lnTo>
                    <a:pt x="3937" y="0"/>
                  </a:lnTo>
                  <a:lnTo>
                    <a:pt x="2743" y="0"/>
                  </a:lnTo>
                  <a:lnTo>
                    <a:pt x="2743" y="2363"/>
                  </a:lnTo>
                  <a:lnTo>
                    <a:pt x="2743" y="2580"/>
                  </a:lnTo>
                  <a:lnTo>
                    <a:pt x="2634" y="2906"/>
                  </a:lnTo>
                  <a:lnTo>
                    <a:pt x="2308" y="3177"/>
                  </a:lnTo>
                  <a:lnTo>
                    <a:pt x="1982" y="3204"/>
                  </a:lnTo>
                  <a:lnTo>
                    <a:pt x="1792" y="3204"/>
                  </a:lnTo>
                  <a:lnTo>
                    <a:pt x="1521" y="3096"/>
                  </a:lnTo>
                  <a:lnTo>
                    <a:pt x="1303" y="2879"/>
                  </a:lnTo>
                  <a:lnTo>
                    <a:pt x="1195" y="2553"/>
                  </a:lnTo>
                  <a:lnTo>
                    <a:pt x="1195" y="2336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1316440" y="737850"/>
              <a:ext cx="108775" cy="144098"/>
            </a:xfrm>
            <a:custGeom>
              <a:avLst/>
              <a:gdLst/>
              <a:ahLst/>
              <a:cxnLst/>
              <a:rect l="l" t="t" r="r" b="b"/>
              <a:pathLst>
                <a:path w="3178" h="4210" extrusionOk="0">
                  <a:moveTo>
                    <a:pt x="1" y="0"/>
                  </a:moveTo>
                  <a:lnTo>
                    <a:pt x="1" y="4209"/>
                  </a:lnTo>
                  <a:lnTo>
                    <a:pt x="3178" y="4209"/>
                  </a:lnTo>
                  <a:lnTo>
                    <a:pt x="3178" y="3177"/>
                  </a:lnTo>
                  <a:lnTo>
                    <a:pt x="1141" y="317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1427069" y="734119"/>
              <a:ext cx="154298" cy="148753"/>
            </a:xfrm>
            <a:custGeom>
              <a:avLst/>
              <a:gdLst/>
              <a:ahLst/>
              <a:cxnLst/>
              <a:rect l="l" t="t" r="r" b="b"/>
              <a:pathLst>
                <a:path w="4508" h="4346" extrusionOk="0">
                  <a:moveTo>
                    <a:pt x="2471" y="1060"/>
                  </a:moveTo>
                  <a:lnTo>
                    <a:pt x="2852" y="1250"/>
                  </a:lnTo>
                  <a:lnTo>
                    <a:pt x="3150" y="1576"/>
                  </a:lnTo>
                  <a:lnTo>
                    <a:pt x="3286" y="1983"/>
                  </a:lnTo>
                  <a:lnTo>
                    <a:pt x="3313" y="2200"/>
                  </a:lnTo>
                  <a:lnTo>
                    <a:pt x="3313" y="2445"/>
                  </a:lnTo>
                  <a:lnTo>
                    <a:pt x="3150" y="2825"/>
                  </a:lnTo>
                  <a:lnTo>
                    <a:pt x="2879" y="3123"/>
                  </a:lnTo>
                  <a:lnTo>
                    <a:pt x="2499" y="3286"/>
                  </a:lnTo>
                  <a:lnTo>
                    <a:pt x="2037" y="3286"/>
                  </a:lnTo>
                  <a:lnTo>
                    <a:pt x="1630" y="3096"/>
                  </a:lnTo>
                  <a:lnTo>
                    <a:pt x="1331" y="2798"/>
                  </a:lnTo>
                  <a:lnTo>
                    <a:pt x="1195" y="2390"/>
                  </a:lnTo>
                  <a:lnTo>
                    <a:pt x="1168" y="2173"/>
                  </a:lnTo>
                  <a:lnTo>
                    <a:pt x="1195" y="1956"/>
                  </a:lnTo>
                  <a:lnTo>
                    <a:pt x="1331" y="1548"/>
                  </a:lnTo>
                  <a:lnTo>
                    <a:pt x="1602" y="1250"/>
                  </a:lnTo>
                  <a:lnTo>
                    <a:pt x="1983" y="1060"/>
                  </a:lnTo>
                  <a:close/>
                  <a:moveTo>
                    <a:pt x="2254" y="1"/>
                  </a:moveTo>
                  <a:lnTo>
                    <a:pt x="1793" y="28"/>
                  </a:lnTo>
                  <a:lnTo>
                    <a:pt x="978" y="354"/>
                  </a:lnTo>
                  <a:lnTo>
                    <a:pt x="353" y="951"/>
                  </a:lnTo>
                  <a:lnTo>
                    <a:pt x="27" y="1766"/>
                  </a:lnTo>
                  <a:lnTo>
                    <a:pt x="0" y="2200"/>
                  </a:lnTo>
                  <a:lnTo>
                    <a:pt x="27" y="2662"/>
                  </a:lnTo>
                  <a:lnTo>
                    <a:pt x="353" y="3449"/>
                  </a:lnTo>
                  <a:lnTo>
                    <a:pt x="951" y="4019"/>
                  </a:lnTo>
                  <a:lnTo>
                    <a:pt x="1765" y="4318"/>
                  </a:lnTo>
                  <a:lnTo>
                    <a:pt x="2227" y="4345"/>
                  </a:lnTo>
                  <a:lnTo>
                    <a:pt x="2689" y="4318"/>
                  </a:lnTo>
                  <a:lnTo>
                    <a:pt x="3530" y="3992"/>
                  </a:lnTo>
                  <a:lnTo>
                    <a:pt x="4128" y="3395"/>
                  </a:lnTo>
                  <a:lnTo>
                    <a:pt x="4481" y="2607"/>
                  </a:lnTo>
                  <a:lnTo>
                    <a:pt x="4508" y="2173"/>
                  </a:lnTo>
                  <a:lnTo>
                    <a:pt x="4481" y="1711"/>
                  </a:lnTo>
                  <a:lnTo>
                    <a:pt x="4155" y="951"/>
                  </a:lnTo>
                  <a:lnTo>
                    <a:pt x="3558" y="354"/>
                  </a:lnTo>
                  <a:lnTo>
                    <a:pt x="2743" y="28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0925131" y="566806"/>
              <a:ext cx="248218" cy="124588"/>
            </a:xfrm>
            <a:custGeom>
              <a:avLst/>
              <a:gdLst/>
              <a:ahLst/>
              <a:cxnLst/>
              <a:rect l="l" t="t" r="r" b="b"/>
              <a:pathLst>
                <a:path w="7252" h="3640" extrusionOk="0">
                  <a:moveTo>
                    <a:pt x="6979" y="435"/>
                  </a:moveTo>
                  <a:lnTo>
                    <a:pt x="6762" y="652"/>
                  </a:lnTo>
                  <a:lnTo>
                    <a:pt x="6192" y="951"/>
                  </a:lnTo>
                  <a:lnTo>
                    <a:pt x="5187" y="1196"/>
                  </a:lnTo>
                  <a:lnTo>
                    <a:pt x="4481" y="1223"/>
                  </a:lnTo>
                  <a:lnTo>
                    <a:pt x="3694" y="1250"/>
                  </a:lnTo>
                  <a:lnTo>
                    <a:pt x="2933" y="1304"/>
                  </a:lnTo>
                  <a:lnTo>
                    <a:pt x="2227" y="1358"/>
                  </a:lnTo>
                  <a:lnTo>
                    <a:pt x="1223" y="1603"/>
                  </a:lnTo>
                  <a:lnTo>
                    <a:pt x="652" y="1902"/>
                  </a:lnTo>
                  <a:lnTo>
                    <a:pt x="435" y="2119"/>
                  </a:lnTo>
                  <a:lnTo>
                    <a:pt x="272" y="2309"/>
                  </a:lnTo>
                  <a:lnTo>
                    <a:pt x="136" y="2553"/>
                  </a:lnTo>
                  <a:lnTo>
                    <a:pt x="1" y="2906"/>
                  </a:lnTo>
                  <a:lnTo>
                    <a:pt x="1" y="3259"/>
                  </a:lnTo>
                  <a:lnTo>
                    <a:pt x="1" y="3639"/>
                  </a:lnTo>
                  <a:lnTo>
                    <a:pt x="1" y="3286"/>
                  </a:lnTo>
                  <a:lnTo>
                    <a:pt x="136" y="2933"/>
                  </a:lnTo>
                  <a:lnTo>
                    <a:pt x="245" y="2662"/>
                  </a:lnTo>
                  <a:lnTo>
                    <a:pt x="435" y="2472"/>
                  </a:lnTo>
                  <a:lnTo>
                    <a:pt x="652" y="2255"/>
                  </a:lnTo>
                  <a:lnTo>
                    <a:pt x="1223" y="1956"/>
                  </a:lnTo>
                  <a:lnTo>
                    <a:pt x="2227" y="1711"/>
                  </a:lnTo>
                  <a:lnTo>
                    <a:pt x="2933" y="1657"/>
                  </a:lnTo>
                  <a:lnTo>
                    <a:pt x="3694" y="1630"/>
                  </a:lnTo>
                  <a:lnTo>
                    <a:pt x="4481" y="1603"/>
                  </a:lnTo>
                  <a:lnTo>
                    <a:pt x="5187" y="1549"/>
                  </a:lnTo>
                  <a:lnTo>
                    <a:pt x="6192" y="1331"/>
                  </a:lnTo>
                  <a:lnTo>
                    <a:pt x="6762" y="1033"/>
                  </a:lnTo>
                  <a:lnTo>
                    <a:pt x="6979" y="815"/>
                  </a:lnTo>
                  <a:lnTo>
                    <a:pt x="7142" y="625"/>
                  </a:lnTo>
                  <a:lnTo>
                    <a:pt x="7251" y="381"/>
                  </a:lnTo>
                  <a:lnTo>
                    <a:pt x="7251" y="1"/>
                  </a:lnTo>
                  <a:lnTo>
                    <a:pt x="7142" y="245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0925131" y="592854"/>
              <a:ext cx="248218" cy="123630"/>
            </a:xfrm>
            <a:custGeom>
              <a:avLst/>
              <a:gdLst/>
              <a:ahLst/>
              <a:cxnLst/>
              <a:rect l="l" t="t" r="r" b="b"/>
              <a:pathLst>
                <a:path w="7252" h="3612" extrusionOk="0">
                  <a:moveTo>
                    <a:pt x="6979" y="435"/>
                  </a:moveTo>
                  <a:lnTo>
                    <a:pt x="6762" y="652"/>
                  </a:lnTo>
                  <a:lnTo>
                    <a:pt x="6192" y="923"/>
                  </a:lnTo>
                  <a:lnTo>
                    <a:pt x="5187" y="1141"/>
                  </a:lnTo>
                  <a:lnTo>
                    <a:pt x="4481" y="1168"/>
                  </a:lnTo>
                  <a:lnTo>
                    <a:pt x="2933" y="1276"/>
                  </a:lnTo>
                  <a:lnTo>
                    <a:pt x="2227" y="1331"/>
                  </a:lnTo>
                  <a:lnTo>
                    <a:pt x="1223" y="1575"/>
                  </a:lnTo>
                  <a:lnTo>
                    <a:pt x="652" y="1874"/>
                  </a:lnTo>
                  <a:lnTo>
                    <a:pt x="435" y="2091"/>
                  </a:lnTo>
                  <a:lnTo>
                    <a:pt x="245" y="2281"/>
                  </a:lnTo>
                  <a:lnTo>
                    <a:pt x="136" y="2525"/>
                  </a:lnTo>
                  <a:lnTo>
                    <a:pt x="1" y="2878"/>
                  </a:lnTo>
                  <a:lnTo>
                    <a:pt x="1" y="3259"/>
                  </a:lnTo>
                  <a:lnTo>
                    <a:pt x="1" y="3612"/>
                  </a:lnTo>
                  <a:lnTo>
                    <a:pt x="1" y="3259"/>
                  </a:lnTo>
                  <a:lnTo>
                    <a:pt x="136" y="2906"/>
                  </a:lnTo>
                  <a:lnTo>
                    <a:pt x="245" y="2661"/>
                  </a:lnTo>
                  <a:lnTo>
                    <a:pt x="435" y="2471"/>
                  </a:lnTo>
                  <a:lnTo>
                    <a:pt x="652" y="2254"/>
                  </a:lnTo>
                  <a:lnTo>
                    <a:pt x="1223" y="1955"/>
                  </a:lnTo>
                  <a:lnTo>
                    <a:pt x="2227" y="1711"/>
                  </a:lnTo>
                  <a:lnTo>
                    <a:pt x="2933" y="1656"/>
                  </a:lnTo>
                  <a:lnTo>
                    <a:pt x="4481" y="1548"/>
                  </a:lnTo>
                  <a:lnTo>
                    <a:pt x="5187" y="1521"/>
                  </a:lnTo>
                  <a:lnTo>
                    <a:pt x="6192" y="1303"/>
                  </a:lnTo>
                  <a:lnTo>
                    <a:pt x="6762" y="1005"/>
                  </a:lnTo>
                  <a:lnTo>
                    <a:pt x="6979" y="815"/>
                  </a:lnTo>
                  <a:lnTo>
                    <a:pt x="7142" y="597"/>
                  </a:lnTo>
                  <a:lnTo>
                    <a:pt x="7251" y="353"/>
                  </a:lnTo>
                  <a:lnTo>
                    <a:pt x="7251" y="0"/>
                  </a:lnTo>
                  <a:lnTo>
                    <a:pt x="7142" y="217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0925131" y="617944"/>
              <a:ext cx="248218" cy="123630"/>
            </a:xfrm>
            <a:custGeom>
              <a:avLst/>
              <a:gdLst/>
              <a:ahLst/>
              <a:cxnLst/>
              <a:rect l="l" t="t" r="r" b="b"/>
              <a:pathLst>
                <a:path w="7252" h="3612" extrusionOk="0">
                  <a:moveTo>
                    <a:pt x="6979" y="408"/>
                  </a:moveTo>
                  <a:lnTo>
                    <a:pt x="6762" y="625"/>
                  </a:lnTo>
                  <a:lnTo>
                    <a:pt x="6192" y="923"/>
                  </a:lnTo>
                  <a:lnTo>
                    <a:pt x="5214" y="1141"/>
                  </a:lnTo>
                  <a:lnTo>
                    <a:pt x="4481" y="1195"/>
                  </a:lnTo>
                  <a:lnTo>
                    <a:pt x="3694" y="1222"/>
                  </a:lnTo>
                  <a:lnTo>
                    <a:pt x="2933" y="1249"/>
                  </a:lnTo>
                  <a:lnTo>
                    <a:pt x="2227" y="1304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81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612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34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8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3694" y="1602"/>
                  </a:lnTo>
                  <a:lnTo>
                    <a:pt x="4481" y="1575"/>
                  </a:lnTo>
                  <a:lnTo>
                    <a:pt x="5187" y="1521"/>
                  </a:lnTo>
                  <a:lnTo>
                    <a:pt x="6192" y="1304"/>
                  </a:lnTo>
                  <a:lnTo>
                    <a:pt x="6762" y="1005"/>
                  </a:lnTo>
                  <a:lnTo>
                    <a:pt x="6979" y="788"/>
                  </a:lnTo>
                  <a:lnTo>
                    <a:pt x="7142" y="570"/>
                  </a:lnTo>
                  <a:lnTo>
                    <a:pt x="7251" y="380"/>
                  </a:lnTo>
                  <a:lnTo>
                    <a:pt x="7251" y="0"/>
                  </a:lnTo>
                  <a:lnTo>
                    <a:pt x="7142" y="245"/>
                  </a:lnTo>
                  <a:lnTo>
                    <a:pt x="6979" y="408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0925131" y="671855"/>
              <a:ext cx="248218" cy="122706"/>
            </a:xfrm>
            <a:custGeom>
              <a:avLst/>
              <a:gdLst/>
              <a:ahLst/>
              <a:cxnLst/>
              <a:rect l="l" t="t" r="r" b="b"/>
              <a:pathLst>
                <a:path w="7252" h="3585" extrusionOk="0">
                  <a:moveTo>
                    <a:pt x="6979" y="326"/>
                  </a:moveTo>
                  <a:lnTo>
                    <a:pt x="6762" y="543"/>
                  </a:lnTo>
                  <a:lnTo>
                    <a:pt x="6192" y="842"/>
                  </a:lnTo>
                  <a:lnTo>
                    <a:pt x="5214" y="1059"/>
                  </a:lnTo>
                  <a:lnTo>
                    <a:pt x="4481" y="1114"/>
                  </a:lnTo>
                  <a:lnTo>
                    <a:pt x="3694" y="1141"/>
                  </a:lnTo>
                  <a:lnTo>
                    <a:pt x="2933" y="1168"/>
                  </a:lnTo>
                  <a:lnTo>
                    <a:pt x="2227" y="1222"/>
                  </a:lnTo>
                  <a:lnTo>
                    <a:pt x="1223" y="1467"/>
                  </a:lnTo>
                  <a:lnTo>
                    <a:pt x="652" y="1765"/>
                  </a:lnTo>
                  <a:lnTo>
                    <a:pt x="435" y="1983"/>
                  </a:lnTo>
                  <a:lnTo>
                    <a:pt x="272" y="2200"/>
                  </a:lnTo>
                  <a:lnTo>
                    <a:pt x="136" y="2417"/>
                  </a:lnTo>
                  <a:lnTo>
                    <a:pt x="1" y="2797"/>
                  </a:lnTo>
                  <a:lnTo>
                    <a:pt x="1" y="3150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07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8"/>
                  </a:lnTo>
                  <a:lnTo>
                    <a:pt x="2227" y="1684"/>
                  </a:lnTo>
                  <a:lnTo>
                    <a:pt x="2933" y="1629"/>
                  </a:lnTo>
                  <a:lnTo>
                    <a:pt x="3694" y="1575"/>
                  </a:lnTo>
                  <a:lnTo>
                    <a:pt x="4481" y="1548"/>
                  </a:lnTo>
                  <a:lnTo>
                    <a:pt x="5187" y="1521"/>
                  </a:lnTo>
                  <a:lnTo>
                    <a:pt x="6192" y="1276"/>
                  </a:lnTo>
                  <a:lnTo>
                    <a:pt x="6762" y="978"/>
                  </a:lnTo>
                  <a:lnTo>
                    <a:pt x="6979" y="761"/>
                  </a:lnTo>
                  <a:lnTo>
                    <a:pt x="7142" y="570"/>
                  </a:lnTo>
                  <a:lnTo>
                    <a:pt x="7251" y="353"/>
                  </a:lnTo>
                  <a:lnTo>
                    <a:pt x="7251" y="0"/>
                  </a:lnTo>
                  <a:lnTo>
                    <a:pt x="7142" y="136"/>
                  </a:lnTo>
                  <a:lnTo>
                    <a:pt x="6979" y="326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0925131" y="694139"/>
              <a:ext cx="248218" cy="123664"/>
            </a:xfrm>
            <a:custGeom>
              <a:avLst/>
              <a:gdLst/>
              <a:ahLst/>
              <a:cxnLst/>
              <a:rect l="l" t="t" r="r" b="b"/>
              <a:pathLst>
                <a:path w="7252" h="3613" extrusionOk="0">
                  <a:moveTo>
                    <a:pt x="6979" y="435"/>
                  </a:moveTo>
                  <a:lnTo>
                    <a:pt x="6762" y="625"/>
                  </a:lnTo>
                  <a:lnTo>
                    <a:pt x="6192" y="924"/>
                  </a:lnTo>
                  <a:lnTo>
                    <a:pt x="5187" y="1169"/>
                  </a:lnTo>
                  <a:lnTo>
                    <a:pt x="4481" y="1196"/>
                  </a:lnTo>
                  <a:lnTo>
                    <a:pt x="3694" y="1250"/>
                  </a:lnTo>
                  <a:lnTo>
                    <a:pt x="2933" y="1277"/>
                  </a:lnTo>
                  <a:lnTo>
                    <a:pt x="2227" y="1332"/>
                  </a:lnTo>
                  <a:lnTo>
                    <a:pt x="1223" y="1576"/>
                  </a:lnTo>
                  <a:lnTo>
                    <a:pt x="652" y="1875"/>
                  </a:lnTo>
                  <a:lnTo>
                    <a:pt x="435" y="2092"/>
                  </a:lnTo>
                  <a:lnTo>
                    <a:pt x="245" y="2282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613"/>
                  </a:lnTo>
                  <a:lnTo>
                    <a:pt x="1" y="3259"/>
                  </a:lnTo>
                  <a:lnTo>
                    <a:pt x="136" y="2906"/>
                  </a:lnTo>
                  <a:lnTo>
                    <a:pt x="245" y="2635"/>
                  </a:lnTo>
                  <a:lnTo>
                    <a:pt x="435" y="2445"/>
                  </a:lnTo>
                  <a:lnTo>
                    <a:pt x="652" y="2255"/>
                  </a:lnTo>
                  <a:lnTo>
                    <a:pt x="1223" y="1956"/>
                  </a:lnTo>
                  <a:lnTo>
                    <a:pt x="2227" y="1712"/>
                  </a:lnTo>
                  <a:lnTo>
                    <a:pt x="2933" y="1657"/>
                  </a:lnTo>
                  <a:lnTo>
                    <a:pt x="3694" y="1603"/>
                  </a:lnTo>
                  <a:lnTo>
                    <a:pt x="4481" y="1576"/>
                  </a:lnTo>
                  <a:lnTo>
                    <a:pt x="5187" y="1549"/>
                  </a:lnTo>
                  <a:lnTo>
                    <a:pt x="6192" y="1304"/>
                  </a:lnTo>
                  <a:lnTo>
                    <a:pt x="6762" y="1006"/>
                  </a:lnTo>
                  <a:lnTo>
                    <a:pt x="6979" y="788"/>
                  </a:lnTo>
                  <a:lnTo>
                    <a:pt x="7142" y="598"/>
                  </a:lnTo>
                  <a:lnTo>
                    <a:pt x="7251" y="381"/>
                  </a:lnTo>
                  <a:lnTo>
                    <a:pt x="7251" y="1"/>
                  </a:lnTo>
                  <a:lnTo>
                    <a:pt x="7142" y="218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0925131" y="553799"/>
              <a:ext cx="248218" cy="123664"/>
            </a:xfrm>
            <a:custGeom>
              <a:avLst/>
              <a:gdLst/>
              <a:ahLst/>
              <a:cxnLst/>
              <a:rect l="l" t="t" r="r" b="b"/>
              <a:pathLst>
                <a:path w="7252" h="3613" extrusionOk="0">
                  <a:moveTo>
                    <a:pt x="6979" y="462"/>
                  </a:moveTo>
                  <a:lnTo>
                    <a:pt x="6762" y="652"/>
                  </a:lnTo>
                  <a:lnTo>
                    <a:pt x="6192" y="978"/>
                  </a:lnTo>
                  <a:lnTo>
                    <a:pt x="5187" y="1223"/>
                  </a:lnTo>
                  <a:lnTo>
                    <a:pt x="4481" y="1277"/>
                  </a:lnTo>
                  <a:lnTo>
                    <a:pt x="3884" y="1277"/>
                  </a:lnTo>
                  <a:lnTo>
                    <a:pt x="2933" y="1331"/>
                  </a:lnTo>
                  <a:lnTo>
                    <a:pt x="2227" y="1385"/>
                  </a:lnTo>
                  <a:lnTo>
                    <a:pt x="1223" y="1630"/>
                  </a:lnTo>
                  <a:lnTo>
                    <a:pt x="652" y="1929"/>
                  </a:lnTo>
                  <a:lnTo>
                    <a:pt x="435" y="2146"/>
                  </a:lnTo>
                  <a:lnTo>
                    <a:pt x="272" y="2363"/>
                  </a:lnTo>
                  <a:lnTo>
                    <a:pt x="136" y="2580"/>
                  </a:lnTo>
                  <a:lnTo>
                    <a:pt x="1" y="2933"/>
                  </a:lnTo>
                  <a:lnTo>
                    <a:pt x="1" y="3313"/>
                  </a:lnTo>
                  <a:lnTo>
                    <a:pt x="1" y="3612"/>
                  </a:lnTo>
                  <a:lnTo>
                    <a:pt x="1" y="3259"/>
                  </a:lnTo>
                  <a:lnTo>
                    <a:pt x="136" y="2906"/>
                  </a:lnTo>
                  <a:lnTo>
                    <a:pt x="245" y="2635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9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3694" y="1603"/>
                  </a:lnTo>
                  <a:lnTo>
                    <a:pt x="4481" y="1576"/>
                  </a:lnTo>
                  <a:lnTo>
                    <a:pt x="5187" y="1521"/>
                  </a:lnTo>
                  <a:lnTo>
                    <a:pt x="6192" y="1304"/>
                  </a:lnTo>
                  <a:lnTo>
                    <a:pt x="6762" y="1005"/>
                  </a:lnTo>
                  <a:lnTo>
                    <a:pt x="6979" y="788"/>
                  </a:lnTo>
                  <a:lnTo>
                    <a:pt x="7142" y="598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272"/>
                  </a:lnTo>
                  <a:lnTo>
                    <a:pt x="6979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0925131" y="579813"/>
              <a:ext cx="248218" cy="122740"/>
            </a:xfrm>
            <a:custGeom>
              <a:avLst/>
              <a:gdLst/>
              <a:ahLst/>
              <a:cxnLst/>
              <a:rect l="l" t="t" r="r" b="b"/>
              <a:pathLst>
                <a:path w="7252" h="3586" extrusionOk="0">
                  <a:moveTo>
                    <a:pt x="6979" y="435"/>
                  </a:moveTo>
                  <a:lnTo>
                    <a:pt x="6762" y="653"/>
                  </a:lnTo>
                  <a:lnTo>
                    <a:pt x="6192" y="951"/>
                  </a:lnTo>
                  <a:lnTo>
                    <a:pt x="5187" y="1169"/>
                  </a:lnTo>
                  <a:lnTo>
                    <a:pt x="4481" y="1223"/>
                  </a:lnTo>
                  <a:lnTo>
                    <a:pt x="3694" y="1250"/>
                  </a:lnTo>
                  <a:lnTo>
                    <a:pt x="2933" y="1277"/>
                  </a:lnTo>
                  <a:lnTo>
                    <a:pt x="2227" y="1331"/>
                  </a:lnTo>
                  <a:lnTo>
                    <a:pt x="1223" y="1576"/>
                  </a:lnTo>
                  <a:lnTo>
                    <a:pt x="652" y="1875"/>
                  </a:lnTo>
                  <a:lnTo>
                    <a:pt x="435" y="2092"/>
                  </a:lnTo>
                  <a:lnTo>
                    <a:pt x="272" y="2309"/>
                  </a:lnTo>
                  <a:lnTo>
                    <a:pt x="136" y="2526"/>
                  </a:lnTo>
                  <a:lnTo>
                    <a:pt x="1" y="2906"/>
                  </a:lnTo>
                  <a:lnTo>
                    <a:pt x="1" y="3259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35"/>
                  </a:lnTo>
                  <a:lnTo>
                    <a:pt x="435" y="2445"/>
                  </a:lnTo>
                  <a:lnTo>
                    <a:pt x="652" y="2228"/>
                  </a:lnTo>
                  <a:lnTo>
                    <a:pt x="1223" y="1929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4481" y="1522"/>
                  </a:lnTo>
                  <a:lnTo>
                    <a:pt x="5187" y="1494"/>
                  </a:lnTo>
                  <a:lnTo>
                    <a:pt x="6192" y="1277"/>
                  </a:lnTo>
                  <a:lnTo>
                    <a:pt x="6762" y="978"/>
                  </a:lnTo>
                  <a:lnTo>
                    <a:pt x="6979" y="788"/>
                  </a:lnTo>
                  <a:lnTo>
                    <a:pt x="7142" y="571"/>
                  </a:lnTo>
                  <a:lnTo>
                    <a:pt x="7251" y="327"/>
                  </a:lnTo>
                  <a:lnTo>
                    <a:pt x="7251" y="1"/>
                  </a:lnTo>
                  <a:lnTo>
                    <a:pt x="7142" y="245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0925131" y="607710"/>
              <a:ext cx="248218" cy="121781"/>
            </a:xfrm>
            <a:custGeom>
              <a:avLst/>
              <a:gdLst/>
              <a:ahLst/>
              <a:cxnLst/>
              <a:rect l="l" t="t" r="r" b="b"/>
              <a:pathLst>
                <a:path w="7252" h="3558" extrusionOk="0">
                  <a:moveTo>
                    <a:pt x="6979" y="381"/>
                  </a:moveTo>
                  <a:lnTo>
                    <a:pt x="6762" y="571"/>
                  </a:lnTo>
                  <a:lnTo>
                    <a:pt x="6192" y="869"/>
                  </a:lnTo>
                  <a:lnTo>
                    <a:pt x="5187" y="1087"/>
                  </a:lnTo>
                  <a:lnTo>
                    <a:pt x="4481" y="1114"/>
                  </a:lnTo>
                  <a:lnTo>
                    <a:pt x="2933" y="1222"/>
                  </a:lnTo>
                  <a:lnTo>
                    <a:pt x="2227" y="1277"/>
                  </a:lnTo>
                  <a:lnTo>
                    <a:pt x="1223" y="1521"/>
                  </a:lnTo>
                  <a:lnTo>
                    <a:pt x="652" y="1820"/>
                  </a:lnTo>
                  <a:lnTo>
                    <a:pt x="435" y="2037"/>
                  </a:lnTo>
                  <a:lnTo>
                    <a:pt x="272" y="2227"/>
                  </a:lnTo>
                  <a:lnTo>
                    <a:pt x="136" y="2472"/>
                  </a:lnTo>
                  <a:lnTo>
                    <a:pt x="1" y="2825"/>
                  </a:lnTo>
                  <a:lnTo>
                    <a:pt x="1" y="3178"/>
                  </a:lnTo>
                  <a:lnTo>
                    <a:pt x="1" y="3558"/>
                  </a:lnTo>
                  <a:lnTo>
                    <a:pt x="1" y="3205"/>
                  </a:lnTo>
                  <a:lnTo>
                    <a:pt x="136" y="2852"/>
                  </a:lnTo>
                  <a:lnTo>
                    <a:pt x="245" y="2580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3"/>
                  </a:lnTo>
                  <a:lnTo>
                    <a:pt x="3694" y="1548"/>
                  </a:lnTo>
                  <a:lnTo>
                    <a:pt x="4481" y="1521"/>
                  </a:lnTo>
                  <a:lnTo>
                    <a:pt x="5187" y="1494"/>
                  </a:lnTo>
                  <a:lnTo>
                    <a:pt x="6192" y="1250"/>
                  </a:lnTo>
                  <a:lnTo>
                    <a:pt x="6762" y="951"/>
                  </a:lnTo>
                  <a:lnTo>
                    <a:pt x="6979" y="734"/>
                  </a:lnTo>
                  <a:lnTo>
                    <a:pt x="7142" y="544"/>
                  </a:lnTo>
                  <a:lnTo>
                    <a:pt x="7251" y="326"/>
                  </a:lnTo>
                  <a:lnTo>
                    <a:pt x="7251" y="1"/>
                  </a:lnTo>
                  <a:lnTo>
                    <a:pt x="7142" y="163"/>
                  </a:lnTo>
                  <a:lnTo>
                    <a:pt x="697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925131" y="656966"/>
              <a:ext cx="248218" cy="122740"/>
            </a:xfrm>
            <a:custGeom>
              <a:avLst/>
              <a:gdLst/>
              <a:ahLst/>
              <a:cxnLst/>
              <a:rect l="l" t="t" r="r" b="b"/>
              <a:pathLst>
                <a:path w="7252" h="3586" extrusionOk="0">
                  <a:moveTo>
                    <a:pt x="6979" y="435"/>
                  </a:moveTo>
                  <a:lnTo>
                    <a:pt x="6762" y="625"/>
                  </a:lnTo>
                  <a:lnTo>
                    <a:pt x="6192" y="924"/>
                  </a:lnTo>
                  <a:lnTo>
                    <a:pt x="5214" y="1168"/>
                  </a:lnTo>
                  <a:lnTo>
                    <a:pt x="4481" y="1196"/>
                  </a:lnTo>
                  <a:lnTo>
                    <a:pt x="3694" y="1250"/>
                  </a:lnTo>
                  <a:lnTo>
                    <a:pt x="2933" y="1277"/>
                  </a:lnTo>
                  <a:lnTo>
                    <a:pt x="2227" y="1331"/>
                  </a:lnTo>
                  <a:lnTo>
                    <a:pt x="1223" y="1576"/>
                  </a:lnTo>
                  <a:lnTo>
                    <a:pt x="652" y="1874"/>
                  </a:lnTo>
                  <a:lnTo>
                    <a:pt x="435" y="2092"/>
                  </a:lnTo>
                  <a:lnTo>
                    <a:pt x="272" y="2282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52"/>
                  </a:lnTo>
                  <a:lnTo>
                    <a:pt x="245" y="2608"/>
                  </a:lnTo>
                  <a:lnTo>
                    <a:pt x="435" y="2418"/>
                  </a:lnTo>
                  <a:lnTo>
                    <a:pt x="652" y="2200"/>
                  </a:lnTo>
                  <a:lnTo>
                    <a:pt x="1223" y="1902"/>
                  </a:lnTo>
                  <a:lnTo>
                    <a:pt x="2227" y="1657"/>
                  </a:lnTo>
                  <a:lnTo>
                    <a:pt x="2933" y="1603"/>
                  </a:lnTo>
                  <a:lnTo>
                    <a:pt x="3694" y="1576"/>
                  </a:lnTo>
                  <a:lnTo>
                    <a:pt x="4481" y="1549"/>
                  </a:lnTo>
                  <a:lnTo>
                    <a:pt x="5187" y="1494"/>
                  </a:lnTo>
                  <a:lnTo>
                    <a:pt x="6192" y="1277"/>
                  </a:lnTo>
                  <a:lnTo>
                    <a:pt x="6762" y="978"/>
                  </a:lnTo>
                  <a:lnTo>
                    <a:pt x="6979" y="761"/>
                  </a:lnTo>
                  <a:lnTo>
                    <a:pt x="7142" y="571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218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0925131" y="683014"/>
              <a:ext cx="248218" cy="121781"/>
            </a:xfrm>
            <a:custGeom>
              <a:avLst/>
              <a:gdLst/>
              <a:ahLst/>
              <a:cxnLst/>
              <a:rect l="l" t="t" r="r" b="b"/>
              <a:pathLst>
                <a:path w="7252" h="3558" extrusionOk="0">
                  <a:moveTo>
                    <a:pt x="6979" y="407"/>
                  </a:moveTo>
                  <a:lnTo>
                    <a:pt x="6762" y="625"/>
                  </a:lnTo>
                  <a:lnTo>
                    <a:pt x="6192" y="923"/>
                  </a:lnTo>
                  <a:lnTo>
                    <a:pt x="5187" y="1141"/>
                  </a:lnTo>
                  <a:lnTo>
                    <a:pt x="4481" y="1195"/>
                  </a:lnTo>
                  <a:lnTo>
                    <a:pt x="3694" y="1222"/>
                  </a:lnTo>
                  <a:lnTo>
                    <a:pt x="2933" y="1249"/>
                  </a:lnTo>
                  <a:lnTo>
                    <a:pt x="2227" y="1303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81"/>
                  </a:lnTo>
                  <a:lnTo>
                    <a:pt x="136" y="2525"/>
                  </a:lnTo>
                  <a:lnTo>
                    <a:pt x="1" y="2878"/>
                  </a:lnTo>
                  <a:lnTo>
                    <a:pt x="1" y="3231"/>
                  </a:lnTo>
                  <a:lnTo>
                    <a:pt x="1" y="3557"/>
                  </a:lnTo>
                  <a:lnTo>
                    <a:pt x="1" y="3204"/>
                  </a:lnTo>
                  <a:lnTo>
                    <a:pt x="136" y="2851"/>
                  </a:lnTo>
                  <a:lnTo>
                    <a:pt x="245" y="2607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2"/>
                  </a:lnTo>
                  <a:lnTo>
                    <a:pt x="3694" y="1575"/>
                  </a:lnTo>
                  <a:lnTo>
                    <a:pt x="4481" y="1521"/>
                  </a:lnTo>
                  <a:lnTo>
                    <a:pt x="5187" y="1494"/>
                  </a:lnTo>
                  <a:lnTo>
                    <a:pt x="6192" y="1249"/>
                  </a:lnTo>
                  <a:lnTo>
                    <a:pt x="6762" y="950"/>
                  </a:lnTo>
                  <a:lnTo>
                    <a:pt x="6979" y="760"/>
                  </a:lnTo>
                  <a:lnTo>
                    <a:pt x="7142" y="543"/>
                  </a:lnTo>
                  <a:lnTo>
                    <a:pt x="7251" y="353"/>
                  </a:lnTo>
                  <a:lnTo>
                    <a:pt x="7251" y="0"/>
                  </a:lnTo>
                  <a:lnTo>
                    <a:pt x="7142" y="217"/>
                  </a:lnTo>
                  <a:lnTo>
                    <a:pt x="6979" y="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0925131" y="707180"/>
              <a:ext cx="248218" cy="122706"/>
            </a:xfrm>
            <a:custGeom>
              <a:avLst/>
              <a:gdLst/>
              <a:ahLst/>
              <a:cxnLst/>
              <a:rect l="l" t="t" r="r" b="b"/>
              <a:pathLst>
                <a:path w="7252" h="3585" extrusionOk="0">
                  <a:moveTo>
                    <a:pt x="6979" y="407"/>
                  </a:moveTo>
                  <a:lnTo>
                    <a:pt x="6762" y="625"/>
                  </a:lnTo>
                  <a:lnTo>
                    <a:pt x="6192" y="923"/>
                  </a:lnTo>
                  <a:lnTo>
                    <a:pt x="5187" y="1168"/>
                  </a:lnTo>
                  <a:lnTo>
                    <a:pt x="4481" y="1195"/>
                  </a:lnTo>
                  <a:lnTo>
                    <a:pt x="3694" y="1222"/>
                  </a:lnTo>
                  <a:lnTo>
                    <a:pt x="2933" y="1276"/>
                  </a:lnTo>
                  <a:lnTo>
                    <a:pt x="2227" y="1331"/>
                  </a:lnTo>
                  <a:lnTo>
                    <a:pt x="1223" y="1575"/>
                  </a:lnTo>
                  <a:lnTo>
                    <a:pt x="652" y="1874"/>
                  </a:lnTo>
                  <a:lnTo>
                    <a:pt x="435" y="2091"/>
                  </a:lnTo>
                  <a:lnTo>
                    <a:pt x="272" y="2281"/>
                  </a:lnTo>
                  <a:lnTo>
                    <a:pt x="136" y="2525"/>
                  </a:lnTo>
                  <a:lnTo>
                    <a:pt x="1" y="2878"/>
                  </a:lnTo>
                  <a:lnTo>
                    <a:pt x="1" y="3232"/>
                  </a:lnTo>
                  <a:lnTo>
                    <a:pt x="1" y="3585"/>
                  </a:lnTo>
                  <a:lnTo>
                    <a:pt x="1" y="3204"/>
                  </a:lnTo>
                  <a:lnTo>
                    <a:pt x="136" y="2851"/>
                  </a:lnTo>
                  <a:lnTo>
                    <a:pt x="245" y="2607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2"/>
                  </a:lnTo>
                  <a:lnTo>
                    <a:pt x="3694" y="1548"/>
                  </a:lnTo>
                  <a:lnTo>
                    <a:pt x="4481" y="1548"/>
                  </a:lnTo>
                  <a:lnTo>
                    <a:pt x="4481" y="1548"/>
                  </a:lnTo>
                  <a:lnTo>
                    <a:pt x="5187" y="1494"/>
                  </a:lnTo>
                  <a:lnTo>
                    <a:pt x="6192" y="1249"/>
                  </a:lnTo>
                  <a:lnTo>
                    <a:pt x="6762" y="923"/>
                  </a:lnTo>
                  <a:lnTo>
                    <a:pt x="6979" y="733"/>
                  </a:lnTo>
                  <a:lnTo>
                    <a:pt x="7142" y="516"/>
                  </a:lnTo>
                  <a:lnTo>
                    <a:pt x="7251" y="326"/>
                  </a:lnTo>
                  <a:lnTo>
                    <a:pt x="7251" y="0"/>
                  </a:lnTo>
                  <a:lnTo>
                    <a:pt x="7142" y="244"/>
                  </a:lnTo>
                  <a:lnTo>
                    <a:pt x="6979" y="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0925131" y="643959"/>
              <a:ext cx="248218" cy="122706"/>
            </a:xfrm>
            <a:custGeom>
              <a:avLst/>
              <a:gdLst/>
              <a:ahLst/>
              <a:cxnLst/>
              <a:rect l="l" t="t" r="r" b="b"/>
              <a:pathLst>
                <a:path w="7252" h="3585" extrusionOk="0">
                  <a:moveTo>
                    <a:pt x="6979" y="408"/>
                  </a:moveTo>
                  <a:lnTo>
                    <a:pt x="6762" y="598"/>
                  </a:lnTo>
                  <a:lnTo>
                    <a:pt x="6192" y="897"/>
                  </a:lnTo>
                  <a:lnTo>
                    <a:pt x="5214" y="1141"/>
                  </a:lnTo>
                  <a:lnTo>
                    <a:pt x="4481" y="1168"/>
                  </a:lnTo>
                  <a:lnTo>
                    <a:pt x="3694" y="1223"/>
                  </a:lnTo>
                  <a:lnTo>
                    <a:pt x="2933" y="1250"/>
                  </a:lnTo>
                  <a:lnTo>
                    <a:pt x="2227" y="1304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54"/>
                  </a:lnTo>
                  <a:lnTo>
                    <a:pt x="136" y="2499"/>
                  </a:lnTo>
                  <a:lnTo>
                    <a:pt x="1" y="2852"/>
                  </a:lnTo>
                  <a:lnTo>
                    <a:pt x="1" y="3205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07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9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3694" y="1576"/>
                  </a:lnTo>
                  <a:lnTo>
                    <a:pt x="4481" y="1548"/>
                  </a:lnTo>
                  <a:lnTo>
                    <a:pt x="5187" y="1521"/>
                  </a:lnTo>
                  <a:lnTo>
                    <a:pt x="6192" y="1277"/>
                  </a:lnTo>
                  <a:lnTo>
                    <a:pt x="6762" y="978"/>
                  </a:lnTo>
                  <a:lnTo>
                    <a:pt x="6979" y="761"/>
                  </a:lnTo>
                  <a:lnTo>
                    <a:pt x="7142" y="571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218"/>
                  </a:lnTo>
                  <a:lnTo>
                    <a:pt x="6979" y="408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0925131" y="631876"/>
              <a:ext cx="248218" cy="121781"/>
            </a:xfrm>
            <a:custGeom>
              <a:avLst/>
              <a:gdLst/>
              <a:ahLst/>
              <a:cxnLst/>
              <a:rect l="l" t="t" r="r" b="b"/>
              <a:pathLst>
                <a:path w="7252" h="3558" extrusionOk="0">
                  <a:moveTo>
                    <a:pt x="6979" y="408"/>
                  </a:moveTo>
                  <a:lnTo>
                    <a:pt x="6762" y="625"/>
                  </a:lnTo>
                  <a:lnTo>
                    <a:pt x="6192" y="924"/>
                  </a:lnTo>
                  <a:lnTo>
                    <a:pt x="5187" y="1141"/>
                  </a:lnTo>
                  <a:lnTo>
                    <a:pt x="4481" y="1195"/>
                  </a:lnTo>
                  <a:lnTo>
                    <a:pt x="3748" y="1223"/>
                  </a:lnTo>
                  <a:lnTo>
                    <a:pt x="3015" y="1250"/>
                  </a:lnTo>
                  <a:lnTo>
                    <a:pt x="2933" y="1250"/>
                  </a:lnTo>
                  <a:lnTo>
                    <a:pt x="2227" y="1304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82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558"/>
                  </a:lnTo>
                  <a:lnTo>
                    <a:pt x="1" y="3205"/>
                  </a:lnTo>
                  <a:lnTo>
                    <a:pt x="136" y="2852"/>
                  </a:lnTo>
                  <a:lnTo>
                    <a:pt x="245" y="2607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3"/>
                  </a:lnTo>
                  <a:lnTo>
                    <a:pt x="3694" y="1576"/>
                  </a:lnTo>
                  <a:lnTo>
                    <a:pt x="4481" y="1521"/>
                  </a:lnTo>
                  <a:lnTo>
                    <a:pt x="5187" y="1494"/>
                  </a:lnTo>
                  <a:lnTo>
                    <a:pt x="6192" y="1250"/>
                  </a:lnTo>
                  <a:lnTo>
                    <a:pt x="6762" y="951"/>
                  </a:lnTo>
                  <a:lnTo>
                    <a:pt x="6979" y="761"/>
                  </a:lnTo>
                  <a:lnTo>
                    <a:pt x="7142" y="544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191"/>
                  </a:lnTo>
                  <a:lnTo>
                    <a:pt x="6979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0926055" y="603055"/>
              <a:ext cx="76259" cy="113430"/>
            </a:xfrm>
            <a:custGeom>
              <a:avLst/>
              <a:gdLst/>
              <a:ahLst/>
              <a:cxnLst/>
              <a:rect l="l" t="t" r="r" b="b"/>
              <a:pathLst>
                <a:path w="2228" h="3314" extrusionOk="0">
                  <a:moveTo>
                    <a:pt x="2228" y="1"/>
                  </a:moveTo>
                  <a:lnTo>
                    <a:pt x="1712" y="82"/>
                  </a:lnTo>
                  <a:lnTo>
                    <a:pt x="788" y="435"/>
                  </a:lnTo>
                  <a:lnTo>
                    <a:pt x="435" y="734"/>
                  </a:lnTo>
                  <a:lnTo>
                    <a:pt x="272" y="951"/>
                  </a:lnTo>
                  <a:lnTo>
                    <a:pt x="137" y="1196"/>
                  </a:lnTo>
                  <a:lnTo>
                    <a:pt x="1" y="1549"/>
                  </a:lnTo>
                  <a:lnTo>
                    <a:pt x="1" y="1902"/>
                  </a:lnTo>
                  <a:lnTo>
                    <a:pt x="1" y="2200"/>
                  </a:lnTo>
                  <a:lnTo>
                    <a:pt x="1" y="2580"/>
                  </a:lnTo>
                  <a:lnTo>
                    <a:pt x="1" y="2906"/>
                  </a:lnTo>
                  <a:lnTo>
                    <a:pt x="1" y="3286"/>
                  </a:lnTo>
                  <a:lnTo>
                    <a:pt x="1" y="3314"/>
                  </a:lnTo>
                  <a:lnTo>
                    <a:pt x="137" y="2988"/>
                  </a:lnTo>
                  <a:lnTo>
                    <a:pt x="245" y="2716"/>
                  </a:lnTo>
                  <a:lnTo>
                    <a:pt x="435" y="2553"/>
                  </a:lnTo>
                  <a:lnTo>
                    <a:pt x="788" y="2227"/>
                  </a:lnTo>
                  <a:lnTo>
                    <a:pt x="1712" y="1847"/>
                  </a:lnTo>
                  <a:lnTo>
                    <a:pt x="2228" y="1766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0935366" y="618869"/>
              <a:ext cx="43709" cy="54867"/>
            </a:xfrm>
            <a:custGeom>
              <a:avLst/>
              <a:gdLst/>
              <a:ahLst/>
              <a:cxnLst/>
              <a:rect l="l" t="t" r="r" b="b"/>
              <a:pathLst>
                <a:path w="1277" h="1603" extrusionOk="0">
                  <a:moveTo>
                    <a:pt x="869" y="0"/>
                  </a:moveTo>
                  <a:lnTo>
                    <a:pt x="598" y="109"/>
                  </a:lnTo>
                  <a:lnTo>
                    <a:pt x="353" y="326"/>
                  </a:lnTo>
                  <a:lnTo>
                    <a:pt x="0" y="869"/>
                  </a:lnTo>
                  <a:lnTo>
                    <a:pt x="0" y="1168"/>
                  </a:lnTo>
                  <a:lnTo>
                    <a:pt x="28" y="1412"/>
                  </a:lnTo>
                  <a:lnTo>
                    <a:pt x="408" y="1603"/>
                  </a:lnTo>
                  <a:lnTo>
                    <a:pt x="679" y="1494"/>
                  </a:lnTo>
                  <a:lnTo>
                    <a:pt x="924" y="1304"/>
                  </a:lnTo>
                  <a:lnTo>
                    <a:pt x="1277" y="734"/>
                  </a:lnTo>
                  <a:lnTo>
                    <a:pt x="1277" y="462"/>
                  </a:lnTo>
                  <a:lnTo>
                    <a:pt x="1250" y="19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0941869" y="631876"/>
              <a:ext cx="26047" cy="35357"/>
            </a:xfrm>
            <a:custGeom>
              <a:avLst/>
              <a:gdLst/>
              <a:ahLst/>
              <a:cxnLst/>
              <a:rect l="l" t="t" r="r" b="b"/>
              <a:pathLst>
                <a:path w="761" h="1033" extrusionOk="0">
                  <a:moveTo>
                    <a:pt x="272" y="28"/>
                  </a:move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326" y="82"/>
                  </a:lnTo>
                  <a:lnTo>
                    <a:pt x="272" y="82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408" y="82"/>
                  </a:lnTo>
                  <a:lnTo>
                    <a:pt x="408" y="28"/>
                  </a:lnTo>
                  <a:lnTo>
                    <a:pt x="408" y="28"/>
                  </a:lnTo>
                  <a:lnTo>
                    <a:pt x="462" y="1"/>
                  </a:lnTo>
                  <a:lnTo>
                    <a:pt x="462" y="1"/>
                  </a:lnTo>
                  <a:lnTo>
                    <a:pt x="462" y="1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82"/>
                  </a:lnTo>
                  <a:lnTo>
                    <a:pt x="462" y="82"/>
                  </a:lnTo>
                  <a:lnTo>
                    <a:pt x="462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44" y="82"/>
                  </a:lnTo>
                  <a:lnTo>
                    <a:pt x="598" y="82"/>
                  </a:lnTo>
                  <a:lnTo>
                    <a:pt x="625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79" y="82"/>
                  </a:lnTo>
                  <a:lnTo>
                    <a:pt x="679" y="82"/>
                  </a:lnTo>
                  <a:lnTo>
                    <a:pt x="679" y="82"/>
                  </a:lnTo>
                  <a:lnTo>
                    <a:pt x="679" y="82"/>
                  </a:lnTo>
                  <a:lnTo>
                    <a:pt x="734" y="82"/>
                  </a:lnTo>
                  <a:lnTo>
                    <a:pt x="734" y="82"/>
                  </a:lnTo>
                  <a:lnTo>
                    <a:pt x="761" y="109"/>
                  </a:lnTo>
                  <a:lnTo>
                    <a:pt x="761" y="163"/>
                  </a:lnTo>
                  <a:lnTo>
                    <a:pt x="734" y="218"/>
                  </a:lnTo>
                  <a:lnTo>
                    <a:pt x="734" y="245"/>
                  </a:lnTo>
                  <a:lnTo>
                    <a:pt x="734" y="245"/>
                  </a:lnTo>
                  <a:lnTo>
                    <a:pt x="679" y="299"/>
                  </a:lnTo>
                  <a:lnTo>
                    <a:pt x="679" y="354"/>
                  </a:lnTo>
                  <a:lnTo>
                    <a:pt x="679" y="354"/>
                  </a:lnTo>
                  <a:lnTo>
                    <a:pt x="679" y="354"/>
                  </a:lnTo>
                  <a:lnTo>
                    <a:pt x="679" y="354"/>
                  </a:lnTo>
                  <a:lnTo>
                    <a:pt x="679" y="408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544"/>
                  </a:lnTo>
                  <a:lnTo>
                    <a:pt x="679" y="571"/>
                  </a:lnTo>
                  <a:lnTo>
                    <a:pt x="652" y="571"/>
                  </a:lnTo>
                  <a:lnTo>
                    <a:pt x="652" y="571"/>
                  </a:lnTo>
                  <a:lnTo>
                    <a:pt x="652" y="625"/>
                  </a:lnTo>
                  <a:lnTo>
                    <a:pt x="652" y="625"/>
                  </a:lnTo>
                  <a:lnTo>
                    <a:pt x="625" y="652"/>
                  </a:lnTo>
                  <a:lnTo>
                    <a:pt x="625" y="652"/>
                  </a:lnTo>
                  <a:lnTo>
                    <a:pt x="598" y="652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44" y="679"/>
                  </a:lnTo>
                  <a:lnTo>
                    <a:pt x="544" y="679"/>
                  </a:lnTo>
                  <a:lnTo>
                    <a:pt x="544" y="679"/>
                  </a:lnTo>
                  <a:lnTo>
                    <a:pt x="544" y="679"/>
                  </a:lnTo>
                  <a:lnTo>
                    <a:pt x="544" y="707"/>
                  </a:lnTo>
                  <a:lnTo>
                    <a:pt x="544" y="734"/>
                  </a:lnTo>
                  <a:lnTo>
                    <a:pt x="516" y="761"/>
                  </a:lnTo>
                  <a:lnTo>
                    <a:pt x="516" y="761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815"/>
                  </a:lnTo>
                  <a:lnTo>
                    <a:pt x="489" y="842"/>
                  </a:lnTo>
                  <a:lnTo>
                    <a:pt x="489" y="897"/>
                  </a:lnTo>
                  <a:lnTo>
                    <a:pt x="489" y="897"/>
                  </a:lnTo>
                  <a:lnTo>
                    <a:pt x="489" y="924"/>
                  </a:lnTo>
                  <a:lnTo>
                    <a:pt x="462" y="951"/>
                  </a:lnTo>
                  <a:lnTo>
                    <a:pt x="462" y="951"/>
                  </a:lnTo>
                  <a:lnTo>
                    <a:pt x="462" y="978"/>
                  </a:lnTo>
                  <a:lnTo>
                    <a:pt x="462" y="1032"/>
                  </a:lnTo>
                  <a:lnTo>
                    <a:pt x="462" y="1032"/>
                  </a:lnTo>
                  <a:lnTo>
                    <a:pt x="462" y="978"/>
                  </a:lnTo>
                  <a:lnTo>
                    <a:pt x="462" y="978"/>
                  </a:lnTo>
                  <a:lnTo>
                    <a:pt x="462" y="978"/>
                  </a:lnTo>
                  <a:lnTo>
                    <a:pt x="462" y="978"/>
                  </a:lnTo>
                  <a:lnTo>
                    <a:pt x="408" y="978"/>
                  </a:lnTo>
                  <a:lnTo>
                    <a:pt x="408" y="978"/>
                  </a:lnTo>
                  <a:lnTo>
                    <a:pt x="381" y="978"/>
                  </a:lnTo>
                  <a:lnTo>
                    <a:pt x="381" y="978"/>
                  </a:lnTo>
                  <a:lnTo>
                    <a:pt x="381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51"/>
                  </a:lnTo>
                  <a:lnTo>
                    <a:pt x="354" y="924"/>
                  </a:lnTo>
                  <a:lnTo>
                    <a:pt x="381" y="924"/>
                  </a:lnTo>
                  <a:lnTo>
                    <a:pt x="381" y="924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8" y="842"/>
                  </a:lnTo>
                  <a:lnTo>
                    <a:pt x="408" y="815"/>
                  </a:lnTo>
                  <a:lnTo>
                    <a:pt x="408" y="788"/>
                  </a:lnTo>
                  <a:lnTo>
                    <a:pt x="408" y="815"/>
                  </a:lnTo>
                  <a:lnTo>
                    <a:pt x="408" y="815"/>
                  </a:lnTo>
                  <a:lnTo>
                    <a:pt x="408" y="815"/>
                  </a:lnTo>
                  <a:lnTo>
                    <a:pt x="408" y="788"/>
                  </a:lnTo>
                  <a:lnTo>
                    <a:pt x="408" y="761"/>
                  </a:lnTo>
                  <a:lnTo>
                    <a:pt x="381" y="761"/>
                  </a:lnTo>
                  <a:lnTo>
                    <a:pt x="381" y="707"/>
                  </a:lnTo>
                  <a:lnTo>
                    <a:pt x="381" y="707"/>
                  </a:lnTo>
                  <a:lnTo>
                    <a:pt x="381" y="707"/>
                  </a:lnTo>
                  <a:lnTo>
                    <a:pt x="354" y="707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26" y="707"/>
                  </a:lnTo>
                  <a:lnTo>
                    <a:pt x="326" y="707"/>
                  </a:lnTo>
                  <a:lnTo>
                    <a:pt x="326" y="707"/>
                  </a:lnTo>
                  <a:lnTo>
                    <a:pt x="326" y="707"/>
                  </a:lnTo>
                  <a:lnTo>
                    <a:pt x="326" y="679"/>
                  </a:lnTo>
                  <a:lnTo>
                    <a:pt x="326" y="652"/>
                  </a:lnTo>
                  <a:lnTo>
                    <a:pt x="326" y="652"/>
                  </a:lnTo>
                  <a:lnTo>
                    <a:pt x="326" y="652"/>
                  </a:lnTo>
                  <a:lnTo>
                    <a:pt x="299" y="652"/>
                  </a:lnTo>
                  <a:lnTo>
                    <a:pt x="326" y="625"/>
                  </a:lnTo>
                  <a:lnTo>
                    <a:pt x="326" y="625"/>
                  </a:lnTo>
                  <a:lnTo>
                    <a:pt x="272" y="652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571"/>
                  </a:lnTo>
                  <a:lnTo>
                    <a:pt x="272" y="571"/>
                  </a:lnTo>
                  <a:lnTo>
                    <a:pt x="245" y="571"/>
                  </a:lnTo>
                  <a:lnTo>
                    <a:pt x="245" y="571"/>
                  </a:lnTo>
                  <a:lnTo>
                    <a:pt x="218" y="571"/>
                  </a:lnTo>
                  <a:lnTo>
                    <a:pt x="218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44"/>
                  </a:lnTo>
                  <a:lnTo>
                    <a:pt x="191" y="516"/>
                  </a:lnTo>
                  <a:lnTo>
                    <a:pt x="191" y="516"/>
                  </a:lnTo>
                  <a:lnTo>
                    <a:pt x="136" y="516"/>
                  </a:lnTo>
                  <a:lnTo>
                    <a:pt x="136" y="544"/>
                  </a:lnTo>
                  <a:lnTo>
                    <a:pt x="136" y="571"/>
                  </a:lnTo>
                  <a:lnTo>
                    <a:pt x="136" y="571"/>
                  </a:lnTo>
                  <a:lnTo>
                    <a:pt x="136" y="598"/>
                  </a:lnTo>
                  <a:lnTo>
                    <a:pt x="109" y="625"/>
                  </a:lnTo>
                  <a:lnTo>
                    <a:pt x="109" y="625"/>
                  </a:lnTo>
                  <a:lnTo>
                    <a:pt x="82" y="625"/>
                  </a:lnTo>
                  <a:lnTo>
                    <a:pt x="82" y="652"/>
                  </a:lnTo>
                  <a:lnTo>
                    <a:pt x="82" y="652"/>
                  </a:lnTo>
                  <a:lnTo>
                    <a:pt x="82" y="652"/>
                  </a:lnTo>
                  <a:lnTo>
                    <a:pt x="82" y="625"/>
                  </a:lnTo>
                  <a:lnTo>
                    <a:pt x="82" y="625"/>
                  </a:lnTo>
                  <a:lnTo>
                    <a:pt x="82" y="625"/>
                  </a:lnTo>
                  <a:lnTo>
                    <a:pt x="82" y="652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25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16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08"/>
                  </a:lnTo>
                  <a:lnTo>
                    <a:pt x="28" y="408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245" y="82"/>
                  </a:lnTo>
                  <a:lnTo>
                    <a:pt x="272" y="28"/>
                  </a:lnTo>
                  <a:lnTo>
                    <a:pt x="245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close/>
                </a:path>
              </a:pathLst>
            </a:custGeom>
            <a:solidFill>
              <a:srgbClr val="0F218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0982773" y="608634"/>
              <a:ext cx="14889" cy="16771"/>
            </a:xfrm>
            <a:custGeom>
              <a:avLst/>
              <a:gdLst/>
              <a:ahLst/>
              <a:cxnLst/>
              <a:rect l="l" t="t" r="r" b="b"/>
              <a:pathLst>
                <a:path w="435" h="490" extrusionOk="0">
                  <a:moveTo>
                    <a:pt x="218" y="1"/>
                  </a:moveTo>
                  <a:lnTo>
                    <a:pt x="163" y="164"/>
                  </a:lnTo>
                  <a:lnTo>
                    <a:pt x="0" y="218"/>
                  </a:lnTo>
                  <a:lnTo>
                    <a:pt x="136" y="272"/>
                  </a:lnTo>
                  <a:lnTo>
                    <a:pt x="82" y="489"/>
                  </a:lnTo>
                  <a:lnTo>
                    <a:pt x="218" y="354"/>
                  </a:lnTo>
                  <a:lnTo>
                    <a:pt x="353" y="408"/>
                  </a:lnTo>
                  <a:lnTo>
                    <a:pt x="299" y="245"/>
                  </a:lnTo>
                  <a:lnTo>
                    <a:pt x="435" y="136"/>
                  </a:lnTo>
                  <a:lnTo>
                    <a:pt x="272" y="13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0981849" y="641186"/>
              <a:ext cx="15813" cy="17696"/>
            </a:xfrm>
            <a:custGeom>
              <a:avLst/>
              <a:gdLst/>
              <a:ahLst/>
              <a:cxnLst/>
              <a:rect l="l" t="t" r="r" b="b"/>
              <a:pathLst>
                <a:path w="462" h="517" extrusionOk="0">
                  <a:moveTo>
                    <a:pt x="245" y="0"/>
                  </a:moveTo>
                  <a:lnTo>
                    <a:pt x="163" y="217"/>
                  </a:lnTo>
                  <a:lnTo>
                    <a:pt x="0" y="244"/>
                  </a:lnTo>
                  <a:lnTo>
                    <a:pt x="136" y="353"/>
                  </a:lnTo>
                  <a:lnTo>
                    <a:pt x="54" y="516"/>
                  </a:lnTo>
                  <a:lnTo>
                    <a:pt x="245" y="380"/>
                  </a:lnTo>
                  <a:lnTo>
                    <a:pt x="380" y="489"/>
                  </a:lnTo>
                  <a:lnTo>
                    <a:pt x="326" y="299"/>
                  </a:lnTo>
                  <a:lnTo>
                    <a:pt x="462" y="163"/>
                  </a:lnTo>
                  <a:lnTo>
                    <a:pt x="299" y="21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0929786" y="648614"/>
              <a:ext cx="4689" cy="17696"/>
            </a:xfrm>
            <a:custGeom>
              <a:avLst/>
              <a:gdLst/>
              <a:ahLst/>
              <a:cxnLst/>
              <a:rect l="l" t="t" r="r" b="b"/>
              <a:pathLst>
                <a:path w="137" h="517" extrusionOk="0">
                  <a:moveTo>
                    <a:pt x="136" y="0"/>
                  </a:moveTo>
                  <a:lnTo>
                    <a:pt x="109" y="27"/>
                  </a:lnTo>
                  <a:lnTo>
                    <a:pt x="55" y="82"/>
                  </a:lnTo>
                  <a:lnTo>
                    <a:pt x="55" y="55"/>
                  </a:lnTo>
                  <a:lnTo>
                    <a:pt x="28" y="163"/>
                  </a:lnTo>
                  <a:lnTo>
                    <a:pt x="0" y="218"/>
                  </a:lnTo>
                  <a:lnTo>
                    <a:pt x="28" y="272"/>
                  </a:lnTo>
                  <a:lnTo>
                    <a:pt x="0" y="435"/>
                  </a:lnTo>
                  <a:lnTo>
                    <a:pt x="0" y="516"/>
                  </a:lnTo>
                  <a:lnTo>
                    <a:pt x="28" y="299"/>
                  </a:lnTo>
                  <a:lnTo>
                    <a:pt x="82" y="353"/>
                  </a:lnTo>
                  <a:lnTo>
                    <a:pt x="82" y="299"/>
                  </a:lnTo>
                  <a:lnTo>
                    <a:pt x="55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0927014" y="676476"/>
              <a:ext cx="8386" cy="23275"/>
            </a:xfrm>
            <a:custGeom>
              <a:avLst/>
              <a:gdLst/>
              <a:ahLst/>
              <a:cxnLst/>
              <a:rect l="l" t="t" r="r" b="b"/>
              <a:pathLst>
                <a:path w="245" h="680" extrusionOk="0">
                  <a:moveTo>
                    <a:pt x="244" y="1"/>
                  </a:moveTo>
                  <a:lnTo>
                    <a:pt x="217" y="28"/>
                  </a:lnTo>
                  <a:lnTo>
                    <a:pt x="136" y="137"/>
                  </a:lnTo>
                  <a:lnTo>
                    <a:pt x="109" y="28"/>
                  </a:lnTo>
                  <a:lnTo>
                    <a:pt x="81" y="191"/>
                  </a:lnTo>
                  <a:lnTo>
                    <a:pt x="27" y="273"/>
                  </a:lnTo>
                  <a:lnTo>
                    <a:pt x="0" y="327"/>
                  </a:lnTo>
                  <a:lnTo>
                    <a:pt x="27" y="327"/>
                  </a:lnTo>
                  <a:lnTo>
                    <a:pt x="27" y="354"/>
                  </a:lnTo>
                  <a:lnTo>
                    <a:pt x="27" y="544"/>
                  </a:lnTo>
                  <a:lnTo>
                    <a:pt x="0" y="680"/>
                  </a:lnTo>
                  <a:lnTo>
                    <a:pt x="81" y="408"/>
                  </a:lnTo>
                  <a:lnTo>
                    <a:pt x="109" y="408"/>
                  </a:lnTo>
                  <a:lnTo>
                    <a:pt x="136" y="435"/>
                  </a:lnTo>
                  <a:lnTo>
                    <a:pt x="217" y="327"/>
                  </a:lnTo>
                  <a:lnTo>
                    <a:pt x="163" y="218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465055" y="902355"/>
              <a:ext cx="66949" cy="73452"/>
            </a:xfrm>
            <a:custGeom>
              <a:avLst/>
              <a:gdLst/>
              <a:ahLst/>
              <a:cxnLst/>
              <a:rect l="l" t="t" r="r" b="b"/>
              <a:pathLst>
                <a:path w="1956" h="2146" extrusionOk="0">
                  <a:moveTo>
                    <a:pt x="1086" y="1"/>
                  </a:moveTo>
                  <a:lnTo>
                    <a:pt x="842" y="28"/>
                  </a:lnTo>
                  <a:lnTo>
                    <a:pt x="462" y="191"/>
                  </a:lnTo>
                  <a:lnTo>
                    <a:pt x="163" y="489"/>
                  </a:lnTo>
                  <a:lnTo>
                    <a:pt x="0" y="870"/>
                  </a:lnTo>
                  <a:lnTo>
                    <a:pt x="0" y="1087"/>
                  </a:lnTo>
                  <a:lnTo>
                    <a:pt x="0" y="1304"/>
                  </a:lnTo>
                  <a:lnTo>
                    <a:pt x="163" y="1711"/>
                  </a:lnTo>
                  <a:lnTo>
                    <a:pt x="435" y="1983"/>
                  </a:lnTo>
                  <a:lnTo>
                    <a:pt x="842" y="2119"/>
                  </a:lnTo>
                  <a:lnTo>
                    <a:pt x="1086" y="2146"/>
                  </a:lnTo>
                  <a:lnTo>
                    <a:pt x="1358" y="2119"/>
                  </a:lnTo>
                  <a:lnTo>
                    <a:pt x="1792" y="1956"/>
                  </a:lnTo>
                  <a:lnTo>
                    <a:pt x="1955" y="1793"/>
                  </a:lnTo>
                  <a:lnTo>
                    <a:pt x="1955" y="924"/>
                  </a:lnTo>
                  <a:lnTo>
                    <a:pt x="1086" y="924"/>
                  </a:lnTo>
                  <a:lnTo>
                    <a:pt x="1086" y="1277"/>
                  </a:lnTo>
                  <a:lnTo>
                    <a:pt x="1521" y="1277"/>
                  </a:lnTo>
                  <a:lnTo>
                    <a:pt x="1521" y="1576"/>
                  </a:lnTo>
                  <a:lnTo>
                    <a:pt x="1331" y="1684"/>
                  </a:lnTo>
                  <a:lnTo>
                    <a:pt x="1086" y="1711"/>
                  </a:lnTo>
                  <a:lnTo>
                    <a:pt x="815" y="1684"/>
                  </a:lnTo>
                  <a:lnTo>
                    <a:pt x="489" y="1331"/>
                  </a:lnTo>
                  <a:lnTo>
                    <a:pt x="462" y="1060"/>
                  </a:lnTo>
                  <a:lnTo>
                    <a:pt x="489" y="815"/>
                  </a:lnTo>
                  <a:lnTo>
                    <a:pt x="815" y="462"/>
                  </a:lnTo>
                  <a:lnTo>
                    <a:pt x="1086" y="408"/>
                  </a:lnTo>
                  <a:lnTo>
                    <a:pt x="1385" y="435"/>
                  </a:lnTo>
                  <a:lnTo>
                    <a:pt x="1629" y="625"/>
                  </a:lnTo>
                  <a:lnTo>
                    <a:pt x="1901" y="272"/>
                  </a:lnTo>
                  <a:lnTo>
                    <a:pt x="1738" y="164"/>
                  </a:lnTo>
                  <a:lnTo>
                    <a:pt x="1331" y="28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541250" y="901431"/>
              <a:ext cx="74411" cy="73452"/>
            </a:xfrm>
            <a:custGeom>
              <a:avLst/>
              <a:gdLst/>
              <a:ahLst/>
              <a:cxnLst/>
              <a:rect l="l" t="t" r="r" b="b"/>
              <a:pathLst>
                <a:path w="2174" h="2146" extrusionOk="0">
                  <a:moveTo>
                    <a:pt x="1114" y="408"/>
                  </a:moveTo>
                  <a:lnTo>
                    <a:pt x="1359" y="435"/>
                  </a:lnTo>
                  <a:lnTo>
                    <a:pt x="1712" y="815"/>
                  </a:lnTo>
                  <a:lnTo>
                    <a:pt x="1739" y="1059"/>
                  </a:lnTo>
                  <a:lnTo>
                    <a:pt x="1712" y="1304"/>
                  </a:lnTo>
                  <a:lnTo>
                    <a:pt x="1386" y="1657"/>
                  </a:lnTo>
                  <a:lnTo>
                    <a:pt x="1114" y="1711"/>
                  </a:lnTo>
                  <a:lnTo>
                    <a:pt x="870" y="1657"/>
                  </a:lnTo>
                  <a:lnTo>
                    <a:pt x="544" y="1304"/>
                  </a:lnTo>
                  <a:lnTo>
                    <a:pt x="517" y="1059"/>
                  </a:lnTo>
                  <a:lnTo>
                    <a:pt x="544" y="815"/>
                  </a:lnTo>
                  <a:lnTo>
                    <a:pt x="870" y="435"/>
                  </a:lnTo>
                  <a:lnTo>
                    <a:pt x="1114" y="408"/>
                  </a:lnTo>
                  <a:close/>
                  <a:moveTo>
                    <a:pt x="1087" y="0"/>
                  </a:moveTo>
                  <a:lnTo>
                    <a:pt x="843" y="28"/>
                  </a:lnTo>
                  <a:lnTo>
                    <a:pt x="462" y="191"/>
                  </a:lnTo>
                  <a:lnTo>
                    <a:pt x="164" y="462"/>
                  </a:lnTo>
                  <a:lnTo>
                    <a:pt x="28" y="869"/>
                  </a:lnTo>
                  <a:lnTo>
                    <a:pt x="1" y="1087"/>
                  </a:lnTo>
                  <a:lnTo>
                    <a:pt x="28" y="1304"/>
                  </a:lnTo>
                  <a:lnTo>
                    <a:pt x="191" y="1684"/>
                  </a:lnTo>
                  <a:lnTo>
                    <a:pt x="462" y="1956"/>
                  </a:lnTo>
                  <a:lnTo>
                    <a:pt x="870" y="2118"/>
                  </a:lnTo>
                  <a:lnTo>
                    <a:pt x="1087" y="2146"/>
                  </a:lnTo>
                  <a:lnTo>
                    <a:pt x="1331" y="2118"/>
                  </a:lnTo>
                  <a:lnTo>
                    <a:pt x="1712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73" y="842"/>
                  </a:lnTo>
                  <a:lnTo>
                    <a:pt x="2010" y="462"/>
                  </a:lnTo>
                  <a:lnTo>
                    <a:pt x="1739" y="163"/>
                  </a:lnTo>
                  <a:lnTo>
                    <a:pt x="1331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0614706" y="902355"/>
              <a:ext cx="70646" cy="69756"/>
            </a:xfrm>
            <a:custGeom>
              <a:avLst/>
              <a:gdLst/>
              <a:ahLst/>
              <a:cxnLst/>
              <a:rect l="l" t="t" r="r" b="b"/>
              <a:pathLst>
                <a:path w="2064" h="2038" extrusionOk="0">
                  <a:moveTo>
                    <a:pt x="0" y="1"/>
                  </a:moveTo>
                  <a:lnTo>
                    <a:pt x="842" y="2037"/>
                  </a:lnTo>
                  <a:lnTo>
                    <a:pt x="1249" y="2037"/>
                  </a:lnTo>
                  <a:lnTo>
                    <a:pt x="2064" y="1"/>
                  </a:lnTo>
                  <a:lnTo>
                    <a:pt x="1602" y="1"/>
                  </a:lnTo>
                  <a:lnTo>
                    <a:pt x="1059" y="144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0755970" y="902355"/>
              <a:ext cx="62294" cy="70680"/>
            </a:xfrm>
            <a:custGeom>
              <a:avLst/>
              <a:gdLst/>
              <a:ahLst/>
              <a:cxnLst/>
              <a:rect l="l" t="t" r="r" b="b"/>
              <a:pathLst>
                <a:path w="1820" h="2065" extrusionOk="0">
                  <a:moveTo>
                    <a:pt x="924" y="408"/>
                  </a:moveTo>
                  <a:lnTo>
                    <a:pt x="1087" y="435"/>
                  </a:lnTo>
                  <a:lnTo>
                    <a:pt x="1277" y="571"/>
                  </a:lnTo>
                  <a:lnTo>
                    <a:pt x="1304" y="734"/>
                  </a:lnTo>
                  <a:lnTo>
                    <a:pt x="1277" y="842"/>
                  </a:lnTo>
                  <a:lnTo>
                    <a:pt x="1114" y="1005"/>
                  </a:lnTo>
                  <a:lnTo>
                    <a:pt x="951" y="1032"/>
                  </a:lnTo>
                  <a:lnTo>
                    <a:pt x="489" y="1032"/>
                  </a:lnTo>
                  <a:lnTo>
                    <a:pt x="489" y="408"/>
                  </a:lnTo>
                  <a:close/>
                  <a:moveTo>
                    <a:pt x="1" y="1"/>
                  </a:moveTo>
                  <a:lnTo>
                    <a:pt x="1" y="2064"/>
                  </a:lnTo>
                  <a:lnTo>
                    <a:pt x="462" y="2064"/>
                  </a:lnTo>
                  <a:lnTo>
                    <a:pt x="462" y="1385"/>
                  </a:lnTo>
                  <a:lnTo>
                    <a:pt x="815" y="1385"/>
                  </a:lnTo>
                  <a:lnTo>
                    <a:pt x="1277" y="2064"/>
                  </a:lnTo>
                  <a:lnTo>
                    <a:pt x="1820" y="2064"/>
                  </a:lnTo>
                  <a:lnTo>
                    <a:pt x="1304" y="1331"/>
                  </a:lnTo>
                  <a:lnTo>
                    <a:pt x="1494" y="1250"/>
                  </a:lnTo>
                  <a:lnTo>
                    <a:pt x="1711" y="924"/>
                  </a:lnTo>
                  <a:lnTo>
                    <a:pt x="1738" y="679"/>
                  </a:lnTo>
                  <a:lnTo>
                    <a:pt x="1711" y="408"/>
                  </a:lnTo>
                  <a:lnTo>
                    <a:pt x="1576" y="218"/>
                  </a:lnTo>
                  <a:lnTo>
                    <a:pt x="1467" y="109"/>
                  </a:lnTo>
                  <a:lnTo>
                    <a:pt x="1141" y="2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0825695" y="902355"/>
              <a:ext cx="63218" cy="71604"/>
            </a:xfrm>
            <a:custGeom>
              <a:avLst/>
              <a:gdLst/>
              <a:ahLst/>
              <a:cxnLst/>
              <a:rect l="l" t="t" r="r" b="b"/>
              <a:pathLst>
                <a:path w="1847" h="2092" extrusionOk="0">
                  <a:moveTo>
                    <a:pt x="0" y="1"/>
                  </a:moveTo>
                  <a:lnTo>
                    <a:pt x="0" y="2091"/>
                  </a:lnTo>
                  <a:lnTo>
                    <a:pt x="462" y="2091"/>
                  </a:lnTo>
                  <a:lnTo>
                    <a:pt x="462" y="761"/>
                  </a:lnTo>
                  <a:lnTo>
                    <a:pt x="1467" y="2091"/>
                  </a:lnTo>
                  <a:lnTo>
                    <a:pt x="1847" y="2091"/>
                  </a:lnTo>
                  <a:lnTo>
                    <a:pt x="1847" y="1"/>
                  </a:lnTo>
                  <a:lnTo>
                    <a:pt x="1412" y="1"/>
                  </a:lnTo>
                  <a:lnTo>
                    <a:pt x="1412" y="1277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0898193" y="900507"/>
              <a:ext cx="74376" cy="72528"/>
            </a:xfrm>
            <a:custGeom>
              <a:avLst/>
              <a:gdLst/>
              <a:ahLst/>
              <a:cxnLst/>
              <a:rect l="l" t="t" r="r" b="b"/>
              <a:pathLst>
                <a:path w="2173" h="2119" extrusionOk="0">
                  <a:moveTo>
                    <a:pt x="1114" y="435"/>
                  </a:moveTo>
                  <a:lnTo>
                    <a:pt x="1358" y="462"/>
                  </a:lnTo>
                  <a:lnTo>
                    <a:pt x="1684" y="842"/>
                  </a:lnTo>
                  <a:lnTo>
                    <a:pt x="1738" y="1086"/>
                  </a:lnTo>
                  <a:lnTo>
                    <a:pt x="1684" y="1331"/>
                  </a:lnTo>
                  <a:lnTo>
                    <a:pt x="1385" y="1684"/>
                  </a:lnTo>
                  <a:lnTo>
                    <a:pt x="1114" y="1738"/>
                  </a:lnTo>
                  <a:lnTo>
                    <a:pt x="842" y="1684"/>
                  </a:lnTo>
                  <a:lnTo>
                    <a:pt x="543" y="1331"/>
                  </a:lnTo>
                  <a:lnTo>
                    <a:pt x="516" y="1086"/>
                  </a:lnTo>
                  <a:lnTo>
                    <a:pt x="543" y="842"/>
                  </a:lnTo>
                  <a:lnTo>
                    <a:pt x="842" y="462"/>
                  </a:lnTo>
                  <a:lnTo>
                    <a:pt x="1114" y="435"/>
                  </a:lnTo>
                  <a:close/>
                  <a:moveTo>
                    <a:pt x="842" y="0"/>
                  </a:moveTo>
                  <a:lnTo>
                    <a:pt x="435" y="163"/>
                  </a:lnTo>
                  <a:lnTo>
                    <a:pt x="163" y="462"/>
                  </a:lnTo>
                  <a:lnTo>
                    <a:pt x="0" y="842"/>
                  </a:lnTo>
                  <a:lnTo>
                    <a:pt x="0" y="1086"/>
                  </a:lnTo>
                  <a:lnTo>
                    <a:pt x="0" y="1304"/>
                  </a:lnTo>
                  <a:lnTo>
                    <a:pt x="163" y="1657"/>
                  </a:lnTo>
                  <a:lnTo>
                    <a:pt x="462" y="1955"/>
                  </a:lnTo>
                  <a:lnTo>
                    <a:pt x="842" y="2118"/>
                  </a:lnTo>
                  <a:lnTo>
                    <a:pt x="1304" y="2118"/>
                  </a:lnTo>
                  <a:lnTo>
                    <a:pt x="1711" y="1955"/>
                  </a:lnTo>
                  <a:lnTo>
                    <a:pt x="2010" y="1657"/>
                  </a:lnTo>
                  <a:lnTo>
                    <a:pt x="2145" y="1277"/>
                  </a:lnTo>
                  <a:lnTo>
                    <a:pt x="2173" y="1032"/>
                  </a:lnTo>
                  <a:lnTo>
                    <a:pt x="2173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1177949" y="902355"/>
              <a:ext cx="54867" cy="71604"/>
            </a:xfrm>
            <a:custGeom>
              <a:avLst/>
              <a:gdLst/>
              <a:ahLst/>
              <a:cxnLst/>
              <a:rect l="l" t="t" r="r" b="b"/>
              <a:pathLst>
                <a:path w="1603" h="2092" extrusionOk="0">
                  <a:moveTo>
                    <a:pt x="1" y="1"/>
                  </a:moveTo>
                  <a:lnTo>
                    <a:pt x="1" y="2091"/>
                  </a:lnTo>
                  <a:lnTo>
                    <a:pt x="1603" y="2091"/>
                  </a:lnTo>
                  <a:lnTo>
                    <a:pt x="1603" y="1684"/>
                  </a:lnTo>
                  <a:lnTo>
                    <a:pt x="490" y="1684"/>
                  </a:lnTo>
                  <a:lnTo>
                    <a:pt x="490" y="1223"/>
                  </a:lnTo>
                  <a:lnTo>
                    <a:pt x="1440" y="1223"/>
                  </a:lnTo>
                  <a:lnTo>
                    <a:pt x="1440" y="815"/>
                  </a:lnTo>
                  <a:lnTo>
                    <a:pt x="490" y="815"/>
                  </a:lnTo>
                  <a:lnTo>
                    <a:pt x="490" y="408"/>
                  </a:lnTo>
                  <a:lnTo>
                    <a:pt x="1576" y="408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1237439" y="901431"/>
              <a:ext cx="55791" cy="73452"/>
            </a:xfrm>
            <a:custGeom>
              <a:avLst/>
              <a:gdLst/>
              <a:ahLst/>
              <a:cxnLst/>
              <a:rect l="l" t="t" r="r" b="b"/>
              <a:pathLst>
                <a:path w="1630" h="2146" extrusionOk="0">
                  <a:moveTo>
                    <a:pt x="815" y="0"/>
                  </a:moveTo>
                  <a:lnTo>
                    <a:pt x="517" y="28"/>
                  </a:lnTo>
                  <a:lnTo>
                    <a:pt x="137" y="353"/>
                  </a:lnTo>
                  <a:lnTo>
                    <a:pt x="109" y="625"/>
                  </a:lnTo>
                  <a:lnTo>
                    <a:pt x="137" y="897"/>
                  </a:lnTo>
                  <a:lnTo>
                    <a:pt x="490" y="1168"/>
                  </a:lnTo>
                  <a:lnTo>
                    <a:pt x="788" y="1250"/>
                  </a:lnTo>
                  <a:lnTo>
                    <a:pt x="1005" y="1331"/>
                  </a:lnTo>
                  <a:lnTo>
                    <a:pt x="1168" y="1440"/>
                  </a:lnTo>
                  <a:lnTo>
                    <a:pt x="1196" y="1521"/>
                  </a:lnTo>
                  <a:lnTo>
                    <a:pt x="1168" y="1630"/>
                  </a:lnTo>
                  <a:lnTo>
                    <a:pt x="1005" y="1711"/>
                  </a:lnTo>
                  <a:lnTo>
                    <a:pt x="870" y="1738"/>
                  </a:lnTo>
                  <a:lnTo>
                    <a:pt x="544" y="1684"/>
                  </a:lnTo>
                  <a:lnTo>
                    <a:pt x="272" y="1494"/>
                  </a:lnTo>
                  <a:lnTo>
                    <a:pt x="1" y="1793"/>
                  </a:lnTo>
                  <a:lnTo>
                    <a:pt x="191" y="1956"/>
                  </a:lnTo>
                  <a:lnTo>
                    <a:pt x="652" y="2118"/>
                  </a:lnTo>
                  <a:lnTo>
                    <a:pt x="870" y="2146"/>
                  </a:lnTo>
                  <a:lnTo>
                    <a:pt x="1196" y="2118"/>
                  </a:lnTo>
                  <a:lnTo>
                    <a:pt x="1576" y="1765"/>
                  </a:lnTo>
                  <a:lnTo>
                    <a:pt x="1630" y="1494"/>
                  </a:lnTo>
                  <a:lnTo>
                    <a:pt x="1603" y="1250"/>
                  </a:lnTo>
                  <a:lnTo>
                    <a:pt x="1277" y="924"/>
                  </a:lnTo>
                  <a:lnTo>
                    <a:pt x="978" y="842"/>
                  </a:lnTo>
                  <a:lnTo>
                    <a:pt x="734" y="788"/>
                  </a:lnTo>
                  <a:lnTo>
                    <a:pt x="544" y="679"/>
                  </a:lnTo>
                  <a:lnTo>
                    <a:pt x="544" y="571"/>
                  </a:lnTo>
                  <a:lnTo>
                    <a:pt x="544" y="516"/>
                  </a:lnTo>
                  <a:lnTo>
                    <a:pt x="680" y="408"/>
                  </a:lnTo>
                  <a:lnTo>
                    <a:pt x="815" y="408"/>
                  </a:lnTo>
                  <a:lnTo>
                    <a:pt x="1060" y="435"/>
                  </a:lnTo>
                  <a:lnTo>
                    <a:pt x="1358" y="625"/>
                  </a:lnTo>
                  <a:lnTo>
                    <a:pt x="1603" y="272"/>
                  </a:lnTo>
                  <a:lnTo>
                    <a:pt x="1440" y="163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1299736" y="902355"/>
              <a:ext cx="58563" cy="71604"/>
            </a:xfrm>
            <a:custGeom>
              <a:avLst/>
              <a:gdLst/>
              <a:ahLst/>
              <a:cxnLst/>
              <a:rect l="l" t="t" r="r" b="b"/>
              <a:pathLst>
                <a:path w="1711" h="2092" extrusionOk="0">
                  <a:moveTo>
                    <a:pt x="0" y="1"/>
                  </a:moveTo>
                  <a:lnTo>
                    <a:pt x="0" y="408"/>
                  </a:lnTo>
                  <a:lnTo>
                    <a:pt x="625" y="408"/>
                  </a:lnTo>
                  <a:lnTo>
                    <a:pt x="625" y="2091"/>
                  </a:lnTo>
                  <a:lnTo>
                    <a:pt x="1086" y="2091"/>
                  </a:lnTo>
                  <a:lnTo>
                    <a:pt x="1086" y="408"/>
                  </a:lnTo>
                  <a:lnTo>
                    <a:pt x="1711" y="408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346186" y="902355"/>
              <a:ext cx="77183" cy="70680"/>
            </a:xfrm>
            <a:custGeom>
              <a:avLst/>
              <a:gdLst/>
              <a:ahLst/>
              <a:cxnLst/>
              <a:rect l="l" t="t" r="r" b="b"/>
              <a:pathLst>
                <a:path w="2255" h="2065" extrusionOk="0">
                  <a:moveTo>
                    <a:pt x="1141" y="517"/>
                  </a:moveTo>
                  <a:lnTo>
                    <a:pt x="1386" y="1195"/>
                  </a:lnTo>
                  <a:lnTo>
                    <a:pt x="870" y="1195"/>
                  </a:lnTo>
                  <a:lnTo>
                    <a:pt x="1141" y="517"/>
                  </a:lnTo>
                  <a:close/>
                  <a:moveTo>
                    <a:pt x="897" y="1"/>
                  </a:moveTo>
                  <a:lnTo>
                    <a:pt x="1" y="2064"/>
                  </a:lnTo>
                  <a:lnTo>
                    <a:pt x="490" y="2064"/>
                  </a:lnTo>
                  <a:lnTo>
                    <a:pt x="680" y="1603"/>
                  </a:lnTo>
                  <a:lnTo>
                    <a:pt x="1576" y="1603"/>
                  </a:lnTo>
                  <a:lnTo>
                    <a:pt x="1766" y="2064"/>
                  </a:lnTo>
                  <a:lnTo>
                    <a:pt x="2255" y="2064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1432649" y="902355"/>
              <a:ext cx="65101" cy="70680"/>
            </a:xfrm>
            <a:custGeom>
              <a:avLst/>
              <a:gdLst/>
              <a:ahLst/>
              <a:cxnLst/>
              <a:rect l="l" t="t" r="r" b="b"/>
              <a:pathLst>
                <a:path w="1902" h="2065" extrusionOk="0">
                  <a:moveTo>
                    <a:pt x="815" y="381"/>
                  </a:moveTo>
                  <a:lnTo>
                    <a:pt x="1059" y="435"/>
                  </a:lnTo>
                  <a:lnTo>
                    <a:pt x="1385" y="761"/>
                  </a:lnTo>
                  <a:lnTo>
                    <a:pt x="1412" y="1032"/>
                  </a:lnTo>
                  <a:lnTo>
                    <a:pt x="1385" y="1277"/>
                  </a:lnTo>
                  <a:lnTo>
                    <a:pt x="1059" y="1603"/>
                  </a:lnTo>
                  <a:lnTo>
                    <a:pt x="815" y="1630"/>
                  </a:lnTo>
                  <a:lnTo>
                    <a:pt x="462" y="1630"/>
                  </a:lnTo>
                  <a:lnTo>
                    <a:pt x="462" y="381"/>
                  </a:lnTo>
                  <a:close/>
                  <a:moveTo>
                    <a:pt x="0" y="1"/>
                  </a:moveTo>
                  <a:lnTo>
                    <a:pt x="0" y="2064"/>
                  </a:lnTo>
                  <a:lnTo>
                    <a:pt x="1032" y="2064"/>
                  </a:lnTo>
                  <a:lnTo>
                    <a:pt x="1439" y="1901"/>
                  </a:lnTo>
                  <a:lnTo>
                    <a:pt x="1738" y="1630"/>
                  </a:lnTo>
                  <a:lnTo>
                    <a:pt x="1874" y="1277"/>
                  </a:lnTo>
                  <a:lnTo>
                    <a:pt x="1901" y="1060"/>
                  </a:lnTo>
                  <a:lnTo>
                    <a:pt x="1874" y="842"/>
                  </a:lnTo>
                  <a:lnTo>
                    <a:pt x="1738" y="462"/>
                  </a:lnTo>
                  <a:lnTo>
                    <a:pt x="1439" y="164"/>
                  </a:lnTo>
                  <a:lnTo>
                    <a:pt x="1032" y="28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1506995" y="901431"/>
              <a:ext cx="74376" cy="73452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0694631" y="902355"/>
              <a:ext cx="53943" cy="71604"/>
            </a:xfrm>
            <a:custGeom>
              <a:avLst/>
              <a:gdLst/>
              <a:ahLst/>
              <a:cxnLst/>
              <a:rect l="l" t="t" r="r" b="b"/>
              <a:pathLst>
                <a:path w="1576" h="2092" extrusionOk="0">
                  <a:moveTo>
                    <a:pt x="0" y="1"/>
                  </a:moveTo>
                  <a:lnTo>
                    <a:pt x="0" y="2091"/>
                  </a:lnTo>
                  <a:lnTo>
                    <a:pt x="1575" y="2091"/>
                  </a:lnTo>
                  <a:lnTo>
                    <a:pt x="1575" y="1684"/>
                  </a:lnTo>
                  <a:lnTo>
                    <a:pt x="435" y="1684"/>
                  </a:lnTo>
                  <a:lnTo>
                    <a:pt x="435" y="1223"/>
                  </a:lnTo>
                  <a:lnTo>
                    <a:pt x="1440" y="1223"/>
                  </a:lnTo>
                  <a:lnTo>
                    <a:pt x="1440" y="815"/>
                  </a:lnTo>
                  <a:lnTo>
                    <a:pt x="435" y="815"/>
                  </a:lnTo>
                  <a:lnTo>
                    <a:pt x="435" y="381"/>
                  </a:lnTo>
                  <a:lnTo>
                    <a:pt x="1575" y="38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1000435" y="902355"/>
              <a:ext cx="65101" cy="70680"/>
            </a:xfrm>
            <a:custGeom>
              <a:avLst/>
              <a:gdLst/>
              <a:ahLst/>
              <a:cxnLst/>
              <a:rect l="l" t="t" r="r" b="b"/>
              <a:pathLst>
                <a:path w="1902" h="2065" extrusionOk="0">
                  <a:moveTo>
                    <a:pt x="842" y="381"/>
                  </a:moveTo>
                  <a:lnTo>
                    <a:pt x="1086" y="435"/>
                  </a:lnTo>
                  <a:lnTo>
                    <a:pt x="1412" y="761"/>
                  </a:lnTo>
                  <a:lnTo>
                    <a:pt x="1467" y="1032"/>
                  </a:lnTo>
                  <a:lnTo>
                    <a:pt x="1412" y="1277"/>
                  </a:lnTo>
                  <a:lnTo>
                    <a:pt x="1114" y="1603"/>
                  </a:lnTo>
                  <a:lnTo>
                    <a:pt x="842" y="1630"/>
                  </a:lnTo>
                  <a:lnTo>
                    <a:pt x="516" y="1630"/>
                  </a:lnTo>
                  <a:lnTo>
                    <a:pt x="516" y="381"/>
                  </a:lnTo>
                  <a:close/>
                  <a:moveTo>
                    <a:pt x="0" y="1"/>
                  </a:moveTo>
                  <a:lnTo>
                    <a:pt x="0" y="2064"/>
                  </a:lnTo>
                  <a:lnTo>
                    <a:pt x="1032" y="2064"/>
                  </a:lnTo>
                  <a:lnTo>
                    <a:pt x="1439" y="1901"/>
                  </a:lnTo>
                  <a:lnTo>
                    <a:pt x="1738" y="1630"/>
                  </a:lnTo>
                  <a:lnTo>
                    <a:pt x="1874" y="1277"/>
                  </a:lnTo>
                  <a:lnTo>
                    <a:pt x="1901" y="1060"/>
                  </a:lnTo>
                  <a:lnTo>
                    <a:pt x="1901" y="842"/>
                  </a:lnTo>
                  <a:lnTo>
                    <a:pt x="1738" y="462"/>
                  </a:lnTo>
                  <a:lnTo>
                    <a:pt x="1439" y="164"/>
                  </a:lnTo>
                  <a:lnTo>
                    <a:pt x="1032" y="28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1075706" y="901431"/>
              <a:ext cx="74411" cy="73452"/>
            </a:xfrm>
            <a:custGeom>
              <a:avLst/>
              <a:gdLst/>
              <a:ahLst/>
              <a:cxnLst/>
              <a:rect l="l" t="t" r="r" b="b"/>
              <a:pathLst>
                <a:path w="2174" h="2146" extrusionOk="0">
                  <a:moveTo>
                    <a:pt x="1087" y="408"/>
                  </a:moveTo>
                  <a:lnTo>
                    <a:pt x="1359" y="435"/>
                  </a:lnTo>
                  <a:lnTo>
                    <a:pt x="1657" y="815"/>
                  </a:lnTo>
                  <a:lnTo>
                    <a:pt x="1712" y="1059"/>
                  </a:lnTo>
                  <a:lnTo>
                    <a:pt x="1657" y="1304"/>
                  </a:lnTo>
                  <a:lnTo>
                    <a:pt x="1359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517" y="1304"/>
                  </a:lnTo>
                  <a:lnTo>
                    <a:pt x="490" y="1059"/>
                  </a:lnTo>
                  <a:lnTo>
                    <a:pt x="517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3" y="28"/>
                  </a:lnTo>
                  <a:lnTo>
                    <a:pt x="462" y="191"/>
                  </a:lnTo>
                  <a:lnTo>
                    <a:pt x="164" y="462"/>
                  </a:lnTo>
                  <a:lnTo>
                    <a:pt x="28" y="869"/>
                  </a:lnTo>
                  <a:lnTo>
                    <a:pt x="1" y="1087"/>
                  </a:lnTo>
                  <a:lnTo>
                    <a:pt x="28" y="1304"/>
                  </a:lnTo>
                  <a:lnTo>
                    <a:pt x="191" y="1684"/>
                  </a:lnTo>
                  <a:lnTo>
                    <a:pt x="462" y="1956"/>
                  </a:lnTo>
                  <a:lnTo>
                    <a:pt x="870" y="2118"/>
                  </a:lnTo>
                  <a:lnTo>
                    <a:pt x="1087" y="2146"/>
                  </a:lnTo>
                  <a:lnTo>
                    <a:pt x="1331" y="2118"/>
                  </a:lnTo>
                  <a:lnTo>
                    <a:pt x="1712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2" y="163"/>
                  </a:lnTo>
                  <a:lnTo>
                    <a:pt x="1331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9810694" y="808464"/>
              <a:ext cx="70646" cy="88341"/>
            </a:xfrm>
            <a:custGeom>
              <a:avLst/>
              <a:gdLst/>
              <a:ahLst/>
              <a:cxnLst/>
              <a:rect l="l" t="t" r="r" b="b"/>
              <a:pathLst>
                <a:path w="2064" h="2581" extrusionOk="0">
                  <a:moveTo>
                    <a:pt x="1005" y="544"/>
                  </a:moveTo>
                  <a:lnTo>
                    <a:pt x="1222" y="571"/>
                  </a:lnTo>
                  <a:lnTo>
                    <a:pt x="1466" y="761"/>
                  </a:lnTo>
                  <a:lnTo>
                    <a:pt x="1494" y="924"/>
                  </a:lnTo>
                  <a:lnTo>
                    <a:pt x="1466" y="1060"/>
                  </a:lnTo>
                  <a:lnTo>
                    <a:pt x="1249" y="1277"/>
                  </a:lnTo>
                  <a:lnTo>
                    <a:pt x="1059" y="1304"/>
                  </a:lnTo>
                  <a:lnTo>
                    <a:pt x="570" y="1304"/>
                  </a:lnTo>
                  <a:lnTo>
                    <a:pt x="570" y="544"/>
                  </a:lnTo>
                  <a:close/>
                  <a:moveTo>
                    <a:pt x="0" y="1"/>
                  </a:moveTo>
                  <a:lnTo>
                    <a:pt x="0" y="2581"/>
                  </a:lnTo>
                  <a:lnTo>
                    <a:pt x="570" y="2581"/>
                  </a:lnTo>
                  <a:lnTo>
                    <a:pt x="570" y="1793"/>
                  </a:lnTo>
                  <a:lnTo>
                    <a:pt x="1222" y="1793"/>
                  </a:lnTo>
                  <a:lnTo>
                    <a:pt x="1602" y="1685"/>
                  </a:lnTo>
                  <a:lnTo>
                    <a:pt x="1901" y="1440"/>
                  </a:lnTo>
                  <a:lnTo>
                    <a:pt x="2037" y="1114"/>
                  </a:lnTo>
                  <a:lnTo>
                    <a:pt x="2064" y="897"/>
                  </a:lnTo>
                  <a:lnTo>
                    <a:pt x="2064" y="707"/>
                  </a:lnTo>
                  <a:lnTo>
                    <a:pt x="1928" y="381"/>
                  </a:lnTo>
                  <a:lnTo>
                    <a:pt x="1657" y="13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9889695" y="808464"/>
              <a:ext cx="62294" cy="88341"/>
            </a:xfrm>
            <a:custGeom>
              <a:avLst/>
              <a:gdLst/>
              <a:ahLst/>
              <a:cxnLst/>
              <a:rect l="l" t="t" r="r" b="b"/>
              <a:pathLst>
                <a:path w="1820" h="2581" extrusionOk="0">
                  <a:moveTo>
                    <a:pt x="0" y="1"/>
                  </a:moveTo>
                  <a:lnTo>
                    <a:pt x="0" y="2581"/>
                  </a:lnTo>
                  <a:lnTo>
                    <a:pt x="1820" y="2581"/>
                  </a:lnTo>
                  <a:lnTo>
                    <a:pt x="1820" y="2065"/>
                  </a:lnTo>
                  <a:lnTo>
                    <a:pt x="543" y="2065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9952882" y="807540"/>
              <a:ext cx="92996" cy="88341"/>
            </a:xfrm>
            <a:custGeom>
              <a:avLst/>
              <a:gdLst/>
              <a:ahLst/>
              <a:cxnLst/>
              <a:rect l="l" t="t" r="r" b="b"/>
              <a:pathLst>
                <a:path w="2717" h="2581" extrusionOk="0">
                  <a:moveTo>
                    <a:pt x="1386" y="680"/>
                  </a:moveTo>
                  <a:lnTo>
                    <a:pt x="1712" y="1521"/>
                  </a:lnTo>
                  <a:lnTo>
                    <a:pt x="1033" y="1521"/>
                  </a:lnTo>
                  <a:lnTo>
                    <a:pt x="1386" y="680"/>
                  </a:lnTo>
                  <a:close/>
                  <a:moveTo>
                    <a:pt x="1087" y="1"/>
                  </a:moveTo>
                  <a:lnTo>
                    <a:pt x="1" y="2580"/>
                  </a:lnTo>
                  <a:lnTo>
                    <a:pt x="598" y="2580"/>
                  </a:lnTo>
                  <a:lnTo>
                    <a:pt x="843" y="1983"/>
                  </a:lnTo>
                  <a:lnTo>
                    <a:pt x="1902" y="1983"/>
                  </a:lnTo>
                  <a:lnTo>
                    <a:pt x="2146" y="2580"/>
                  </a:lnTo>
                  <a:lnTo>
                    <a:pt x="2716" y="2580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0054201" y="808464"/>
              <a:ext cx="78107" cy="88341"/>
            </a:xfrm>
            <a:custGeom>
              <a:avLst/>
              <a:gdLst/>
              <a:ahLst/>
              <a:cxnLst/>
              <a:rect l="l" t="t" r="r" b="b"/>
              <a:pathLst>
                <a:path w="2282" h="2581" extrusionOk="0">
                  <a:moveTo>
                    <a:pt x="1" y="1"/>
                  </a:moveTo>
                  <a:lnTo>
                    <a:pt x="1" y="2581"/>
                  </a:lnTo>
                  <a:lnTo>
                    <a:pt x="544" y="2581"/>
                  </a:lnTo>
                  <a:lnTo>
                    <a:pt x="544" y="951"/>
                  </a:lnTo>
                  <a:lnTo>
                    <a:pt x="1820" y="2581"/>
                  </a:lnTo>
                  <a:lnTo>
                    <a:pt x="2282" y="2581"/>
                  </a:lnTo>
                  <a:lnTo>
                    <a:pt x="2282" y="1"/>
                  </a:lnTo>
                  <a:lnTo>
                    <a:pt x="1711" y="1"/>
                  </a:lnTo>
                  <a:lnTo>
                    <a:pt x="1711" y="1603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811618" y="920018"/>
              <a:ext cx="44633" cy="54867"/>
            </a:xfrm>
            <a:custGeom>
              <a:avLst/>
              <a:gdLst/>
              <a:ahLst/>
              <a:cxnLst/>
              <a:rect l="l" t="t" r="r" b="b"/>
              <a:pathLst>
                <a:path w="1304" h="1603" extrusionOk="0">
                  <a:moveTo>
                    <a:pt x="652" y="1"/>
                  </a:moveTo>
                  <a:lnTo>
                    <a:pt x="435" y="28"/>
                  </a:lnTo>
                  <a:lnTo>
                    <a:pt x="136" y="272"/>
                  </a:lnTo>
                  <a:lnTo>
                    <a:pt x="109" y="462"/>
                  </a:lnTo>
                  <a:lnTo>
                    <a:pt x="136" y="679"/>
                  </a:lnTo>
                  <a:lnTo>
                    <a:pt x="408" y="897"/>
                  </a:lnTo>
                  <a:lnTo>
                    <a:pt x="625" y="951"/>
                  </a:lnTo>
                  <a:lnTo>
                    <a:pt x="896" y="1032"/>
                  </a:lnTo>
                  <a:lnTo>
                    <a:pt x="924" y="1141"/>
                  </a:lnTo>
                  <a:lnTo>
                    <a:pt x="869" y="1250"/>
                  </a:lnTo>
                  <a:lnTo>
                    <a:pt x="679" y="1277"/>
                  </a:lnTo>
                  <a:lnTo>
                    <a:pt x="408" y="1250"/>
                  </a:lnTo>
                  <a:lnTo>
                    <a:pt x="217" y="1087"/>
                  </a:lnTo>
                  <a:lnTo>
                    <a:pt x="0" y="1331"/>
                  </a:lnTo>
                  <a:lnTo>
                    <a:pt x="136" y="1440"/>
                  </a:lnTo>
                  <a:lnTo>
                    <a:pt x="489" y="1575"/>
                  </a:lnTo>
                  <a:lnTo>
                    <a:pt x="706" y="1603"/>
                  </a:lnTo>
                  <a:lnTo>
                    <a:pt x="951" y="1575"/>
                  </a:lnTo>
                  <a:lnTo>
                    <a:pt x="1249" y="1331"/>
                  </a:lnTo>
                  <a:lnTo>
                    <a:pt x="1304" y="1114"/>
                  </a:lnTo>
                  <a:lnTo>
                    <a:pt x="1277" y="924"/>
                  </a:lnTo>
                  <a:lnTo>
                    <a:pt x="1005" y="707"/>
                  </a:lnTo>
                  <a:lnTo>
                    <a:pt x="788" y="652"/>
                  </a:lnTo>
                  <a:lnTo>
                    <a:pt x="489" y="571"/>
                  </a:lnTo>
                  <a:lnTo>
                    <a:pt x="435" y="435"/>
                  </a:lnTo>
                  <a:lnTo>
                    <a:pt x="462" y="326"/>
                  </a:lnTo>
                  <a:lnTo>
                    <a:pt x="652" y="299"/>
                  </a:lnTo>
                  <a:lnTo>
                    <a:pt x="842" y="326"/>
                  </a:lnTo>
                  <a:lnTo>
                    <a:pt x="1059" y="462"/>
                  </a:lnTo>
                  <a:lnTo>
                    <a:pt x="1222" y="191"/>
                  </a:lnTo>
                  <a:lnTo>
                    <a:pt x="978" y="28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9857143" y="903280"/>
              <a:ext cx="54867" cy="68832"/>
            </a:xfrm>
            <a:custGeom>
              <a:avLst/>
              <a:gdLst/>
              <a:ahLst/>
              <a:cxnLst/>
              <a:rect l="l" t="t" r="r" b="b"/>
              <a:pathLst>
                <a:path w="1603" h="2011" extrusionOk="0">
                  <a:moveTo>
                    <a:pt x="571" y="1"/>
                  </a:moveTo>
                  <a:lnTo>
                    <a:pt x="490" y="28"/>
                  </a:lnTo>
                  <a:lnTo>
                    <a:pt x="354" y="191"/>
                  </a:lnTo>
                  <a:lnTo>
                    <a:pt x="300" y="327"/>
                  </a:lnTo>
                  <a:lnTo>
                    <a:pt x="462" y="381"/>
                  </a:lnTo>
                  <a:lnTo>
                    <a:pt x="517" y="299"/>
                  </a:lnTo>
                  <a:lnTo>
                    <a:pt x="598" y="299"/>
                  </a:lnTo>
                  <a:lnTo>
                    <a:pt x="761" y="327"/>
                  </a:lnTo>
                  <a:lnTo>
                    <a:pt x="951" y="381"/>
                  </a:lnTo>
                  <a:lnTo>
                    <a:pt x="1033" y="381"/>
                  </a:lnTo>
                  <a:lnTo>
                    <a:pt x="1168" y="218"/>
                  </a:lnTo>
                  <a:lnTo>
                    <a:pt x="1223" y="82"/>
                  </a:lnTo>
                  <a:lnTo>
                    <a:pt x="1060" y="1"/>
                  </a:lnTo>
                  <a:lnTo>
                    <a:pt x="1006" y="109"/>
                  </a:lnTo>
                  <a:lnTo>
                    <a:pt x="924" y="109"/>
                  </a:lnTo>
                  <a:lnTo>
                    <a:pt x="761" y="55"/>
                  </a:lnTo>
                  <a:lnTo>
                    <a:pt x="571" y="1"/>
                  </a:lnTo>
                  <a:close/>
                  <a:moveTo>
                    <a:pt x="788" y="870"/>
                  </a:moveTo>
                  <a:lnTo>
                    <a:pt x="978" y="1386"/>
                  </a:lnTo>
                  <a:lnTo>
                    <a:pt x="571" y="1386"/>
                  </a:lnTo>
                  <a:lnTo>
                    <a:pt x="788" y="870"/>
                  </a:lnTo>
                  <a:close/>
                  <a:moveTo>
                    <a:pt x="598" y="462"/>
                  </a:moveTo>
                  <a:lnTo>
                    <a:pt x="1" y="2010"/>
                  </a:lnTo>
                  <a:lnTo>
                    <a:pt x="327" y="2010"/>
                  </a:lnTo>
                  <a:lnTo>
                    <a:pt x="462" y="1684"/>
                  </a:lnTo>
                  <a:lnTo>
                    <a:pt x="1114" y="1684"/>
                  </a:lnTo>
                  <a:lnTo>
                    <a:pt x="1250" y="2010"/>
                  </a:lnTo>
                  <a:lnTo>
                    <a:pt x="1603" y="2010"/>
                  </a:lnTo>
                  <a:lnTo>
                    <a:pt x="924" y="46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9992862" y="919093"/>
              <a:ext cx="42784" cy="53018"/>
            </a:xfrm>
            <a:custGeom>
              <a:avLst/>
              <a:gdLst/>
              <a:ahLst/>
              <a:cxnLst/>
              <a:rect l="l" t="t" r="r" b="b"/>
              <a:pathLst>
                <a:path w="1250" h="1549" extrusionOk="0">
                  <a:moveTo>
                    <a:pt x="598" y="326"/>
                  </a:moveTo>
                  <a:lnTo>
                    <a:pt x="734" y="353"/>
                  </a:lnTo>
                  <a:lnTo>
                    <a:pt x="869" y="462"/>
                  </a:lnTo>
                  <a:lnTo>
                    <a:pt x="869" y="571"/>
                  </a:lnTo>
                  <a:lnTo>
                    <a:pt x="869" y="679"/>
                  </a:lnTo>
                  <a:lnTo>
                    <a:pt x="734" y="788"/>
                  </a:lnTo>
                  <a:lnTo>
                    <a:pt x="598" y="815"/>
                  </a:lnTo>
                  <a:lnTo>
                    <a:pt x="353" y="815"/>
                  </a:lnTo>
                  <a:lnTo>
                    <a:pt x="353" y="326"/>
                  </a:lnTo>
                  <a:close/>
                  <a:moveTo>
                    <a:pt x="0" y="0"/>
                  </a:moveTo>
                  <a:lnTo>
                    <a:pt x="0" y="1548"/>
                  </a:lnTo>
                  <a:lnTo>
                    <a:pt x="353" y="1548"/>
                  </a:lnTo>
                  <a:lnTo>
                    <a:pt x="353" y="1087"/>
                  </a:lnTo>
                  <a:lnTo>
                    <a:pt x="598" y="1087"/>
                  </a:lnTo>
                  <a:lnTo>
                    <a:pt x="869" y="1059"/>
                  </a:lnTo>
                  <a:lnTo>
                    <a:pt x="1222" y="788"/>
                  </a:lnTo>
                  <a:lnTo>
                    <a:pt x="1250" y="543"/>
                  </a:lnTo>
                  <a:lnTo>
                    <a:pt x="1222" y="299"/>
                  </a:lnTo>
                  <a:lnTo>
                    <a:pt x="897" y="2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0030959" y="919093"/>
              <a:ext cx="54867" cy="53018"/>
            </a:xfrm>
            <a:custGeom>
              <a:avLst/>
              <a:gdLst/>
              <a:ahLst/>
              <a:cxnLst/>
              <a:rect l="l" t="t" r="r" b="b"/>
              <a:pathLst>
                <a:path w="1603" h="1549" extrusionOk="0">
                  <a:moveTo>
                    <a:pt x="788" y="408"/>
                  </a:moveTo>
                  <a:lnTo>
                    <a:pt x="1006" y="924"/>
                  </a:lnTo>
                  <a:lnTo>
                    <a:pt x="598" y="924"/>
                  </a:lnTo>
                  <a:lnTo>
                    <a:pt x="788" y="408"/>
                  </a:lnTo>
                  <a:close/>
                  <a:moveTo>
                    <a:pt x="625" y="0"/>
                  </a:moveTo>
                  <a:lnTo>
                    <a:pt x="1" y="1548"/>
                  </a:lnTo>
                  <a:lnTo>
                    <a:pt x="354" y="1548"/>
                  </a:lnTo>
                  <a:lnTo>
                    <a:pt x="490" y="1222"/>
                  </a:lnTo>
                  <a:lnTo>
                    <a:pt x="1141" y="1222"/>
                  </a:lnTo>
                  <a:lnTo>
                    <a:pt x="1277" y="1548"/>
                  </a:lnTo>
                  <a:lnTo>
                    <a:pt x="1603" y="154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0088601" y="920018"/>
              <a:ext cx="46515" cy="54867"/>
            </a:xfrm>
            <a:custGeom>
              <a:avLst/>
              <a:gdLst/>
              <a:ahLst/>
              <a:cxnLst/>
              <a:rect l="l" t="t" r="r" b="b"/>
              <a:pathLst>
                <a:path w="1359" h="1603" extrusionOk="0">
                  <a:moveTo>
                    <a:pt x="0" y="1"/>
                  </a:moveTo>
                  <a:lnTo>
                    <a:pt x="0" y="897"/>
                  </a:lnTo>
                  <a:lnTo>
                    <a:pt x="28" y="1195"/>
                  </a:lnTo>
                  <a:lnTo>
                    <a:pt x="353" y="1548"/>
                  </a:lnTo>
                  <a:lnTo>
                    <a:pt x="679" y="1603"/>
                  </a:lnTo>
                  <a:lnTo>
                    <a:pt x="951" y="1575"/>
                  </a:lnTo>
                  <a:lnTo>
                    <a:pt x="1304" y="1222"/>
                  </a:lnTo>
                  <a:lnTo>
                    <a:pt x="1358" y="897"/>
                  </a:lnTo>
                  <a:lnTo>
                    <a:pt x="1358" y="1"/>
                  </a:lnTo>
                  <a:lnTo>
                    <a:pt x="1005" y="1"/>
                  </a:lnTo>
                  <a:lnTo>
                    <a:pt x="1005" y="897"/>
                  </a:lnTo>
                  <a:lnTo>
                    <a:pt x="978" y="1060"/>
                  </a:lnTo>
                  <a:lnTo>
                    <a:pt x="815" y="1250"/>
                  </a:lnTo>
                  <a:lnTo>
                    <a:pt x="516" y="1250"/>
                  </a:lnTo>
                  <a:lnTo>
                    <a:pt x="353" y="1060"/>
                  </a:lnTo>
                  <a:lnTo>
                    <a:pt x="326" y="89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0142513" y="919093"/>
              <a:ext cx="39054" cy="53018"/>
            </a:xfrm>
            <a:custGeom>
              <a:avLst/>
              <a:gdLst/>
              <a:ahLst/>
              <a:cxnLst/>
              <a:rect l="l" t="t" r="r" b="b"/>
              <a:pathLst>
                <a:path w="1141" h="1549" extrusionOk="0">
                  <a:moveTo>
                    <a:pt x="0" y="0"/>
                  </a:moveTo>
                  <a:lnTo>
                    <a:pt x="0" y="1548"/>
                  </a:lnTo>
                  <a:lnTo>
                    <a:pt x="1141" y="1548"/>
                  </a:lnTo>
                  <a:lnTo>
                    <a:pt x="1141" y="1249"/>
                  </a:lnTo>
                  <a:lnTo>
                    <a:pt x="353" y="1249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9811618" y="697870"/>
              <a:ext cx="66025" cy="80880"/>
            </a:xfrm>
            <a:custGeom>
              <a:avLst/>
              <a:gdLst/>
              <a:ahLst/>
              <a:cxnLst/>
              <a:rect l="l" t="t" r="r" b="b"/>
              <a:pathLst>
                <a:path w="1929" h="2363" extrusionOk="0">
                  <a:moveTo>
                    <a:pt x="0" y="1"/>
                  </a:moveTo>
                  <a:lnTo>
                    <a:pt x="0" y="2363"/>
                  </a:lnTo>
                  <a:lnTo>
                    <a:pt x="1928" y="2363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E330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990055" y="617944"/>
              <a:ext cx="66983" cy="159877"/>
            </a:xfrm>
            <a:custGeom>
              <a:avLst/>
              <a:gdLst/>
              <a:ahLst/>
              <a:cxnLst/>
              <a:rect l="l" t="t" r="r" b="b"/>
              <a:pathLst>
                <a:path w="1957" h="4671" extrusionOk="0">
                  <a:moveTo>
                    <a:pt x="1" y="0"/>
                  </a:moveTo>
                  <a:lnTo>
                    <a:pt x="1" y="4671"/>
                  </a:lnTo>
                  <a:lnTo>
                    <a:pt x="1956" y="4671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FEA62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10170409" y="555647"/>
              <a:ext cx="65991" cy="221247"/>
            </a:xfrm>
            <a:custGeom>
              <a:avLst/>
              <a:gdLst/>
              <a:ahLst/>
              <a:cxnLst/>
              <a:rect l="l" t="t" r="r" b="b"/>
              <a:pathLst>
                <a:path w="1928" h="6464" extrusionOk="0">
                  <a:moveTo>
                    <a:pt x="0" y="1"/>
                  </a:moveTo>
                  <a:lnTo>
                    <a:pt x="0" y="6464"/>
                  </a:lnTo>
                  <a:lnTo>
                    <a:pt x="1928" y="646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16537E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900854" y="652311"/>
              <a:ext cx="66025" cy="125512"/>
            </a:xfrm>
            <a:custGeom>
              <a:avLst/>
              <a:gdLst/>
              <a:ahLst/>
              <a:cxnLst/>
              <a:rect l="l" t="t" r="r" b="b"/>
              <a:pathLst>
                <a:path w="1929" h="3667" extrusionOk="0">
                  <a:moveTo>
                    <a:pt x="0" y="1"/>
                  </a:moveTo>
                  <a:lnTo>
                    <a:pt x="0" y="3667"/>
                  </a:lnTo>
                  <a:lnTo>
                    <a:pt x="1928" y="3667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0080215" y="590972"/>
              <a:ext cx="66025" cy="185924"/>
            </a:xfrm>
            <a:custGeom>
              <a:avLst/>
              <a:gdLst/>
              <a:ahLst/>
              <a:cxnLst/>
              <a:rect l="l" t="t" r="r" b="b"/>
              <a:pathLst>
                <a:path w="1929" h="5432" extrusionOk="0">
                  <a:moveTo>
                    <a:pt x="1" y="1"/>
                  </a:moveTo>
                  <a:lnTo>
                    <a:pt x="1" y="5432"/>
                  </a:lnTo>
                  <a:lnTo>
                    <a:pt x="1929" y="5432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rgbClr val="40A62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0181524" y="919093"/>
              <a:ext cx="53950" cy="53280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0142486" y="806723"/>
              <a:ext cx="92999" cy="91827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9911162" y="919093"/>
              <a:ext cx="53950" cy="53280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186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/>
        </p:blipFill>
        <p:spPr>
          <a:xfrm>
            <a:off x="0" y="6725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4">
            <a:alphaModFix amt="20000"/>
          </a:blip>
          <a:srcRect t="36853" b="20950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5">
            <a:alphaModFix/>
          </a:blip>
          <a:srcRect l="50612" b="-5988"/>
          <a:stretch/>
        </p:blipFill>
        <p:spPr>
          <a:xfrm>
            <a:off x="10382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8013775" y="4741650"/>
            <a:ext cx="1103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Janeiro</a:t>
            </a:r>
            <a:r>
              <a:rPr lang="pt-BR" sz="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/20</a:t>
            </a:r>
            <a:r>
              <a:rPr lang="pt-BR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9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6625506" y="1285814"/>
            <a:ext cx="421740" cy="3833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5923517" y="1267460"/>
            <a:ext cx="34506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7404175" y="1267460"/>
            <a:ext cx="42174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922244" y="3101688"/>
            <a:ext cx="75246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Associação Professor na Classe para atribuição /2022</a:t>
            </a:r>
            <a:endParaRPr sz="1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1938475" y="1168529"/>
            <a:ext cx="533439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/>
              <a:t>Exemplo 1: Itinerário Formativo - 1º semestre:</a:t>
            </a:r>
            <a:endParaRPr lang="pt-BR" sz="1200"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546412" y="173625"/>
            <a:ext cx="644226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- Itinerário Formativo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cadastrar vigência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391362-D7BC-433A-8EA0-4B8226152AA1}"/>
              </a:ext>
            </a:extLst>
          </p:cNvPr>
          <p:cNvSpPr txBox="1"/>
          <p:nvPr/>
        </p:nvSpPr>
        <p:spPr>
          <a:xfrm>
            <a:off x="3705158" y="4209202"/>
            <a:ext cx="2819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Início da vigência: 26/01/2022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Término da vigência: </a:t>
            </a:r>
            <a:r>
              <a:rPr lang="pt-BR" sz="1200" b="1" dirty="0"/>
              <a:t>25/07/2022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17D1FF-3E1F-4408-969F-56DB0190A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67" y="1506348"/>
            <a:ext cx="3330901" cy="3219871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4E76735E-8192-4CD5-AB2A-F65BEA8C1C61}"/>
              </a:ext>
            </a:extLst>
          </p:cNvPr>
          <p:cNvSpPr/>
          <p:nvPr/>
        </p:nvSpPr>
        <p:spPr>
          <a:xfrm rot="10800000">
            <a:off x="3150524" y="4332459"/>
            <a:ext cx="554692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D6D10B-F29B-48F3-ABED-A8108C39EA92}"/>
              </a:ext>
            </a:extLst>
          </p:cNvPr>
          <p:cNvSpPr/>
          <p:nvPr/>
        </p:nvSpPr>
        <p:spPr>
          <a:xfrm>
            <a:off x="1976718" y="2571750"/>
            <a:ext cx="1055594" cy="104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5A5CFD-4207-42B0-9DDD-E6469FE1CA75}"/>
              </a:ext>
            </a:extLst>
          </p:cNvPr>
          <p:cNvSpPr txBox="1"/>
          <p:nvPr/>
        </p:nvSpPr>
        <p:spPr>
          <a:xfrm>
            <a:off x="2081842" y="4362946"/>
            <a:ext cx="62528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" dirty="0"/>
              <a:t>25/07/2022</a:t>
            </a:r>
          </a:p>
        </p:txBody>
      </p:sp>
    </p:spTree>
    <p:extLst>
      <p:ext uri="{BB962C8B-B14F-4D97-AF65-F5344CB8AC3E}">
        <p14:creationId xmlns:p14="http://schemas.microsoft.com/office/powerpoint/2010/main" val="421544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1684966" y="1197217"/>
            <a:ext cx="533439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/>
              <a:t>Exemplo 2: Itinerário Formativo - 2º semestre:</a:t>
            </a:r>
            <a:endParaRPr lang="pt-BR" sz="1200"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684966" y="51410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- Componentes Curriculares - IF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cadastrar vigência 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391362-D7BC-433A-8EA0-4B8226152AA1}"/>
              </a:ext>
            </a:extLst>
          </p:cNvPr>
          <p:cNvSpPr txBox="1"/>
          <p:nvPr/>
        </p:nvSpPr>
        <p:spPr>
          <a:xfrm>
            <a:off x="3835139" y="4301172"/>
            <a:ext cx="2819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Início da vigência: </a:t>
            </a:r>
            <a:r>
              <a:rPr lang="pt-BR" sz="1200" b="1" dirty="0"/>
              <a:t>26/07/2022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Término da vigência: </a:t>
            </a:r>
            <a:r>
              <a:rPr lang="pt-BR" sz="1200" b="1" dirty="0"/>
              <a:t>31/01/2023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B5A01B-6AA8-4630-89C1-D98A942B3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25" y="1560847"/>
            <a:ext cx="3427233" cy="320199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3FB3D37-7309-4C84-BBD5-4063479D9B83}"/>
              </a:ext>
            </a:extLst>
          </p:cNvPr>
          <p:cNvSpPr/>
          <p:nvPr/>
        </p:nvSpPr>
        <p:spPr>
          <a:xfrm rot="10800000">
            <a:off x="3070527" y="4406429"/>
            <a:ext cx="532304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E967A72-B590-45D6-9409-2077CD8DB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895" y="3267635"/>
            <a:ext cx="1274784" cy="8712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F38B83-2083-4464-9870-EF6972AC5442}"/>
              </a:ext>
            </a:extLst>
          </p:cNvPr>
          <p:cNvSpPr txBox="1"/>
          <p:nvPr/>
        </p:nvSpPr>
        <p:spPr>
          <a:xfrm>
            <a:off x="2061895" y="4319632"/>
            <a:ext cx="60511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" dirty="0"/>
              <a:t>26/07/2022</a:t>
            </a:r>
          </a:p>
        </p:txBody>
      </p:sp>
    </p:spTree>
    <p:extLst>
      <p:ext uri="{BB962C8B-B14F-4D97-AF65-F5344CB8AC3E}">
        <p14:creationId xmlns:p14="http://schemas.microsoft.com/office/powerpoint/2010/main" val="209542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801906" y="173625"/>
            <a:ext cx="618676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100"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- Componentes Curriculares - IF </a:t>
            </a:r>
          </a:p>
          <a:p>
            <a:pPr algn="ctr">
              <a:buSzPts val="3100"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adicionar vigência cadastrada </a:t>
            </a:r>
            <a:endParaRPr sz="25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EC9FF1-676A-4C86-97A6-475B3B2C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55" y="1589366"/>
            <a:ext cx="3471981" cy="317011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1EB320-B979-49E6-802B-77A947561319}"/>
              </a:ext>
            </a:extLst>
          </p:cNvPr>
          <p:cNvSpPr txBox="1"/>
          <p:nvPr/>
        </p:nvSpPr>
        <p:spPr>
          <a:xfrm>
            <a:off x="1176144" y="106484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Após todas as informações devidamente inseridas, clicar em Adicionar.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533C4C0-0964-461F-92E4-63BC520F119B}"/>
              </a:ext>
            </a:extLst>
          </p:cNvPr>
          <p:cNvSpPr/>
          <p:nvPr/>
        </p:nvSpPr>
        <p:spPr>
          <a:xfrm>
            <a:off x="4061012" y="2571750"/>
            <a:ext cx="813547" cy="84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A74521-5D0A-4E40-9993-8663A0FEE985}"/>
              </a:ext>
            </a:extLst>
          </p:cNvPr>
          <p:cNvSpPr txBox="1"/>
          <p:nvPr/>
        </p:nvSpPr>
        <p:spPr>
          <a:xfrm>
            <a:off x="2571749" y="4299399"/>
            <a:ext cx="57395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" dirty="0"/>
              <a:t>25/07/2022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9D98FCC-0B23-487B-BEC2-4D8B7E9ED448}"/>
              </a:ext>
            </a:extLst>
          </p:cNvPr>
          <p:cNvSpPr/>
          <p:nvPr/>
        </p:nvSpPr>
        <p:spPr>
          <a:xfrm>
            <a:off x="2571749" y="2521324"/>
            <a:ext cx="870698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59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828175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ASSOCIAÇÃO- Componentes Curriculares – IF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conferir e salvar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1EB320-B979-49E6-802B-77A947561319}"/>
              </a:ext>
            </a:extLst>
          </p:cNvPr>
          <p:cNvSpPr txBox="1"/>
          <p:nvPr/>
        </p:nvSpPr>
        <p:spPr>
          <a:xfrm>
            <a:off x="3136526" y="3887485"/>
            <a:ext cx="3127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</a:rPr>
              <a:t>... estando tudo correto, clicar em “Salvar”:</a:t>
            </a:r>
            <a:endParaRPr lang="pt-BR" sz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2CAD2CB-A6D9-4A30-817B-FD8B3A081AF2}"/>
              </a:ext>
            </a:extLst>
          </p:cNvPr>
          <p:cNvSpPr/>
          <p:nvPr/>
        </p:nvSpPr>
        <p:spPr>
          <a:xfrm>
            <a:off x="1660712" y="2571750"/>
            <a:ext cx="813547" cy="15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6D39575-852A-4C1A-83B8-112AB7A99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31" y="1890200"/>
            <a:ext cx="5035130" cy="157160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DE6791-DA37-4C76-A7E8-5226CA5C4B3E}"/>
              </a:ext>
            </a:extLst>
          </p:cNvPr>
          <p:cNvSpPr txBox="1"/>
          <p:nvPr/>
        </p:nvSpPr>
        <p:spPr>
          <a:xfrm>
            <a:off x="1176144" y="120150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chemeClr val="dk1"/>
                </a:solidFill>
              </a:rPr>
              <a:t>Para conferir as turmas adicionadas, verificar abaixo na Lista de Associação e...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93E613-92B8-4A0B-B6BF-5D92C641715E}"/>
              </a:ext>
            </a:extLst>
          </p:cNvPr>
          <p:cNvSpPr txBox="1"/>
          <p:nvPr/>
        </p:nvSpPr>
        <p:spPr>
          <a:xfrm>
            <a:off x="4645959" y="2797487"/>
            <a:ext cx="470647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" dirty="0"/>
              <a:t>25/07/2022</a:t>
            </a:r>
          </a:p>
        </p:txBody>
      </p:sp>
    </p:spTree>
    <p:extLst>
      <p:ext uri="{BB962C8B-B14F-4D97-AF65-F5344CB8AC3E}">
        <p14:creationId xmlns:p14="http://schemas.microsoft.com/office/powerpoint/2010/main" val="84171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- Componentes Curriculares- IF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69" name="Google Shape;86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24" y="1220322"/>
            <a:ext cx="2225667" cy="1010837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84"/>
          <p:cNvSpPr txBox="1"/>
          <p:nvPr/>
        </p:nvSpPr>
        <p:spPr>
          <a:xfrm>
            <a:off x="2498691" y="1160925"/>
            <a:ext cx="4455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Caso seja necessário editar algumas informações, clicar no “lápis” na opção “Editar”:</a:t>
            </a:r>
            <a:endParaRPr dirty="0"/>
          </a:p>
        </p:txBody>
      </p:sp>
      <p:pic>
        <p:nvPicPr>
          <p:cNvPr id="871" name="Google Shape;871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013" y="2323926"/>
            <a:ext cx="5092363" cy="154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4"/>
          <p:cNvSpPr txBox="1"/>
          <p:nvPr/>
        </p:nvSpPr>
        <p:spPr>
          <a:xfrm>
            <a:off x="273013" y="3939548"/>
            <a:ext cx="569748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Após efetuadas as alterações, clicar em “Editar”.</a:t>
            </a:r>
            <a:br>
              <a:rPr lang="pt-BR" dirty="0">
                <a:solidFill>
                  <a:schemeClr val="dk1"/>
                </a:solidFill>
              </a:rPr>
            </a:br>
            <a:r>
              <a:rPr lang="pt-BR" dirty="0">
                <a:solidFill>
                  <a:schemeClr val="dk1"/>
                </a:solidFill>
              </a:rPr>
              <a:t>Lembrando que é extremamente importante a </a:t>
            </a:r>
            <a:r>
              <a:rPr lang="pt-BR" b="1" dirty="0">
                <a:solidFill>
                  <a:schemeClr val="dk1"/>
                </a:solidFill>
              </a:rPr>
              <a:t>verificação da Fase</a:t>
            </a:r>
            <a:r>
              <a:rPr lang="pt-BR" dirty="0">
                <a:solidFill>
                  <a:schemeClr val="dk1"/>
                </a:solidFill>
              </a:rPr>
              <a:t> em que as aulas foram atribuídas para não gerar prejuízo aos docentes.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67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- Componente Curricular – IF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correção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0" name="Google Shape;870;p84"/>
          <p:cNvSpPr txBox="1"/>
          <p:nvPr/>
        </p:nvSpPr>
        <p:spPr>
          <a:xfrm>
            <a:off x="2625688" y="1202274"/>
            <a:ext cx="400815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No caso das informações passíveis de alteração, não contemplarem a correção necessária, é preciso excluir a associação na opção “Excluir” (lixeira ):</a:t>
            </a:r>
            <a:endParaRPr dirty="0"/>
          </a:p>
        </p:txBody>
      </p:sp>
      <p:pic>
        <p:nvPicPr>
          <p:cNvPr id="871" name="Google Shape;87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13" y="2323925"/>
            <a:ext cx="5280524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4"/>
          <p:cNvSpPr txBox="1"/>
          <p:nvPr/>
        </p:nvSpPr>
        <p:spPr>
          <a:xfrm>
            <a:off x="273013" y="4497978"/>
            <a:ext cx="56974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Após a exclusão, associar novamente as aulas/classes corretamente.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217C9A-4955-46A1-B20E-503ADC8E2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13" y="1261671"/>
            <a:ext cx="23526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5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Declinar de ATPI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0" name="Google Shape;870;p84"/>
          <p:cNvSpPr txBox="1"/>
          <p:nvPr/>
        </p:nvSpPr>
        <p:spPr>
          <a:xfrm>
            <a:off x="1034601" y="1374074"/>
            <a:ext cx="51913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Caso o docente opte pelo declínio do ATPI, deve ser feito </a:t>
            </a:r>
            <a:r>
              <a:rPr lang="pt-BR" dirty="0"/>
              <a:t>através do caminho </a:t>
            </a:r>
            <a:r>
              <a:rPr lang="pt-BR" b="1" dirty="0"/>
              <a:t>SED:</a:t>
            </a:r>
            <a:r>
              <a:rPr lang="pt-BR" dirty="0"/>
              <a:t> </a:t>
            </a:r>
            <a:r>
              <a:rPr lang="pt-BR" b="1" dirty="0"/>
              <a:t>Recursos Humanos &gt; Carga Horária &gt; Declinar ATPI</a:t>
            </a:r>
            <a:r>
              <a:rPr lang="pt-BR" dirty="0"/>
              <a:t>: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C33944-1727-49D9-A3F0-06A6ABAF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895" y="2209330"/>
            <a:ext cx="2432797" cy="25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8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Declinar de ATPI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0" name="Google Shape;870;p84"/>
          <p:cNvSpPr txBox="1"/>
          <p:nvPr/>
        </p:nvSpPr>
        <p:spPr>
          <a:xfrm>
            <a:off x="920329" y="1386156"/>
            <a:ext cx="51913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Posteriormente, preencher todos os dados: 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57DA70-DF90-4499-ABCB-D384F95EF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20" y="1788459"/>
            <a:ext cx="5115206" cy="29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Declinar de ATPI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0" name="Google Shape;870;p84"/>
          <p:cNvSpPr txBox="1"/>
          <p:nvPr/>
        </p:nvSpPr>
        <p:spPr>
          <a:xfrm>
            <a:off x="724584" y="1362776"/>
            <a:ext cx="51913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Clicar      em “</a:t>
            </a:r>
            <a:r>
              <a:rPr lang="pt-BR" b="1" dirty="0">
                <a:solidFill>
                  <a:schemeClr val="dk1"/>
                </a:solidFill>
              </a:rPr>
              <a:t>Declinar Itinerário – Tempo de estudo</a:t>
            </a:r>
            <a:r>
              <a:rPr lang="pt-BR" dirty="0">
                <a:solidFill>
                  <a:schemeClr val="dk1"/>
                </a:solidFill>
              </a:rPr>
              <a:t>” e depois em “Cadastrar”: </a:t>
            </a:r>
            <a:endParaRPr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F715CEB-298E-4B17-8004-10765614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74" y="1941465"/>
            <a:ext cx="5286425" cy="28859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C77B8E0-8059-4C75-9810-CEC707B650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6375" b="-1410"/>
          <a:stretch/>
        </p:blipFill>
        <p:spPr>
          <a:xfrm>
            <a:off x="1451460" y="1428152"/>
            <a:ext cx="201071" cy="1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528520" y="1481958"/>
            <a:ext cx="546214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DE ATENÇÃO!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285750" indent="-285750" algn="just" rtl="0" fontAlgn="base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Sempre observar o limite de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 aulas,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respeitando a jornada e relacionando com o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montante de ATPI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caso de docentes que optaram pelos componentes Itinerário Formativo conforme Resolução SEDUC 97/2021.</a:t>
            </a: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599575" y="236346"/>
            <a:ext cx="645521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Carga Horária - ATPI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263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165448" y="1235601"/>
            <a:ext cx="548904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Em continuidade ao Processo de Atribuição de Classes e Aulas 2022, vem sendo disponibilizado, além do ambiente de Atribuição on-line, o campo Associação do Professor à Classe - Aba 2 - (intercalando os dias de abertura entre os dois ambientes).</a:t>
            </a:r>
            <a:endParaRPr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491750" y="107152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  <a:endParaRPr sz="25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A5EE23-23F4-49F5-AECB-93FA2BE07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750" y="2261366"/>
            <a:ext cx="3039839" cy="25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1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8" name="Google Shape;938;p91"/>
          <p:cNvPicPr preferRelativeResize="0"/>
          <p:nvPr/>
        </p:nvPicPr>
        <p:blipFill rotWithShape="1">
          <a:blip r:embed="rId3">
            <a:alphaModFix amt="18000"/>
          </a:blip>
          <a:srcRect t="14667" b="93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91"/>
          <p:cNvSpPr txBox="1"/>
          <p:nvPr/>
        </p:nvSpPr>
        <p:spPr>
          <a:xfrm>
            <a:off x="2305050" y="3144225"/>
            <a:ext cx="6479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MUITO OBRIGADO!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40" name="Google Shape;940;p91"/>
          <p:cNvCxnSpPr/>
          <p:nvPr/>
        </p:nvCxnSpPr>
        <p:spPr>
          <a:xfrm>
            <a:off x="2190750" y="32685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1" name="Google Shape;941;p91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91"/>
          <p:cNvPicPr preferRelativeResize="0"/>
          <p:nvPr/>
        </p:nvPicPr>
        <p:blipFill rotWithShape="1">
          <a:blip r:embed="rId4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273025" y="1220322"/>
            <a:ext cx="731784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Quando a atribuição for feita pelo ambiente de atribuição on-line, as informações de turmas, docente, fase, etc., estarão disponíveis na Associação de Professor à Classe (Aba 2), através do caminho: </a:t>
            </a:r>
            <a:r>
              <a:rPr lang="pt-BR" b="1" dirty="0"/>
              <a:t>Recursos Humanos &gt; Atribuição &gt; Associação de Aulas</a:t>
            </a:r>
            <a:r>
              <a:rPr lang="pt-BR" dirty="0"/>
              <a:t>:</a:t>
            </a:r>
            <a:endParaRPr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680882" y="173625"/>
            <a:ext cx="648820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Migração de dados da atribuição para associação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50" name="Google Shape;85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826" y="2049553"/>
            <a:ext cx="4236349" cy="27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31585F0-2E63-4AD0-B2F4-E743A759A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949" y="2854138"/>
            <a:ext cx="2571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83"/>
          <p:cNvSpPr txBox="1"/>
          <p:nvPr/>
        </p:nvSpPr>
        <p:spPr>
          <a:xfrm>
            <a:off x="1543773" y="2571750"/>
            <a:ext cx="4372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B5394"/>
                </a:solidFill>
              </a:rPr>
              <a:t>Lista de Associação:</a:t>
            </a:r>
            <a:endParaRPr b="1" dirty="0">
              <a:solidFill>
                <a:srgbClr val="0B5394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Ao inserir os dados e clicar em pesquisar, é possível obter todas as informações referentes às aulas atribuídas/associadas ao docente.</a:t>
            </a:r>
            <a:endParaRPr dirty="0"/>
          </a:p>
        </p:txBody>
      </p:sp>
      <p:pic>
        <p:nvPicPr>
          <p:cNvPr id="856" name="Google Shape;856;p83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83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3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9" name="Google Shape;859;p83"/>
          <p:cNvSpPr txBox="1"/>
          <p:nvPr/>
        </p:nvSpPr>
        <p:spPr>
          <a:xfrm>
            <a:off x="1742050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Inserir dados e pesquisar 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60" name="Google Shape;86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25" y="1411548"/>
            <a:ext cx="7866529" cy="7278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69" name="Google Shape;86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24" y="1220322"/>
            <a:ext cx="2225667" cy="1010837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84"/>
          <p:cNvSpPr txBox="1"/>
          <p:nvPr/>
        </p:nvSpPr>
        <p:spPr>
          <a:xfrm>
            <a:off x="2498691" y="1160925"/>
            <a:ext cx="4455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Caso seja necessário editar algumas informações, clicar no “lápis” na opção “Editar”:</a:t>
            </a:r>
            <a:endParaRPr dirty="0"/>
          </a:p>
        </p:txBody>
      </p:sp>
      <p:pic>
        <p:nvPicPr>
          <p:cNvPr id="871" name="Google Shape;871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013" y="2323926"/>
            <a:ext cx="5092363" cy="154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4"/>
          <p:cNvSpPr txBox="1"/>
          <p:nvPr/>
        </p:nvSpPr>
        <p:spPr>
          <a:xfrm>
            <a:off x="273013" y="3939548"/>
            <a:ext cx="569748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Após efetuadas as alterações, clicar em “Editar”.</a:t>
            </a:r>
            <a:br>
              <a:rPr lang="pt-BR" dirty="0">
                <a:solidFill>
                  <a:schemeClr val="dk1"/>
                </a:solidFill>
              </a:rPr>
            </a:br>
            <a:r>
              <a:rPr lang="pt-BR" dirty="0">
                <a:solidFill>
                  <a:schemeClr val="dk1"/>
                </a:solidFill>
              </a:rPr>
              <a:t>Lembrando que é extremamente importante a </a:t>
            </a:r>
            <a:r>
              <a:rPr lang="pt-BR" b="1" dirty="0">
                <a:solidFill>
                  <a:schemeClr val="dk1"/>
                </a:solidFill>
              </a:rPr>
              <a:t>verificação da Fase</a:t>
            </a:r>
            <a:r>
              <a:rPr lang="pt-BR" dirty="0">
                <a:solidFill>
                  <a:schemeClr val="dk1"/>
                </a:solidFill>
              </a:rPr>
              <a:t> em que as aulas foram atribuídas para não gerar prejuízo aos docentes.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Excluir Dados 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0" name="Google Shape;870;p84"/>
          <p:cNvSpPr txBox="1"/>
          <p:nvPr/>
        </p:nvSpPr>
        <p:spPr>
          <a:xfrm>
            <a:off x="2625688" y="1202274"/>
            <a:ext cx="400815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No caso das informações passíveis de alteração, não contemplarem a correção necessária, é preciso excluir a associação na opção “Excluir” (lixeira ):</a:t>
            </a:r>
            <a:endParaRPr dirty="0"/>
          </a:p>
        </p:txBody>
      </p:sp>
      <p:pic>
        <p:nvPicPr>
          <p:cNvPr id="871" name="Google Shape;87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13" y="2323925"/>
            <a:ext cx="5280524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4"/>
          <p:cNvSpPr txBox="1"/>
          <p:nvPr/>
        </p:nvSpPr>
        <p:spPr>
          <a:xfrm>
            <a:off x="273013" y="4497978"/>
            <a:ext cx="56974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Após a exclusão, associar novamente as aulas/classes corretamente.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217C9A-4955-46A1-B20E-503ADC8E2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13" y="1261671"/>
            <a:ext cx="23526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178896" y="1203927"/>
            <a:ext cx="61605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Realizar a atribuição e associação das aulas na Associação de Professor à Classe (Aba 2), através do caminho: </a:t>
            </a:r>
            <a:r>
              <a:rPr lang="pt-BR" b="1" dirty="0"/>
              <a:t>Recursos Humanos &gt; Atribuição &gt; Associação de Aulas</a:t>
            </a:r>
            <a:r>
              <a:rPr lang="pt-BR" dirty="0"/>
              <a:t>:</a:t>
            </a:r>
            <a:endParaRPr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828175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Cadastrar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50" name="Google Shape;85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826" y="2049553"/>
            <a:ext cx="4236349" cy="27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7C5C08-A698-4E2C-9994-C5599ECD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949" y="2854138"/>
            <a:ext cx="2571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172173" y="1220322"/>
            <a:ext cx="731784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 realizar a atribuição e associar as aulas na Associação de Professor à Classe (Aba 2) através do caminho: </a:t>
            </a:r>
            <a:r>
              <a:rPr lang="pt-BR" b="1" dirty="0"/>
              <a:t>Recursos Humanos &gt; Atribuição &gt; Associação de Aulas </a:t>
            </a:r>
            <a:r>
              <a:rPr lang="pt-BR" dirty="0"/>
              <a:t>é necessário preencher todos os campos:</a:t>
            </a:r>
            <a:endParaRPr dirty="0"/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828175" y="173625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Preenchimento de Campos 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50" name="Google Shape;85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826" y="2049553"/>
            <a:ext cx="4236349" cy="27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7C5C08-A698-4E2C-9994-C5599ECD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949" y="2854138"/>
            <a:ext cx="2571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985720" y="1473096"/>
            <a:ext cx="6053815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DE ATENÇÃO!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Associações semestrais devem respeitar às </a:t>
            </a:r>
            <a:r>
              <a:rPr lang="pt-BR" b="1" dirty="0"/>
              <a:t>vigências</a:t>
            </a:r>
            <a:r>
              <a:rPr lang="pt-BR" dirty="0"/>
              <a:t> estipuladas preliminarmente, sendo: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1º semestre:</a:t>
            </a:r>
            <a:br>
              <a:rPr lang="pt-BR" b="1" dirty="0"/>
            </a:br>
            <a:r>
              <a:rPr lang="pt-BR" dirty="0"/>
              <a:t>Início da vigência: </a:t>
            </a:r>
            <a:r>
              <a:rPr lang="pt-BR" b="1" dirty="0"/>
              <a:t>26/01/2022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Término da vigência: </a:t>
            </a:r>
            <a:r>
              <a:rPr lang="pt-BR" b="1" dirty="0"/>
              <a:t>25/07/2022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2º semestre: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Início da vigência: </a:t>
            </a:r>
            <a:r>
              <a:rPr lang="pt-BR" b="1" dirty="0"/>
              <a:t>26/07/2022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Término da vigência: </a:t>
            </a:r>
            <a:r>
              <a:rPr lang="pt-BR" b="1" dirty="0"/>
              <a:t>31/01/2023</a:t>
            </a:r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479177" y="236346"/>
            <a:ext cx="657561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Vigências dos Componentes Curriculares - IF</a:t>
            </a: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14232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673</Words>
  <Application>Microsoft Office PowerPoint</Application>
  <PresentationFormat>Apresentação na tela (16:9)</PresentationFormat>
  <Paragraphs>77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</vt:lpstr>
      <vt:lpstr>PT Sans Narrow</vt:lpstr>
      <vt:lpstr>Verdana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Eugenio Cremm Tavares</dc:creator>
  <cp:lastModifiedBy>DE PINDAMONHANGABA CRH</cp:lastModifiedBy>
  <cp:revision>40</cp:revision>
  <dcterms:modified xsi:type="dcterms:W3CDTF">2022-08-11T15:04:18Z</dcterms:modified>
</cp:coreProperties>
</file>