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365" r:id="rId6"/>
    <p:sldId id="353" r:id="rId7"/>
    <p:sldId id="356" r:id="rId8"/>
    <p:sldId id="363" r:id="rId9"/>
    <p:sldId id="303" r:id="rId10"/>
    <p:sldId id="311" r:id="rId11"/>
    <p:sldId id="327" r:id="rId12"/>
    <p:sldId id="358" r:id="rId13"/>
    <p:sldId id="36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 De Lima" initials="PDL" lastIdx="5" clrIdx="0">
    <p:extLst>
      <p:ext uri="{19B8F6BF-5375-455C-9EA6-DF929625EA0E}">
        <p15:presenceInfo xmlns:p15="http://schemas.microsoft.com/office/powerpoint/2012/main" userId="S::priscila.lima03@educacao.sp.gov.br::05164f17-9f5f-4779-9259-8029f1391020" providerId="AD"/>
      </p:ext>
    </p:extLst>
  </p:cmAuthor>
  <p:cmAuthor id="2" name="Louise Leny Oliveira Dos Santos" initials="LLODS" lastIdx="1" clrIdx="1">
    <p:extLst>
      <p:ext uri="{19B8F6BF-5375-455C-9EA6-DF929625EA0E}">
        <p15:presenceInfo xmlns:p15="http://schemas.microsoft.com/office/powerpoint/2012/main" userId="S::louise.santos@educacao.sp.gov.br::a4747fce-9d4d-4008-8439-cf81149a42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A02"/>
    <a:srgbClr val="993366"/>
    <a:srgbClr val="FF99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44401-8FCF-4EF6-B3C7-59E00EEC1E46}" v="40" dt="2022-05-06T12:19:05.736"/>
    <p1510:client id="{3F932E8B-5DCA-4EB2-A39C-7A60718026D6}" vWet="4" dt="2022-05-04T13:13:07.924"/>
    <p1510:client id="{43524F24-8F26-7466-CF64-E4C1B5D36957}" v="389" dt="2022-05-04T14:30:16.636"/>
    <p1510:client id="{47D2B435-2E6D-044E-256E-9ABE517D4B02}" v="3093" dt="2022-05-04T19:46:18.613"/>
    <p1510:client id="{4F72AAEC-F1E6-5444-FDFE-3B6D9992CAEC}" v="8" dt="2022-05-05T19:01:22.786"/>
    <p1510:client id="{596568B8-3E26-CE90-AC16-2BAE8DA6AA22}" v="5" dt="2022-05-05T12:15:19.825"/>
    <p1510:client id="{5BC2F6AE-3DF7-CB64-515B-A518C0352C40}" v="1988" dt="2022-05-04T17:25:19.688"/>
    <p1510:client id="{6788BE63-B457-8B60-9AD1-8F2F8AE9BE72}" v="903" dt="2022-05-04T20:16:54.642"/>
    <p1510:client id="{740C330A-8E07-40A4-B684-DF97F62D15D8}" v="31" dt="2022-05-04T20:07:00.752"/>
    <p1510:client id="{757BA2AB-59B2-60B6-3613-AE2167F57070}" v="1426" dt="2022-05-09T12:58:06.701"/>
    <p1510:client id="{77D6828B-65C4-0BD7-05E3-70E84460FA62}" v="553" dt="2022-05-04T19:41:49.741"/>
    <p1510:client id="{7B44194F-D139-1CE7-4368-E4BDA00B275E}" v="510" dt="2022-05-04T14:04:06.294"/>
    <p1510:client id="{842D8B55-2CEF-0A5A-CE6D-926DD2EE3A94}" v="80" dt="2022-05-04T20:12:09.150"/>
    <p1510:client id="{A132D176-584B-E1C2-FB90-609905CACE50}" v="52" dt="2022-05-05T12:28:04.347"/>
    <p1510:client id="{B3CF9C72-D16A-2464-4D7A-2D62D18032A5}" v="1363" dt="2022-05-09T17:43:27.365"/>
    <p1510:client id="{BA70B68D-DB4E-084A-D35C-7B4A01E3BD17}" v="75" dt="2022-05-05T14:17:35.265"/>
    <p1510:client id="{C35AAA6A-1421-4BEB-9654-600E0DF2A905}" v="63" dt="2022-05-09T11:54:22.455"/>
    <p1510:client id="{C954A976-881C-1875-4FB0-EA0B89D8299D}" v="263" dt="2022-05-04T18:33:31.122"/>
    <p1510:client id="{E96D0242-BF6F-4C9B-9257-FF89A425ACEB}" v="1400" dt="2022-05-06T19:28:32.617"/>
    <p1510:client id="{F1C0241E-B9CF-ED3F-3B34-83724D119844}" v="906" dt="2022-05-05T19:47:18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6E434-0C1A-46BB-915F-993181E68A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80B3C08-CC07-4439-9515-D06E9D716656}">
      <dgm:prSet phldrT="[Texto]"/>
      <dgm:spPr>
        <a:solidFill>
          <a:srgbClr val="FEAA02"/>
        </a:solidFill>
      </dgm:spPr>
      <dgm:t>
        <a:bodyPr/>
        <a:lstStyle/>
        <a:p>
          <a:r>
            <a:rPr lang="pt-BR" b="1">
              <a:solidFill>
                <a:schemeClr val="tx1"/>
              </a:solidFill>
              <a:latin typeface="Calibri"/>
              <a:cs typeface="Calibri"/>
            </a:rPr>
            <a:t>01-06-2022 a 17-06-2022</a:t>
          </a:r>
        </a:p>
      </dgm:t>
    </dgm:pt>
    <dgm:pt modelId="{3A5D06CD-28D2-4E68-94B7-9F9A57955142}" type="parTrans" cxnId="{E4023327-945F-40BE-BFCC-BF1927E4712F}">
      <dgm:prSet/>
      <dgm:spPr/>
      <dgm:t>
        <a:bodyPr/>
        <a:lstStyle/>
        <a:p>
          <a:endParaRPr lang="pt-BR"/>
        </a:p>
      </dgm:t>
    </dgm:pt>
    <dgm:pt modelId="{C64B96D6-982D-4B32-A5FF-F6365D5EE493}" type="sibTrans" cxnId="{E4023327-945F-40BE-BFCC-BF1927E4712F}">
      <dgm:prSet/>
      <dgm:spPr/>
      <dgm:t>
        <a:bodyPr/>
        <a:lstStyle/>
        <a:p>
          <a:endParaRPr lang="pt-BR"/>
        </a:p>
      </dgm:t>
    </dgm:pt>
    <dgm:pt modelId="{A5198673-22E2-4E8F-BAD6-56F7D65D7505}">
      <dgm:prSet phldrT="[Texto]"/>
      <dgm:spPr>
        <a:ln>
          <a:solidFill>
            <a:srgbClr val="993366"/>
          </a:solidFill>
        </a:ln>
      </dgm:spPr>
      <dgm:t>
        <a:bodyPr/>
        <a:lstStyle/>
        <a:p>
          <a:pPr rtl="0"/>
          <a:r>
            <a:rPr lang="pt-BR">
              <a:latin typeface="Calibri"/>
              <a:cs typeface="Calibri"/>
            </a:rPr>
            <a:t>Manifestação de Interesse (rematrícula) dos estudantes que possuem matrícula no 1° semestre letivo de 2022.</a:t>
          </a:r>
        </a:p>
      </dgm:t>
    </dgm:pt>
    <dgm:pt modelId="{450CAA53-AFB6-41CB-BC8F-B403A95F9C79}" type="parTrans" cxnId="{D94535C9-B9EE-48B3-90FE-C40784421980}">
      <dgm:prSet/>
      <dgm:spPr/>
      <dgm:t>
        <a:bodyPr/>
        <a:lstStyle/>
        <a:p>
          <a:endParaRPr lang="pt-BR"/>
        </a:p>
      </dgm:t>
    </dgm:pt>
    <dgm:pt modelId="{8D10240D-6143-4D96-8FA8-E55B3706F627}" type="sibTrans" cxnId="{D94535C9-B9EE-48B3-90FE-C40784421980}">
      <dgm:prSet/>
      <dgm:spPr/>
      <dgm:t>
        <a:bodyPr/>
        <a:lstStyle/>
        <a:p>
          <a:endParaRPr lang="pt-BR"/>
        </a:p>
      </dgm:t>
    </dgm:pt>
    <dgm:pt modelId="{E3C80955-3EBA-44F5-B24C-E6646BBADC3A}">
      <dgm:prSet phldrT="[Texto]"/>
      <dgm:spPr>
        <a:ln>
          <a:solidFill>
            <a:srgbClr val="993366"/>
          </a:solidFill>
        </a:ln>
      </dgm:spPr>
      <dgm:t>
        <a:bodyPr/>
        <a:lstStyle/>
        <a:p>
          <a:pPr rtl="0"/>
          <a:r>
            <a:rPr lang="pt-BR">
              <a:latin typeface="Calibri"/>
              <a:cs typeface="Calibri"/>
            </a:rPr>
            <a:t>Definição dos estudantes do 4° termo do EF da rede municipal.</a:t>
          </a:r>
        </a:p>
      </dgm:t>
    </dgm:pt>
    <dgm:pt modelId="{3456D486-1DC1-4F77-8FB9-95F1C53DAF33}" type="parTrans" cxnId="{89021E36-A54A-4D84-A944-C68B3F9FCCB8}">
      <dgm:prSet/>
      <dgm:spPr/>
      <dgm:t>
        <a:bodyPr/>
        <a:lstStyle/>
        <a:p>
          <a:endParaRPr lang="pt-BR"/>
        </a:p>
      </dgm:t>
    </dgm:pt>
    <dgm:pt modelId="{A71A2889-F996-4054-9BD1-56E2F6DED93F}" type="sibTrans" cxnId="{89021E36-A54A-4D84-A944-C68B3F9FCCB8}">
      <dgm:prSet/>
      <dgm:spPr/>
      <dgm:t>
        <a:bodyPr/>
        <a:lstStyle/>
        <a:p>
          <a:endParaRPr lang="pt-BR"/>
        </a:p>
      </dgm:t>
    </dgm:pt>
    <dgm:pt modelId="{69E67DFA-B423-4F3D-AFF8-794D4C642A94}">
      <dgm:prSet phldrT="[Texto]"/>
      <dgm:spPr>
        <a:solidFill>
          <a:srgbClr val="FEAA02"/>
        </a:solidFill>
      </dgm:spPr>
      <dgm:t>
        <a:bodyPr/>
        <a:lstStyle/>
        <a:p>
          <a:r>
            <a:rPr lang="pt-BR" b="1">
              <a:solidFill>
                <a:schemeClr val="tx1"/>
              </a:solidFill>
              <a:latin typeface="Calibri"/>
              <a:cs typeface="Calibri"/>
            </a:rPr>
            <a:t>16-06-2022 a 21-06-2022</a:t>
          </a:r>
        </a:p>
      </dgm:t>
    </dgm:pt>
    <dgm:pt modelId="{A2E38C2D-3616-434F-8C8F-B946BC76BF78}" type="parTrans" cxnId="{9EAC674E-691A-49EA-828A-7F3BBDFFCBE9}">
      <dgm:prSet/>
      <dgm:spPr/>
      <dgm:t>
        <a:bodyPr/>
        <a:lstStyle/>
        <a:p>
          <a:endParaRPr lang="pt-BR"/>
        </a:p>
      </dgm:t>
    </dgm:pt>
    <dgm:pt modelId="{40D5CFA8-3183-4372-9E76-D05893F008C7}" type="sibTrans" cxnId="{9EAC674E-691A-49EA-828A-7F3BBDFFCBE9}">
      <dgm:prSet/>
      <dgm:spPr/>
      <dgm:t>
        <a:bodyPr/>
        <a:lstStyle/>
        <a:p>
          <a:endParaRPr lang="pt-BR"/>
        </a:p>
      </dgm:t>
    </dgm:pt>
    <dgm:pt modelId="{3585EF92-B749-464E-BCE4-52B627282B55}">
      <dgm:prSet phldrT="[Texto]"/>
      <dgm:spPr>
        <a:ln>
          <a:solidFill>
            <a:srgbClr val="993366"/>
          </a:solidFill>
        </a:ln>
      </dgm:spPr>
      <dgm:t>
        <a:bodyPr/>
        <a:lstStyle/>
        <a:p>
          <a:pPr rtl="0"/>
          <a:r>
            <a:rPr lang="pt-BR">
              <a:latin typeface="Calibri"/>
              <a:cs typeface="Calibri"/>
            </a:rPr>
            <a:t>Homologação, rejeição e ajustes do Quadro-resumo e Classes projetadas </a:t>
          </a:r>
          <a:r>
            <a:rPr lang="pt-BR" u="sng">
              <a:latin typeface="Calibri"/>
              <a:cs typeface="Calibri"/>
            </a:rPr>
            <a:t>pela Diretoria de Ensino; </a:t>
          </a:r>
        </a:p>
      </dgm:t>
    </dgm:pt>
    <dgm:pt modelId="{D2052280-4B9C-4116-B73B-844CB9412414}" type="parTrans" cxnId="{DD5E97A6-F9C4-4DA4-9B23-8B37C9126373}">
      <dgm:prSet/>
      <dgm:spPr/>
      <dgm:t>
        <a:bodyPr/>
        <a:lstStyle/>
        <a:p>
          <a:endParaRPr lang="pt-BR"/>
        </a:p>
      </dgm:t>
    </dgm:pt>
    <dgm:pt modelId="{A0DD264C-2FEC-4C83-94B3-3767DD3B8E51}" type="sibTrans" cxnId="{DD5E97A6-F9C4-4DA4-9B23-8B37C9126373}">
      <dgm:prSet/>
      <dgm:spPr/>
      <dgm:t>
        <a:bodyPr/>
        <a:lstStyle/>
        <a:p>
          <a:endParaRPr lang="pt-BR"/>
        </a:p>
      </dgm:t>
    </dgm:pt>
    <dgm:pt modelId="{3FA63F01-4C8D-4973-9F44-FFA53BA7BE3E}">
      <dgm:prSet phldrT="[Texto]"/>
      <dgm:spPr>
        <a:solidFill>
          <a:srgbClr val="FEAA02"/>
        </a:solidFill>
      </dgm:spPr>
      <dgm:t>
        <a:bodyPr/>
        <a:lstStyle/>
        <a:p>
          <a:pPr rtl="0"/>
          <a:r>
            <a:rPr lang="pt-BR" b="1">
              <a:solidFill>
                <a:schemeClr val="tx1"/>
              </a:solidFill>
              <a:latin typeface="Calibri"/>
              <a:cs typeface="Calibri"/>
            </a:rPr>
            <a:t>28-06-2022 a 09-07-2022</a:t>
          </a:r>
        </a:p>
      </dgm:t>
    </dgm:pt>
    <dgm:pt modelId="{C390777A-4F93-4EA0-B579-1E883C0AC6A7}" type="parTrans" cxnId="{DF0670A2-25FC-4D44-92E3-99F9E392B4FE}">
      <dgm:prSet/>
      <dgm:spPr/>
      <dgm:t>
        <a:bodyPr/>
        <a:lstStyle/>
        <a:p>
          <a:endParaRPr lang="pt-BR"/>
        </a:p>
      </dgm:t>
    </dgm:pt>
    <dgm:pt modelId="{6EE263B5-9257-4501-9A58-C573B37B5960}" type="sibTrans" cxnId="{DF0670A2-25FC-4D44-92E3-99F9E392B4FE}">
      <dgm:prSet/>
      <dgm:spPr/>
      <dgm:t>
        <a:bodyPr/>
        <a:lstStyle/>
        <a:p>
          <a:endParaRPr lang="pt-BR"/>
        </a:p>
      </dgm:t>
    </dgm:pt>
    <dgm:pt modelId="{6CB4BBE7-8D02-489D-800E-908E2F18510A}">
      <dgm:prSet phldrT="[Texto]"/>
      <dgm:spPr>
        <a:ln>
          <a:solidFill>
            <a:srgbClr val="993366"/>
          </a:solidFill>
        </a:ln>
      </dgm:spPr>
      <dgm:t>
        <a:bodyPr/>
        <a:lstStyle/>
        <a:p>
          <a:pPr rtl="0"/>
          <a:r>
            <a:rPr lang="pt-BR">
              <a:latin typeface="Calibri"/>
              <a:cs typeface="Calibri"/>
            </a:rPr>
            <a:t>Matrícula da totalidade dos estudantes.</a:t>
          </a:r>
        </a:p>
      </dgm:t>
    </dgm:pt>
    <dgm:pt modelId="{3E7678FE-79CB-4359-B698-142953C045F6}" type="parTrans" cxnId="{736A0525-3BCC-4984-8687-4CFCB9FFA218}">
      <dgm:prSet/>
      <dgm:spPr/>
      <dgm:t>
        <a:bodyPr/>
        <a:lstStyle/>
        <a:p>
          <a:endParaRPr lang="pt-BR"/>
        </a:p>
      </dgm:t>
    </dgm:pt>
    <dgm:pt modelId="{51CD3E5F-EC92-4C74-A8F0-40FA1ADF701F}" type="sibTrans" cxnId="{736A0525-3BCC-4984-8687-4CFCB9FFA218}">
      <dgm:prSet/>
      <dgm:spPr/>
      <dgm:t>
        <a:bodyPr/>
        <a:lstStyle/>
        <a:p>
          <a:endParaRPr lang="pt-BR"/>
        </a:p>
      </dgm:t>
    </dgm:pt>
    <dgm:pt modelId="{10E6A623-B5E1-4C51-9C72-DA5F784EA918}">
      <dgm:prSet phldr="0"/>
      <dgm:spPr>
        <a:ln>
          <a:solidFill>
            <a:srgbClr val="993366"/>
          </a:solidFill>
        </a:ln>
      </dgm:spPr>
      <dgm:t>
        <a:bodyPr/>
        <a:lstStyle/>
        <a:p>
          <a:pPr rtl="0"/>
          <a:r>
            <a:rPr lang="pt-BR" dirty="0">
              <a:latin typeface="Calibri"/>
              <a:cs typeface="Calibri"/>
            </a:rPr>
            <a:t>Inscrição de aluno fora da rede.</a:t>
          </a:r>
        </a:p>
      </dgm:t>
    </dgm:pt>
    <dgm:pt modelId="{387C53D5-FCC1-4303-B972-DD8E07A61B25}" type="parTrans" cxnId="{92781603-9174-4F01-B14E-E64392FC9B86}">
      <dgm:prSet/>
      <dgm:spPr/>
      <dgm:t>
        <a:bodyPr/>
        <a:lstStyle/>
        <a:p>
          <a:endParaRPr lang="pt-BR"/>
        </a:p>
      </dgm:t>
    </dgm:pt>
    <dgm:pt modelId="{D8B4A16D-B90F-4E50-BF87-E82BF454C301}" type="sibTrans" cxnId="{92781603-9174-4F01-B14E-E64392FC9B86}">
      <dgm:prSet/>
      <dgm:spPr/>
      <dgm:t>
        <a:bodyPr/>
        <a:lstStyle/>
        <a:p>
          <a:endParaRPr lang="pt-BR"/>
        </a:p>
      </dgm:t>
    </dgm:pt>
    <dgm:pt modelId="{25F44DBD-7D0A-4306-BC8C-20133CBEBD28}">
      <dgm:prSet phldr="0"/>
      <dgm:spPr>
        <a:ln>
          <a:solidFill>
            <a:srgbClr val="993366"/>
          </a:solidFill>
        </a:ln>
      </dgm:spPr>
      <dgm:t>
        <a:bodyPr/>
        <a:lstStyle/>
        <a:p>
          <a:pPr rtl="0"/>
          <a:r>
            <a:rPr lang="pt-BR">
              <a:latin typeface="Calibri"/>
              <a:cs typeface="Calibri"/>
            </a:rPr>
            <a:t>Projeção do Quadro-resumo e formação das classes; </a:t>
          </a:r>
        </a:p>
      </dgm:t>
    </dgm:pt>
    <dgm:pt modelId="{B76E29A6-4A83-4558-A7FB-37F01B3F0D83}" type="parTrans" cxnId="{39D4C13E-927B-42DD-993B-9D06FE1E163D}">
      <dgm:prSet/>
      <dgm:spPr/>
      <dgm:t>
        <a:bodyPr/>
        <a:lstStyle/>
        <a:p>
          <a:endParaRPr lang="pt-BR"/>
        </a:p>
      </dgm:t>
    </dgm:pt>
    <dgm:pt modelId="{941E80A7-B12D-4A57-82F2-D22868955B08}" type="sibTrans" cxnId="{39D4C13E-927B-42DD-993B-9D06FE1E163D}">
      <dgm:prSet/>
      <dgm:spPr/>
      <dgm:t>
        <a:bodyPr/>
        <a:lstStyle/>
        <a:p>
          <a:endParaRPr lang="pt-BR"/>
        </a:p>
      </dgm:t>
    </dgm:pt>
    <dgm:pt modelId="{37686703-670E-4EB9-9343-B75B7F2BEF96}">
      <dgm:prSet phldr="0"/>
      <dgm:spPr>
        <a:solidFill>
          <a:srgbClr val="FEAA02"/>
        </a:solidFill>
      </dgm:spPr>
      <dgm:t>
        <a:bodyPr/>
        <a:lstStyle/>
        <a:p>
          <a:pPr rtl="0"/>
          <a:r>
            <a:rPr lang="pt-BR" b="1">
              <a:solidFill>
                <a:schemeClr val="tx1"/>
              </a:solidFill>
              <a:latin typeface="Calibri"/>
              <a:cs typeface="Calibri"/>
            </a:rPr>
            <a:t>21-06-2022 a 28-06-2022</a:t>
          </a:r>
        </a:p>
      </dgm:t>
    </dgm:pt>
    <dgm:pt modelId="{878203DC-BB2A-422F-AB74-824AD0140689}" type="parTrans" cxnId="{E4B0FA46-D043-40BF-94FA-7A5CA4A70816}">
      <dgm:prSet/>
      <dgm:spPr/>
      <dgm:t>
        <a:bodyPr/>
        <a:lstStyle/>
        <a:p>
          <a:endParaRPr lang="pt-BR"/>
        </a:p>
      </dgm:t>
    </dgm:pt>
    <dgm:pt modelId="{7BF2E35F-D4AD-4A1E-A052-1B55930B8812}" type="sibTrans" cxnId="{E4B0FA46-D043-40BF-94FA-7A5CA4A70816}">
      <dgm:prSet/>
      <dgm:spPr/>
      <dgm:t>
        <a:bodyPr/>
        <a:lstStyle/>
        <a:p>
          <a:endParaRPr lang="pt-BR"/>
        </a:p>
      </dgm:t>
    </dgm:pt>
    <dgm:pt modelId="{CF4B49D8-A582-4AE1-A595-CFBE84CB1528}">
      <dgm:prSet phldr="0"/>
      <dgm:spPr>
        <a:solidFill>
          <a:srgbClr val="FEAA02"/>
        </a:solidFill>
      </dgm:spPr>
      <dgm:t>
        <a:bodyPr/>
        <a:lstStyle/>
        <a:p>
          <a:pPr rtl="0"/>
          <a:r>
            <a:rPr lang="pt-BR" b="1">
              <a:solidFill>
                <a:schemeClr val="tx1"/>
              </a:solidFill>
              <a:latin typeface="Calibri"/>
              <a:cs typeface="Calibri"/>
            </a:rPr>
            <a:t>11-07-2022 a 20-07-2022</a:t>
          </a:r>
        </a:p>
      </dgm:t>
    </dgm:pt>
    <dgm:pt modelId="{7DCF94D2-8584-459D-BF84-05FC5FBFF1D4}" type="parTrans" cxnId="{64D261FD-9C90-4045-9385-449D12116C00}">
      <dgm:prSet/>
      <dgm:spPr/>
      <dgm:t>
        <a:bodyPr/>
        <a:lstStyle/>
        <a:p>
          <a:endParaRPr lang="pt-BR"/>
        </a:p>
      </dgm:t>
    </dgm:pt>
    <dgm:pt modelId="{A2EAE2B9-054D-447D-AE62-3B56706774D0}" type="sibTrans" cxnId="{64D261FD-9C90-4045-9385-449D12116C00}">
      <dgm:prSet/>
      <dgm:spPr/>
      <dgm:t>
        <a:bodyPr/>
        <a:lstStyle/>
        <a:p>
          <a:endParaRPr lang="pt-BR"/>
        </a:p>
      </dgm:t>
    </dgm:pt>
    <dgm:pt modelId="{65A111E5-5D03-4AC9-A986-74036AA93106}">
      <dgm:prSet phldr="0"/>
      <dgm:spPr>
        <a:ln>
          <a:solidFill>
            <a:srgbClr val="993366"/>
          </a:solidFill>
        </a:ln>
      </dgm:spPr>
      <dgm:t>
        <a:bodyPr/>
        <a:lstStyle/>
        <a:p>
          <a:pPr rtl="0"/>
          <a:r>
            <a:rPr lang="pt-BR">
              <a:latin typeface="Calibri"/>
              <a:cs typeface="Calibri"/>
            </a:rPr>
            <a:t>Homologação pelo </a:t>
          </a:r>
          <a:r>
            <a:rPr lang="pt-BR" u="sng">
              <a:latin typeface="Calibri"/>
              <a:cs typeface="Calibri"/>
            </a:rPr>
            <a:t>Órgão Central, das classes para o 2° semestre letivo de 2022.</a:t>
          </a:r>
        </a:p>
      </dgm:t>
    </dgm:pt>
    <dgm:pt modelId="{C9F52BA2-A6D7-4B7A-A2A2-98628C23E0B4}" type="parTrans" cxnId="{E89E06B6-202D-49D4-8D6C-8FEA4489D556}">
      <dgm:prSet/>
      <dgm:spPr/>
      <dgm:t>
        <a:bodyPr/>
        <a:lstStyle/>
        <a:p>
          <a:endParaRPr lang="pt-BR"/>
        </a:p>
      </dgm:t>
    </dgm:pt>
    <dgm:pt modelId="{52337F1B-B3B1-4F20-8ACA-132EDA457D37}" type="sibTrans" cxnId="{E89E06B6-202D-49D4-8D6C-8FEA4489D556}">
      <dgm:prSet/>
      <dgm:spPr/>
      <dgm:t>
        <a:bodyPr/>
        <a:lstStyle/>
        <a:p>
          <a:endParaRPr lang="pt-BR"/>
        </a:p>
      </dgm:t>
    </dgm:pt>
    <dgm:pt modelId="{20FFCB2B-3298-4608-8A9F-4AA2C7CDB38D}" type="pres">
      <dgm:prSet presAssocID="{7DA6E434-0C1A-46BB-915F-993181E68A35}" presName="linear" presStyleCnt="0">
        <dgm:presLayoutVars>
          <dgm:dir/>
          <dgm:animLvl val="lvl"/>
          <dgm:resizeHandles val="exact"/>
        </dgm:presLayoutVars>
      </dgm:prSet>
      <dgm:spPr/>
    </dgm:pt>
    <dgm:pt modelId="{E42F16B4-A959-4462-B7A0-283A2EDF570B}" type="pres">
      <dgm:prSet presAssocID="{E80B3C08-CC07-4439-9515-D06E9D716656}" presName="parentLin" presStyleCnt="0"/>
      <dgm:spPr/>
    </dgm:pt>
    <dgm:pt modelId="{BF875208-F7A6-40FA-8F2A-67FBE04A399A}" type="pres">
      <dgm:prSet presAssocID="{E80B3C08-CC07-4439-9515-D06E9D716656}" presName="parentLeftMargin" presStyleLbl="node1" presStyleIdx="0" presStyleCnt="5"/>
      <dgm:spPr/>
    </dgm:pt>
    <dgm:pt modelId="{ECE5CAB7-6BF4-4FDE-9E17-DD1BB6270AE1}" type="pres">
      <dgm:prSet presAssocID="{E80B3C08-CC07-4439-9515-D06E9D71665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F1FE36-3FB9-4058-A804-01F4DDD5AC18}" type="pres">
      <dgm:prSet presAssocID="{E80B3C08-CC07-4439-9515-D06E9D716656}" presName="negativeSpace" presStyleCnt="0"/>
      <dgm:spPr/>
    </dgm:pt>
    <dgm:pt modelId="{87A93189-31E9-4D76-8B1E-587906ACC6FC}" type="pres">
      <dgm:prSet presAssocID="{E80B3C08-CC07-4439-9515-D06E9D716656}" presName="childText" presStyleLbl="conFgAcc1" presStyleIdx="0" presStyleCnt="5" custLinFactNeighborX="0" custLinFactNeighborY="-8399">
        <dgm:presLayoutVars>
          <dgm:bulletEnabled val="1"/>
        </dgm:presLayoutVars>
      </dgm:prSet>
      <dgm:spPr/>
    </dgm:pt>
    <dgm:pt modelId="{261D9CF5-DC5F-47DD-BA43-0500D8C1AA13}" type="pres">
      <dgm:prSet presAssocID="{C64B96D6-982D-4B32-A5FF-F6365D5EE493}" presName="spaceBetweenRectangles" presStyleCnt="0"/>
      <dgm:spPr/>
    </dgm:pt>
    <dgm:pt modelId="{66532D8C-023D-4C38-82A4-6633FEDF6B60}" type="pres">
      <dgm:prSet presAssocID="{69E67DFA-B423-4F3D-AFF8-794D4C642A94}" presName="parentLin" presStyleCnt="0"/>
      <dgm:spPr/>
    </dgm:pt>
    <dgm:pt modelId="{C528AB82-3644-48FC-86C6-2D1AD5C932F0}" type="pres">
      <dgm:prSet presAssocID="{69E67DFA-B423-4F3D-AFF8-794D4C642A94}" presName="parentLeftMargin" presStyleLbl="node1" presStyleIdx="0" presStyleCnt="5"/>
      <dgm:spPr/>
    </dgm:pt>
    <dgm:pt modelId="{E7BB7BC2-6008-4D77-B5A0-46DCACDCB229}" type="pres">
      <dgm:prSet presAssocID="{69E67DFA-B423-4F3D-AFF8-794D4C642A9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4CC7425-27BB-44DC-9734-4AAC763D5E4D}" type="pres">
      <dgm:prSet presAssocID="{69E67DFA-B423-4F3D-AFF8-794D4C642A94}" presName="negativeSpace" presStyleCnt="0"/>
      <dgm:spPr/>
    </dgm:pt>
    <dgm:pt modelId="{95BDBF78-CF6A-4037-B85A-50848CEBC547}" type="pres">
      <dgm:prSet presAssocID="{69E67DFA-B423-4F3D-AFF8-794D4C642A94}" presName="childText" presStyleLbl="conFgAcc1" presStyleIdx="1" presStyleCnt="5">
        <dgm:presLayoutVars>
          <dgm:bulletEnabled val="1"/>
        </dgm:presLayoutVars>
      </dgm:prSet>
      <dgm:spPr/>
    </dgm:pt>
    <dgm:pt modelId="{BD77C127-102B-4A76-B389-39714AA7442C}" type="pres">
      <dgm:prSet presAssocID="{40D5CFA8-3183-4372-9E76-D05893F008C7}" presName="spaceBetweenRectangles" presStyleCnt="0"/>
      <dgm:spPr/>
    </dgm:pt>
    <dgm:pt modelId="{830CE01A-FA07-49CD-BA56-9CBE90CCFB8C}" type="pres">
      <dgm:prSet presAssocID="{37686703-670E-4EB9-9343-B75B7F2BEF96}" presName="parentLin" presStyleCnt="0"/>
      <dgm:spPr/>
    </dgm:pt>
    <dgm:pt modelId="{DA30A7D4-F609-411E-B40E-6FDE7A14FB8E}" type="pres">
      <dgm:prSet presAssocID="{37686703-670E-4EB9-9343-B75B7F2BEF96}" presName="parentLeftMargin" presStyleLbl="node1" presStyleIdx="1" presStyleCnt="5"/>
      <dgm:spPr/>
    </dgm:pt>
    <dgm:pt modelId="{1A446D62-EE00-471F-86B1-6AB4BF80A74E}" type="pres">
      <dgm:prSet presAssocID="{37686703-670E-4EB9-9343-B75B7F2BEF9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2231B0-356E-47E1-98D6-D02143D7D7B2}" type="pres">
      <dgm:prSet presAssocID="{37686703-670E-4EB9-9343-B75B7F2BEF96}" presName="negativeSpace" presStyleCnt="0"/>
      <dgm:spPr/>
    </dgm:pt>
    <dgm:pt modelId="{C0C23491-3609-443F-BCE8-CDA30E8CBBD8}" type="pres">
      <dgm:prSet presAssocID="{37686703-670E-4EB9-9343-B75B7F2BEF96}" presName="childText" presStyleLbl="conFgAcc1" presStyleIdx="2" presStyleCnt="5">
        <dgm:presLayoutVars>
          <dgm:bulletEnabled val="1"/>
        </dgm:presLayoutVars>
      </dgm:prSet>
      <dgm:spPr/>
    </dgm:pt>
    <dgm:pt modelId="{1B738156-6DDF-402A-9393-70C2953996A0}" type="pres">
      <dgm:prSet presAssocID="{7BF2E35F-D4AD-4A1E-A052-1B55930B8812}" presName="spaceBetweenRectangles" presStyleCnt="0"/>
      <dgm:spPr/>
    </dgm:pt>
    <dgm:pt modelId="{62FBF06C-E97A-4E86-896E-97C8C3B9F371}" type="pres">
      <dgm:prSet presAssocID="{3FA63F01-4C8D-4973-9F44-FFA53BA7BE3E}" presName="parentLin" presStyleCnt="0"/>
      <dgm:spPr/>
    </dgm:pt>
    <dgm:pt modelId="{AC09B012-45E5-4B20-BE54-3A0B65978E86}" type="pres">
      <dgm:prSet presAssocID="{3FA63F01-4C8D-4973-9F44-FFA53BA7BE3E}" presName="parentLeftMargin" presStyleLbl="node1" presStyleIdx="2" presStyleCnt="5"/>
      <dgm:spPr/>
    </dgm:pt>
    <dgm:pt modelId="{8DE6D89E-4C0D-40BD-9641-276ECFC79CA0}" type="pres">
      <dgm:prSet presAssocID="{3FA63F01-4C8D-4973-9F44-FFA53BA7BE3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BF4879E-2793-4D97-900D-AA712C3A515A}" type="pres">
      <dgm:prSet presAssocID="{3FA63F01-4C8D-4973-9F44-FFA53BA7BE3E}" presName="negativeSpace" presStyleCnt="0"/>
      <dgm:spPr/>
    </dgm:pt>
    <dgm:pt modelId="{65301FAE-1020-4F1E-8DCC-71E5DCC822BD}" type="pres">
      <dgm:prSet presAssocID="{3FA63F01-4C8D-4973-9F44-FFA53BA7BE3E}" presName="childText" presStyleLbl="conFgAcc1" presStyleIdx="3" presStyleCnt="5">
        <dgm:presLayoutVars>
          <dgm:bulletEnabled val="1"/>
        </dgm:presLayoutVars>
      </dgm:prSet>
      <dgm:spPr/>
    </dgm:pt>
    <dgm:pt modelId="{23576400-09BC-4BB0-906B-A3E03C44576F}" type="pres">
      <dgm:prSet presAssocID="{6EE263B5-9257-4501-9A58-C573B37B5960}" presName="spaceBetweenRectangles" presStyleCnt="0"/>
      <dgm:spPr/>
    </dgm:pt>
    <dgm:pt modelId="{3FEC6B40-7B80-4AAD-9E2C-AEBBA3638773}" type="pres">
      <dgm:prSet presAssocID="{CF4B49D8-A582-4AE1-A595-CFBE84CB1528}" presName="parentLin" presStyleCnt="0"/>
      <dgm:spPr/>
    </dgm:pt>
    <dgm:pt modelId="{6CAD73B9-B5D0-4212-95FE-5E78A52A9D8D}" type="pres">
      <dgm:prSet presAssocID="{CF4B49D8-A582-4AE1-A595-CFBE84CB1528}" presName="parentLeftMargin" presStyleLbl="node1" presStyleIdx="3" presStyleCnt="5"/>
      <dgm:spPr/>
    </dgm:pt>
    <dgm:pt modelId="{416BABE3-7781-4D56-A016-3E444D75E992}" type="pres">
      <dgm:prSet presAssocID="{CF4B49D8-A582-4AE1-A595-CFBE84CB152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54C3626-5827-423C-A3BA-BC3775D86879}" type="pres">
      <dgm:prSet presAssocID="{CF4B49D8-A582-4AE1-A595-CFBE84CB1528}" presName="negativeSpace" presStyleCnt="0"/>
      <dgm:spPr/>
    </dgm:pt>
    <dgm:pt modelId="{95097014-5C6E-49BE-8189-EC83BDFFE795}" type="pres">
      <dgm:prSet presAssocID="{CF4B49D8-A582-4AE1-A595-CFBE84CB152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2781603-9174-4F01-B14E-E64392FC9B86}" srcId="{E80B3C08-CC07-4439-9515-D06E9D716656}" destId="{10E6A623-B5E1-4C51-9C72-DA5F784EA918}" srcOrd="2" destOrd="0" parTransId="{387C53D5-FCC1-4303-B972-DD8E07A61B25}" sibTransId="{D8B4A16D-B90F-4E50-BF87-E82BF454C301}"/>
    <dgm:cxn modelId="{315FCA07-FE68-4643-9DA0-D8218393D2F8}" type="presOf" srcId="{3585EF92-B749-464E-BCE4-52B627282B55}" destId="{C0C23491-3609-443F-BCE8-CDA30E8CBBD8}" srcOrd="0" destOrd="0" presId="urn:microsoft.com/office/officeart/2005/8/layout/list1"/>
    <dgm:cxn modelId="{2784D609-32E4-457E-A73D-3F0443642D0B}" type="presOf" srcId="{E80B3C08-CC07-4439-9515-D06E9D716656}" destId="{BF875208-F7A6-40FA-8F2A-67FBE04A399A}" srcOrd="0" destOrd="0" presId="urn:microsoft.com/office/officeart/2005/8/layout/list1"/>
    <dgm:cxn modelId="{85F58712-90AD-46DA-9D83-2D0858909801}" type="presOf" srcId="{69E67DFA-B423-4F3D-AFF8-794D4C642A94}" destId="{C528AB82-3644-48FC-86C6-2D1AD5C932F0}" srcOrd="0" destOrd="0" presId="urn:microsoft.com/office/officeart/2005/8/layout/list1"/>
    <dgm:cxn modelId="{736A0525-3BCC-4984-8687-4CFCB9FFA218}" srcId="{3FA63F01-4C8D-4973-9F44-FFA53BA7BE3E}" destId="{6CB4BBE7-8D02-489D-800E-908E2F18510A}" srcOrd="0" destOrd="0" parTransId="{3E7678FE-79CB-4359-B698-142953C045F6}" sibTransId="{51CD3E5F-EC92-4C74-A8F0-40FA1ADF701F}"/>
    <dgm:cxn modelId="{E4023327-945F-40BE-BFCC-BF1927E4712F}" srcId="{7DA6E434-0C1A-46BB-915F-993181E68A35}" destId="{E80B3C08-CC07-4439-9515-D06E9D716656}" srcOrd="0" destOrd="0" parTransId="{3A5D06CD-28D2-4E68-94B7-9F9A57955142}" sibTransId="{C64B96D6-982D-4B32-A5FF-F6365D5EE493}"/>
    <dgm:cxn modelId="{D5B9562A-6D1D-47A3-AD5B-28C165C4415B}" type="presOf" srcId="{37686703-670E-4EB9-9343-B75B7F2BEF96}" destId="{1A446D62-EE00-471F-86B1-6AB4BF80A74E}" srcOrd="1" destOrd="0" presId="urn:microsoft.com/office/officeart/2005/8/layout/list1"/>
    <dgm:cxn modelId="{7594862B-C1EE-444E-AD6D-6098087C7333}" type="presOf" srcId="{E80B3C08-CC07-4439-9515-D06E9D716656}" destId="{ECE5CAB7-6BF4-4FDE-9E17-DD1BB6270AE1}" srcOrd="1" destOrd="0" presId="urn:microsoft.com/office/officeart/2005/8/layout/list1"/>
    <dgm:cxn modelId="{89021E36-A54A-4D84-A944-C68B3F9FCCB8}" srcId="{E80B3C08-CC07-4439-9515-D06E9D716656}" destId="{E3C80955-3EBA-44F5-B24C-E6646BBADC3A}" srcOrd="1" destOrd="0" parTransId="{3456D486-1DC1-4F77-8FB9-95F1C53DAF33}" sibTransId="{A71A2889-F996-4054-9BD1-56E2F6DED93F}"/>
    <dgm:cxn modelId="{39D4C13E-927B-42DD-993B-9D06FE1E163D}" srcId="{69E67DFA-B423-4F3D-AFF8-794D4C642A94}" destId="{25F44DBD-7D0A-4306-BC8C-20133CBEBD28}" srcOrd="0" destOrd="0" parTransId="{B76E29A6-4A83-4558-A7FB-37F01B3F0D83}" sibTransId="{941E80A7-B12D-4A57-82F2-D22868955B08}"/>
    <dgm:cxn modelId="{A226B060-210A-46C4-951E-D309BAB61633}" type="presOf" srcId="{A5198673-22E2-4E8F-BAD6-56F7D65D7505}" destId="{87A93189-31E9-4D76-8B1E-587906ACC6FC}" srcOrd="0" destOrd="0" presId="urn:microsoft.com/office/officeart/2005/8/layout/list1"/>
    <dgm:cxn modelId="{CC69B365-B406-4DD8-AF03-3352D5992919}" type="presOf" srcId="{CF4B49D8-A582-4AE1-A595-CFBE84CB1528}" destId="{6CAD73B9-B5D0-4212-95FE-5E78A52A9D8D}" srcOrd="0" destOrd="0" presId="urn:microsoft.com/office/officeart/2005/8/layout/list1"/>
    <dgm:cxn modelId="{E4B0FA46-D043-40BF-94FA-7A5CA4A70816}" srcId="{7DA6E434-0C1A-46BB-915F-993181E68A35}" destId="{37686703-670E-4EB9-9343-B75B7F2BEF96}" srcOrd="2" destOrd="0" parTransId="{878203DC-BB2A-422F-AB74-824AD0140689}" sibTransId="{7BF2E35F-D4AD-4A1E-A052-1B55930B8812}"/>
    <dgm:cxn modelId="{C8352E69-E384-4309-8FC1-5FF435B125F7}" type="presOf" srcId="{E3C80955-3EBA-44F5-B24C-E6646BBADC3A}" destId="{87A93189-31E9-4D76-8B1E-587906ACC6FC}" srcOrd="0" destOrd="1" presId="urn:microsoft.com/office/officeart/2005/8/layout/list1"/>
    <dgm:cxn modelId="{CD95D069-8462-44BF-B67F-96D3A72A9F50}" type="presOf" srcId="{3FA63F01-4C8D-4973-9F44-FFA53BA7BE3E}" destId="{8DE6D89E-4C0D-40BD-9641-276ECFC79CA0}" srcOrd="1" destOrd="0" presId="urn:microsoft.com/office/officeart/2005/8/layout/list1"/>
    <dgm:cxn modelId="{9EAC674E-691A-49EA-828A-7F3BBDFFCBE9}" srcId="{7DA6E434-0C1A-46BB-915F-993181E68A35}" destId="{69E67DFA-B423-4F3D-AFF8-794D4C642A94}" srcOrd="1" destOrd="0" parTransId="{A2E38C2D-3616-434F-8C8F-B946BC76BF78}" sibTransId="{40D5CFA8-3183-4372-9E76-D05893F008C7}"/>
    <dgm:cxn modelId="{5F716F52-D4D0-4279-B8A1-65F02B21DFDD}" type="presOf" srcId="{65A111E5-5D03-4AC9-A986-74036AA93106}" destId="{95097014-5C6E-49BE-8189-EC83BDFFE795}" srcOrd="0" destOrd="0" presId="urn:microsoft.com/office/officeart/2005/8/layout/list1"/>
    <dgm:cxn modelId="{04C41273-8C38-4EC8-9D21-C1AAACFE0D6D}" type="presOf" srcId="{7DA6E434-0C1A-46BB-915F-993181E68A35}" destId="{20FFCB2B-3298-4608-8A9F-4AA2C7CDB38D}" srcOrd="0" destOrd="0" presId="urn:microsoft.com/office/officeart/2005/8/layout/list1"/>
    <dgm:cxn modelId="{F3537873-D986-4ADD-9647-5CCC6B4A06C9}" type="presOf" srcId="{37686703-670E-4EB9-9343-B75B7F2BEF96}" destId="{DA30A7D4-F609-411E-B40E-6FDE7A14FB8E}" srcOrd="0" destOrd="0" presId="urn:microsoft.com/office/officeart/2005/8/layout/list1"/>
    <dgm:cxn modelId="{EDEEFE7D-512B-48A6-BA49-1BE11C451CC6}" type="presOf" srcId="{69E67DFA-B423-4F3D-AFF8-794D4C642A94}" destId="{E7BB7BC2-6008-4D77-B5A0-46DCACDCB229}" srcOrd="1" destOrd="0" presId="urn:microsoft.com/office/officeart/2005/8/layout/list1"/>
    <dgm:cxn modelId="{2951578F-7589-448E-9C7D-416EA04D214E}" type="presOf" srcId="{10E6A623-B5E1-4C51-9C72-DA5F784EA918}" destId="{87A93189-31E9-4D76-8B1E-587906ACC6FC}" srcOrd="0" destOrd="2" presId="urn:microsoft.com/office/officeart/2005/8/layout/list1"/>
    <dgm:cxn modelId="{DF0670A2-25FC-4D44-92E3-99F9E392B4FE}" srcId="{7DA6E434-0C1A-46BB-915F-993181E68A35}" destId="{3FA63F01-4C8D-4973-9F44-FFA53BA7BE3E}" srcOrd="3" destOrd="0" parTransId="{C390777A-4F93-4EA0-B579-1E883C0AC6A7}" sibTransId="{6EE263B5-9257-4501-9A58-C573B37B5960}"/>
    <dgm:cxn modelId="{F54BE7A3-01CD-4358-85F7-8E388D5C377A}" type="presOf" srcId="{6CB4BBE7-8D02-489D-800E-908E2F18510A}" destId="{65301FAE-1020-4F1E-8DCC-71E5DCC822BD}" srcOrd="0" destOrd="0" presId="urn:microsoft.com/office/officeart/2005/8/layout/list1"/>
    <dgm:cxn modelId="{DD5E97A6-F9C4-4DA4-9B23-8B37C9126373}" srcId="{37686703-670E-4EB9-9343-B75B7F2BEF96}" destId="{3585EF92-B749-464E-BCE4-52B627282B55}" srcOrd="0" destOrd="0" parTransId="{D2052280-4B9C-4116-B73B-844CB9412414}" sibTransId="{A0DD264C-2FEC-4C83-94B3-3767DD3B8E51}"/>
    <dgm:cxn modelId="{E89E06B6-202D-49D4-8D6C-8FEA4489D556}" srcId="{CF4B49D8-A582-4AE1-A595-CFBE84CB1528}" destId="{65A111E5-5D03-4AC9-A986-74036AA93106}" srcOrd="0" destOrd="0" parTransId="{C9F52BA2-A6D7-4B7A-A2A2-98628C23E0B4}" sibTransId="{52337F1B-B3B1-4F20-8ACA-132EDA457D37}"/>
    <dgm:cxn modelId="{3EEE6BC2-54F4-4837-AB21-7435D8E2759B}" type="presOf" srcId="{3FA63F01-4C8D-4973-9F44-FFA53BA7BE3E}" destId="{AC09B012-45E5-4B20-BE54-3A0B65978E86}" srcOrd="0" destOrd="0" presId="urn:microsoft.com/office/officeart/2005/8/layout/list1"/>
    <dgm:cxn modelId="{D41B5FC3-FC7E-46B9-B952-2899C8733F6C}" type="presOf" srcId="{CF4B49D8-A582-4AE1-A595-CFBE84CB1528}" destId="{416BABE3-7781-4D56-A016-3E444D75E992}" srcOrd="1" destOrd="0" presId="urn:microsoft.com/office/officeart/2005/8/layout/list1"/>
    <dgm:cxn modelId="{D94535C9-B9EE-48B3-90FE-C40784421980}" srcId="{E80B3C08-CC07-4439-9515-D06E9D716656}" destId="{A5198673-22E2-4E8F-BAD6-56F7D65D7505}" srcOrd="0" destOrd="0" parTransId="{450CAA53-AFB6-41CB-BC8F-B403A95F9C79}" sibTransId="{8D10240D-6143-4D96-8FA8-E55B3706F627}"/>
    <dgm:cxn modelId="{1D1FC2FB-AD57-4976-95D3-33B5BDAC1A4C}" type="presOf" srcId="{25F44DBD-7D0A-4306-BC8C-20133CBEBD28}" destId="{95BDBF78-CF6A-4037-B85A-50848CEBC547}" srcOrd="0" destOrd="0" presId="urn:microsoft.com/office/officeart/2005/8/layout/list1"/>
    <dgm:cxn modelId="{64D261FD-9C90-4045-9385-449D12116C00}" srcId="{7DA6E434-0C1A-46BB-915F-993181E68A35}" destId="{CF4B49D8-A582-4AE1-A595-CFBE84CB1528}" srcOrd="4" destOrd="0" parTransId="{7DCF94D2-8584-459D-BF84-05FC5FBFF1D4}" sibTransId="{A2EAE2B9-054D-447D-AE62-3B56706774D0}"/>
    <dgm:cxn modelId="{513A232A-4D1F-4B1F-A129-C99D60FCB1A4}" type="presParOf" srcId="{20FFCB2B-3298-4608-8A9F-4AA2C7CDB38D}" destId="{E42F16B4-A959-4462-B7A0-283A2EDF570B}" srcOrd="0" destOrd="0" presId="urn:microsoft.com/office/officeart/2005/8/layout/list1"/>
    <dgm:cxn modelId="{36E1799C-8675-49A3-B1B1-3B34E770B89C}" type="presParOf" srcId="{E42F16B4-A959-4462-B7A0-283A2EDF570B}" destId="{BF875208-F7A6-40FA-8F2A-67FBE04A399A}" srcOrd="0" destOrd="0" presId="urn:microsoft.com/office/officeart/2005/8/layout/list1"/>
    <dgm:cxn modelId="{604B27B7-B0BC-4083-A4CB-4085C0F70467}" type="presParOf" srcId="{E42F16B4-A959-4462-B7A0-283A2EDF570B}" destId="{ECE5CAB7-6BF4-4FDE-9E17-DD1BB6270AE1}" srcOrd="1" destOrd="0" presId="urn:microsoft.com/office/officeart/2005/8/layout/list1"/>
    <dgm:cxn modelId="{5B1F1932-3F93-4A82-93E3-8E43AB8F0FC5}" type="presParOf" srcId="{20FFCB2B-3298-4608-8A9F-4AA2C7CDB38D}" destId="{20F1FE36-3FB9-4058-A804-01F4DDD5AC18}" srcOrd="1" destOrd="0" presId="urn:microsoft.com/office/officeart/2005/8/layout/list1"/>
    <dgm:cxn modelId="{B8934C70-A8D2-479F-849F-48C837BA8D6E}" type="presParOf" srcId="{20FFCB2B-3298-4608-8A9F-4AA2C7CDB38D}" destId="{87A93189-31E9-4D76-8B1E-587906ACC6FC}" srcOrd="2" destOrd="0" presId="urn:microsoft.com/office/officeart/2005/8/layout/list1"/>
    <dgm:cxn modelId="{3357F460-F96F-40AA-B5FF-63762C10440A}" type="presParOf" srcId="{20FFCB2B-3298-4608-8A9F-4AA2C7CDB38D}" destId="{261D9CF5-DC5F-47DD-BA43-0500D8C1AA13}" srcOrd="3" destOrd="0" presId="urn:microsoft.com/office/officeart/2005/8/layout/list1"/>
    <dgm:cxn modelId="{50F5ECFD-B63C-4595-9BBF-380C0D814B60}" type="presParOf" srcId="{20FFCB2B-3298-4608-8A9F-4AA2C7CDB38D}" destId="{66532D8C-023D-4C38-82A4-6633FEDF6B60}" srcOrd="4" destOrd="0" presId="urn:microsoft.com/office/officeart/2005/8/layout/list1"/>
    <dgm:cxn modelId="{7B63D8CD-96E4-4D88-B7EB-246BF3554B73}" type="presParOf" srcId="{66532D8C-023D-4C38-82A4-6633FEDF6B60}" destId="{C528AB82-3644-48FC-86C6-2D1AD5C932F0}" srcOrd="0" destOrd="0" presId="urn:microsoft.com/office/officeart/2005/8/layout/list1"/>
    <dgm:cxn modelId="{A1226065-5E96-4C67-AE35-AC4DC254BC00}" type="presParOf" srcId="{66532D8C-023D-4C38-82A4-6633FEDF6B60}" destId="{E7BB7BC2-6008-4D77-B5A0-46DCACDCB229}" srcOrd="1" destOrd="0" presId="urn:microsoft.com/office/officeart/2005/8/layout/list1"/>
    <dgm:cxn modelId="{BC0615A6-E8B9-4310-8150-7CDDB678A50A}" type="presParOf" srcId="{20FFCB2B-3298-4608-8A9F-4AA2C7CDB38D}" destId="{A4CC7425-27BB-44DC-9734-4AAC763D5E4D}" srcOrd="5" destOrd="0" presId="urn:microsoft.com/office/officeart/2005/8/layout/list1"/>
    <dgm:cxn modelId="{A09533CE-3A3B-40C1-B7BB-77474B4F2547}" type="presParOf" srcId="{20FFCB2B-3298-4608-8A9F-4AA2C7CDB38D}" destId="{95BDBF78-CF6A-4037-B85A-50848CEBC547}" srcOrd="6" destOrd="0" presId="urn:microsoft.com/office/officeart/2005/8/layout/list1"/>
    <dgm:cxn modelId="{4A4AB698-F74B-4CC2-987D-64153097F54B}" type="presParOf" srcId="{20FFCB2B-3298-4608-8A9F-4AA2C7CDB38D}" destId="{BD77C127-102B-4A76-B389-39714AA7442C}" srcOrd="7" destOrd="0" presId="urn:microsoft.com/office/officeart/2005/8/layout/list1"/>
    <dgm:cxn modelId="{20070CFD-540B-4C12-A421-AED49194ADBA}" type="presParOf" srcId="{20FFCB2B-3298-4608-8A9F-4AA2C7CDB38D}" destId="{830CE01A-FA07-49CD-BA56-9CBE90CCFB8C}" srcOrd="8" destOrd="0" presId="urn:microsoft.com/office/officeart/2005/8/layout/list1"/>
    <dgm:cxn modelId="{440353DC-9F86-4176-9DCC-7425D1DF84EC}" type="presParOf" srcId="{830CE01A-FA07-49CD-BA56-9CBE90CCFB8C}" destId="{DA30A7D4-F609-411E-B40E-6FDE7A14FB8E}" srcOrd="0" destOrd="0" presId="urn:microsoft.com/office/officeart/2005/8/layout/list1"/>
    <dgm:cxn modelId="{F30658FE-17C4-4540-9023-74E778A0B7A4}" type="presParOf" srcId="{830CE01A-FA07-49CD-BA56-9CBE90CCFB8C}" destId="{1A446D62-EE00-471F-86B1-6AB4BF80A74E}" srcOrd="1" destOrd="0" presId="urn:microsoft.com/office/officeart/2005/8/layout/list1"/>
    <dgm:cxn modelId="{32156756-7FF8-4E3A-9764-33B79C99ACA1}" type="presParOf" srcId="{20FFCB2B-3298-4608-8A9F-4AA2C7CDB38D}" destId="{832231B0-356E-47E1-98D6-D02143D7D7B2}" srcOrd="9" destOrd="0" presId="urn:microsoft.com/office/officeart/2005/8/layout/list1"/>
    <dgm:cxn modelId="{5AD1E35A-DC2D-4B9D-8FEC-D29458355E47}" type="presParOf" srcId="{20FFCB2B-3298-4608-8A9F-4AA2C7CDB38D}" destId="{C0C23491-3609-443F-BCE8-CDA30E8CBBD8}" srcOrd="10" destOrd="0" presId="urn:microsoft.com/office/officeart/2005/8/layout/list1"/>
    <dgm:cxn modelId="{413BA70C-2D53-468C-820B-9BB1F33D007D}" type="presParOf" srcId="{20FFCB2B-3298-4608-8A9F-4AA2C7CDB38D}" destId="{1B738156-6DDF-402A-9393-70C2953996A0}" srcOrd="11" destOrd="0" presId="urn:microsoft.com/office/officeart/2005/8/layout/list1"/>
    <dgm:cxn modelId="{4D7BBE54-1FB7-4C19-9A2B-E5D3FF4F9087}" type="presParOf" srcId="{20FFCB2B-3298-4608-8A9F-4AA2C7CDB38D}" destId="{62FBF06C-E97A-4E86-896E-97C8C3B9F371}" srcOrd="12" destOrd="0" presId="urn:microsoft.com/office/officeart/2005/8/layout/list1"/>
    <dgm:cxn modelId="{55DF08DB-AF5E-4E5C-AB33-FB939237C4C1}" type="presParOf" srcId="{62FBF06C-E97A-4E86-896E-97C8C3B9F371}" destId="{AC09B012-45E5-4B20-BE54-3A0B65978E86}" srcOrd="0" destOrd="0" presId="urn:microsoft.com/office/officeart/2005/8/layout/list1"/>
    <dgm:cxn modelId="{D2DCA7E8-8793-4B5C-B352-2E5573DB8247}" type="presParOf" srcId="{62FBF06C-E97A-4E86-896E-97C8C3B9F371}" destId="{8DE6D89E-4C0D-40BD-9641-276ECFC79CA0}" srcOrd="1" destOrd="0" presId="urn:microsoft.com/office/officeart/2005/8/layout/list1"/>
    <dgm:cxn modelId="{C0A5B404-27AD-4878-95AF-87CB8C1E66CC}" type="presParOf" srcId="{20FFCB2B-3298-4608-8A9F-4AA2C7CDB38D}" destId="{DBF4879E-2793-4D97-900D-AA712C3A515A}" srcOrd="13" destOrd="0" presId="urn:microsoft.com/office/officeart/2005/8/layout/list1"/>
    <dgm:cxn modelId="{91F3660F-FA46-4470-956D-F6095532656F}" type="presParOf" srcId="{20FFCB2B-3298-4608-8A9F-4AA2C7CDB38D}" destId="{65301FAE-1020-4F1E-8DCC-71E5DCC822BD}" srcOrd="14" destOrd="0" presId="urn:microsoft.com/office/officeart/2005/8/layout/list1"/>
    <dgm:cxn modelId="{5644E168-0E7F-475B-B826-019B64D96AD5}" type="presParOf" srcId="{20FFCB2B-3298-4608-8A9F-4AA2C7CDB38D}" destId="{23576400-09BC-4BB0-906B-A3E03C44576F}" srcOrd="15" destOrd="0" presId="urn:microsoft.com/office/officeart/2005/8/layout/list1"/>
    <dgm:cxn modelId="{5CC5993A-AEB8-44BC-97AB-9797F9DA8CB3}" type="presParOf" srcId="{20FFCB2B-3298-4608-8A9F-4AA2C7CDB38D}" destId="{3FEC6B40-7B80-4AAD-9E2C-AEBBA3638773}" srcOrd="16" destOrd="0" presId="urn:microsoft.com/office/officeart/2005/8/layout/list1"/>
    <dgm:cxn modelId="{1821CE70-F266-471B-829B-E0C8A90DA7E0}" type="presParOf" srcId="{3FEC6B40-7B80-4AAD-9E2C-AEBBA3638773}" destId="{6CAD73B9-B5D0-4212-95FE-5E78A52A9D8D}" srcOrd="0" destOrd="0" presId="urn:microsoft.com/office/officeart/2005/8/layout/list1"/>
    <dgm:cxn modelId="{217EDC18-7B9B-4AE0-983F-C5E0CA04AE91}" type="presParOf" srcId="{3FEC6B40-7B80-4AAD-9E2C-AEBBA3638773}" destId="{416BABE3-7781-4D56-A016-3E444D75E992}" srcOrd="1" destOrd="0" presId="urn:microsoft.com/office/officeart/2005/8/layout/list1"/>
    <dgm:cxn modelId="{2F67981E-D4BC-4F58-A18D-8FD2C51DCC9F}" type="presParOf" srcId="{20FFCB2B-3298-4608-8A9F-4AA2C7CDB38D}" destId="{E54C3626-5827-423C-A3BA-BC3775D86879}" srcOrd="17" destOrd="0" presId="urn:microsoft.com/office/officeart/2005/8/layout/list1"/>
    <dgm:cxn modelId="{828FC468-51FE-4142-80E9-6958EE5D0AC9}" type="presParOf" srcId="{20FFCB2B-3298-4608-8A9F-4AA2C7CDB38D}" destId="{95097014-5C6E-49BE-8189-EC83BDFFE795}" srcOrd="18" destOrd="0" presId="urn:microsoft.com/office/officeart/2005/8/layout/list1"/>
  </dgm:cxnLst>
  <dgm:bg/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6E434-0C1A-46BB-915F-993181E68A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80B3C08-CC07-4439-9515-D06E9D716656}">
      <dgm:prSet phldrT="[Texto]" phldr="0"/>
      <dgm:spPr>
        <a:solidFill>
          <a:srgbClr val="FEAA02"/>
        </a:solidFill>
      </dgm:spPr>
      <dgm:t>
        <a:bodyPr/>
        <a:lstStyle/>
        <a:p>
          <a:pPr rtl="0"/>
          <a:r>
            <a:rPr lang="pt-BR" b="1">
              <a:solidFill>
                <a:schemeClr val="tx1"/>
              </a:solidFill>
              <a:latin typeface="Calibri"/>
              <a:cs typeface="Calibri"/>
            </a:rPr>
            <a:t>Até 08/07/2022</a:t>
          </a:r>
        </a:p>
      </dgm:t>
    </dgm:pt>
    <dgm:pt modelId="{3A5D06CD-28D2-4E68-94B7-9F9A57955142}" type="parTrans" cxnId="{E4023327-945F-40BE-BFCC-BF1927E4712F}">
      <dgm:prSet/>
      <dgm:spPr/>
      <dgm:t>
        <a:bodyPr/>
        <a:lstStyle/>
        <a:p>
          <a:endParaRPr lang="pt-BR"/>
        </a:p>
      </dgm:t>
    </dgm:pt>
    <dgm:pt modelId="{C64B96D6-982D-4B32-A5FF-F6365D5EE493}" type="sibTrans" cxnId="{E4023327-945F-40BE-BFCC-BF1927E4712F}">
      <dgm:prSet/>
      <dgm:spPr/>
      <dgm:t>
        <a:bodyPr/>
        <a:lstStyle/>
        <a:p>
          <a:endParaRPr lang="pt-BR"/>
        </a:p>
      </dgm:t>
    </dgm:pt>
    <dgm:pt modelId="{6CB4BBE7-8D02-489D-800E-908E2F18510A}">
      <dgm:prSet phldrT="[Texto]" phldr="0"/>
      <dgm:spPr>
        <a:ln>
          <a:solidFill>
            <a:srgbClr val="993366"/>
          </a:solidFill>
        </a:ln>
      </dgm:spPr>
      <dgm:t>
        <a:bodyPr/>
        <a:lstStyle/>
        <a:p>
          <a:pPr rtl="0"/>
          <a:r>
            <a:rPr lang="pt-BR" b="0" u="none">
              <a:latin typeface="Calibri"/>
              <a:cs typeface="Calibri"/>
            </a:rPr>
            <a:t>Início do 2° semestre letivo.</a:t>
          </a:r>
        </a:p>
      </dgm:t>
    </dgm:pt>
    <dgm:pt modelId="{3E7678FE-79CB-4359-B698-142953C045F6}" type="parTrans" cxnId="{736A0525-3BCC-4984-8687-4CFCB9FFA218}">
      <dgm:prSet/>
      <dgm:spPr/>
      <dgm:t>
        <a:bodyPr/>
        <a:lstStyle/>
        <a:p>
          <a:endParaRPr lang="pt-BR"/>
        </a:p>
      </dgm:t>
    </dgm:pt>
    <dgm:pt modelId="{51CD3E5F-EC92-4C74-A8F0-40FA1ADF701F}" type="sibTrans" cxnId="{736A0525-3BCC-4984-8687-4CFCB9FFA218}">
      <dgm:prSet/>
      <dgm:spPr/>
      <dgm:t>
        <a:bodyPr/>
        <a:lstStyle/>
        <a:p>
          <a:endParaRPr lang="pt-BR"/>
        </a:p>
      </dgm:t>
    </dgm:pt>
    <dgm:pt modelId="{25F44DBD-7D0A-4306-BC8C-20133CBEBD28}">
      <dgm:prSet phldr="0"/>
      <dgm:spPr>
        <a:solidFill>
          <a:srgbClr val="FEAA02"/>
        </a:solidFill>
      </dgm:spPr>
      <dgm:t>
        <a:bodyPr/>
        <a:lstStyle/>
        <a:p>
          <a:pPr rtl="0"/>
          <a:r>
            <a:rPr lang="pt-BR" b="1">
              <a:solidFill>
                <a:schemeClr val="tx1"/>
              </a:solidFill>
              <a:latin typeface="Calibri"/>
              <a:cs typeface="Calibri"/>
            </a:rPr>
            <a:t>11 a 25/07/2022</a:t>
          </a:r>
        </a:p>
      </dgm:t>
    </dgm:pt>
    <dgm:pt modelId="{B76E29A6-4A83-4558-A7FB-37F01B3F0D83}" type="parTrans" cxnId="{39D4C13E-927B-42DD-993B-9D06FE1E163D}">
      <dgm:prSet/>
      <dgm:spPr/>
      <dgm:t>
        <a:bodyPr/>
        <a:lstStyle/>
        <a:p>
          <a:endParaRPr lang="pt-BR"/>
        </a:p>
      </dgm:t>
    </dgm:pt>
    <dgm:pt modelId="{941E80A7-B12D-4A57-82F2-D22868955B08}" type="sibTrans" cxnId="{39D4C13E-927B-42DD-993B-9D06FE1E163D}">
      <dgm:prSet/>
      <dgm:spPr/>
      <dgm:t>
        <a:bodyPr/>
        <a:lstStyle/>
        <a:p>
          <a:endParaRPr lang="pt-BR"/>
        </a:p>
      </dgm:t>
    </dgm:pt>
    <dgm:pt modelId="{37686703-670E-4EB9-9343-B75B7F2BEF96}">
      <dgm:prSet phldr="0"/>
      <dgm:spPr>
        <a:solidFill>
          <a:srgbClr val="FEAA02"/>
        </a:solidFill>
      </dgm:spPr>
      <dgm:t>
        <a:bodyPr/>
        <a:lstStyle/>
        <a:p>
          <a:pPr rtl="0"/>
          <a:r>
            <a:rPr lang="pt-BR" b="1">
              <a:solidFill>
                <a:schemeClr val="tx1"/>
              </a:solidFill>
              <a:latin typeface="Calibri"/>
              <a:cs typeface="Calibri"/>
            </a:rPr>
            <a:t> 26/07/2022</a:t>
          </a:r>
        </a:p>
      </dgm:t>
    </dgm:pt>
    <dgm:pt modelId="{878203DC-BB2A-422F-AB74-824AD0140689}" type="parTrans" cxnId="{E4B0FA46-D043-40BF-94FA-7A5CA4A70816}">
      <dgm:prSet/>
      <dgm:spPr/>
      <dgm:t>
        <a:bodyPr/>
        <a:lstStyle/>
        <a:p>
          <a:endParaRPr lang="pt-BR"/>
        </a:p>
      </dgm:t>
    </dgm:pt>
    <dgm:pt modelId="{7BF2E35F-D4AD-4A1E-A052-1B55930B8812}" type="sibTrans" cxnId="{E4B0FA46-D043-40BF-94FA-7A5CA4A70816}">
      <dgm:prSet/>
      <dgm:spPr/>
      <dgm:t>
        <a:bodyPr/>
        <a:lstStyle/>
        <a:p>
          <a:endParaRPr lang="pt-BR"/>
        </a:p>
      </dgm:t>
    </dgm:pt>
    <dgm:pt modelId="{3209C379-3C93-459C-B344-45421301A6DE}">
      <dgm:prSet phldr="0"/>
      <dgm:spPr>
        <a:ln>
          <a:solidFill>
            <a:srgbClr val="993366"/>
          </a:solidFill>
        </a:ln>
      </dgm:spPr>
      <dgm:t>
        <a:bodyPr/>
        <a:lstStyle/>
        <a:p>
          <a:pPr rtl="0"/>
          <a:r>
            <a:rPr lang="pt-BR" b="0">
              <a:latin typeface="Calibri"/>
              <a:cs typeface="Calibri"/>
            </a:rPr>
            <a:t> Verificação</a:t>
          </a:r>
          <a:r>
            <a:rPr lang="pt-BR">
              <a:latin typeface="Calibri"/>
              <a:cs typeface="Calibri"/>
            </a:rPr>
            <a:t> das classes pelo Órgão Central;</a:t>
          </a:r>
          <a:endParaRPr lang="pt-BR"/>
        </a:p>
      </dgm:t>
    </dgm:pt>
    <dgm:pt modelId="{BC826F35-2214-4521-B24D-EBD4338D7D2D}" type="parTrans" cxnId="{62506713-0641-40E4-BE68-B19F35632AC7}">
      <dgm:prSet/>
      <dgm:spPr/>
      <dgm:t>
        <a:bodyPr/>
        <a:lstStyle/>
        <a:p>
          <a:endParaRPr lang="pt-BR"/>
        </a:p>
      </dgm:t>
    </dgm:pt>
    <dgm:pt modelId="{6D8FE04D-39DA-4C91-B6A1-B205BBFFFECF}" type="sibTrans" cxnId="{62506713-0641-40E4-BE68-B19F35632AC7}">
      <dgm:prSet/>
      <dgm:spPr/>
      <dgm:t>
        <a:bodyPr/>
        <a:lstStyle/>
        <a:p>
          <a:endParaRPr lang="pt-BR"/>
        </a:p>
      </dgm:t>
    </dgm:pt>
    <dgm:pt modelId="{4C22BE71-40F2-4815-9B56-D3FC990F22D4}">
      <dgm:prSet phldr="0"/>
      <dgm:spPr>
        <a:ln>
          <a:solidFill>
            <a:srgbClr val="993366"/>
          </a:solidFill>
        </a:ln>
      </dgm:spPr>
      <dgm:t>
        <a:bodyPr/>
        <a:lstStyle/>
        <a:p>
          <a:pPr rtl="0"/>
          <a:endParaRPr lang="pt-BR" u="sng">
            <a:latin typeface="Calibri"/>
            <a:cs typeface="Calibri"/>
          </a:endParaRPr>
        </a:p>
      </dgm:t>
    </dgm:pt>
    <dgm:pt modelId="{D0427EA6-29FB-4DD6-9992-10803602F516}" type="parTrans" cxnId="{52560D5D-66D9-4F16-97E9-ECCF2C59ACF5}">
      <dgm:prSet/>
      <dgm:spPr/>
      <dgm:t>
        <a:bodyPr/>
        <a:lstStyle/>
        <a:p>
          <a:endParaRPr lang="pt-BR"/>
        </a:p>
      </dgm:t>
    </dgm:pt>
    <dgm:pt modelId="{D9DEB2BA-F387-4BA1-AE31-5CC67297D8C1}" type="sibTrans" cxnId="{52560D5D-66D9-4F16-97E9-ECCF2C59ACF5}">
      <dgm:prSet/>
      <dgm:spPr/>
      <dgm:t>
        <a:bodyPr/>
        <a:lstStyle/>
        <a:p>
          <a:endParaRPr lang="pt-BR"/>
        </a:p>
      </dgm:t>
    </dgm:pt>
    <dgm:pt modelId="{A5198673-22E2-4E8F-BAD6-56F7D65D7505}">
      <dgm:prSet phldrT="[Texto]" phldr="0"/>
      <dgm:spPr>
        <a:noFill/>
        <a:ln>
          <a:solidFill>
            <a:srgbClr val="993366"/>
          </a:solidFill>
        </a:ln>
      </dgm:spPr>
      <dgm:t>
        <a:bodyPr/>
        <a:lstStyle/>
        <a:p>
          <a:pPr rtl="0"/>
          <a:r>
            <a:rPr lang="pt-BR" b="0">
              <a:latin typeface="Calibri"/>
              <a:cs typeface="Calibri"/>
            </a:rPr>
            <a:t>Matrícula dos estudantes na  Unidade Curricular 2 (UC2), pelas unidades escolares;</a:t>
          </a:r>
          <a:endParaRPr lang="pt-BR" b="1">
            <a:latin typeface="Calibri"/>
            <a:cs typeface="Calibri"/>
          </a:endParaRPr>
        </a:p>
      </dgm:t>
    </dgm:pt>
    <dgm:pt modelId="{450CAA53-AFB6-41CB-BC8F-B403A95F9C79}" type="parTrans" cxnId="{ED00AED3-32A7-4E26-959A-FAB91C7CD4A1}">
      <dgm:prSet/>
      <dgm:spPr/>
      <dgm:t>
        <a:bodyPr/>
        <a:lstStyle/>
        <a:p>
          <a:endParaRPr lang="pt-BR"/>
        </a:p>
      </dgm:t>
    </dgm:pt>
    <dgm:pt modelId="{8D10240D-6143-4D96-8FA8-E55B3706F627}" type="sibTrans" cxnId="{ED00AED3-32A7-4E26-959A-FAB91C7CD4A1}">
      <dgm:prSet/>
      <dgm:spPr/>
      <dgm:t>
        <a:bodyPr/>
        <a:lstStyle/>
        <a:p>
          <a:endParaRPr lang="pt-BR"/>
        </a:p>
      </dgm:t>
    </dgm:pt>
    <dgm:pt modelId="{20FFCB2B-3298-4608-8A9F-4AA2C7CDB38D}" type="pres">
      <dgm:prSet presAssocID="{7DA6E434-0C1A-46BB-915F-993181E68A35}" presName="linear" presStyleCnt="0">
        <dgm:presLayoutVars>
          <dgm:dir/>
          <dgm:animLvl val="lvl"/>
          <dgm:resizeHandles val="exact"/>
        </dgm:presLayoutVars>
      </dgm:prSet>
      <dgm:spPr/>
    </dgm:pt>
    <dgm:pt modelId="{E42F16B4-A959-4462-B7A0-283A2EDF570B}" type="pres">
      <dgm:prSet presAssocID="{E80B3C08-CC07-4439-9515-D06E9D716656}" presName="parentLin" presStyleCnt="0"/>
      <dgm:spPr/>
    </dgm:pt>
    <dgm:pt modelId="{BF875208-F7A6-40FA-8F2A-67FBE04A399A}" type="pres">
      <dgm:prSet presAssocID="{E80B3C08-CC07-4439-9515-D06E9D716656}" presName="parentLeftMargin" presStyleLbl="node1" presStyleIdx="0" presStyleCnt="3"/>
      <dgm:spPr/>
    </dgm:pt>
    <dgm:pt modelId="{ECE5CAB7-6BF4-4FDE-9E17-DD1BB6270AE1}" type="pres">
      <dgm:prSet presAssocID="{E80B3C08-CC07-4439-9515-D06E9D7166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F1FE36-3FB9-4058-A804-01F4DDD5AC18}" type="pres">
      <dgm:prSet presAssocID="{E80B3C08-CC07-4439-9515-D06E9D716656}" presName="negativeSpace" presStyleCnt="0"/>
      <dgm:spPr/>
    </dgm:pt>
    <dgm:pt modelId="{87A93189-31E9-4D76-8B1E-587906ACC6FC}" type="pres">
      <dgm:prSet presAssocID="{E80B3C08-CC07-4439-9515-D06E9D716656}" presName="childText" presStyleLbl="conFgAcc1" presStyleIdx="0" presStyleCnt="3" custLinFactNeighborX="0" custLinFactNeighborY="-8399">
        <dgm:presLayoutVars>
          <dgm:bulletEnabled val="1"/>
        </dgm:presLayoutVars>
      </dgm:prSet>
      <dgm:spPr/>
    </dgm:pt>
    <dgm:pt modelId="{261D9CF5-DC5F-47DD-BA43-0500D8C1AA13}" type="pres">
      <dgm:prSet presAssocID="{C64B96D6-982D-4B32-A5FF-F6365D5EE493}" presName="spaceBetweenRectangles" presStyleCnt="0"/>
      <dgm:spPr/>
    </dgm:pt>
    <dgm:pt modelId="{BF68A491-6B8B-4D2B-813F-7385A3F27A32}" type="pres">
      <dgm:prSet presAssocID="{25F44DBD-7D0A-4306-BC8C-20133CBEBD28}" presName="parentLin" presStyleCnt="0"/>
      <dgm:spPr/>
    </dgm:pt>
    <dgm:pt modelId="{C23D2DE2-6E33-4B7C-A96F-14CECE8876D5}" type="pres">
      <dgm:prSet presAssocID="{25F44DBD-7D0A-4306-BC8C-20133CBEBD28}" presName="parentLeftMargin" presStyleLbl="node1" presStyleIdx="0" presStyleCnt="3"/>
      <dgm:spPr/>
    </dgm:pt>
    <dgm:pt modelId="{B1EA771E-77CF-4B30-BA1B-EFCA8B47C258}" type="pres">
      <dgm:prSet presAssocID="{25F44DBD-7D0A-4306-BC8C-20133CBEBD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61C0E9-BA8A-4C52-88EB-4085AA5A18EB}" type="pres">
      <dgm:prSet presAssocID="{25F44DBD-7D0A-4306-BC8C-20133CBEBD28}" presName="negativeSpace" presStyleCnt="0"/>
      <dgm:spPr/>
    </dgm:pt>
    <dgm:pt modelId="{6E167229-67BE-44A3-9B42-9327D22D1C09}" type="pres">
      <dgm:prSet presAssocID="{25F44DBD-7D0A-4306-BC8C-20133CBEBD28}" presName="childText" presStyleLbl="conFgAcc1" presStyleIdx="1" presStyleCnt="3">
        <dgm:presLayoutVars>
          <dgm:bulletEnabled val="1"/>
        </dgm:presLayoutVars>
      </dgm:prSet>
      <dgm:spPr/>
    </dgm:pt>
    <dgm:pt modelId="{F89D483F-9ADD-4E03-BE7C-005283A3430F}" type="pres">
      <dgm:prSet presAssocID="{941E80A7-B12D-4A57-82F2-D22868955B08}" presName="spaceBetweenRectangles" presStyleCnt="0"/>
      <dgm:spPr/>
    </dgm:pt>
    <dgm:pt modelId="{830CE01A-FA07-49CD-BA56-9CBE90CCFB8C}" type="pres">
      <dgm:prSet presAssocID="{37686703-670E-4EB9-9343-B75B7F2BEF96}" presName="parentLin" presStyleCnt="0"/>
      <dgm:spPr/>
    </dgm:pt>
    <dgm:pt modelId="{DA30A7D4-F609-411E-B40E-6FDE7A14FB8E}" type="pres">
      <dgm:prSet presAssocID="{37686703-670E-4EB9-9343-B75B7F2BEF96}" presName="parentLeftMargin" presStyleLbl="node1" presStyleIdx="1" presStyleCnt="3"/>
      <dgm:spPr/>
    </dgm:pt>
    <dgm:pt modelId="{1A446D62-EE00-471F-86B1-6AB4BF80A74E}" type="pres">
      <dgm:prSet presAssocID="{37686703-670E-4EB9-9343-B75B7F2BEF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32231B0-356E-47E1-98D6-D02143D7D7B2}" type="pres">
      <dgm:prSet presAssocID="{37686703-670E-4EB9-9343-B75B7F2BEF96}" presName="negativeSpace" presStyleCnt="0"/>
      <dgm:spPr/>
    </dgm:pt>
    <dgm:pt modelId="{C0C23491-3609-443F-BCE8-CDA30E8CBBD8}" type="pres">
      <dgm:prSet presAssocID="{37686703-670E-4EB9-9343-B75B7F2BEF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506713-0641-40E4-BE68-B19F35632AC7}" srcId="{25F44DBD-7D0A-4306-BC8C-20133CBEBD28}" destId="{3209C379-3C93-459C-B344-45421301A6DE}" srcOrd="0" destOrd="0" parTransId="{BC826F35-2214-4521-B24D-EBD4338D7D2D}" sibTransId="{6D8FE04D-39DA-4C91-B6A1-B205BBFFFECF}"/>
    <dgm:cxn modelId="{A1E35C14-FDFF-4218-B45E-6BC3D4F36FBD}" type="presOf" srcId="{25F44DBD-7D0A-4306-BC8C-20133CBEBD28}" destId="{C23D2DE2-6E33-4B7C-A96F-14CECE8876D5}" srcOrd="0" destOrd="0" presId="urn:microsoft.com/office/officeart/2005/8/layout/list1"/>
    <dgm:cxn modelId="{2CB31919-4833-47C1-A8E5-5068DF115D92}" type="presOf" srcId="{6CB4BBE7-8D02-489D-800E-908E2F18510A}" destId="{C0C23491-3609-443F-BCE8-CDA30E8CBBD8}" srcOrd="0" destOrd="0" presId="urn:microsoft.com/office/officeart/2005/8/layout/list1"/>
    <dgm:cxn modelId="{B8046924-653F-4295-9E22-22D27F58F53B}" type="presOf" srcId="{4C22BE71-40F2-4815-9B56-D3FC990F22D4}" destId="{C0C23491-3609-443F-BCE8-CDA30E8CBBD8}" srcOrd="0" destOrd="1" presId="urn:microsoft.com/office/officeart/2005/8/layout/list1"/>
    <dgm:cxn modelId="{736A0525-3BCC-4984-8687-4CFCB9FFA218}" srcId="{37686703-670E-4EB9-9343-B75B7F2BEF96}" destId="{6CB4BBE7-8D02-489D-800E-908E2F18510A}" srcOrd="0" destOrd="0" parTransId="{3E7678FE-79CB-4359-B698-142953C045F6}" sibTransId="{51CD3E5F-EC92-4C74-A8F0-40FA1ADF701F}"/>
    <dgm:cxn modelId="{BC1D1427-DBE4-46BD-B90A-9ED2179CC3CC}" type="presOf" srcId="{37686703-670E-4EB9-9343-B75B7F2BEF96}" destId="{1A446D62-EE00-471F-86B1-6AB4BF80A74E}" srcOrd="1" destOrd="0" presId="urn:microsoft.com/office/officeart/2005/8/layout/list1"/>
    <dgm:cxn modelId="{E4023327-945F-40BE-BFCC-BF1927E4712F}" srcId="{7DA6E434-0C1A-46BB-915F-993181E68A35}" destId="{E80B3C08-CC07-4439-9515-D06E9D716656}" srcOrd="0" destOrd="0" parTransId="{3A5D06CD-28D2-4E68-94B7-9F9A57955142}" sibTransId="{C64B96D6-982D-4B32-A5FF-F6365D5EE493}"/>
    <dgm:cxn modelId="{39D4C13E-927B-42DD-993B-9D06FE1E163D}" srcId="{7DA6E434-0C1A-46BB-915F-993181E68A35}" destId="{25F44DBD-7D0A-4306-BC8C-20133CBEBD28}" srcOrd="1" destOrd="0" parTransId="{B76E29A6-4A83-4558-A7FB-37F01B3F0D83}" sibTransId="{941E80A7-B12D-4A57-82F2-D22868955B08}"/>
    <dgm:cxn modelId="{52560D5D-66D9-4F16-97E9-ECCF2C59ACF5}" srcId="{37686703-670E-4EB9-9343-B75B7F2BEF96}" destId="{4C22BE71-40F2-4815-9B56-D3FC990F22D4}" srcOrd="1" destOrd="0" parTransId="{D0427EA6-29FB-4DD6-9992-10803602F516}" sibTransId="{D9DEB2BA-F387-4BA1-AE31-5CC67297D8C1}"/>
    <dgm:cxn modelId="{E4B0FA46-D043-40BF-94FA-7A5CA4A70816}" srcId="{7DA6E434-0C1A-46BB-915F-993181E68A35}" destId="{37686703-670E-4EB9-9343-B75B7F2BEF96}" srcOrd="2" destOrd="0" parTransId="{878203DC-BB2A-422F-AB74-824AD0140689}" sibTransId="{7BF2E35F-D4AD-4A1E-A052-1B55930B8812}"/>
    <dgm:cxn modelId="{9E4C0B69-8599-4252-8429-D314D9FED7E4}" type="presOf" srcId="{A5198673-22E2-4E8F-BAD6-56F7D65D7505}" destId="{87A93189-31E9-4D76-8B1E-587906ACC6FC}" srcOrd="0" destOrd="0" presId="urn:microsoft.com/office/officeart/2005/8/layout/list1"/>
    <dgm:cxn modelId="{04C41273-8C38-4EC8-9D21-C1AAACFE0D6D}" type="presOf" srcId="{7DA6E434-0C1A-46BB-915F-993181E68A35}" destId="{20FFCB2B-3298-4608-8A9F-4AA2C7CDB38D}" srcOrd="0" destOrd="0" presId="urn:microsoft.com/office/officeart/2005/8/layout/list1"/>
    <dgm:cxn modelId="{F60B1879-BA37-4846-AE77-1CEF6C46EEB2}" type="presOf" srcId="{E80B3C08-CC07-4439-9515-D06E9D716656}" destId="{BF875208-F7A6-40FA-8F2A-67FBE04A399A}" srcOrd="0" destOrd="0" presId="urn:microsoft.com/office/officeart/2005/8/layout/list1"/>
    <dgm:cxn modelId="{7D60079E-433E-477B-9290-5F5E6C1529A0}" type="presOf" srcId="{25F44DBD-7D0A-4306-BC8C-20133CBEBD28}" destId="{B1EA771E-77CF-4B30-BA1B-EFCA8B47C258}" srcOrd="1" destOrd="0" presId="urn:microsoft.com/office/officeart/2005/8/layout/list1"/>
    <dgm:cxn modelId="{BEC2F9AD-C005-4262-9ED7-EE7C8F194B78}" type="presOf" srcId="{3209C379-3C93-459C-B344-45421301A6DE}" destId="{6E167229-67BE-44A3-9B42-9327D22D1C09}" srcOrd="0" destOrd="0" presId="urn:microsoft.com/office/officeart/2005/8/layout/list1"/>
    <dgm:cxn modelId="{4D95E6C9-2114-46B0-BCBE-2BD10F87037C}" type="presOf" srcId="{37686703-670E-4EB9-9343-B75B7F2BEF96}" destId="{DA30A7D4-F609-411E-B40E-6FDE7A14FB8E}" srcOrd="0" destOrd="0" presId="urn:microsoft.com/office/officeart/2005/8/layout/list1"/>
    <dgm:cxn modelId="{ED00AED3-32A7-4E26-959A-FAB91C7CD4A1}" srcId="{E80B3C08-CC07-4439-9515-D06E9D716656}" destId="{A5198673-22E2-4E8F-BAD6-56F7D65D7505}" srcOrd="0" destOrd="0" parTransId="{450CAA53-AFB6-41CB-BC8F-B403A95F9C79}" sibTransId="{8D10240D-6143-4D96-8FA8-E55B3706F627}"/>
    <dgm:cxn modelId="{92BAC2FE-9EE8-4C14-8B0D-98DB37EF4E7A}" type="presOf" srcId="{E80B3C08-CC07-4439-9515-D06E9D716656}" destId="{ECE5CAB7-6BF4-4FDE-9E17-DD1BB6270AE1}" srcOrd="1" destOrd="0" presId="urn:microsoft.com/office/officeart/2005/8/layout/list1"/>
    <dgm:cxn modelId="{2B43C5A6-C7B9-4BB4-AAEA-6112CCCAC4CE}" type="presParOf" srcId="{20FFCB2B-3298-4608-8A9F-4AA2C7CDB38D}" destId="{E42F16B4-A959-4462-B7A0-283A2EDF570B}" srcOrd="0" destOrd="0" presId="urn:microsoft.com/office/officeart/2005/8/layout/list1"/>
    <dgm:cxn modelId="{F648D11B-883E-4F42-A6A7-CAA7DD0D0940}" type="presParOf" srcId="{E42F16B4-A959-4462-B7A0-283A2EDF570B}" destId="{BF875208-F7A6-40FA-8F2A-67FBE04A399A}" srcOrd="0" destOrd="0" presId="urn:microsoft.com/office/officeart/2005/8/layout/list1"/>
    <dgm:cxn modelId="{19108B1C-5FBD-4739-843B-69E88CDF60D8}" type="presParOf" srcId="{E42F16B4-A959-4462-B7A0-283A2EDF570B}" destId="{ECE5CAB7-6BF4-4FDE-9E17-DD1BB6270AE1}" srcOrd="1" destOrd="0" presId="urn:microsoft.com/office/officeart/2005/8/layout/list1"/>
    <dgm:cxn modelId="{2A24E45F-D00A-42B3-80C8-38518365B7E2}" type="presParOf" srcId="{20FFCB2B-3298-4608-8A9F-4AA2C7CDB38D}" destId="{20F1FE36-3FB9-4058-A804-01F4DDD5AC18}" srcOrd="1" destOrd="0" presId="urn:microsoft.com/office/officeart/2005/8/layout/list1"/>
    <dgm:cxn modelId="{EBBF23A3-7BCE-4E88-A080-F184993DDF23}" type="presParOf" srcId="{20FFCB2B-3298-4608-8A9F-4AA2C7CDB38D}" destId="{87A93189-31E9-4D76-8B1E-587906ACC6FC}" srcOrd="2" destOrd="0" presId="urn:microsoft.com/office/officeart/2005/8/layout/list1"/>
    <dgm:cxn modelId="{B956503A-60B0-4DD0-BC59-520D2A91B36B}" type="presParOf" srcId="{20FFCB2B-3298-4608-8A9F-4AA2C7CDB38D}" destId="{261D9CF5-DC5F-47DD-BA43-0500D8C1AA13}" srcOrd="3" destOrd="0" presId="urn:microsoft.com/office/officeart/2005/8/layout/list1"/>
    <dgm:cxn modelId="{EC5E9569-43EC-4F0D-A658-7A49EA1E24DC}" type="presParOf" srcId="{20FFCB2B-3298-4608-8A9F-4AA2C7CDB38D}" destId="{BF68A491-6B8B-4D2B-813F-7385A3F27A32}" srcOrd="4" destOrd="0" presId="urn:microsoft.com/office/officeart/2005/8/layout/list1"/>
    <dgm:cxn modelId="{A3DE34F0-857E-40CF-8156-D943154F55CA}" type="presParOf" srcId="{BF68A491-6B8B-4D2B-813F-7385A3F27A32}" destId="{C23D2DE2-6E33-4B7C-A96F-14CECE8876D5}" srcOrd="0" destOrd="0" presId="urn:microsoft.com/office/officeart/2005/8/layout/list1"/>
    <dgm:cxn modelId="{8494DC59-216F-4182-BFA2-302D298A3BE9}" type="presParOf" srcId="{BF68A491-6B8B-4D2B-813F-7385A3F27A32}" destId="{B1EA771E-77CF-4B30-BA1B-EFCA8B47C258}" srcOrd="1" destOrd="0" presId="urn:microsoft.com/office/officeart/2005/8/layout/list1"/>
    <dgm:cxn modelId="{A2432F40-3ACC-413D-A44D-A7921C1D5107}" type="presParOf" srcId="{20FFCB2B-3298-4608-8A9F-4AA2C7CDB38D}" destId="{F361C0E9-BA8A-4C52-88EB-4085AA5A18EB}" srcOrd="5" destOrd="0" presId="urn:microsoft.com/office/officeart/2005/8/layout/list1"/>
    <dgm:cxn modelId="{D86ADF13-A7AB-4982-A6C7-C4FE6C6E53C7}" type="presParOf" srcId="{20FFCB2B-3298-4608-8A9F-4AA2C7CDB38D}" destId="{6E167229-67BE-44A3-9B42-9327D22D1C09}" srcOrd="6" destOrd="0" presId="urn:microsoft.com/office/officeart/2005/8/layout/list1"/>
    <dgm:cxn modelId="{4F6CDD4A-2E4D-4EAB-BB46-5915A9A9F502}" type="presParOf" srcId="{20FFCB2B-3298-4608-8A9F-4AA2C7CDB38D}" destId="{F89D483F-9ADD-4E03-BE7C-005283A3430F}" srcOrd="7" destOrd="0" presId="urn:microsoft.com/office/officeart/2005/8/layout/list1"/>
    <dgm:cxn modelId="{832919B0-F373-4CAF-81D5-ECA409C70B4C}" type="presParOf" srcId="{20FFCB2B-3298-4608-8A9F-4AA2C7CDB38D}" destId="{830CE01A-FA07-49CD-BA56-9CBE90CCFB8C}" srcOrd="8" destOrd="0" presId="urn:microsoft.com/office/officeart/2005/8/layout/list1"/>
    <dgm:cxn modelId="{77CABD78-2D75-44BB-A23E-E1A330754600}" type="presParOf" srcId="{830CE01A-FA07-49CD-BA56-9CBE90CCFB8C}" destId="{DA30A7D4-F609-411E-B40E-6FDE7A14FB8E}" srcOrd="0" destOrd="0" presId="urn:microsoft.com/office/officeart/2005/8/layout/list1"/>
    <dgm:cxn modelId="{3389AECA-0221-4987-AD33-738B782EE8F5}" type="presParOf" srcId="{830CE01A-FA07-49CD-BA56-9CBE90CCFB8C}" destId="{1A446D62-EE00-471F-86B1-6AB4BF80A74E}" srcOrd="1" destOrd="0" presId="urn:microsoft.com/office/officeart/2005/8/layout/list1"/>
    <dgm:cxn modelId="{547FA341-FACB-43AC-B5D5-9B1435652309}" type="presParOf" srcId="{20FFCB2B-3298-4608-8A9F-4AA2C7CDB38D}" destId="{832231B0-356E-47E1-98D6-D02143D7D7B2}" srcOrd="9" destOrd="0" presId="urn:microsoft.com/office/officeart/2005/8/layout/list1"/>
    <dgm:cxn modelId="{4932FD7C-1DAE-43AA-8AC8-4AC5D91EB789}" type="presParOf" srcId="{20FFCB2B-3298-4608-8A9F-4AA2C7CDB38D}" destId="{C0C23491-3609-443F-BCE8-CDA30E8CBBD8}" srcOrd="10" destOrd="0" presId="urn:microsoft.com/office/officeart/2005/8/layout/list1"/>
  </dgm:cxnLst>
  <dgm:bg/>
  <dgm:whole>
    <a:ln>
      <a:solidFill>
        <a:srgbClr val="99336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93189-31E9-4D76-8B1E-587906ACC6FC}">
      <dsp:nvSpPr>
        <dsp:cNvPr id="0" name=""/>
        <dsp:cNvSpPr/>
      </dsp:nvSpPr>
      <dsp:spPr>
        <a:xfrm>
          <a:off x="0" y="298929"/>
          <a:ext cx="1058968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77" tIns="333248" rIns="82187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>
              <a:latin typeface="Calibri"/>
              <a:cs typeface="Calibri"/>
            </a:rPr>
            <a:t>Manifestação de Interesse (rematrícula) dos estudantes que possuem matrícula no 1° semestre letivo de 2022.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>
              <a:latin typeface="Calibri"/>
              <a:cs typeface="Calibri"/>
            </a:rPr>
            <a:t>Definição dos estudantes do 4° termo do EF da rede municipal.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libri"/>
              <a:cs typeface="Calibri"/>
            </a:rPr>
            <a:t>Inscrição de aluno fora da rede.</a:t>
          </a:r>
        </a:p>
      </dsp:txBody>
      <dsp:txXfrm>
        <a:off x="0" y="298929"/>
        <a:ext cx="10589680" cy="1436400"/>
      </dsp:txXfrm>
    </dsp:sp>
    <dsp:sp modelId="{ECE5CAB7-6BF4-4FDE-9E17-DD1BB6270AE1}">
      <dsp:nvSpPr>
        <dsp:cNvPr id="0" name=""/>
        <dsp:cNvSpPr/>
      </dsp:nvSpPr>
      <dsp:spPr>
        <a:xfrm>
          <a:off x="529484" y="70026"/>
          <a:ext cx="7412776" cy="472320"/>
        </a:xfrm>
        <a:prstGeom prst="roundRect">
          <a:avLst/>
        </a:prstGeom>
        <a:solidFill>
          <a:srgbClr val="FEAA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185" tIns="0" rIns="2801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chemeClr val="tx1"/>
              </a:solidFill>
              <a:latin typeface="Calibri"/>
              <a:cs typeface="Calibri"/>
            </a:rPr>
            <a:t>01-06-2022 a 17-06-2022</a:t>
          </a:r>
        </a:p>
      </dsp:txBody>
      <dsp:txXfrm>
        <a:off x="552541" y="93083"/>
        <a:ext cx="7366662" cy="426206"/>
      </dsp:txXfrm>
    </dsp:sp>
    <dsp:sp modelId="{95BDBF78-CF6A-4037-B85A-50848CEBC547}">
      <dsp:nvSpPr>
        <dsp:cNvPr id="0" name=""/>
        <dsp:cNvSpPr/>
      </dsp:nvSpPr>
      <dsp:spPr>
        <a:xfrm>
          <a:off x="0" y="2065146"/>
          <a:ext cx="1058968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77" tIns="333248" rIns="82187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>
              <a:latin typeface="Calibri"/>
              <a:cs typeface="Calibri"/>
            </a:rPr>
            <a:t>Projeção do Quadro-resumo e formação das classes; </a:t>
          </a:r>
        </a:p>
      </dsp:txBody>
      <dsp:txXfrm>
        <a:off x="0" y="2065146"/>
        <a:ext cx="10589680" cy="680400"/>
      </dsp:txXfrm>
    </dsp:sp>
    <dsp:sp modelId="{E7BB7BC2-6008-4D77-B5A0-46DCACDCB229}">
      <dsp:nvSpPr>
        <dsp:cNvPr id="0" name=""/>
        <dsp:cNvSpPr/>
      </dsp:nvSpPr>
      <dsp:spPr>
        <a:xfrm>
          <a:off x="529484" y="1828986"/>
          <a:ext cx="7412776" cy="472320"/>
        </a:xfrm>
        <a:prstGeom prst="roundRect">
          <a:avLst/>
        </a:prstGeom>
        <a:solidFill>
          <a:srgbClr val="FEAA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185" tIns="0" rIns="2801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chemeClr val="tx1"/>
              </a:solidFill>
              <a:latin typeface="Calibri"/>
              <a:cs typeface="Calibri"/>
            </a:rPr>
            <a:t>16-06-2022 a 21-06-2022</a:t>
          </a:r>
        </a:p>
      </dsp:txBody>
      <dsp:txXfrm>
        <a:off x="552541" y="1852043"/>
        <a:ext cx="7366662" cy="426206"/>
      </dsp:txXfrm>
    </dsp:sp>
    <dsp:sp modelId="{C0C23491-3609-443F-BCE8-CDA30E8CBBD8}">
      <dsp:nvSpPr>
        <dsp:cNvPr id="0" name=""/>
        <dsp:cNvSpPr/>
      </dsp:nvSpPr>
      <dsp:spPr>
        <a:xfrm>
          <a:off x="0" y="3068106"/>
          <a:ext cx="1058968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77" tIns="333248" rIns="82187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>
              <a:latin typeface="Calibri"/>
              <a:cs typeface="Calibri"/>
            </a:rPr>
            <a:t>Homologação, rejeição e ajustes do Quadro-resumo e Classes projetadas </a:t>
          </a:r>
          <a:r>
            <a:rPr lang="pt-BR" sz="1600" u="sng" kern="1200">
              <a:latin typeface="Calibri"/>
              <a:cs typeface="Calibri"/>
            </a:rPr>
            <a:t>pela Diretoria de Ensino; </a:t>
          </a:r>
        </a:p>
      </dsp:txBody>
      <dsp:txXfrm>
        <a:off x="0" y="3068106"/>
        <a:ext cx="10589680" cy="680400"/>
      </dsp:txXfrm>
    </dsp:sp>
    <dsp:sp modelId="{1A446D62-EE00-471F-86B1-6AB4BF80A74E}">
      <dsp:nvSpPr>
        <dsp:cNvPr id="0" name=""/>
        <dsp:cNvSpPr/>
      </dsp:nvSpPr>
      <dsp:spPr>
        <a:xfrm>
          <a:off x="529484" y="2831946"/>
          <a:ext cx="7412776" cy="472320"/>
        </a:xfrm>
        <a:prstGeom prst="roundRect">
          <a:avLst/>
        </a:prstGeom>
        <a:solidFill>
          <a:srgbClr val="FEAA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185" tIns="0" rIns="28018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chemeClr val="tx1"/>
              </a:solidFill>
              <a:latin typeface="Calibri"/>
              <a:cs typeface="Calibri"/>
            </a:rPr>
            <a:t>21-06-2022 a 28-06-2022</a:t>
          </a:r>
        </a:p>
      </dsp:txBody>
      <dsp:txXfrm>
        <a:off x="552541" y="2855003"/>
        <a:ext cx="7366662" cy="426206"/>
      </dsp:txXfrm>
    </dsp:sp>
    <dsp:sp modelId="{65301FAE-1020-4F1E-8DCC-71E5DCC822BD}">
      <dsp:nvSpPr>
        <dsp:cNvPr id="0" name=""/>
        <dsp:cNvSpPr/>
      </dsp:nvSpPr>
      <dsp:spPr>
        <a:xfrm>
          <a:off x="0" y="4071066"/>
          <a:ext cx="1058968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77" tIns="333248" rIns="82187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>
              <a:latin typeface="Calibri"/>
              <a:cs typeface="Calibri"/>
            </a:rPr>
            <a:t>Matrícula da totalidade dos estudantes.</a:t>
          </a:r>
        </a:p>
      </dsp:txBody>
      <dsp:txXfrm>
        <a:off x="0" y="4071066"/>
        <a:ext cx="10589680" cy="680400"/>
      </dsp:txXfrm>
    </dsp:sp>
    <dsp:sp modelId="{8DE6D89E-4C0D-40BD-9641-276ECFC79CA0}">
      <dsp:nvSpPr>
        <dsp:cNvPr id="0" name=""/>
        <dsp:cNvSpPr/>
      </dsp:nvSpPr>
      <dsp:spPr>
        <a:xfrm>
          <a:off x="529484" y="3834906"/>
          <a:ext cx="7412776" cy="472320"/>
        </a:xfrm>
        <a:prstGeom prst="roundRect">
          <a:avLst/>
        </a:prstGeom>
        <a:solidFill>
          <a:srgbClr val="FEAA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185" tIns="0" rIns="28018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chemeClr val="tx1"/>
              </a:solidFill>
              <a:latin typeface="Calibri"/>
              <a:cs typeface="Calibri"/>
            </a:rPr>
            <a:t>28-06-2022 a 09-07-2022</a:t>
          </a:r>
        </a:p>
      </dsp:txBody>
      <dsp:txXfrm>
        <a:off x="552541" y="3857963"/>
        <a:ext cx="7366662" cy="426206"/>
      </dsp:txXfrm>
    </dsp:sp>
    <dsp:sp modelId="{95097014-5C6E-49BE-8189-EC83BDFFE795}">
      <dsp:nvSpPr>
        <dsp:cNvPr id="0" name=""/>
        <dsp:cNvSpPr/>
      </dsp:nvSpPr>
      <dsp:spPr>
        <a:xfrm>
          <a:off x="0" y="5074026"/>
          <a:ext cx="1058968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77" tIns="333248" rIns="82187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>
              <a:latin typeface="Calibri"/>
              <a:cs typeface="Calibri"/>
            </a:rPr>
            <a:t>Homologação pelo </a:t>
          </a:r>
          <a:r>
            <a:rPr lang="pt-BR" sz="1600" u="sng" kern="1200">
              <a:latin typeface="Calibri"/>
              <a:cs typeface="Calibri"/>
            </a:rPr>
            <a:t>Órgão Central, das classes para o 2° semestre letivo de 2022.</a:t>
          </a:r>
        </a:p>
      </dsp:txBody>
      <dsp:txXfrm>
        <a:off x="0" y="5074026"/>
        <a:ext cx="10589680" cy="680400"/>
      </dsp:txXfrm>
    </dsp:sp>
    <dsp:sp modelId="{416BABE3-7781-4D56-A016-3E444D75E992}">
      <dsp:nvSpPr>
        <dsp:cNvPr id="0" name=""/>
        <dsp:cNvSpPr/>
      </dsp:nvSpPr>
      <dsp:spPr>
        <a:xfrm>
          <a:off x="529484" y="4837866"/>
          <a:ext cx="7412776" cy="472320"/>
        </a:xfrm>
        <a:prstGeom prst="roundRect">
          <a:avLst/>
        </a:prstGeom>
        <a:solidFill>
          <a:srgbClr val="FEAA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185" tIns="0" rIns="28018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chemeClr val="tx1"/>
              </a:solidFill>
              <a:latin typeface="Calibri"/>
              <a:cs typeface="Calibri"/>
            </a:rPr>
            <a:t>11-07-2022 a 20-07-2022</a:t>
          </a:r>
        </a:p>
      </dsp:txBody>
      <dsp:txXfrm>
        <a:off x="552541" y="4860923"/>
        <a:ext cx="7366662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93189-31E9-4D76-8B1E-587906ACC6FC}">
      <dsp:nvSpPr>
        <dsp:cNvPr id="0" name=""/>
        <dsp:cNvSpPr/>
      </dsp:nvSpPr>
      <dsp:spPr>
        <a:xfrm>
          <a:off x="0" y="320277"/>
          <a:ext cx="8087203" cy="1077300"/>
        </a:xfrm>
        <a:prstGeom prst="rect">
          <a:avLst/>
        </a:prstGeom>
        <a:noFill/>
        <a:ln w="12700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57" tIns="395732" rIns="627657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b="0" kern="1200">
              <a:latin typeface="Calibri"/>
              <a:cs typeface="Calibri"/>
            </a:rPr>
            <a:t>Matrícula dos estudantes na  Unidade Curricular 2 (UC2), pelas unidades escolares;</a:t>
          </a:r>
          <a:endParaRPr lang="pt-BR" sz="1900" b="1" kern="1200">
            <a:latin typeface="Calibri"/>
            <a:cs typeface="Calibri"/>
          </a:endParaRPr>
        </a:p>
      </dsp:txBody>
      <dsp:txXfrm>
        <a:off x="0" y="320277"/>
        <a:ext cx="8087203" cy="1077300"/>
      </dsp:txXfrm>
    </dsp:sp>
    <dsp:sp modelId="{ECE5CAB7-6BF4-4FDE-9E17-DD1BB6270AE1}">
      <dsp:nvSpPr>
        <dsp:cNvPr id="0" name=""/>
        <dsp:cNvSpPr/>
      </dsp:nvSpPr>
      <dsp:spPr>
        <a:xfrm>
          <a:off x="404360" y="48454"/>
          <a:ext cx="5661042" cy="560880"/>
        </a:xfrm>
        <a:prstGeom prst="roundRect">
          <a:avLst/>
        </a:prstGeom>
        <a:solidFill>
          <a:srgbClr val="FEAA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74" tIns="0" rIns="213974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>
              <a:solidFill>
                <a:schemeClr val="tx1"/>
              </a:solidFill>
              <a:latin typeface="Calibri"/>
              <a:cs typeface="Calibri"/>
            </a:rPr>
            <a:t>Até 08/07/2022</a:t>
          </a:r>
        </a:p>
      </dsp:txBody>
      <dsp:txXfrm>
        <a:off x="431740" y="75834"/>
        <a:ext cx="5606282" cy="506120"/>
      </dsp:txXfrm>
    </dsp:sp>
    <dsp:sp modelId="{6E167229-67BE-44A3-9B42-9327D22D1C09}">
      <dsp:nvSpPr>
        <dsp:cNvPr id="0" name=""/>
        <dsp:cNvSpPr/>
      </dsp:nvSpPr>
      <dsp:spPr>
        <a:xfrm>
          <a:off x="0" y="1789235"/>
          <a:ext cx="8087203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57" tIns="395732" rIns="627657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b="0" kern="1200">
              <a:latin typeface="Calibri"/>
              <a:cs typeface="Calibri"/>
            </a:rPr>
            <a:t> Verificação</a:t>
          </a:r>
          <a:r>
            <a:rPr lang="pt-BR" sz="1900" kern="1200">
              <a:latin typeface="Calibri"/>
              <a:cs typeface="Calibri"/>
            </a:rPr>
            <a:t> das classes pelo Órgão Central;</a:t>
          </a:r>
          <a:endParaRPr lang="pt-BR" sz="1900" kern="1200"/>
        </a:p>
      </dsp:txBody>
      <dsp:txXfrm>
        <a:off x="0" y="1789235"/>
        <a:ext cx="8087203" cy="807975"/>
      </dsp:txXfrm>
    </dsp:sp>
    <dsp:sp modelId="{B1EA771E-77CF-4B30-BA1B-EFCA8B47C258}">
      <dsp:nvSpPr>
        <dsp:cNvPr id="0" name=""/>
        <dsp:cNvSpPr/>
      </dsp:nvSpPr>
      <dsp:spPr>
        <a:xfrm>
          <a:off x="404360" y="1508795"/>
          <a:ext cx="5661042" cy="560880"/>
        </a:xfrm>
        <a:prstGeom prst="roundRect">
          <a:avLst/>
        </a:prstGeom>
        <a:solidFill>
          <a:srgbClr val="FEAA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74" tIns="0" rIns="213974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>
              <a:solidFill>
                <a:schemeClr val="tx1"/>
              </a:solidFill>
              <a:latin typeface="Calibri"/>
              <a:cs typeface="Calibri"/>
            </a:rPr>
            <a:t>11 a 25/07/2022</a:t>
          </a:r>
        </a:p>
      </dsp:txBody>
      <dsp:txXfrm>
        <a:off x="431740" y="1536175"/>
        <a:ext cx="5606282" cy="506120"/>
      </dsp:txXfrm>
    </dsp:sp>
    <dsp:sp modelId="{C0C23491-3609-443F-BCE8-CDA30E8CBBD8}">
      <dsp:nvSpPr>
        <dsp:cNvPr id="0" name=""/>
        <dsp:cNvSpPr/>
      </dsp:nvSpPr>
      <dsp:spPr>
        <a:xfrm>
          <a:off x="0" y="2980249"/>
          <a:ext cx="8087203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57" tIns="395732" rIns="627657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b="0" u="none" kern="1200">
              <a:latin typeface="Calibri"/>
              <a:cs typeface="Calibri"/>
            </a:rPr>
            <a:t>Início do 2° semestre letivo.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u="sng" kern="1200">
            <a:latin typeface="Calibri"/>
            <a:cs typeface="Calibri"/>
          </a:endParaRPr>
        </a:p>
      </dsp:txBody>
      <dsp:txXfrm>
        <a:off x="0" y="2980249"/>
        <a:ext cx="8087203" cy="1107225"/>
      </dsp:txXfrm>
    </dsp:sp>
    <dsp:sp modelId="{1A446D62-EE00-471F-86B1-6AB4BF80A74E}">
      <dsp:nvSpPr>
        <dsp:cNvPr id="0" name=""/>
        <dsp:cNvSpPr/>
      </dsp:nvSpPr>
      <dsp:spPr>
        <a:xfrm>
          <a:off x="404360" y="2699810"/>
          <a:ext cx="5661042" cy="560880"/>
        </a:xfrm>
        <a:prstGeom prst="roundRect">
          <a:avLst/>
        </a:prstGeom>
        <a:solidFill>
          <a:srgbClr val="FEAA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74" tIns="0" rIns="213974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>
              <a:solidFill>
                <a:schemeClr val="tx1"/>
              </a:solidFill>
              <a:latin typeface="Calibri"/>
              <a:cs typeface="Calibri"/>
            </a:rPr>
            <a:t> 26/07/2022</a:t>
          </a:r>
        </a:p>
      </dsp:txBody>
      <dsp:txXfrm>
        <a:off x="431740" y="2727190"/>
        <a:ext cx="560628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F361-3227-4161-B963-86564ECB8775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1B10-8D2E-487C-8787-C51BB728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7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506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29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929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79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70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23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04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20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4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7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73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93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 type="title">
  <p:cSld name="White 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33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17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2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67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11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preinscrica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2;p15"/>
          <p:cNvSpPr txBox="1">
            <a:spLocks/>
          </p:cNvSpPr>
          <p:nvPr/>
        </p:nvSpPr>
        <p:spPr>
          <a:xfrm>
            <a:off x="2812473" y="1778287"/>
            <a:ext cx="6567053" cy="47778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oogle Shape;18;p4"/>
          <p:cNvSpPr/>
          <p:nvPr/>
        </p:nvSpPr>
        <p:spPr>
          <a:xfrm>
            <a:off x="9628500" y="-696250"/>
            <a:ext cx="4077261" cy="4055807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8;p4"/>
          <p:cNvSpPr/>
          <p:nvPr/>
        </p:nvSpPr>
        <p:spPr>
          <a:xfrm>
            <a:off x="9654092" y="2190751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8;p4"/>
          <p:cNvSpPr/>
          <p:nvPr/>
        </p:nvSpPr>
        <p:spPr>
          <a:xfrm>
            <a:off x="0" y="4004595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Imagem 2" descr="Uma mão segurando uma caneta e sombreando círculos numa folha">
            <a:extLst>
              <a:ext uri="{FF2B5EF4-FFF2-40B4-BE49-F238E27FC236}">
                <a16:creationId xmlns:a16="http://schemas.microsoft.com/office/drawing/2014/main" id="{C7C28019-56BF-46AA-93F4-264E7BE85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443"/>
            <a:ext cx="12191999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316F873-400A-4381-8090-B56C797450E6}"/>
              </a:ext>
            </a:extLst>
          </p:cNvPr>
          <p:cNvSpPr/>
          <p:nvPr/>
        </p:nvSpPr>
        <p:spPr>
          <a:xfrm>
            <a:off x="2614468" y="2754746"/>
            <a:ext cx="6807198" cy="673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500" b="1" dirty="0"/>
              <a:t>EJA – 2º Semestre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174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A377753-1994-4F42-A2AF-A4CE74DFE7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E6EF4DE-CA4B-4D60-A065-B35B3E97DA11}"/>
              </a:ext>
            </a:extLst>
          </p:cNvPr>
          <p:cNvSpPr/>
          <p:nvPr/>
        </p:nvSpPr>
        <p:spPr>
          <a:xfrm>
            <a:off x="275208" y="248575"/>
            <a:ext cx="11603114" cy="616110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Uma mão segurando uma caneta e sombreando círculos numa folha">
            <a:extLst>
              <a:ext uri="{FF2B5EF4-FFF2-40B4-BE49-F238E27FC236}">
                <a16:creationId xmlns:a16="http://schemas.microsoft.com/office/drawing/2014/main" id="{C63F6894-167F-486D-B418-871FBD769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8" y="287665"/>
            <a:ext cx="11524463" cy="608292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1837230-C566-4588-89C2-5F3A3EF243D1}"/>
              </a:ext>
            </a:extLst>
          </p:cNvPr>
          <p:cNvSpPr txBox="1"/>
          <p:nvPr/>
        </p:nvSpPr>
        <p:spPr>
          <a:xfrm>
            <a:off x="8922058" y="5406502"/>
            <a:ext cx="232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7708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2</a:t>
            </a:fld>
            <a:endParaRPr/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B3F495-86E6-4949-9455-9875BDE4179D}"/>
              </a:ext>
            </a:extLst>
          </p:cNvPr>
          <p:cNvSpPr txBox="1"/>
          <p:nvPr/>
        </p:nvSpPr>
        <p:spPr>
          <a:xfrm>
            <a:off x="-2" y="-19291"/>
            <a:ext cx="5528931" cy="5107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MATRÍCULA, REMATRÍCULA E DEFINIÇÃO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97809C-6878-48EF-A922-D54B8B9B51CE}"/>
              </a:ext>
            </a:extLst>
          </p:cNvPr>
          <p:cNvSpPr txBox="1"/>
          <p:nvPr/>
        </p:nvSpPr>
        <p:spPr>
          <a:xfrm>
            <a:off x="679009" y="1430447"/>
            <a:ext cx="100946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800" b="1" dirty="0"/>
              <a:t>Pré-inscrição on-line: </a:t>
            </a:r>
            <a:r>
              <a:rPr lang="pt-BR" sz="1800" dirty="0"/>
              <a:t>Para os interessados que desejam ingressar na rede pública. Essa inscrição é indicada para estudantes da rede particular, oriundos de outros estados, países e interessados </a:t>
            </a:r>
            <a:r>
              <a:rPr lang="pt-BR" sz="1800" b="1" dirty="0"/>
              <a:t>que não possuem matrícula ativa em 2022. </a:t>
            </a:r>
          </a:p>
          <a:p>
            <a:pPr lvl="0"/>
            <a:r>
              <a:rPr lang="pt-BR" sz="1800" dirty="0"/>
              <a:t>Os responsáveis e estudantes maiores de 18 anos poderão realizar a pré-inscrição on-line por meio do link:  </a:t>
            </a:r>
            <a:r>
              <a:rPr lang="pt-BR" sz="1800" u="sng" dirty="0">
                <a:hlinkClick r:id="rId3"/>
              </a:rPr>
              <a:t>https://sed.educacao.sp.gov.br/preinscricao</a:t>
            </a:r>
            <a:endParaRPr lang="pt-BR" sz="1800" dirty="0"/>
          </a:p>
          <a:p>
            <a:pPr lvl="0"/>
            <a:endParaRPr lang="pt-BR" sz="1800" u="sng" dirty="0"/>
          </a:p>
          <a:p>
            <a:pPr lvl="0"/>
            <a:r>
              <a:rPr lang="pt-BR" sz="1800" b="1" dirty="0"/>
              <a:t>Rematrícula On-line: </a:t>
            </a:r>
            <a:r>
              <a:rPr lang="pt-BR" sz="1800" dirty="0"/>
              <a:t>Para os interessados que desejam continuar na rede pública. </a:t>
            </a:r>
          </a:p>
          <a:p>
            <a:pPr lvl="0"/>
            <a:r>
              <a:rPr lang="pt-BR" sz="1800" dirty="0"/>
              <a:t>Os responsáveis e estudantes maiores de 18 anos poderão realizar a rematrícula pelo Aplicativo Minha Escola SP ou Plataforma SED.</a:t>
            </a:r>
          </a:p>
          <a:p>
            <a:pPr lvl="0"/>
            <a:endParaRPr lang="pt-BR" dirty="0"/>
          </a:p>
          <a:p>
            <a:pPr lvl="0"/>
            <a:r>
              <a:rPr lang="pt-BR" sz="1800" b="1" dirty="0"/>
              <a:t>Definição:</a:t>
            </a:r>
            <a:r>
              <a:rPr lang="pt-BR" sz="1800" dirty="0"/>
              <a:t> Rede municipal deverá definir os alunos do 4º termo EF.</a:t>
            </a:r>
          </a:p>
          <a:p>
            <a:r>
              <a:rPr lang="pt-BR" sz="1800" dirty="0"/>
              <a:t> </a:t>
            </a:r>
          </a:p>
          <a:p>
            <a:r>
              <a:rPr lang="pt-BR" sz="1800" dirty="0"/>
              <a:t>O Responsável ou interessado que encontrar dificuldade na pré-inscrição ou na rematrícula, deverá entrar em contato com a unidade escolar por  e-mail, telefone, mensagem ou  pessoalmente.</a:t>
            </a:r>
          </a:p>
          <a:p>
            <a:endParaRPr lang="pt-BR" sz="1800" dirty="0"/>
          </a:p>
          <a:p>
            <a:r>
              <a:rPr lang="pt-BR" sz="1800" dirty="0"/>
              <a:t>Ressaltamos a importância da validação dos dados cadastrais dos estudantes.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851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3</a:t>
            </a:fld>
            <a:endParaRPr/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E765CD-9B66-497D-96CF-E9A46BB2D340}"/>
              </a:ext>
            </a:extLst>
          </p:cNvPr>
          <p:cNvSpPr txBox="1"/>
          <p:nvPr/>
        </p:nvSpPr>
        <p:spPr>
          <a:xfrm>
            <a:off x="25824" y="-3663"/>
            <a:ext cx="4651396" cy="5107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CRONOGRAMA EJA – 2° SEMESTRE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5B69518-78C7-4D8C-89E7-25B74A04D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003929"/>
              </p:ext>
            </p:extLst>
          </p:nvPr>
        </p:nvGraphicFramePr>
        <p:xfrm>
          <a:off x="923720" y="642995"/>
          <a:ext cx="10589680" cy="582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27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4</a:t>
            </a:fld>
            <a:endParaRPr/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E765CD-9B66-497D-96CF-E9A46BB2D340}"/>
              </a:ext>
            </a:extLst>
          </p:cNvPr>
          <p:cNvSpPr txBox="1"/>
          <p:nvPr/>
        </p:nvSpPr>
        <p:spPr>
          <a:xfrm>
            <a:off x="-328" y="-27248"/>
            <a:ext cx="3335667" cy="5107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MATRÍCULA - EJA NEM</a:t>
            </a:r>
            <a:r>
              <a:rPr lang="pt-BR" sz="22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EDE603-B7AA-8B98-9D49-6712C8225A18}"/>
              </a:ext>
            </a:extLst>
          </p:cNvPr>
          <p:cNvSpPr txBox="1"/>
          <p:nvPr/>
        </p:nvSpPr>
        <p:spPr>
          <a:xfrm>
            <a:off x="1381992" y="5668240"/>
            <a:ext cx="3851560" cy="461665"/>
          </a:xfrm>
          <a:prstGeom prst="rect">
            <a:avLst/>
          </a:prstGeom>
          <a:solidFill>
            <a:srgbClr val="FEAA0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cs typeface="Calibri"/>
              </a:rPr>
              <a:t>FORMAÇÃO GERAL BÁSICA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FBD2047-559F-34D5-C11C-DB439C654344}"/>
              </a:ext>
            </a:extLst>
          </p:cNvPr>
          <p:cNvSpPr txBox="1"/>
          <p:nvPr/>
        </p:nvSpPr>
        <p:spPr>
          <a:xfrm>
            <a:off x="6127174" y="5668239"/>
            <a:ext cx="4275856" cy="461665"/>
          </a:xfrm>
          <a:prstGeom prst="rect">
            <a:avLst/>
          </a:prstGeom>
          <a:solidFill>
            <a:srgbClr val="FEAA0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>
                <a:solidFill>
                  <a:srgbClr val="000000"/>
                </a:solidFill>
                <a:cs typeface="Calibri"/>
              </a:rPr>
              <a:t>ITINERÁRIO FORMATIVO</a:t>
            </a:r>
            <a:endParaRPr lang="pt-BR" sz="2400" b="1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7B9855-E0DB-13D2-BE29-14D35E425C19}"/>
              </a:ext>
            </a:extLst>
          </p:cNvPr>
          <p:cNvSpPr txBox="1"/>
          <p:nvPr/>
        </p:nvSpPr>
        <p:spPr>
          <a:xfrm>
            <a:off x="1324609" y="728095"/>
            <a:ext cx="954278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pt-BR" sz="2400" b="1" dirty="0"/>
              <a:t>EJA continuidade:</a:t>
            </a:r>
            <a:r>
              <a:rPr lang="pt-BR" sz="2400" dirty="0"/>
              <a:t> o atendimento e matrícula permanecem no modelo antigo.</a:t>
            </a:r>
            <a:endParaRPr lang="pt-BR" sz="2400" dirty="0">
              <a:cs typeface="Calibri"/>
            </a:endParaRPr>
          </a:p>
          <a:p>
            <a:r>
              <a:rPr lang="pt-BR" sz="2400" dirty="0">
                <a:cs typeface="Calibri"/>
              </a:rPr>
              <a:t>- 2° e 3° termos</a:t>
            </a:r>
          </a:p>
          <a:p>
            <a:r>
              <a:rPr lang="pt-BR" sz="2400" dirty="0">
                <a:cs typeface="Calibri"/>
              </a:rPr>
              <a:t>- 3 termos</a:t>
            </a:r>
          </a:p>
          <a:p>
            <a:endParaRPr lang="pt-BR" sz="2400" dirty="0"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pt-BR" sz="2400" b="1" dirty="0">
                <a:cs typeface="Calibri"/>
              </a:rPr>
              <a:t>EJA – NEM:</a:t>
            </a:r>
          </a:p>
          <a:p>
            <a:r>
              <a:rPr lang="pt-BR" sz="2400" dirty="0">
                <a:cs typeface="Calibri" panose="020F0502020204030204"/>
              </a:rPr>
              <a:t>- </a:t>
            </a:r>
            <a:r>
              <a:rPr lang="pt-BR" sz="2400" b="1" dirty="0">
                <a:cs typeface="Calibri" panose="020F0502020204030204"/>
              </a:rPr>
              <a:t>Ingressantes no 1° termo </a:t>
            </a:r>
            <a:r>
              <a:rPr lang="pt-BR" sz="2400" dirty="0">
                <a:cs typeface="Calibri" panose="020F0502020204030204"/>
              </a:rPr>
              <a:t>no segundo semestre letivo de 2022.</a:t>
            </a:r>
          </a:p>
          <a:p>
            <a:r>
              <a:rPr lang="pt-BR" sz="2400" dirty="0">
                <a:cs typeface="Calibri" panose="020F0502020204030204"/>
              </a:rPr>
              <a:t>- 04 termos</a:t>
            </a:r>
          </a:p>
          <a:p>
            <a:r>
              <a:rPr lang="pt-BR" sz="2400" dirty="0">
                <a:cs typeface="Calibri" panose="020F0502020204030204"/>
              </a:rPr>
              <a:t>- Itinerário Formativo é cursado desde o 1° termo</a:t>
            </a:r>
          </a:p>
          <a:p>
            <a:endParaRPr lang="pt-BR" sz="2400" dirty="0">
              <a:cs typeface="Calibri" panose="020F0502020204030204"/>
            </a:endParaRPr>
          </a:p>
          <a:p>
            <a:r>
              <a:rPr lang="pt-BR" sz="2400" dirty="0">
                <a:cs typeface="Calibri" panose="020F0502020204030204"/>
              </a:rPr>
              <a:t>Sendo assim, este estudante, no 2° semestre letivo de 2022 </a:t>
            </a:r>
            <a:r>
              <a:rPr lang="pt-BR" sz="2400" b="1" u="sng" dirty="0">
                <a:cs typeface="Calibri" panose="020F0502020204030204"/>
              </a:rPr>
              <a:t>terá duas matrículas, feitas manualmente.</a:t>
            </a:r>
          </a:p>
        </p:txBody>
      </p:sp>
      <p:sp>
        <p:nvSpPr>
          <p:cNvPr id="4" name="Sinal de Adição 3">
            <a:extLst>
              <a:ext uri="{FF2B5EF4-FFF2-40B4-BE49-F238E27FC236}">
                <a16:creationId xmlns:a16="http://schemas.microsoft.com/office/drawing/2014/main" id="{11FDACF5-20C2-C63C-51A5-25AB4EFFFB7D}"/>
              </a:ext>
            </a:extLst>
          </p:cNvPr>
          <p:cNvSpPr/>
          <p:nvPr/>
        </p:nvSpPr>
        <p:spPr>
          <a:xfrm>
            <a:off x="5435309" y="5669107"/>
            <a:ext cx="484909" cy="441613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89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5</a:t>
            </a:fld>
            <a:endParaRPr/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B3F495-86E6-4949-9455-9875BDE4179D}"/>
              </a:ext>
            </a:extLst>
          </p:cNvPr>
          <p:cNvSpPr txBox="1"/>
          <p:nvPr/>
        </p:nvSpPr>
        <p:spPr>
          <a:xfrm>
            <a:off x="0" y="0"/>
            <a:ext cx="5743476" cy="5107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Calibri"/>
              </a:rPr>
              <a:t>CRONOGRAMA – MATRÍCULA DO IF – UC2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5C2F474-D5A4-E445-691F-B1633E318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207216"/>
              </p:ext>
            </p:extLst>
          </p:nvPr>
        </p:nvGraphicFramePr>
        <p:xfrm>
          <a:off x="1659742" y="1353041"/>
          <a:ext cx="8087203" cy="413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AE667B64-DE02-36DB-97E7-1F7737459EC0}"/>
              </a:ext>
            </a:extLst>
          </p:cNvPr>
          <p:cNvSpPr txBox="1"/>
          <p:nvPr/>
        </p:nvSpPr>
        <p:spPr>
          <a:xfrm>
            <a:off x="584791" y="6146568"/>
            <a:ext cx="574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* Valido somente para ensino regular</a:t>
            </a:r>
          </a:p>
        </p:txBody>
      </p:sp>
    </p:spTree>
    <p:extLst>
      <p:ext uri="{BB962C8B-B14F-4D97-AF65-F5344CB8AC3E}">
        <p14:creationId xmlns:p14="http://schemas.microsoft.com/office/powerpoint/2010/main" val="158700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8" name="Google Shape;107;p8">
            <a:extLst>
              <a:ext uri="{FF2B5EF4-FFF2-40B4-BE49-F238E27FC236}">
                <a16:creationId xmlns:a16="http://schemas.microsoft.com/office/drawing/2014/main" id="{85424C15-3704-4F34-B8D6-E96A56456760}"/>
              </a:ext>
            </a:extLst>
          </p:cNvPr>
          <p:cNvSpPr/>
          <p:nvPr/>
        </p:nvSpPr>
        <p:spPr>
          <a:xfrm>
            <a:off x="1376249" y="772886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endParaRPr sz="3600" b="1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9FF7B-DFA4-4745-9A82-15513A6251B3}"/>
              </a:ext>
            </a:extLst>
          </p:cNvPr>
          <p:cNvSpPr txBox="1"/>
          <p:nvPr/>
        </p:nvSpPr>
        <p:spPr>
          <a:xfrm>
            <a:off x="10815751" y="4286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E09A23-9DA1-4D98-84BD-303585EB9DA7}"/>
              </a:ext>
            </a:extLst>
          </p:cNvPr>
          <p:cNvSpPr txBox="1"/>
          <p:nvPr/>
        </p:nvSpPr>
        <p:spPr>
          <a:xfrm>
            <a:off x="0" y="3138898"/>
            <a:ext cx="1210878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</a:rPr>
              <a:t>MOVIMENTAÇÃO</a:t>
            </a:r>
            <a:r>
              <a:rPr lang="pt-BR" sz="4400" b="1" i="1" dirty="0">
                <a:solidFill>
                  <a:schemeClr val="bg1"/>
                </a:solidFill>
              </a:rPr>
              <a:t> DE MATRÍCULA </a:t>
            </a:r>
            <a:endParaRPr lang="pt-BR" sz="4400" b="1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64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503275" y="301480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>
              <a:latin typeface="+mj-lt"/>
            </a:endParaRPr>
          </a:p>
        </p:txBody>
      </p:sp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7</a:t>
            </a:fld>
            <a:endParaRPr/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E765CD-9B66-497D-96CF-E9A46BB2D340}"/>
              </a:ext>
            </a:extLst>
          </p:cNvPr>
          <p:cNvSpPr txBox="1"/>
          <p:nvPr/>
        </p:nvSpPr>
        <p:spPr>
          <a:xfrm>
            <a:off x="0" y="0"/>
            <a:ext cx="3951044" cy="47672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ABANDONO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9277029-2412-43CF-81F4-626E2E0CA8DA}"/>
              </a:ext>
            </a:extLst>
          </p:cNvPr>
          <p:cNvSpPr txBox="1"/>
          <p:nvPr/>
        </p:nvSpPr>
        <p:spPr>
          <a:xfrm>
            <a:off x="639192" y="1993486"/>
            <a:ext cx="1096456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pt-BR" sz="24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2400" b="1" u="sng" dirty="0">
                <a:latin typeface="Calibri (Corpo)"/>
              </a:rPr>
              <a:t>Abandono:</a:t>
            </a:r>
            <a:r>
              <a:rPr lang="pt-BR" sz="2400" b="1" dirty="0">
                <a:latin typeface="Calibri (Corpo)"/>
              </a:rPr>
              <a:t> </a:t>
            </a:r>
            <a:r>
              <a:rPr lang="pt-BR" sz="2400" dirty="0">
                <a:latin typeface="Calibri (Corpo)"/>
              </a:rPr>
              <a:t>Na EJA deve ser lançado apenas no final do semestre</a:t>
            </a: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Calibri (Corpo)"/>
              </a:rPr>
              <a:t>Registro permitido somente após realização da busca ativa e de findadas as possibilidades de recuperação da aprendizagem pelo estudante.</a:t>
            </a:r>
            <a:endParaRPr lang="pt-BR" sz="2400" dirty="0"/>
          </a:p>
          <a:p>
            <a:pPr algn="just"/>
            <a:endParaRPr lang="pt-BR" sz="2400" dirty="0">
              <a:latin typeface="Calibri"/>
              <a:cs typeface="Calibri"/>
            </a:endParaRPr>
          </a:p>
          <a:p>
            <a:pPr algn="just"/>
            <a:endParaRPr lang="pt-B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8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8</a:t>
            </a:fld>
            <a:endParaRPr/>
          </a:p>
        </p:txBody>
      </p:sp>
      <p:sp>
        <p:nvSpPr>
          <p:cNvPr id="24" name="Google Shape;115;p9"/>
          <p:cNvSpPr/>
          <p:nvPr/>
        </p:nvSpPr>
        <p:spPr>
          <a:xfrm>
            <a:off x="2158807" y="-4262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4065F0-6116-437A-A117-6F7E7D877506}"/>
              </a:ext>
            </a:extLst>
          </p:cNvPr>
          <p:cNvSpPr txBox="1"/>
          <p:nvPr/>
        </p:nvSpPr>
        <p:spPr>
          <a:xfrm>
            <a:off x="759980" y="2060062"/>
            <a:ext cx="10831023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400" dirty="0">
                <a:latin typeface="Calibri"/>
                <a:ea typeface="Calibri Light"/>
                <a:cs typeface="Arial"/>
              </a:rPr>
              <a:t>Movimentação realizada para o estudante cuja matrícula foi efetivada e que não compareceu às aulas no período de 15 (quinze) dias consecutivos, contados a partir do primeiro dia letivo subsequente ao registro da sua matrícula, sem apresentar justificativa para as ausências. </a:t>
            </a:r>
          </a:p>
          <a:p>
            <a:pPr algn="just"/>
            <a:endParaRPr lang="pt-BR" sz="2400" dirty="0">
              <a:latin typeface="Calibri"/>
              <a:ea typeface="Calibri Light"/>
              <a:cs typeface="Arial"/>
            </a:endParaRPr>
          </a:p>
          <a:p>
            <a:pPr algn="just"/>
            <a:r>
              <a:rPr lang="pt-BR" sz="2400" dirty="0">
                <a:latin typeface="Calibri"/>
                <a:ea typeface="Calibri Light"/>
                <a:cs typeface="Arial"/>
              </a:rPr>
              <a:t>Lembramos que o recesso interrompe a contagem.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latin typeface="Calibri"/>
              <a:ea typeface="Calibri Light"/>
              <a:cs typeface="Arial"/>
            </a:endParaRPr>
          </a:p>
          <a:p>
            <a:pPr algn="just"/>
            <a:r>
              <a:rPr lang="pt-BR" sz="2400" dirty="0">
                <a:latin typeface="Calibri"/>
                <a:ea typeface="Calibri Light"/>
                <a:cs typeface="Arial"/>
              </a:rPr>
              <a:t>Escola tem 5 dias para o registro do lançamento.</a:t>
            </a:r>
          </a:p>
          <a:p>
            <a:pPr algn="just"/>
            <a:endParaRPr lang="pt-BR" sz="2800" dirty="0">
              <a:latin typeface="Calibri"/>
              <a:ea typeface="Calibri Light"/>
              <a:cs typeface="Calibri Light"/>
            </a:endParaRPr>
          </a:p>
          <a:p>
            <a:pPr algn="just"/>
            <a:endParaRPr lang="pt-BR" sz="1800" dirty="0">
              <a:latin typeface="Arial Nova" panose="020B05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003EBB0-D4DD-499E-B98A-30A4AEF80C16}"/>
              </a:ext>
            </a:extLst>
          </p:cNvPr>
          <p:cNvSpPr txBox="1"/>
          <p:nvPr/>
        </p:nvSpPr>
        <p:spPr>
          <a:xfrm>
            <a:off x="0" y="0"/>
            <a:ext cx="4564224" cy="51943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NÃO COMPARECIMENTO - NCOM</a:t>
            </a:r>
            <a:endParaRPr lang="pt-BR" sz="24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71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9</a:t>
            </a:fld>
            <a:endParaRPr/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705" y="-25665"/>
            <a:ext cx="8456012" cy="6900625"/>
          </a:xfrm>
          <a:prstGeom prst="rect">
            <a:avLst/>
          </a:prstGeom>
        </p:spPr>
      </p:pic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15447D-A830-49AF-9941-881583A16116}"/>
              </a:ext>
            </a:extLst>
          </p:cNvPr>
          <p:cNvSpPr txBox="1"/>
          <p:nvPr/>
        </p:nvSpPr>
        <p:spPr>
          <a:xfrm>
            <a:off x="1062455" y="1263648"/>
            <a:ext cx="10067089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pt-BR" sz="2400" b="1" dirty="0">
                <a:latin typeface="Calibri (Corpo)"/>
              </a:rPr>
              <a:t>Alteração de dados</a:t>
            </a:r>
            <a:r>
              <a:rPr lang="pt-BR" sz="2400" dirty="0">
                <a:latin typeface="Calibri (Corpo)"/>
              </a:rPr>
              <a:t>: em caso de impossibilidade de alteração nos dados cadastrados, deve ser encaminhada solicitação de ajuste ao CGAB/DEINF.</a:t>
            </a:r>
            <a:endParaRPr lang="pt-BR" dirty="0"/>
          </a:p>
          <a:p>
            <a:pPr lvl="0" algn="just">
              <a:lnSpc>
                <a:spcPct val="150000"/>
              </a:lnSpc>
              <a:buNone/>
            </a:pPr>
            <a:endParaRPr lang="pt-BR" sz="2400" dirty="0">
              <a:latin typeface="Calibri (Corpo)"/>
            </a:endParaRPr>
          </a:p>
          <a:p>
            <a:pPr lvl="0" algn="just">
              <a:lnSpc>
                <a:spcPct val="150000"/>
              </a:lnSpc>
              <a:buNone/>
            </a:pPr>
            <a:endParaRPr lang="pt-BR" sz="2400" dirty="0">
              <a:latin typeface="Calibri (Corpo)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pt-BR" sz="2400" b="1" dirty="0">
                <a:latin typeface="Calibri (Corpo)"/>
              </a:rPr>
              <a:t>Rematrícula de estudante estrangeiro/migrante/refugiado sem:</a:t>
            </a:r>
            <a:r>
              <a:rPr lang="pt-BR" sz="2400" dirty="0">
                <a:latin typeface="Calibri (Corpo)"/>
              </a:rPr>
              <a:t> encaminhar a solicitação de rematrícula para realização pelo Centro de Matrícula.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A2EEB2-87F7-D346-A25D-88092E079FFB}"/>
              </a:ext>
            </a:extLst>
          </p:cNvPr>
          <p:cNvSpPr txBox="1"/>
          <p:nvPr/>
        </p:nvSpPr>
        <p:spPr>
          <a:xfrm>
            <a:off x="0" y="0"/>
            <a:ext cx="3951044" cy="5107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516393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4F474A4604254186B32742F1CAFAF4" ma:contentTypeVersion="13" ma:contentTypeDescription="Crie um novo documento." ma:contentTypeScope="" ma:versionID="38e3003e478a98d8a3e2bf6d4dc1a59c">
  <xsd:schema xmlns:xsd="http://www.w3.org/2001/XMLSchema" xmlns:xs="http://www.w3.org/2001/XMLSchema" xmlns:p="http://schemas.microsoft.com/office/2006/metadata/properties" xmlns:ns3="dda88644-48ea-4061-8a3f-0d24ef769fa2" xmlns:ns4="77199bc3-86eb-4c07-8ad4-71def1261c18" targetNamespace="http://schemas.microsoft.com/office/2006/metadata/properties" ma:root="true" ma:fieldsID="9862286eeff147a69e7657dae060e14d" ns3:_="" ns4:_="">
    <xsd:import namespace="dda88644-48ea-4061-8a3f-0d24ef769fa2"/>
    <xsd:import namespace="77199bc3-86eb-4c07-8ad4-71def1261c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88644-48ea-4061-8a3f-0d24ef769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99bc3-86eb-4c07-8ad4-71def1261c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EEC0EA-F17C-4B5F-B11B-0C863B45EAE4}">
  <ds:schemaRefs>
    <ds:schemaRef ds:uri="77199bc3-86eb-4c07-8ad4-71def1261c18"/>
    <ds:schemaRef ds:uri="dda88644-48ea-4061-8a3f-0d24ef769fa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29E557-6C40-4DDE-9747-CFE71312F5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75B074-A938-4976-8C01-3010931E6C2C}">
  <ds:schemaRefs>
    <ds:schemaRef ds:uri="77199bc3-86eb-4c07-8ad4-71def1261c18"/>
    <ds:schemaRef ds:uri="dda88644-48ea-4061-8a3f-0d24ef769f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575</Words>
  <Application>Microsoft Office PowerPoint</Application>
  <PresentationFormat>Widescreen</PresentationFormat>
  <Paragraphs>81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Arial</vt:lpstr>
      <vt:lpstr>Arial Nova</vt:lpstr>
      <vt:lpstr>Calibri</vt:lpstr>
      <vt:lpstr>Calibri (Corpo)</vt:lpstr>
      <vt:lpstr>Calibri Light</vt:lpstr>
      <vt:lpstr>Corbel</vt:lpstr>
      <vt:lpstr>Helvetica Neue</vt:lpstr>
      <vt:lpstr>Jura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COMPLETO</dc:title>
  <dc:creator>vpn</dc:creator>
  <cp:lastModifiedBy>DE NORTE 1 NRM</cp:lastModifiedBy>
  <cp:revision>569</cp:revision>
  <dcterms:created xsi:type="dcterms:W3CDTF">2020-05-14T19:22:35Z</dcterms:created>
  <dcterms:modified xsi:type="dcterms:W3CDTF">2022-06-03T19:38:03Z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0x010100754F474A4604254186B32742F1CAFAF4</vt:lpwstr>
  </property>
</Properties>
</file>