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" roundtripDataSignature="AMtx7mgUJXquNwMTeM1DuE4ziCtZpTUJ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57" autoAdjust="0"/>
  </p:normalViewPr>
  <p:slideViewPr>
    <p:cSldViewPr snapToGrid="0">
      <p:cViewPr varScale="1">
        <p:scale>
          <a:sx n="18" d="100"/>
          <a:sy n="18" d="100"/>
        </p:scale>
        <p:origin x="226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3937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2429947" y="7070108"/>
            <a:ext cx="27539394" cy="15040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/>
            </a:lvl1pPr>
            <a:lvl2pPr lvl="1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/>
            </a:lvl2pPr>
            <a:lvl3pPr lvl="2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/>
            </a:lvl3pPr>
            <a:lvl4pPr lvl="3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4pPr>
            <a:lvl5pPr lvl="4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5pPr>
            <a:lvl6pPr lvl="5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6pPr>
            <a:lvl7pPr lvl="6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7pPr>
            <a:lvl8pPr lvl="7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8pPr>
            <a:lvl9pPr lvl="8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2494440" y="11233181"/>
            <a:ext cx="27410408" cy="27944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8373517" y="17112259"/>
            <a:ext cx="36610545" cy="6986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-5801170" y="10328657"/>
            <a:ext cx="36610545" cy="2055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2210578" y="10770172"/>
            <a:ext cx="27944386" cy="1797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2210578" y="28910441"/>
            <a:ext cx="27944386" cy="9450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7086"/>
              <a:buNone/>
              <a:defRPr sz="7086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6378"/>
              <a:buNone/>
              <a:defRPr sz="6378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2227451" y="11500170"/>
            <a:ext cx="13769697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16402141" y="11500170"/>
            <a:ext cx="13769697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2231675" y="10590160"/>
            <a:ext cx="13706416" cy="5190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 b="1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 b="1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2231675" y="15780233"/>
            <a:ext cx="13706416" cy="23210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16402142" y="10590160"/>
            <a:ext cx="13773917" cy="5190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 b="1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 b="1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16402142" y="15780233"/>
            <a:ext cx="13773917" cy="23210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948563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1338"/>
              <a:buChar char="•"/>
              <a:defRPr sz="11338"/>
            </a:lvl1pPr>
            <a:lvl2pPr marL="914400" lvl="1" indent="-858583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9921"/>
              <a:buChar char="•"/>
              <a:defRPr sz="9921"/>
            </a:lvl2pPr>
            <a:lvl3pPr marL="1371600" lvl="2" indent="-768604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Char char="•"/>
              <a:defRPr sz="8504"/>
            </a:lvl3pPr>
            <a:lvl4pPr marL="1828800" lvl="3" indent="-678561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4pPr>
            <a:lvl5pPr marL="2286000" lvl="4" indent="-678561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5pPr>
            <a:lvl6pPr marL="2743200" lvl="5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6pPr>
            <a:lvl7pPr marL="3200400" lvl="6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7pPr>
            <a:lvl8pPr marL="3657600" lvl="7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8pPr>
            <a:lvl9pPr marL="4114800" lvl="8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2231671" y="12960191"/>
            <a:ext cx="10449614" cy="24010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2231671" y="12960191"/>
            <a:ext cx="10449614" cy="24010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0"/>
              <a:buFont typeface="Calibri"/>
              <a:buNone/>
              <a:defRPr sz="155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858583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/>
              <a:buChar char="•"/>
              <a:defRPr sz="99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68604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/>
              <a:buChar char="•"/>
              <a:defRPr sz="85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78561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Char char="•"/>
              <a:defRPr sz="7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1"/>
          <p:cNvGrpSpPr/>
          <p:nvPr/>
        </p:nvGrpSpPr>
        <p:grpSpPr>
          <a:xfrm>
            <a:off x="25092207" y="1574914"/>
            <a:ext cx="5985887" cy="5044555"/>
            <a:chOff x="412750" y="287337"/>
            <a:chExt cx="996950" cy="901699"/>
          </a:xfrm>
        </p:grpSpPr>
        <p:pic>
          <p:nvPicPr>
            <p:cNvPr id="90" name="Google Shape;90;p1"/>
            <p:cNvPicPr preferRelativeResize="0"/>
            <p:nvPr/>
          </p:nvPicPr>
          <p:blipFill rotWithShape="1">
            <a:blip r:embed="rId3">
              <a:alphaModFix/>
            </a:blip>
            <a:srcRect t="81567" r="86718"/>
            <a:stretch/>
          </p:blipFill>
          <p:spPr>
            <a:xfrm>
              <a:off x="412750" y="879475"/>
              <a:ext cx="903288" cy="30956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1" name="Google Shape;91;p1"/>
            <p:cNvPicPr preferRelativeResize="0"/>
            <p:nvPr/>
          </p:nvPicPr>
          <p:blipFill rotWithShape="1">
            <a:blip r:embed="rId3">
              <a:alphaModFix/>
            </a:blip>
            <a:srcRect r="68965" b="17380"/>
            <a:stretch/>
          </p:blipFill>
          <p:spPr>
            <a:xfrm>
              <a:off x="412750" y="287337"/>
              <a:ext cx="996950" cy="65881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2" name="Google Shape;92;p1"/>
          <p:cNvSpPr txBox="1"/>
          <p:nvPr/>
        </p:nvSpPr>
        <p:spPr>
          <a:xfrm>
            <a:off x="8363299" y="4638061"/>
            <a:ext cx="17106300" cy="21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COLOQUE O NOME DA UNIDADE ESCOLAR AQUI</a:t>
            </a:r>
            <a:endParaRPr sz="6800"/>
          </a:p>
        </p:txBody>
      </p:sp>
      <p:sp>
        <p:nvSpPr>
          <p:cNvPr id="93" name="Google Shape;93;p1"/>
          <p:cNvSpPr txBox="1"/>
          <p:nvPr/>
        </p:nvSpPr>
        <p:spPr>
          <a:xfrm>
            <a:off x="7933025" y="1855668"/>
            <a:ext cx="16164000" cy="2646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3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DIRETORIA DE ENSINO DE OSASCO</a:t>
            </a:r>
            <a:endParaRPr sz="2500" dirty="0"/>
          </a:p>
        </p:txBody>
      </p:sp>
      <p:sp>
        <p:nvSpPr>
          <p:cNvPr id="95" name="Google Shape;95;p1"/>
          <p:cNvSpPr txBox="1"/>
          <p:nvPr/>
        </p:nvSpPr>
        <p:spPr>
          <a:xfrm>
            <a:off x="2070802" y="7499580"/>
            <a:ext cx="28902000" cy="2400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500" b="1" dirty="0">
                <a:solidFill>
                  <a:schemeClr val="dk1"/>
                </a:solidFill>
              </a:rPr>
              <a:t>OS 60 ANOS DA EMANCIPAÇÃO POLÍTICA E ADMINISTRATIVA DE OSASCO</a:t>
            </a:r>
            <a:endParaRPr sz="7500" b="1" dirty="0">
              <a:solidFill>
                <a:schemeClr val="dk1"/>
              </a:solidFill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2070802" y="26691859"/>
            <a:ext cx="13751930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Créditos da imagem: diz o que/quem está na imagem, quem foi o fotografo e ano</a:t>
            </a:r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1792869" y="39820350"/>
            <a:ext cx="13751930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Créditos da imagem: diz o que/quem está na imagem, quem foi o fotografo e ano</a:t>
            </a:r>
            <a:endParaRPr/>
          </a:p>
        </p:txBody>
      </p:sp>
      <p:sp>
        <p:nvSpPr>
          <p:cNvPr id="98" name="Google Shape;98;p1"/>
          <p:cNvSpPr txBox="1"/>
          <p:nvPr/>
        </p:nvSpPr>
        <p:spPr>
          <a:xfrm>
            <a:off x="17221025" y="14735162"/>
            <a:ext cx="13752000" cy="255450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Insira aqui </a:t>
            </a:r>
            <a:r>
              <a:rPr lang="pt-BR" sz="4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xxxxxxxxxxxxxxxxxxxxxxxxxxxxxxxxxxxxxxxxxxx</a:t>
            </a:r>
            <a:r>
              <a:rPr lang="pt-BR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oxxxxxxxxxxxxxxxxxxxxxxxxxxxxxxxxxxxxxxxxxxxxxxxxxxxxxxxxxxxxxxxx</a:t>
            </a:r>
            <a:endParaRPr sz="4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dirty="0">
                <a:solidFill>
                  <a:schemeClr val="dk1"/>
                </a:solidFill>
              </a:rPr>
              <a:t>Link com as orientações: </a:t>
            </a:r>
            <a:r>
              <a:rPr lang="pt-BR" sz="4000" b="1" u="sng" dirty="0" err="1">
                <a:solidFill>
                  <a:schemeClr val="hlink"/>
                </a:solidFill>
              </a:rPr>
              <a:t>xxxxxxxxxxxxxxxxx</a:t>
            </a:r>
            <a:endParaRPr sz="4000" b="1" dirty="0">
              <a:solidFill>
                <a:schemeClr val="dk1"/>
              </a:solidFill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16352044" y="29708163"/>
            <a:ext cx="14620800" cy="70784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Todas as informações adicionais que </a:t>
            </a:r>
            <a:r>
              <a:rPr lang="pt-BR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sejam necessárias.</a:t>
            </a:r>
            <a:endParaRPr sz="4000" dirty="0"/>
          </a:p>
        </p:txBody>
      </p:sp>
      <p:sp>
        <p:nvSpPr>
          <p:cNvPr id="100" name="Google Shape;100;p1"/>
          <p:cNvSpPr txBox="1"/>
          <p:nvPr/>
        </p:nvSpPr>
        <p:spPr>
          <a:xfrm>
            <a:off x="17050645" y="39789330"/>
            <a:ext cx="13752000" cy="16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>
                <a:solidFill>
                  <a:schemeClr val="dk1"/>
                </a:solidFill>
              </a:rPr>
              <a:t>CONTATO</a:t>
            </a:r>
            <a:endParaRPr sz="500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>
                <a:solidFill>
                  <a:schemeClr val="dk1"/>
                </a:solidFill>
              </a:rPr>
              <a:t>EMAIL</a:t>
            </a:r>
            <a:endParaRPr sz="5000">
              <a:solidFill>
                <a:schemeClr val="dk1"/>
              </a:solidFill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863984" y="11267861"/>
            <a:ext cx="13752000" cy="1107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600" dirty="0">
                <a:solidFill>
                  <a:schemeClr val="dk1"/>
                </a:solidFill>
              </a:rPr>
              <a:t>Descrição da imagem</a:t>
            </a:r>
            <a:r>
              <a:rPr lang="pt-BR" sz="6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</p:txBody>
      </p:sp>
      <p:sp>
        <p:nvSpPr>
          <p:cNvPr id="102" name="Google Shape;102;p1"/>
          <p:cNvSpPr>
            <a:spLocks noGrp="1"/>
          </p:cNvSpPr>
          <p:nvPr>
            <p:ph type="pic" idx="2"/>
          </p:nvPr>
        </p:nvSpPr>
        <p:spPr>
          <a:xfrm>
            <a:off x="1792875" y="14784325"/>
            <a:ext cx="14827800" cy="11284200"/>
          </a:xfrm>
          <a:prstGeom prst="rect">
            <a:avLst/>
          </a:prstGeom>
          <a:noFill/>
          <a:ln>
            <a:noFill/>
          </a:ln>
        </p:spPr>
      </p:sp>
      <p:sp>
        <p:nvSpPr>
          <p:cNvPr id="103" name="Google Shape;103;p1"/>
          <p:cNvSpPr>
            <a:spLocks noGrp="1"/>
          </p:cNvSpPr>
          <p:nvPr>
            <p:ph type="pic" idx="3"/>
          </p:nvPr>
        </p:nvSpPr>
        <p:spPr>
          <a:xfrm>
            <a:off x="1792875" y="28884850"/>
            <a:ext cx="14029800" cy="10677000"/>
          </a:xfrm>
          <a:prstGeom prst="rect">
            <a:avLst/>
          </a:prstGeom>
          <a:noFill/>
          <a:ln>
            <a:noFill/>
          </a:ln>
        </p:spPr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735696A0-E647-47DD-A97F-6A7CB61708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0802" y="1243810"/>
            <a:ext cx="5912850" cy="59128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85</Words>
  <Application>Microsoft Office PowerPoint</Application>
  <PresentationFormat>Personalizar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 Jose Guergolet</dc:creator>
  <cp:lastModifiedBy>Tadeu Nunes De Souza</cp:lastModifiedBy>
  <cp:revision>4</cp:revision>
  <dcterms:created xsi:type="dcterms:W3CDTF">2021-11-25T12:10:57Z</dcterms:created>
  <dcterms:modified xsi:type="dcterms:W3CDTF">2022-03-18T16:21:32Z</dcterms:modified>
</cp:coreProperties>
</file>