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60" r:id="rId4"/>
    <p:sldId id="295" r:id="rId5"/>
    <p:sldId id="261" r:id="rId6"/>
    <p:sldId id="259" r:id="rId7"/>
    <p:sldId id="291" r:id="rId8"/>
    <p:sldId id="299" r:id="rId9"/>
    <p:sldId id="301" r:id="rId10"/>
    <p:sldId id="307" r:id="rId11"/>
    <p:sldId id="304" r:id="rId12"/>
    <p:sldId id="298" r:id="rId13"/>
    <p:sldId id="300" r:id="rId14"/>
    <p:sldId id="302" r:id="rId15"/>
    <p:sldId id="303" r:id="rId16"/>
    <p:sldId id="305" r:id="rId17"/>
    <p:sldId id="284" r:id="rId18"/>
    <p:sldId id="27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De Lima" initials="PDL" lastIdx="5" clrIdx="0">
    <p:extLst>
      <p:ext uri="{19B8F6BF-5375-455C-9EA6-DF929625EA0E}">
        <p15:presenceInfo xmlns:p15="http://schemas.microsoft.com/office/powerpoint/2012/main" userId="S::priscila.lima03@educacao.sp.gov.br::05164f17-9f5f-4779-9259-8029f1391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000"/>
    <a:srgbClr val="FEAA0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431CC-445B-4AC3-9C74-3BA40735B3B6}" v="67" dt="2022-01-05T20:57:23.747"/>
    <p1510:client id="{98399177-36C3-4168-A81E-9E1D2FFF8D65}" v="2" dt="2022-01-05T23:35:11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o Da Silva Pereira Neto" userId="61ddbd58-65c9-4390-a5df-352760a5f9fe" providerId="ADAL" clId="{8EA431CC-445B-4AC3-9C74-3BA40735B3B6}"/>
    <pc:docChg chg="undo custSel addSld delSld modSld">
      <pc:chgData name="Alvaro Da Silva Pereira Neto" userId="61ddbd58-65c9-4390-a5df-352760a5f9fe" providerId="ADAL" clId="{8EA431CC-445B-4AC3-9C74-3BA40735B3B6}" dt="2022-01-05T20:57:23.747" v="5891"/>
      <pc:docMkLst>
        <pc:docMk/>
      </pc:docMkLst>
      <pc:sldChg chg="modSp mod">
        <pc:chgData name="Alvaro Da Silva Pereira Neto" userId="61ddbd58-65c9-4390-a5df-352760a5f9fe" providerId="ADAL" clId="{8EA431CC-445B-4AC3-9C74-3BA40735B3B6}" dt="2022-01-05T20:54:02.731" v="5747" actId="20577"/>
        <pc:sldMkLst>
          <pc:docMk/>
          <pc:sldMk cId="711747986" sldId="256"/>
        </pc:sldMkLst>
        <pc:spChg chg="mod">
          <ac:chgData name="Alvaro Da Silva Pereira Neto" userId="61ddbd58-65c9-4390-a5df-352760a5f9fe" providerId="ADAL" clId="{8EA431CC-445B-4AC3-9C74-3BA40735B3B6}" dt="2022-01-05T20:54:02.731" v="5747" actId="20577"/>
          <ac:spMkLst>
            <pc:docMk/>
            <pc:sldMk cId="711747986" sldId="256"/>
            <ac:spMk id="9" creationId="{00000000-0000-0000-0000-000000000000}"/>
          </ac:spMkLst>
        </pc:spChg>
      </pc:sldChg>
      <pc:sldChg chg="modSp mod">
        <pc:chgData name="Alvaro Da Silva Pereira Neto" userId="61ddbd58-65c9-4390-a5df-352760a5f9fe" providerId="ADAL" clId="{8EA431CC-445B-4AC3-9C74-3BA40735B3B6}" dt="2022-01-05T19:08:02.427" v="5638" actId="20577"/>
        <pc:sldMkLst>
          <pc:docMk/>
          <pc:sldMk cId="262276502" sldId="259"/>
        </pc:sldMkLst>
        <pc:spChg chg="mod">
          <ac:chgData name="Alvaro Da Silva Pereira Neto" userId="61ddbd58-65c9-4390-a5df-352760a5f9fe" providerId="ADAL" clId="{8EA431CC-445B-4AC3-9C74-3BA40735B3B6}" dt="2022-01-05T19:08:02.427" v="5638" actId="20577"/>
          <ac:spMkLst>
            <pc:docMk/>
            <pc:sldMk cId="262276502" sldId="259"/>
            <ac:spMk id="5" creationId="{B569FF7B-DFA4-4745-9A82-15513A6251B3}"/>
          </ac:spMkLst>
        </pc:spChg>
        <pc:spChg chg="mod">
          <ac:chgData name="Alvaro Da Silva Pereira Neto" userId="61ddbd58-65c9-4390-a5df-352760a5f9fe" providerId="ADAL" clId="{8EA431CC-445B-4AC3-9C74-3BA40735B3B6}" dt="2022-01-05T14:38:52.811" v="532" actId="20577"/>
          <ac:spMkLst>
            <pc:docMk/>
            <pc:sldMk cId="262276502" sldId="259"/>
            <ac:spMk id="12" creationId="{B641DAC2-BB8E-4175-AE38-EFB296FB6D0D}"/>
          </ac:spMkLst>
        </pc:spChg>
      </pc:sldChg>
      <pc:sldChg chg="modSp mod">
        <pc:chgData name="Alvaro Da Silva Pereira Neto" userId="61ddbd58-65c9-4390-a5df-352760a5f9fe" providerId="ADAL" clId="{8EA431CC-445B-4AC3-9C74-3BA40735B3B6}" dt="2022-01-05T20:55:18.740" v="5812" actId="20577"/>
        <pc:sldMkLst>
          <pc:docMk/>
          <pc:sldMk cId="117856394" sldId="261"/>
        </pc:sldMkLst>
        <pc:spChg chg="mod">
          <ac:chgData name="Alvaro Da Silva Pereira Neto" userId="61ddbd58-65c9-4390-a5df-352760a5f9fe" providerId="ADAL" clId="{8EA431CC-445B-4AC3-9C74-3BA40735B3B6}" dt="2022-01-05T20:55:18.740" v="5812" actId="20577"/>
          <ac:spMkLst>
            <pc:docMk/>
            <pc:sldMk cId="117856394" sldId="261"/>
            <ac:spMk id="40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14:38:42.851" v="512" actId="20577"/>
          <ac:spMkLst>
            <pc:docMk/>
            <pc:sldMk cId="117856394" sldId="261"/>
            <ac:spMk id="41" creationId="{00000000-0000-0000-0000-000000000000}"/>
          </ac:spMkLst>
        </pc:spChg>
      </pc:sldChg>
      <pc:sldChg chg="delSp modSp mod">
        <pc:chgData name="Alvaro Da Silva Pereira Neto" userId="61ddbd58-65c9-4390-a5df-352760a5f9fe" providerId="ADAL" clId="{8EA431CC-445B-4AC3-9C74-3BA40735B3B6}" dt="2022-01-05T20:56:19.125" v="5834" actId="20577"/>
        <pc:sldMkLst>
          <pc:docMk/>
          <pc:sldMk cId="2433456165" sldId="278"/>
        </pc:sldMkLst>
        <pc:spChg chg="mod">
          <ac:chgData name="Alvaro Da Silva Pereira Neto" userId="61ddbd58-65c9-4390-a5df-352760a5f9fe" providerId="ADAL" clId="{8EA431CC-445B-4AC3-9C74-3BA40735B3B6}" dt="2022-01-05T19:11:12.329" v="5729" actId="1035"/>
          <ac:spMkLst>
            <pc:docMk/>
            <pc:sldMk cId="2433456165" sldId="278"/>
            <ac:spMk id="18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20:56:16.597" v="5832" actId="20577"/>
          <ac:spMkLst>
            <pc:docMk/>
            <pc:sldMk cId="2433456165" sldId="278"/>
            <ac:spMk id="22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19:11:05.922" v="5725" actId="1035"/>
          <ac:spMkLst>
            <pc:docMk/>
            <pc:sldMk cId="2433456165" sldId="278"/>
            <ac:spMk id="24" creationId="{C8001CC9-70A4-46EA-9E84-72F6898AA837}"/>
          </ac:spMkLst>
        </pc:spChg>
        <pc:spChg chg="del">
          <ac:chgData name="Alvaro Da Silva Pereira Neto" userId="61ddbd58-65c9-4390-a5df-352760a5f9fe" providerId="ADAL" clId="{8EA431CC-445B-4AC3-9C74-3BA40735B3B6}" dt="2022-01-05T19:10:08.344" v="5705" actId="478"/>
          <ac:spMkLst>
            <pc:docMk/>
            <pc:sldMk cId="2433456165" sldId="278"/>
            <ac:spMk id="25" creationId="{961A1B81-EB4B-411E-982F-6CE55FEE976C}"/>
          </ac:spMkLst>
        </pc:spChg>
        <pc:spChg chg="del">
          <ac:chgData name="Alvaro Da Silva Pereira Neto" userId="61ddbd58-65c9-4390-a5df-352760a5f9fe" providerId="ADAL" clId="{8EA431CC-445B-4AC3-9C74-3BA40735B3B6}" dt="2022-01-05T19:10:06.689" v="5704" actId="478"/>
          <ac:spMkLst>
            <pc:docMk/>
            <pc:sldMk cId="2433456165" sldId="278"/>
            <ac:spMk id="26" creationId="{4D026A21-05AD-432E-9BA0-5498A2A84D75}"/>
          </ac:spMkLst>
        </pc:spChg>
        <pc:spChg chg="del">
          <ac:chgData name="Alvaro Da Silva Pereira Neto" userId="61ddbd58-65c9-4390-a5df-352760a5f9fe" providerId="ADAL" clId="{8EA431CC-445B-4AC3-9C74-3BA40735B3B6}" dt="2022-01-05T19:10:40.434" v="5709" actId="478"/>
          <ac:spMkLst>
            <pc:docMk/>
            <pc:sldMk cId="2433456165" sldId="278"/>
            <ac:spMk id="27" creationId="{AE8A6E7E-9EC3-4A99-A4D9-E5578DAA791F}"/>
          </ac:spMkLst>
        </pc:spChg>
        <pc:spChg chg="mod">
          <ac:chgData name="Alvaro Da Silva Pereira Neto" userId="61ddbd58-65c9-4390-a5df-352760a5f9fe" providerId="ADAL" clId="{8EA431CC-445B-4AC3-9C74-3BA40735B3B6}" dt="2022-01-05T19:10:56.946" v="5719" actId="1038"/>
          <ac:spMkLst>
            <pc:docMk/>
            <pc:sldMk cId="2433456165" sldId="278"/>
            <ac:spMk id="44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19:11:17.282" v="5730" actId="1037"/>
          <ac:spMkLst>
            <pc:docMk/>
            <pc:sldMk cId="2433456165" sldId="278"/>
            <ac:spMk id="45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20:56:19.125" v="5834" actId="20577"/>
          <ac:spMkLst>
            <pc:docMk/>
            <pc:sldMk cId="2433456165" sldId="278"/>
            <ac:spMk id="46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19:11:25.042" v="5734" actId="1038"/>
          <ac:spMkLst>
            <pc:docMk/>
            <pc:sldMk cId="2433456165" sldId="278"/>
            <ac:spMk id="47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19:11:25.042" v="5734" actId="1038"/>
          <ac:spMkLst>
            <pc:docMk/>
            <pc:sldMk cId="2433456165" sldId="278"/>
            <ac:spMk id="48" creationId="{00000000-0000-0000-0000-000000000000}"/>
          </ac:spMkLst>
        </pc:spChg>
      </pc:sldChg>
      <pc:sldChg chg="modSp mod">
        <pc:chgData name="Alvaro Da Silva Pereira Neto" userId="61ddbd58-65c9-4390-a5df-352760a5f9fe" providerId="ADAL" clId="{8EA431CC-445B-4AC3-9C74-3BA40735B3B6}" dt="2022-01-05T20:56:07.084" v="5830" actId="20577"/>
        <pc:sldMkLst>
          <pc:docMk/>
          <pc:sldMk cId="4091770438" sldId="284"/>
        </pc:sldMkLst>
        <pc:spChg chg="mod">
          <ac:chgData name="Alvaro Da Silva Pereira Neto" userId="61ddbd58-65c9-4390-a5df-352760a5f9fe" providerId="ADAL" clId="{8EA431CC-445B-4AC3-9C74-3BA40735B3B6}" dt="2022-01-05T20:56:07.084" v="5830" actId="20577"/>
          <ac:spMkLst>
            <pc:docMk/>
            <pc:sldMk cId="4091770438" sldId="284"/>
            <ac:spMk id="21" creationId="{00000000-0000-0000-0000-000000000000}"/>
          </ac:spMkLst>
        </pc:spChg>
      </pc:sldChg>
      <pc:sldChg chg="addSp delSp modSp mod">
        <pc:chgData name="Alvaro Da Silva Pereira Neto" userId="61ddbd58-65c9-4390-a5df-352760a5f9fe" providerId="ADAL" clId="{8EA431CC-445B-4AC3-9C74-3BA40735B3B6}" dt="2022-01-05T20:56:40.349" v="5856" actId="14100"/>
        <pc:sldMkLst>
          <pc:docMk/>
          <pc:sldMk cId="2861672960" sldId="291"/>
        </pc:sldMkLst>
        <pc:spChg chg="del">
          <ac:chgData name="Alvaro Da Silva Pereira Neto" userId="61ddbd58-65c9-4390-a5df-352760a5f9fe" providerId="ADAL" clId="{8EA431CC-445B-4AC3-9C74-3BA40735B3B6}" dt="2022-01-05T14:48:02.164" v="533" actId="478"/>
          <ac:spMkLst>
            <pc:docMk/>
            <pc:sldMk cId="2861672960" sldId="291"/>
            <ac:spMk id="9" creationId="{590A0839-5CA9-43A2-900E-1E26125636E7}"/>
          </ac:spMkLst>
        </pc:spChg>
        <pc:spChg chg="del mod">
          <ac:chgData name="Alvaro Da Silva Pereira Neto" userId="61ddbd58-65c9-4390-a5df-352760a5f9fe" providerId="ADAL" clId="{8EA431CC-445B-4AC3-9C74-3BA40735B3B6}" dt="2022-01-05T14:48:04.244" v="536" actId="478"/>
          <ac:spMkLst>
            <pc:docMk/>
            <pc:sldMk cId="2861672960" sldId="291"/>
            <ac:spMk id="14" creationId="{8D73D25E-6600-4DC6-B4C4-E4878D8285B8}"/>
          </ac:spMkLst>
        </pc:spChg>
        <pc:spChg chg="del">
          <ac:chgData name="Alvaro Da Silva Pereira Neto" userId="61ddbd58-65c9-4390-a5df-352760a5f9fe" providerId="ADAL" clId="{8EA431CC-445B-4AC3-9C74-3BA40735B3B6}" dt="2022-01-05T14:48:02.164" v="533" actId="478"/>
          <ac:spMkLst>
            <pc:docMk/>
            <pc:sldMk cId="2861672960" sldId="291"/>
            <ac:spMk id="16" creationId="{7B1D4D6C-747C-492E-AFA8-4D99AAE0D88E}"/>
          </ac:spMkLst>
        </pc:spChg>
        <pc:spChg chg="del">
          <ac:chgData name="Alvaro Da Silva Pereira Neto" userId="61ddbd58-65c9-4390-a5df-352760a5f9fe" providerId="ADAL" clId="{8EA431CC-445B-4AC3-9C74-3BA40735B3B6}" dt="2022-01-05T14:48:02.164" v="533" actId="478"/>
          <ac:spMkLst>
            <pc:docMk/>
            <pc:sldMk cId="2861672960" sldId="291"/>
            <ac:spMk id="19" creationId="{FB49D787-E49F-42DE-B5D4-E636063DC81F}"/>
          </ac:spMkLst>
        </pc:spChg>
        <pc:spChg chg="del">
          <ac:chgData name="Alvaro Da Silva Pereira Neto" userId="61ddbd58-65c9-4390-a5df-352760a5f9fe" providerId="ADAL" clId="{8EA431CC-445B-4AC3-9C74-3BA40735B3B6}" dt="2022-01-05T14:48:07.684" v="539" actId="478"/>
          <ac:spMkLst>
            <pc:docMk/>
            <pc:sldMk cId="2861672960" sldId="291"/>
            <ac:spMk id="20" creationId="{A8311B0E-90B6-4420-B658-7EDAC0564816}"/>
          </ac:spMkLst>
        </pc:spChg>
        <pc:spChg chg="del">
          <ac:chgData name="Alvaro Da Silva Pereira Neto" userId="61ddbd58-65c9-4390-a5df-352760a5f9fe" providerId="ADAL" clId="{8EA431CC-445B-4AC3-9C74-3BA40735B3B6}" dt="2022-01-05T14:48:05.804" v="537" actId="478"/>
          <ac:spMkLst>
            <pc:docMk/>
            <pc:sldMk cId="2861672960" sldId="291"/>
            <ac:spMk id="26" creationId="{078C98E5-595E-440F-A093-D38525948543}"/>
          </ac:spMkLst>
        </pc:spChg>
        <pc:spChg chg="add mod">
          <ac:chgData name="Alvaro Da Silva Pereira Neto" userId="61ddbd58-65c9-4390-a5df-352760a5f9fe" providerId="ADAL" clId="{8EA431CC-445B-4AC3-9C74-3BA40735B3B6}" dt="2022-01-05T20:56:40.349" v="5856" actId="14100"/>
          <ac:spMkLst>
            <pc:docMk/>
            <pc:sldMk cId="2861672960" sldId="291"/>
            <ac:spMk id="27" creationId="{AA35A775-C74A-43AA-B0AD-D8BE83C82E50}"/>
          </ac:spMkLst>
        </pc:spChg>
        <pc:spChg chg="mod">
          <ac:chgData name="Alvaro Da Silva Pereira Neto" userId="61ddbd58-65c9-4390-a5df-352760a5f9fe" providerId="ADAL" clId="{8EA431CC-445B-4AC3-9C74-3BA40735B3B6}" dt="2022-01-05T19:08:06.047" v="5639" actId="20577"/>
          <ac:spMkLst>
            <pc:docMk/>
            <pc:sldMk cId="2861672960" sldId="291"/>
            <ac:spMk id="32" creationId="{00000000-0000-0000-0000-000000000000}"/>
          </ac:spMkLst>
        </pc:spChg>
        <pc:spChg chg="add mod">
          <ac:chgData name="Alvaro Da Silva Pereira Neto" userId="61ddbd58-65c9-4390-a5df-352760a5f9fe" providerId="ADAL" clId="{8EA431CC-445B-4AC3-9C74-3BA40735B3B6}" dt="2022-01-05T18:56:39.120" v="5281"/>
          <ac:spMkLst>
            <pc:docMk/>
            <pc:sldMk cId="2861672960" sldId="291"/>
            <ac:spMk id="34" creationId="{06272133-ECA4-492B-895E-1A76E906BF16}"/>
          </ac:spMkLst>
        </pc:spChg>
        <pc:grpChg chg="del">
          <ac:chgData name="Alvaro Da Silva Pereira Neto" userId="61ddbd58-65c9-4390-a5df-352760a5f9fe" providerId="ADAL" clId="{8EA431CC-445B-4AC3-9C74-3BA40735B3B6}" dt="2022-01-05T14:48:02.164" v="533" actId="478"/>
          <ac:grpSpMkLst>
            <pc:docMk/>
            <pc:sldMk cId="2861672960" sldId="291"/>
            <ac:grpSpMk id="5" creationId="{F70390E1-0279-4006-9120-BE66B6273E95}"/>
          </ac:grpSpMkLst>
        </pc:grpChg>
        <pc:grpChg chg="del">
          <ac:chgData name="Alvaro Da Silva Pereira Neto" userId="61ddbd58-65c9-4390-a5df-352760a5f9fe" providerId="ADAL" clId="{8EA431CC-445B-4AC3-9C74-3BA40735B3B6}" dt="2022-01-05T14:48:02.164" v="533" actId="478"/>
          <ac:grpSpMkLst>
            <pc:docMk/>
            <pc:sldMk cId="2861672960" sldId="291"/>
            <ac:grpSpMk id="22" creationId="{9119DBEF-335D-4B85-B3FE-0744F5EDE1F1}"/>
          </ac:grpSpMkLst>
        </pc:grpChg>
        <pc:grpChg chg="add mod">
          <ac:chgData name="Alvaro Da Silva Pereira Neto" userId="61ddbd58-65c9-4390-a5df-352760a5f9fe" providerId="ADAL" clId="{8EA431CC-445B-4AC3-9C74-3BA40735B3B6}" dt="2022-01-05T18:56:39.120" v="5281"/>
          <ac:grpSpMkLst>
            <pc:docMk/>
            <pc:sldMk cId="2861672960" sldId="291"/>
            <ac:grpSpMk id="28" creationId="{40A2CE0F-4430-4FE0-89B9-B5157C186A09}"/>
          </ac:grpSpMkLst>
        </pc:grpChg>
        <pc:picChg chg="del">
          <ac:chgData name="Alvaro Da Silva Pereira Neto" userId="61ddbd58-65c9-4390-a5df-352760a5f9fe" providerId="ADAL" clId="{8EA431CC-445B-4AC3-9C74-3BA40735B3B6}" dt="2022-01-05T14:48:02.164" v="533" actId="478"/>
          <ac:picMkLst>
            <pc:docMk/>
            <pc:sldMk cId="2861672960" sldId="291"/>
            <ac:picMk id="12" creationId="{8C2DA311-34D1-47B6-B9DE-6C481EB592B3}"/>
          </ac:picMkLst>
        </pc:picChg>
        <pc:picChg chg="del">
          <ac:chgData name="Alvaro Da Silva Pereira Neto" userId="61ddbd58-65c9-4390-a5df-352760a5f9fe" providerId="ADAL" clId="{8EA431CC-445B-4AC3-9C74-3BA40735B3B6}" dt="2022-01-05T14:48:02.828" v="534" actId="478"/>
          <ac:picMkLst>
            <pc:docMk/>
            <pc:sldMk cId="2861672960" sldId="291"/>
            <ac:picMk id="18" creationId="{9EF15410-8ACF-41EF-B026-83165BE1D516}"/>
          </ac:picMkLst>
        </pc:picChg>
        <pc:picChg chg="mod">
          <ac:chgData name="Alvaro Da Silva Pereira Neto" userId="61ddbd58-65c9-4390-a5df-352760a5f9fe" providerId="ADAL" clId="{8EA431CC-445B-4AC3-9C74-3BA40735B3B6}" dt="2022-01-05T18:56:39.120" v="5281"/>
          <ac:picMkLst>
            <pc:docMk/>
            <pc:sldMk cId="2861672960" sldId="291"/>
            <ac:picMk id="29" creationId="{294F33D3-3269-4196-80FC-560656B4B722}"/>
          </ac:picMkLst>
        </pc:picChg>
        <pc:picChg chg="mod">
          <ac:chgData name="Alvaro Da Silva Pereira Neto" userId="61ddbd58-65c9-4390-a5df-352760a5f9fe" providerId="ADAL" clId="{8EA431CC-445B-4AC3-9C74-3BA40735B3B6}" dt="2022-01-05T18:56:39.120" v="5281"/>
          <ac:picMkLst>
            <pc:docMk/>
            <pc:sldMk cId="2861672960" sldId="291"/>
            <ac:picMk id="33" creationId="{9F09229F-10FB-4CA3-A269-39B1D2A28F7B}"/>
          </ac:picMkLst>
        </pc:picChg>
        <pc:cxnChg chg="del mod">
          <ac:chgData name="Alvaro Da Silva Pereira Neto" userId="61ddbd58-65c9-4390-a5df-352760a5f9fe" providerId="ADAL" clId="{8EA431CC-445B-4AC3-9C74-3BA40735B3B6}" dt="2022-01-05T14:48:06.884" v="538" actId="478"/>
          <ac:cxnSpMkLst>
            <pc:docMk/>
            <pc:sldMk cId="2861672960" sldId="291"/>
            <ac:cxnSpMk id="4" creationId="{81AA0634-4C97-4B2F-B4CA-6D1B1642DF63}"/>
          </ac:cxnSpMkLst>
        </pc:cxnChg>
        <pc:cxnChg chg="del mod">
          <ac:chgData name="Alvaro Da Silva Pereira Neto" userId="61ddbd58-65c9-4390-a5df-352760a5f9fe" providerId="ADAL" clId="{8EA431CC-445B-4AC3-9C74-3BA40735B3B6}" dt="2022-01-05T14:48:02.164" v="533" actId="478"/>
          <ac:cxnSpMkLst>
            <pc:docMk/>
            <pc:sldMk cId="2861672960" sldId="291"/>
            <ac:cxnSpMk id="17" creationId="{4C03F1C5-A41E-47B0-AD20-5B9DD78ED571}"/>
          </ac:cxnSpMkLst>
        </pc:cxnChg>
      </pc:sldChg>
      <pc:sldChg chg="modSp mod">
        <pc:chgData name="Alvaro Da Silva Pereira Neto" userId="61ddbd58-65c9-4390-a5df-352760a5f9fe" providerId="ADAL" clId="{8EA431CC-445B-4AC3-9C74-3BA40735B3B6}" dt="2022-01-05T20:55:09.128" v="5801" actId="207"/>
        <pc:sldMkLst>
          <pc:docMk/>
          <pc:sldMk cId="1358726324" sldId="295"/>
        </pc:sldMkLst>
        <pc:spChg chg="mod">
          <ac:chgData name="Alvaro Da Silva Pereira Neto" userId="61ddbd58-65c9-4390-a5df-352760a5f9fe" providerId="ADAL" clId="{8EA431CC-445B-4AC3-9C74-3BA40735B3B6}" dt="2022-01-05T20:55:09.128" v="5801" actId="207"/>
          <ac:spMkLst>
            <pc:docMk/>
            <pc:sldMk cId="1358726324" sldId="295"/>
            <ac:spMk id="17" creationId="{7679E620-E481-4B42-8C09-12194C7A2EAE}"/>
          </ac:spMkLst>
        </pc:spChg>
        <pc:spChg chg="mod">
          <ac:chgData name="Alvaro Da Silva Pereira Neto" userId="61ddbd58-65c9-4390-a5df-352760a5f9fe" providerId="ADAL" clId="{8EA431CC-445B-4AC3-9C74-3BA40735B3B6}" dt="2022-01-05T14:33:18.774" v="258" actId="20577"/>
          <ac:spMkLst>
            <pc:docMk/>
            <pc:sldMk cId="1358726324" sldId="295"/>
            <ac:spMk id="108" creationId="{00000000-0000-0000-0000-000000000000}"/>
          </ac:spMkLst>
        </pc:spChg>
        <pc:picChg chg="mod">
          <ac:chgData name="Alvaro Da Silva Pereira Neto" userId="61ddbd58-65c9-4390-a5df-352760a5f9fe" providerId="ADAL" clId="{8EA431CC-445B-4AC3-9C74-3BA40735B3B6}" dt="2022-01-05T14:34:19.800" v="262" actId="1076"/>
          <ac:picMkLst>
            <pc:docMk/>
            <pc:sldMk cId="1358726324" sldId="295"/>
            <ac:picMk id="28" creationId="{00000000-0000-0000-0000-000000000000}"/>
          </ac:picMkLst>
        </pc:picChg>
      </pc:sldChg>
      <pc:sldChg chg="del">
        <pc:chgData name="Alvaro Da Silva Pereira Neto" userId="61ddbd58-65c9-4390-a5df-352760a5f9fe" providerId="ADAL" clId="{8EA431CC-445B-4AC3-9C74-3BA40735B3B6}" dt="2022-01-05T14:49:49.146" v="560" actId="47"/>
        <pc:sldMkLst>
          <pc:docMk/>
          <pc:sldMk cId="739944410" sldId="296"/>
        </pc:sldMkLst>
      </pc:sldChg>
      <pc:sldChg chg="del">
        <pc:chgData name="Alvaro Da Silva Pereira Neto" userId="61ddbd58-65c9-4390-a5df-352760a5f9fe" providerId="ADAL" clId="{8EA431CC-445B-4AC3-9C74-3BA40735B3B6}" dt="2022-01-05T14:49:50.310" v="561" actId="47"/>
        <pc:sldMkLst>
          <pc:docMk/>
          <pc:sldMk cId="853592691" sldId="297"/>
        </pc:sldMkLst>
      </pc:sldChg>
      <pc:sldChg chg="addSp delSp modSp mod">
        <pc:chgData name="Alvaro Da Silva Pereira Neto" userId="61ddbd58-65c9-4390-a5df-352760a5f9fe" providerId="ADAL" clId="{8EA431CC-445B-4AC3-9C74-3BA40735B3B6}" dt="2022-01-05T20:57:03.654" v="5881" actId="14100"/>
        <pc:sldMkLst>
          <pc:docMk/>
          <pc:sldMk cId="2023403248" sldId="298"/>
        </pc:sldMkLst>
        <pc:spChg chg="del">
          <ac:chgData name="Alvaro Da Silva Pereira Neto" userId="61ddbd58-65c9-4390-a5df-352760a5f9fe" providerId="ADAL" clId="{8EA431CC-445B-4AC3-9C74-3BA40735B3B6}" dt="2022-01-05T14:48:33.245" v="547" actId="478"/>
          <ac:spMkLst>
            <pc:docMk/>
            <pc:sldMk cId="2023403248" sldId="298"/>
            <ac:spMk id="3" creationId="{5BFC2A4F-E77C-4C68-93DC-1C52E5FDB21F}"/>
          </ac:spMkLst>
        </pc:spChg>
        <pc:spChg chg="add mod">
          <ac:chgData name="Alvaro Da Silva Pereira Neto" userId="61ddbd58-65c9-4390-a5df-352760a5f9fe" providerId="ADAL" clId="{8EA431CC-445B-4AC3-9C74-3BA40735B3B6}" dt="2022-01-05T20:57:03.654" v="5881" actId="14100"/>
          <ac:spMkLst>
            <pc:docMk/>
            <pc:sldMk cId="2023403248" sldId="298"/>
            <ac:spMk id="5" creationId="{057A1955-D383-4286-AFAA-40E9127C3529}"/>
          </ac:spMkLst>
        </pc:spChg>
        <pc:spChg chg="add mod">
          <ac:chgData name="Alvaro Da Silva Pereira Neto" userId="61ddbd58-65c9-4390-a5df-352760a5f9fe" providerId="ADAL" clId="{8EA431CC-445B-4AC3-9C74-3BA40735B3B6}" dt="2022-01-05T14:57:47.413" v="740" actId="1076"/>
          <ac:spMkLst>
            <pc:docMk/>
            <pc:sldMk cId="2023403248" sldId="298"/>
            <ac:spMk id="12" creationId="{8FDA79C7-8B0D-4EAB-BD25-EAD15CAD58C7}"/>
          </ac:spMkLst>
        </pc:spChg>
        <pc:spChg chg="del">
          <ac:chgData name="Alvaro Da Silva Pereira Neto" userId="61ddbd58-65c9-4390-a5df-352760a5f9fe" providerId="ADAL" clId="{8EA431CC-445B-4AC3-9C74-3BA40735B3B6}" dt="2022-01-05T14:49:30.685" v="555" actId="478"/>
          <ac:spMkLst>
            <pc:docMk/>
            <pc:sldMk cId="2023403248" sldId="298"/>
            <ac:spMk id="13" creationId="{F6C41B95-331E-4F03-BCA3-77D394AE0413}"/>
          </ac:spMkLst>
        </pc:spChg>
        <pc:spChg chg="mod">
          <ac:chgData name="Alvaro Da Silva Pereira Neto" userId="61ddbd58-65c9-4390-a5df-352760a5f9fe" providerId="ADAL" clId="{8EA431CC-445B-4AC3-9C74-3BA40735B3B6}" dt="2022-01-05T20:55:46.676" v="5820" actId="20577"/>
          <ac:spMkLst>
            <pc:docMk/>
            <pc:sldMk cId="2023403248" sldId="298"/>
            <ac:spMk id="17" creationId="{81E9AD17-7D66-4AC7-AD1F-8B0ADA2D73B4}"/>
          </ac:spMkLst>
        </pc:spChg>
        <pc:spChg chg="del">
          <ac:chgData name="Alvaro Da Silva Pereira Neto" userId="61ddbd58-65c9-4390-a5df-352760a5f9fe" providerId="ADAL" clId="{8EA431CC-445B-4AC3-9C74-3BA40735B3B6}" dt="2022-01-05T14:48:33.245" v="547" actId="478"/>
          <ac:spMkLst>
            <pc:docMk/>
            <pc:sldMk cId="2023403248" sldId="298"/>
            <ac:spMk id="23" creationId="{5113DC9C-485D-4E12-B374-C19D4A312948}"/>
          </ac:spMkLst>
        </pc:spChg>
        <pc:spChg chg="del">
          <ac:chgData name="Alvaro Da Silva Pereira Neto" userId="61ddbd58-65c9-4390-a5df-352760a5f9fe" providerId="ADAL" clId="{8EA431CC-445B-4AC3-9C74-3BA40735B3B6}" dt="2022-01-05T14:48:33.245" v="547" actId="478"/>
          <ac:spMkLst>
            <pc:docMk/>
            <pc:sldMk cId="2023403248" sldId="298"/>
            <ac:spMk id="24" creationId="{9B78F374-093B-4E74-A464-E90248EDBEE3}"/>
          </ac:spMkLst>
        </pc:spChg>
        <pc:spChg chg="del">
          <ac:chgData name="Alvaro Da Silva Pereira Neto" userId="61ddbd58-65c9-4390-a5df-352760a5f9fe" providerId="ADAL" clId="{8EA431CC-445B-4AC3-9C74-3BA40735B3B6}" dt="2022-01-05T14:48:33.245" v="547" actId="478"/>
          <ac:spMkLst>
            <pc:docMk/>
            <pc:sldMk cId="2023403248" sldId="298"/>
            <ac:spMk id="29" creationId="{8798EB69-636D-4261-8F11-9EEA6F694132}"/>
          </ac:spMkLst>
        </pc:spChg>
        <pc:spChg chg="del">
          <ac:chgData name="Alvaro Da Silva Pereira Neto" userId="61ddbd58-65c9-4390-a5df-352760a5f9fe" providerId="ADAL" clId="{8EA431CC-445B-4AC3-9C74-3BA40735B3B6}" dt="2022-01-05T14:48:33.245" v="547" actId="478"/>
          <ac:spMkLst>
            <pc:docMk/>
            <pc:sldMk cId="2023403248" sldId="298"/>
            <ac:spMk id="30" creationId="{49274615-F5B5-4F4E-A1B5-D1D85DBB1FE4}"/>
          </ac:spMkLst>
        </pc:spChg>
        <pc:spChg chg="mod">
          <ac:chgData name="Alvaro Da Silva Pereira Neto" userId="61ddbd58-65c9-4390-a5df-352760a5f9fe" providerId="ADAL" clId="{8EA431CC-445B-4AC3-9C74-3BA40735B3B6}" dt="2022-01-05T14:57:37.134" v="736" actId="1076"/>
          <ac:spMkLst>
            <pc:docMk/>
            <pc:sldMk cId="2023403248" sldId="298"/>
            <ac:spMk id="2325" creationId="{00000000-0000-0000-0000-000000000000}"/>
          </ac:spMkLst>
        </pc:spChg>
        <pc:grpChg chg="add mod">
          <ac:chgData name="Alvaro Da Silva Pereira Neto" userId="61ddbd58-65c9-4390-a5df-352760a5f9fe" providerId="ADAL" clId="{8EA431CC-445B-4AC3-9C74-3BA40735B3B6}" dt="2022-01-05T14:57:47.413" v="740" actId="1076"/>
          <ac:grpSpMkLst>
            <pc:docMk/>
            <pc:sldMk cId="2023403248" sldId="298"/>
            <ac:grpSpMk id="11" creationId="{976F98FB-50D3-45D3-96E6-26F1177676FF}"/>
          </ac:grpSpMkLst>
        </pc:grpChg>
        <pc:grpChg chg="del">
          <ac:chgData name="Alvaro Da Silva Pereira Neto" userId="61ddbd58-65c9-4390-a5df-352760a5f9fe" providerId="ADAL" clId="{8EA431CC-445B-4AC3-9C74-3BA40735B3B6}" dt="2022-01-05T14:48:33.245" v="547" actId="478"/>
          <ac:grpSpMkLst>
            <pc:docMk/>
            <pc:sldMk cId="2023403248" sldId="298"/>
            <ac:grpSpMk id="18" creationId="{3026C44B-75B8-48D2-8610-8B912F9B626E}"/>
          </ac:grpSpMkLst>
        </pc:grpChg>
        <pc:grpChg chg="del">
          <ac:chgData name="Alvaro Da Silva Pereira Neto" userId="61ddbd58-65c9-4390-a5df-352760a5f9fe" providerId="ADAL" clId="{8EA431CC-445B-4AC3-9C74-3BA40735B3B6}" dt="2022-01-05T14:48:33.245" v="547" actId="478"/>
          <ac:grpSpMkLst>
            <pc:docMk/>
            <pc:sldMk cId="2023403248" sldId="298"/>
            <ac:grpSpMk id="21" creationId="{5B41BB82-3E42-46F7-877E-0654D9942BE2}"/>
          </ac:grpSpMkLst>
        </pc:grpChg>
        <pc:picChg chg="del">
          <ac:chgData name="Alvaro Da Silva Pereira Neto" userId="61ddbd58-65c9-4390-a5df-352760a5f9fe" providerId="ADAL" clId="{8EA431CC-445B-4AC3-9C74-3BA40735B3B6}" dt="2022-01-05T14:48:33.245" v="547" actId="478"/>
          <ac:picMkLst>
            <pc:docMk/>
            <pc:sldMk cId="2023403248" sldId="298"/>
            <ac:picMk id="4" creationId="{E9D6DCC6-A79F-4761-BC9E-01B71ABEDAD0}"/>
          </ac:picMkLst>
        </pc:picChg>
        <pc:picChg chg="add mod">
          <ac:chgData name="Alvaro Da Silva Pereira Neto" userId="61ddbd58-65c9-4390-a5df-352760a5f9fe" providerId="ADAL" clId="{8EA431CC-445B-4AC3-9C74-3BA40735B3B6}" dt="2022-01-05T14:55:57.047" v="633" actId="164"/>
          <ac:picMkLst>
            <pc:docMk/>
            <pc:sldMk cId="2023403248" sldId="298"/>
            <ac:picMk id="8" creationId="{ECA61AC0-2A3F-48BE-95E1-4029B1EC16EA}"/>
          </ac:picMkLst>
        </pc:picChg>
        <pc:picChg chg="add mod">
          <ac:chgData name="Alvaro Da Silva Pereira Neto" userId="61ddbd58-65c9-4390-a5df-352760a5f9fe" providerId="ADAL" clId="{8EA431CC-445B-4AC3-9C74-3BA40735B3B6}" dt="2022-01-05T14:55:57.047" v="633" actId="164"/>
          <ac:picMkLst>
            <pc:docMk/>
            <pc:sldMk cId="2023403248" sldId="298"/>
            <ac:picMk id="10" creationId="{3B710056-9FE4-4217-AF00-BA9DB69517A1}"/>
          </ac:picMkLst>
        </pc:picChg>
        <pc:picChg chg="del">
          <ac:chgData name="Alvaro Da Silva Pereira Neto" userId="61ddbd58-65c9-4390-a5df-352760a5f9fe" providerId="ADAL" clId="{8EA431CC-445B-4AC3-9C74-3BA40735B3B6}" dt="2022-01-05T14:48:35.637" v="548" actId="478"/>
          <ac:picMkLst>
            <pc:docMk/>
            <pc:sldMk cId="2023403248" sldId="298"/>
            <ac:picMk id="15" creationId="{E27325F0-AE37-4A60-BC11-1C213C1B02F5}"/>
          </ac:picMkLst>
        </pc:picChg>
        <pc:cxnChg chg="del mod">
          <ac:chgData name="Alvaro Da Silva Pereira Neto" userId="61ddbd58-65c9-4390-a5df-352760a5f9fe" providerId="ADAL" clId="{8EA431CC-445B-4AC3-9C74-3BA40735B3B6}" dt="2022-01-05T14:48:33.245" v="547" actId="478"/>
          <ac:cxnSpMkLst>
            <pc:docMk/>
            <pc:sldMk cId="2023403248" sldId="298"/>
            <ac:cxnSpMk id="7" creationId="{F316960E-1736-4968-BB65-13702CE9C744}"/>
          </ac:cxnSpMkLst>
        </pc:cxnChg>
        <pc:cxnChg chg="del mod">
          <ac:chgData name="Alvaro Da Silva Pereira Neto" userId="61ddbd58-65c9-4390-a5df-352760a5f9fe" providerId="ADAL" clId="{8EA431CC-445B-4AC3-9C74-3BA40735B3B6}" dt="2022-01-05T14:48:33.245" v="547" actId="478"/>
          <ac:cxnSpMkLst>
            <pc:docMk/>
            <pc:sldMk cId="2023403248" sldId="298"/>
            <ac:cxnSpMk id="25" creationId="{086789DC-3B4C-4E58-87E0-FB2F28FA2E49}"/>
          </ac:cxnSpMkLst>
        </pc:cxnChg>
      </pc:sldChg>
      <pc:sldChg chg="addSp delSp modSp mod">
        <pc:chgData name="Alvaro Da Silva Pereira Neto" userId="61ddbd58-65c9-4390-a5df-352760a5f9fe" providerId="ADAL" clId="{8EA431CC-445B-4AC3-9C74-3BA40735B3B6}" dt="2022-01-05T20:56:44.146" v="5858"/>
        <pc:sldMkLst>
          <pc:docMk/>
          <pc:sldMk cId="2123658083" sldId="299"/>
        </pc:sldMkLst>
        <pc:spChg chg="del">
          <ac:chgData name="Alvaro Da Silva Pereira Neto" userId="61ddbd58-65c9-4390-a5df-352760a5f9fe" providerId="ADAL" clId="{8EA431CC-445B-4AC3-9C74-3BA40735B3B6}" dt="2022-01-05T14:48:12.052" v="542" actId="478"/>
          <ac:spMkLst>
            <pc:docMk/>
            <pc:sldMk cId="2123658083" sldId="299"/>
            <ac:spMk id="6" creationId="{EB548429-9F9A-4F5B-88BA-2002B5FB62F6}"/>
          </ac:spMkLst>
        </pc:spChg>
        <pc:spChg chg="add mod">
          <ac:chgData name="Alvaro Da Silva Pereira Neto" userId="61ddbd58-65c9-4390-a5df-352760a5f9fe" providerId="ADAL" clId="{8EA431CC-445B-4AC3-9C74-3BA40735B3B6}" dt="2022-01-05T19:03:14.844" v="5584" actId="6549"/>
          <ac:spMkLst>
            <pc:docMk/>
            <pc:sldMk cId="2123658083" sldId="299"/>
            <ac:spMk id="8" creationId="{C3DFBBF6-C24E-439E-B308-50ABB4B6EDE9}"/>
          </ac:spMkLst>
        </pc:spChg>
        <pc:spChg chg="add del mod">
          <ac:chgData name="Alvaro Da Silva Pereira Neto" userId="61ddbd58-65c9-4390-a5df-352760a5f9fe" providerId="ADAL" clId="{8EA431CC-445B-4AC3-9C74-3BA40735B3B6}" dt="2022-01-05T20:56:43.877" v="5857" actId="478"/>
          <ac:spMkLst>
            <pc:docMk/>
            <pc:sldMk cId="2123658083" sldId="299"/>
            <ac:spMk id="14" creationId="{9A2E18E1-844B-4600-9770-FE12A93D0304}"/>
          </ac:spMkLst>
        </pc:spChg>
        <pc:spChg chg="add mod">
          <ac:chgData name="Alvaro Da Silva Pereira Neto" userId="61ddbd58-65c9-4390-a5df-352760a5f9fe" providerId="ADAL" clId="{8EA431CC-445B-4AC3-9C74-3BA40735B3B6}" dt="2022-01-05T20:56:44.146" v="5858"/>
          <ac:spMkLst>
            <pc:docMk/>
            <pc:sldMk cId="2123658083" sldId="299"/>
            <ac:spMk id="15" creationId="{F84F8BFF-7D02-4CA7-BA93-2A5DFA62EA43}"/>
          </ac:spMkLst>
        </pc:spChg>
        <pc:spChg chg="del">
          <ac:chgData name="Alvaro Da Silva Pereira Neto" userId="61ddbd58-65c9-4390-a5df-352760a5f9fe" providerId="ADAL" clId="{8EA431CC-445B-4AC3-9C74-3BA40735B3B6}" dt="2022-01-05T14:48:10.707" v="541" actId="478"/>
          <ac:spMkLst>
            <pc:docMk/>
            <pc:sldMk cId="2123658083" sldId="299"/>
            <ac:spMk id="26" creationId="{078C98E5-595E-440F-A093-D38525948543}"/>
          </ac:spMkLst>
        </pc:spChg>
        <pc:spChg chg="mod">
          <ac:chgData name="Alvaro Da Silva Pereira Neto" userId="61ddbd58-65c9-4390-a5df-352760a5f9fe" providerId="ADAL" clId="{8EA431CC-445B-4AC3-9C74-3BA40735B3B6}" dt="2022-01-05T19:08:10.232" v="5640" actId="20577"/>
          <ac:spMkLst>
            <pc:docMk/>
            <pc:sldMk cId="2123658083" sldId="299"/>
            <ac:spMk id="32" creationId="{00000000-0000-0000-0000-000000000000}"/>
          </ac:spMkLst>
        </pc:spChg>
        <pc:grpChg chg="del">
          <ac:chgData name="Alvaro Da Silva Pereira Neto" userId="61ddbd58-65c9-4390-a5df-352760a5f9fe" providerId="ADAL" clId="{8EA431CC-445B-4AC3-9C74-3BA40735B3B6}" dt="2022-01-05T14:48:13.347" v="543" actId="478"/>
          <ac:grpSpMkLst>
            <pc:docMk/>
            <pc:sldMk cId="2123658083" sldId="299"/>
            <ac:grpSpMk id="11" creationId="{65FBBD4E-3F24-4B15-8F02-1D7C64488130}"/>
          </ac:grpSpMkLst>
        </pc:grpChg>
        <pc:picChg chg="add del">
          <ac:chgData name="Alvaro Da Silva Pereira Neto" userId="61ddbd58-65c9-4390-a5df-352760a5f9fe" providerId="ADAL" clId="{8EA431CC-445B-4AC3-9C74-3BA40735B3B6}" dt="2022-01-05T18:57:02.283" v="5283" actId="478"/>
          <ac:picMkLst>
            <pc:docMk/>
            <pc:sldMk cId="2123658083" sldId="299"/>
            <ac:picMk id="3" creationId="{29E68A48-5B56-4108-8835-9EA6FEE2BBCB}"/>
          </ac:picMkLst>
        </pc:picChg>
        <pc:picChg chg="del">
          <ac:chgData name="Alvaro Da Silva Pereira Neto" userId="61ddbd58-65c9-4390-a5df-352760a5f9fe" providerId="ADAL" clId="{8EA431CC-445B-4AC3-9C74-3BA40735B3B6}" dt="2022-01-05T14:48:09.243" v="540" actId="478"/>
          <ac:picMkLst>
            <pc:docMk/>
            <pc:sldMk cId="2123658083" sldId="299"/>
            <ac:picMk id="4" creationId="{F7AF6A5E-E503-4C31-851B-53A9160EFB46}"/>
          </ac:picMkLst>
        </pc:picChg>
        <pc:picChg chg="add mod">
          <ac:chgData name="Alvaro Da Silva Pereira Neto" userId="61ddbd58-65c9-4390-a5df-352760a5f9fe" providerId="ADAL" clId="{8EA431CC-445B-4AC3-9C74-3BA40735B3B6}" dt="2022-01-05T18:58:23.097" v="5292" actId="1076"/>
          <ac:picMkLst>
            <pc:docMk/>
            <pc:sldMk cId="2123658083" sldId="299"/>
            <ac:picMk id="7" creationId="{06B596D6-F268-4830-A660-C7DA7F96C45C}"/>
          </ac:picMkLst>
        </pc:picChg>
        <pc:picChg chg="add mod">
          <ac:chgData name="Alvaro Da Silva Pereira Neto" userId="61ddbd58-65c9-4390-a5df-352760a5f9fe" providerId="ADAL" clId="{8EA431CC-445B-4AC3-9C74-3BA40735B3B6}" dt="2022-01-05T19:02:35.682" v="5567" actId="1036"/>
          <ac:picMkLst>
            <pc:docMk/>
            <pc:sldMk cId="2123658083" sldId="299"/>
            <ac:picMk id="20" creationId="{3BD98EAB-5291-4507-967D-71D5A644C3DD}"/>
          </ac:picMkLst>
        </pc:picChg>
        <pc:picChg chg="add mod">
          <ac:chgData name="Alvaro Da Silva Pereira Neto" userId="61ddbd58-65c9-4390-a5df-352760a5f9fe" providerId="ADAL" clId="{8EA431CC-445B-4AC3-9C74-3BA40735B3B6}" dt="2022-01-05T19:02:27.465" v="5558" actId="1076"/>
          <ac:picMkLst>
            <pc:docMk/>
            <pc:sldMk cId="2123658083" sldId="299"/>
            <ac:picMk id="21" creationId="{67E62CC7-E169-4891-A747-1B5BDCA850A0}"/>
          </ac:picMkLst>
        </pc:picChg>
        <pc:picChg chg="add mod">
          <ac:chgData name="Alvaro Da Silva Pereira Neto" userId="61ddbd58-65c9-4390-a5df-352760a5f9fe" providerId="ADAL" clId="{8EA431CC-445B-4AC3-9C74-3BA40735B3B6}" dt="2022-01-05T19:02:50.505" v="5569" actId="1076"/>
          <ac:picMkLst>
            <pc:docMk/>
            <pc:sldMk cId="2123658083" sldId="299"/>
            <ac:picMk id="22" creationId="{28B18C68-CAE7-4102-B8E8-1E5A3837CA4E}"/>
          </ac:picMkLst>
        </pc:picChg>
      </pc:sldChg>
      <pc:sldChg chg="addSp delSp modSp mod">
        <pc:chgData name="Alvaro Da Silva Pereira Neto" userId="61ddbd58-65c9-4390-a5df-352760a5f9fe" providerId="ADAL" clId="{8EA431CC-445B-4AC3-9C74-3BA40735B3B6}" dt="2022-01-05T20:57:08.610" v="5883"/>
        <pc:sldMkLst>
          <pc:docMk/>
          <pc:sldMk cId="1351480997" sldId="300"/>
        </pc:sldMkLst>
        <pc:spChg chg="add mod">
          <ac:chgData name="Alvaro Da Silva Pereira Neto" userId="61ddbd58-65c9-4390-a5df-352760a5f9fe" providerId="ADAL" clId="{8EA431CC-445B-4AC3-9C74-3BA40735B3B6}" dt="2022-01-05T16:48:27.019" v="1564" actId="113"/>
          <ac:spMkLst>
            <pc:docMk/>
            <pc:sldMk cId="1351480997" sldId="300"/>
            <ac:spMk id="6" creationId="{73F84E2E-E8B4-4EA1-BA6D-68FA2D460C96}"/>
          </ac:spMkLst>
        </pc:spChg>
        <pc:spChg chg="add mod">
          <ac:chgData name="Alvaro Da Silva Pereira Neto" userId="61ddbd58-65c9-4390-a5df-352760a5f9fe" providerId="ADAL" clId="{8EA431CC-445B-4AC3-9C74-3BA40735B3B6}" dt="2022-01-05T15:13:31.627" v="1205" actId="1076"/>
          <ac:spMkLst>
            <pc:docMk/>
            <pc:sldMk cId="1351480997" sldId="300"/>
            <ac:spMk id="7" creationId="{A99751DE-56BB-41CB-A5C2-3331D11C0472}"/>
          </ac:spMkLst>
        </pc:spChg>
        <pc:spChg chg="del">
          <ac:chgData name="Alvaro Da Silva Pereira Neto" userId="61ddbd58-65c9-4390-a5df-352760a5f9fe" providerId="ADAL" clId="{8EA431CC-445B-4AC3-9C74-3BA40735B3B6}" dt="2022-01-05T14:49:35.205" v="556" actId="478"/>
          <ac:spMkLst>
            <pc:docMk/>
            <pc:sldMk cId="1351480997" sldId="300"/>
            <ac:spMk id="13" creationId="{F6C41B95-331E-4F03-BCA3-77D394AE0413}"/>
          </ac:spMkLst>
        </pc:spChg>
        <pc:spChg chg="del">
          <ac:chgData name="Alvaro Da Silva Pereira Neto" userId="61ddbd58-65c9-4390-a5df-352760a5f9fe" providerId="ADAL" clId="{8EA431CC-445B-4AC3-9C74-3BA40735B3B6}" dt="2022-01-05T14:49:35.205" v="556" actId="478"/>
          <ac:spMkLst>
            <pc:docMk/>
            <pc:sldMk cId="1351480997" sldId="300"/>
            <ac:spMk id="15" creationId="{D95FC7FA-CCC3-4CD7-9741-5AFD81E58551}"/>
          </ac:spMkLst>
        </pc:spChg>
        <pc:spChg chg="add mod">
          <ac:chgData name="Alvaro Da Silva Pereira Neto" userId="61ddbd58-65c9-4390-a5df-352760a5f9fe" providerId="ADAL" clId="{8EA431CC-445B-4AC3-9C74-3BA40735B3B6}" dt="2022-01-05T20:57:08.610" v="5883"/>
          <ac:spMkLst>
            <pc:docMk/>
            <pc:sldMk cId="1351480997" sldId="300"/>
            <ac:spMk id="18" creationId="{EC992B7F-A5C3-4218-8104-A22C9E84E393}"/>
          </ac:spMkLst>
        </pc:spChg>
        <pc:spChg chg="del">
          <ac:chgData name="Alvaro Da Silva Pereira Neto" userId="61ddbd58-65c9-4390-a5df-352760a5f9fe" providerId="ADAL" clId="{8EA431CC-445B-4AC3-9C74-3BA40735B3B6}" dt="2022-01-05T14:49:35.205" v="556" actId="478"/>
          <ac:spMkLst>
            <pc:docMk/>
            <pc:sldMk cId="1351480997" sldId="300"/>
            <ac:spMk id="19" creationId="{6BACBC17-EF65-4A1C-A2D8-32BF44EE81E9}"/>
          </ac:spMkLst>
        </pc:spChg>
        <pc:spChg chg="add del mod">
          <ac:chgData name="Alvaro Da Silva Pereira Neto" userId="61ddbd58-65c9-4390-a5df-352760a5f9fe" providerId="ADAL" clId="{8EA431CC-445B-4AC3-9C74-3BA40735B3B6}" dt="2022-01-05T20:57:08.254" v="5882" actId="478"/>
          <ac:spMkLst>
            <pc:docMk/>
            <pc:sldMk cId="1351480997" sldId="300"/>
            <ac:spMk id="21" creationId="{841A9BD8-2667-4A05-9921-0DF3F4ECFA24}"/>
          </ac:spMkLst>
        </pc:spChg>
        <pc:spChg chg="add mod">
          <ac:chgData name="Alvaro Da Silva Pereira Neto" userId="61ddbd58-65c9-4390-a5df-352760a5f9fe" providerId="ADAL" clId="{8EA431CC-445B-4AC3-9C74-3BA40735B3B6}" dt="2022-01-05T16:36:27.060" v="1215" actId="208"/>
          <ac:spMkLst>
            <pc:docMk/>
            <pc:sldMk cId="1351480997" sldId="300"/>
            <ac:spMk id="24" creationId="{C0947E13-2AED-4C71-96B6-269D2034CCCB}"/>
          </ac:spMkLst>
        </pc:spChg>
        <pc:spChg chg="mod">
          <ac:chgData name="Alvaro Da Silva Pereira Neto" userId="61ddbd58-65c9-4390-a5df-352760a5f9fe" providerId="ADAL" clId="{8EA431CC-445B-4AC3-9C74-3BA40735B3B6}" dt="2022-01-05T20:55:50.956" v="5822" actId="20577"/>
          <ac:spMkLst>
            <pc:docMk/>
            <pc:sldMk cId="1351480997" sldId="300"/>
            <ac:spMk id="26" creationId="{D17F4372-660C-493D-B18E-8D883CDCFC3D}"/>
          </ac:spMkLst>
        </pc:spChg>
        <pc:spChg chg="add mod">
          <ac:chgData name="Alvaro Da Silva Pereira Neto" userId="61ddbd58-65c9-4390-a5df-352760a5f9fe" providerId="ADAL" clId="{8EA431CC-445B-4AC3-9C74-3BA40735B3B6}" dt="2022-01-05T16:41:37.010" v="1367" actId="14100"/>
          <ac:spMkLst>
            <pc:docMk/>
            <pc:sldMk cId="1351480997" sldId="300"/>
            <ac:spMk id="35" creationId="{B950D543-10E6-45A9-A138-3593699D8962}"/>
          </ac:spMkLst>
        </pc:spChg>
        <pc:grpChg chg="del">
          <ac:chgData name="Alvaro Da Silva Pereira Neto" userId="61ddbd58-65c9-4390-a5df-352760a5f9fe" providerId="ADAL" clId="{8EA431CC-445B-4AC3-9C74-3BA40735B3B6}" dt="2022-01-05T14:49:35.205" v="556" actId="478"/>
          <ac:grpSpMkLst>
            <pc:docMk/>
            <pc:sldMk cId="1351480997" sldId="300"/>
            <ac:grpSpMk id="16" creationId="{5E821762-AEEB-410A-B91F-06D8483792A3}"/>
          </ac:grpSpMkLst>
        </pc:grpChg>
        <pc:picChg chg="add mod">
          <ac:chgData name="Alvaro Da Silva Pereira Neto" userId="61ddbd58-65c9-4390-a5df-352760a5f9fe" providerId="ADAL" clId="{8EA431CC-445B-4AC3-9C74-3BA40735B3B6}" dt="2022-01-05T16:33:00.743" v="1208" actId="1076"/>
          <ac:picMkLst>
            <pc:docMk/>
            <pc:sldMk cId="1351480997" sldId="300"/>
            <ac:picMk id="4" creationId="{F79C26C9-1640-4FB8-BFDC-60D21F9F021A}"/>
          </ac:picMkLst>
        </pc:picChg>
        <pc:picChg chg="del">
          <ac:chgData name="Alvaro Da Silva Pereira Neto" userId="61ddbd58-65c9-4390-a5df-352760a5f9fe" providerId="ADAL" clId="{8EA431CC-445B-4AC3-9C74-3BA40735B3B6}" dt="2022-01-05T14:49:35.205" v="556" actId="478"/>
          <ac:picMkLst>
            <pc:docMk/>
            <pc:sldMk cId="1351480997" sldId="300"/>
            <ac:picMk id="5" creationId="{C14D8F3C-49E7-4005-83E2-28C832E4E3B0}"/>
          </ac:picMkLst>
        </pc:picChg>
        <pc:picChg chg="del">
          <ac:chgData name="Alvaro Da Silva Pereira Neto" userId="61ddbd58-65c9-4390-a5df-352760a5f9fe" providerId="ADAL" clId="{8EA431CC-445B-4AC3-9C74-3BA40735B3B6}" dt="2022-01-05T14:49:35.205" v="556" actId="478"/>
          <ac:picMkLst>
            <pc:docMk/>
            <pc:sldMk cId="1351480997" sldId="300"/>
            <ac:picMk id="14" creationId="{9F42F7BE-4A06-44E2-BE84-BA1A20F1D6A7}"/>
          </ac:picMkLst>
        </pc:picChg>
        <pc:picChg chg="add mod">
          <ac:chgData name="Alvaro Da Silva Pereira Neto" userId="61ddbd58-65c9-4390-a5df-352760a5f9fe" providerId="ADAL" clId="{8EA431CC-445B-4AC3-9C74-3BA40735B3B6}" dt="2022-01-05T17:47:07.391" v="3977" actId="1038"/>
          <ac:picMkLst>
            <pc:docMk/>
            <pc:sldMk cId="1351480997" sldId="300"/>
            <ac:picMk id="33" creationId="{21047B9E-03B8-455B-8704-595D108FEC57}"/>
          </ac:picMkLst>
        </pc:picChg>
        <pc:cxnChg chg="add mod">
          <ac:chgData name="Alvaro Da Silva Pereira Neto" userId="61ddbd58-65c9-4390-a5df-352760a5f9fe" providerId="ADAL" clId="{8EA431CC-445B-4AC3-9C74-3BA40735B3B6}" dt="2022-01-05T16:33:11.918" v="1209" actId="14100"/>
          <ac:cxnSpMkLst>
            <pc:docMk/>
            <pc:sldMk cId="1351480997" sldId="300"/>
            <ac:cxnSpMk id="9" creationId="{10DC31A5-50C0-4015-BDCC-2883F363E5EB}"/>
          </ac:cxnSpMkLst>
        </pc:cxnChg>
        <pc:cxnChg chg="del mod">
          <ac:chgData name="Alvaro Da Silva Pereira Neto" userId="61ddbd58-65c9-4390-a5df-352760a5f9fe" providerId="ADAL" clId="{8EA431CC-445B-4AC3-9C74-3BA40735B3B6}" dt="2022-01-05T14:49:35.205" v="556" actId="478"/>
          <ac:cxnSpMkLst>
            <pc:docMk/>
            <pc:sldMk cId="1351480997" sldId="300"/>
            <ac:cxnSpMk id="17" creationId="{16B88394-DE02-4BAE-9B58-712045AC624D}"/>
          </ac:cxnSpMkLst>
        </pc:cxnChg>
        <pc:cxnChg chg="add mod">
          <ac:chgData name="Alvaro Da Silva Pereira Neto" userId="61ddbd58-65c9-4390-a5df-352760a5f9fe" providerId="ADAL" clId="{8EA431CC-445B-4AC3-9C74-3BA40735B3B6}" dt="2022-01-05T16:40:59.401" v="1362" actId="14100"/>
          <ac:cxnSpMkLst>
            <pc:docMk/>
            <pc:sldMk cId="1351480997" sldId="300"/>
            <ac:cxnSpMk id="30" creationId="{365F42E2-8142-445D-9CAC-972DB3CF719F}"/>
          </ac:cxnSpMkLst>
        </pc:cxnChg>
        <pc:cxnChg chg="add mod">
          <ac:chgData name="Alvaro Da Silva Pereira Neto" userId="61ddbd58-65c9-4390-a5df-352760a5f9fe" providerId="ADAL" clId="{8EA431CC-445B-4AC3-9C74-3BA40735B3B6}" dt="2022-01-05T16:49:23.026" v="1584" actId="1036"/>
          <ac:cxnSpMkLst>
            <pc:docMk/>
            <pc:sldMk cId="1351480997" sldId="300"/>
            <ac:cxnSpMk id="38" creationId="{F647E2D4-06CC-4AEF-9D39-BCE65A8E8FCA}"/>
          </ac:cxnSpMkLst>
        </pc:cxnChg>
      </pc:sldChg>
      <pc:sldChg chg="addSp delSp modSp mod">
        <pc:chgData name="Alvaro Da Silva Pereira Neto" userId="61ddbd58-65c9-4390-a5df-352760a5f9fe" providerId="ADAL" clId="{8EA431CC-445B-4AC3-9C74-3BA40735B3B6}" dt="2022-01-05T20:56:47.745" v="5860"/>
        <pc:sldMkLst>
          <pc:docMk/>
          <pc:sldMk cId="3143107336" sldId="301"/>
        </pc:sldMkLst>
        <pc:spChg chg="del">
          <ac:chgData name="Alvaro Da Silva Pereira Neto" userId="61ddbd58-65c9-4390-a5df-352760a5f9fe" providerId="ADAL" clId="{8EA431CC-445B-4AC3-9C74-3BA40735B3B6}" dt="2022-01-05T14:48:17.324" v="544" actId="478"/>
          <ac:spMkLst>
            <pc:docMk/>
            <pc:sldMk cId="3143107336" sldId="301"/>
            <ac:spMk id="5" creationId="{B6CB76E7-3646-4596-8A6F-0329C9BE536F}"/>
          </ac:spMkLst>
        </pc:spChg>
        <pc:spChg chg="add mod">
          <ac:chgData name="Alvaro Da Silva Pereira Neto" userId="61ddbd58-65c9-4390-a5df-352760a5f9fe" providerId="ADAL" clId="{8EA431CC-445B-4AC3-9C74-3BA40735B3B6}" dt="2022-01-05T20:56:47.745" v="5860"/>
          <ac:spMkLst>
            <pc:docMk/>
            <pc:sldMk cId="3143107336" sldId="301"/>
            <ac:spMk id="13" creationId="{4319B414-DFAE-4978-9E60-83B2FE8592F2}"/>
          </ac:spMkLst>
        </pc:spChg>
        <pc:spChg chg="add del mod">
          <ac:chgData name="Alvaro Da Silva Pereira Neto" userId="61ddbd58-65c9-4390-a5df-352760a5f9fe" providerId="ADAL" clId="{8EA431CC-445B-4AC3-9C74-3BA40735B3B6}" dt="2022-01-05T20:56:47.477" v="5859" actId="478"/>
          <ac:spMkLst>
            <pc:docMk/>
            <pc:sldMk cId="3143107336" sldId="301"/>
            <ac:spMk id="15" creationId="{317B872C-ED90-4D4F-BCCE-7551A2DC6936}"/>
          </ac:spMkLst>
        </pc:spChg>
        <pc:spChg chg="add mod">
          <ac:chgData name="Alvaro Da Silva Pereira Neto" userId="61ddbd58-65c9-4390-a5df-352760a5f9fe" providerId="ADAL" clId="{8EA431CC-445B-4AC3-9C74-3BA40735B3B6}" dt="2022-01-05T19:05:21.064" v="5603" actId="1036"/>
          <ac:spMkLst>
            <pc:docMk/>
            <pc:sldMk cId="3143107336" sldId="301"/>
            <ac:spMk id="18" creationId="{9A271946-E3C5-4295-A4A6-284760CB5AA6}"/>
          </ac:spMkLst>
        </pc:spChg>
        <pc:spChg chg="add mod">
          <ac:chgData name="Alvaro Da Silva Pereira Neto" userId="61ddbd58-65c9-4390-a5df-352760a5f9fe" providerId="ADAL" clId="{8EA431CC-445B-4AC3-9C74-3BA40735B3B6}" dt="2022-01-05T19:05:47.054" v="5605" actId="14100"/>
          <ac:spMkLst>
            <pc:docMk/>
            <pc:sldMk cId="3143107336" sldId="301"/>
            <ac:spMk id="21" creationId="{41170E73-C337-4AB8-AF1D-728673D0B905}"/>
          </ac:spMkLst>
        </pc:spChg>
        <pc:spChg chg="del">
          <ac:chgData name="Alvaro Da Silva Pereira Neto" userId="61ddbd58-65c9-4390-a5df-352760a5f9fe" providerId="ADAL" clId="{8EA431CC-445B-4AC3-9C74-3BA40735B3B6}" dt="2022-01-05T14:53:42.712" v="562" actId="478"/>
          <ac:spMkLst>
            <pc:docMk/>
            <pc:sldMk cId="3143107336" sldId="301"/>
            <ac:spMk id="26" creationId="{078C98E5-595E-440F-A093-D38525948543}"/>
          </ac:spMkLst>
        </pc:spChg>
        <pc:spChg chg="mod">
          <ac:chgData name="Alvaro Da Silva Pereira Neto" userId="61ddbd58-65c9-4390-a5df-352760a5f9fe" providerId="ADAL" clId="{8EA431CC-445B-4AC3-9C74-3BA40735B3B6}" dt="2022-01-05T20:55:34.280" v="5814" actId="20577"/>
          <ac:spMkLst>
            <pc:docMk/>
            <pc:sldMk cId="3143107336" sldId="301"/>
            <ac:spMk id="32" creationId="{00000000-0000-0000-0000-000000000000}"/>
          </ac:spMkLst>
        </pc:spChg>
        <pc:grpChg chg="del">
          <ac:chgData name="Alvaro Da Silva Pereira Neto" userId="61ddbd58-65c9-4390-a5df-352760a5f9fe" providerId="ADAL" clId="{8EA431CC-445B-4AC3-9C74-3BA40735B3B6}" dt="2022-01-05T14:48:17.324" v="544" actId="478"/>
          <ac:grpSpMkLst>
            <pc:docMk/>
            <pc:sldMk cId="3143107336" sldId="301"/>
            <ac:grpSpMk id="12" creationId="{D7E7AE90-5A23-4181-953C-A2376B4FB245}"/>
          </ac:grpSpMkLst>
        </pc:grpChg>
        <pc:graphicFrameChg chg="add mod">
          <ac:chgData name="Alvaro Da Silva Pereira Neto" userId="61ddbd58-65c9-4390-a5df-352760a5f9fe" providerId="ADAL" clId="{8EA431CC-445B-4AC3-9C74-3BA40735B3B6}" dt="2022-01-05T19:05:21.064" v="5603" actId="1036"/>
          <ac:graphicFrameMkLst>
            <pc:docMk/>
            <pc:sldMk cId="3143107336" sldId="301"/>
            <ac:graphicFrameMk id="19" creationId="{BA664BA9-9B07-47AF-A9FC-478D3E018B5D}"/>
          </ac:graphicFrameMkLst>
        </pc:graphicFrameChg>
        <pc:picChg chg="del">
          <ac:chgData name="Alvaro Da Silva Pereira Neto" userId="61ddbd58-65c9-4390-a5df-352760a5f9fe" providerId="ADAL" clId="{8EA431CC-445B-4AC3-9C74-3BA40735B3B6}" dt="2022-01-05T14:48:17.324" v="544" actId="478"/>
          <ac:picMkLst>
            <pc:docMk/>
            <pc:sldMk cId="3143107336" sldId="301"/>
            <ac:picMk id="3" creationId="{47BB3463-58BE-473D-86E9-124877485821}"/>
          </ac:picMkLst>
        </pc:picChg>
        <pc:picChg chg="del">
          <ac:chgData name="Alvaro Da Silva Pereira Neto" userId="61ddbd58-65c9-4390-a5df-352760a5f9fe" providerId="ADAL" clId="{8EA431CC-445B-4AC3-9C74-3BA40735B3B6}" dt="2022-01-05T14:48:17.324" v="544" actId="478"/>
          <ac:picMkLst>
            <pc:docMk/>
            <pc:sldMk cId="3143107336" sldId="301"/>
            <ac:picMk id="17" creationId="{FDCEF06F-FA5D-447F-A1DB-D35D9BFEE017}"/>
          </ac:picMkLst>
        </pc:picChg>
        <pc:picChg chg="add mod">
          <ac:chgData name="Alvaro Da Silva Pereira Neto" userId="61ddbd58-65c9-4390-a5df-352760a5f9fe" providerId="ADAL" clId="{8EA431CC-445B-4AC3-9C74-3BA40735B3B6}" dt="2022-01-05T19:05:21.064" v="5603" actId="1036"/>
          <ac:picMkLst>
            <pc:docMk/>
            <pc:sldMk cId="3143107336" sldId="301"/>
            <ac:picMk id="20" creationId="{62FECF60-762C-4EB3-B29B-EA13993651AE}"/>
          </ac:picMkLst>
        </pc:picChg>
        <pc:cxnChg chg="add mod">
          <ac:chgData name="Alvaro Da Silva Pereira Neto" userId="61ddbd58-65c9-4390-a5df-352760a5f9fe" providerId="ADAL" clId="{8EA431CC-445B-4AC3-9C74-3BA40735B3B6}" dt="2022-01-05T19:05:12.894" v="5586"/>
          <ac:cxnSpMkLst>
            <pc:docMk/>
            <pc:sldMk cId="3143107336" sldId="301"/>
            <ac:cxnSpMk id="16" creationId="{03293D6C-9C6F-4349-AB45-408C90D6A95F}"/>
          </ac:cxnSpMkLst>
        </pc:cxnChg>
        <pc:cxnChg chg="del">
          <ac:chgData name="Alvaro Da Silva Pereira Neto" userId="61ddbd58-65c9-4390-a5df-352760a5f9fe" providerId="ADAL" clId="{8EA431CC-445B-4AC3-9C74-3BA40735B3B6}" dt="2022-01-05T14:48:17.324" v="544" actId="478"/>
          <ac:cxnSpMkLst>
            <pc:docMk/>
            <pc:sldMk cId="3143107336" sldId="301"/>
            <ac:cxnSpMk id="2326" creationId="{00000000-0000-0000-0000-000000000000}"/>
          </ac:cxnSpMkLst>
        </pc:cxnChg>
      </pc:sldChg>
      <pc:sldChg chg="addSp delSp modSp mod">
        <pc:chgData name="Alvaro Da Silva Pereira Neto" userId="61ddbd58-65c9-4390-a5df-352760a5f9fe" providerId="ADAL" clId="{8EA431CC-445B-4AC3-9C74-3BA40735B3B6}" dt="2022-01-05T20:57:12.041" v="5885"/>
        <pc:sldMkLst>
          <pc:docMk/>
          <pc:sldMk cId="3990896064" sldId="302"/>
        </pc:sldMkLst>
        <pc:spChg chg="del">
          <ac:chgData name="Alvaro Da Silva Pereira Neto" userId="61ddbd58-65c9-4390-a5df-352760a5f9fe" providerId="ADAL" clId="{8EA431CC-445B-4AC3-9C74-3BA40735B3B6}" dt="2022-01-05T14:49:40.501" v="557" actId="478"/>
          <ac:spMkLst>
            <pc:docMk/>
            <pc:sldMk cId="3990896064" sldId="302"/>
            <ac:spMk id="3" creationId="{607703D4-5D16-4FDF-843A-FF7A81DF3213}"/>
          </ac:spMkLst>
        </pc:spChg>
        <pc:spChg chg="del">
          <ac:chgData name="Alvaro Da Silva Pereira Neto" userId="61ddbd58-65c9-4390-a5df-352760a5f9fe" providerId="ADAL" clId="{8EA431CC-445B-4AC3-9C74-3BA40735B3B6}" dt="2022-01-05T14:49:40.501" v="557" actId="478"/>
          <ac:spMkLst>
            <pc:docMk/>
            <pc:sldMk cId="3990896064" sldId="302"/>
            <ac:spMk id="4" creationId="{AAC185A9-0909-4897-960F-2B8CDAE7B7EB}"/>
          </ac:spMkLst>
        </pc:spChg>
        <pc:spChg chg="add mod">
          <ac:chgData name="Alvaro Da Silva Pereira Neto" userId="61ddbd58-65c9-4390-a5df-352760a5f9fe" providerId="ADAL" clId="{8EA431CC-445B-4AC3-9C74-3BA40735B3B6}" dt="2022-01-05T17:13:33.263" v="2586" actId="113"/>
          <ac:spMkLst>
            <pc:docMk/>
            <pc:sldMk cId="3990896064" sldId="302"/>
            <ac:spMk id="7" creationId="{0239E87F-7F66-4C60-90A6-2E9F1E99E441}"/>
          </ac:spMkLst>
        </pc:spChg>
        <pc:spChg chg="del">
          <ac:chgData name="Alvaro Da Silva Pereira Neto" userId="61ddbd58-65c9-4390-a5df-352760a5f9fe" providerId="ADAL" clId="{8EA431CC-445B-4AC3-9C74-3BA40735B3B6}" dt="2022-01-05T14:49:40.501" v="557" actId="478"/>
          <ac:spMkLst>
            <pc:docMk/>
            <pc:sldMk cId="3990896064" sldId="302"/>
            <ac:spMk id="13" creationId="{F6C41B95-331E-4F03-BCA3-77D394AE0413}"/>
          </ac:spMkLst>
        </pc:spChg>
        <pc:spChg chg="mod">
          <ac:chgData name="Alvaro Da Silva Pereira Neto" userId="61ddbd58-65c9-4390-a5df-352760a5f9fe" providerId="ADAL" clId="{8EA431CC-445B-4AC3-9C74-3BA40735B3B6}" dt="2022-01-05T20:55:55.397" v="5824" actId="20577"/>
          <ac:spMkLst>
            <pc:docMk/>
            <pc:sldMk cId="3990896064" sldId="302"/>
            <ac:spMk id="14" creationId="{360CF11B-FD03-4701-8734-06CB865359E2}"/>
          </ac:spMkLst>
        </pc:spChg>
        <pc:spChg chg="add mod">
          <ac:chgData name="Alvaro Da Silva Pereira Neto" userId="61ddbd58-65c9-4390-a5df-352760a5f9fe" providerId="ADAL" clId="{8EA431CC-445B-4AC3-9C74-3BA40735B3B6}" dt="2022-01-05T20:57:12.041" v="5885"/>
          <ac:spMkLst>
            <pc:docMk/>
            <pc:sldMk cId="3990896064" sldId="302"/>
            <ac:spMk id="15" creationId="{CC20D466-3447-49F3-8FE6-4581B1D5F061}"/>
          </ac:spMkLst>
        </pc:spChg>
        <pc:spChg chg="add del mod">
          <ac:chgData name="Alvaro Da Silva Pereira Neto" userId="61ddbd58-65c9-4390-a5df-352760a5f9fe" providerId="ADAL" clId="{8EA431CC-445B-4AC3-9C74-3BA40735B3B6}" dt="2022-01-05T20:57:11.806" v="5884" actId="478"/>
          <ac:spMkLst>
            <pc:docMk/>
            <pc:sldMk cId="3990896064" sldId="302"/>
            <ac:spMk id="18" creationId="{1ABDCFA6-3A32-42BD-B947-B611CC06D3EA}"/>
          </ac:spMkLst>
        </pc:spChg>
        <pc:grpChg chg="del">
          <ac:chgData name="Alvaro Da Silva Pereira Neto" userId="61ddbd58-65c9-4390-a5df-352760a5f9fe" providerId="ADAL" clId="{8EA431CC-445B-4AC3-9C74-3BA40735B3B6}" dt="2022-01-05T14:49:40.501" v="557" actId="478"/>
          <ac:grpSpMkLst>
            <pc:docMk/>
            <pc:sldMk cId="3990896064" sldId="302"/>
            <ac:grpSpMk id="15" creationId="{F43FB9D0-4A1F-423F-8AD0-9977E8D75E8C}"/>
          </ac:grpSpMkLst>
        </pc:grpChg>
        <pc:picChg chg="mod">
          <ac:chgData name="Alvaro Da Silva Pereira Neto" userId="61ddbd58-65c9-4390-a5df-352760a5f9fe" providerId="ADAL" clId="{8EA431CC-445B-4AC3-9C74-3BA40735B3B6}" dt="2022-01-05T16:56:27.001" v="1674" actId="1076"/>
          <ac:picMkLst>
            <pc:docMk/>
            <pc:sldMk cId="3990896064" sldId="302"/>
            <ac:picMk id="2" creationId="{00000000-0000-0000-0000-000000000000}"/>
          </ac:picMkLst>
        </pc:picChg>
        <pc:picChg chg="add del mod">
          <ac:chgData name="Alvaro Da Silva Pereira Neto" userId="61ddbd58-65c9-4390-a5df-352760a5f9fe" providerId="ADAL" clId="{8EA431CC-445B-4AC3-9C74-3BA40735B3B6}" dt="2022-01-05T17:00:46.508" v="1691" actId="478"/>
          <ac:picMkLst>
            <pc:docMk/>
            <pc:sldMk cId="3990896064" sldId="302"/>
            <ac:picMk id="6" creationId="{64F0BFAD-91ED-436F-A8A5-5ECCCB1451B7}"/>
          </ac:picMkLst>
        </pc:picChg>
        <pc:picChg chg="add mod">
          <ac:chgData name="Alvaro Da Silva Pereira Neto" userId="61ddbd58-65c9-4390-a5df-352760a5f9fe" providerId="ADAL" clId="{8EA431CC-445B-4AC3-9C74-3BA40735B3B6}" dt="2022-01-05T17:02:34.006" v="1698" actId="14100"/>
          <ac:picMkLst>
            <pc:docMk/>
            <pc:sldMk cId="3990896064" sldId="302"/>
            <ac:picMk id="9" creationId="{9B323F54-DE8D-4681-A80B-E2558C1D52E7}"/>
          </ac:picMkLst>
        </pc:picChg>
        <pc:picChg chg="add mod">
          <ac:chgData name="Alvaro Da Silva Pereira Neto" userId="61ddbd58-65c9-4390-a5df-352760a5f9fe" providerId="ADAL" clId="{8EA431CC-445B-4AC3-9C74-3BA40735B3B6}" dt="2022-01-05T17:07:54.630" v="2107" actId="14100"/>
          <ac:picMkLst>
            <pc:docMk/>
            <pc:sldMk cId="3990896064" sldId="302"/>
            <ac:picMk id="11" creationId="{8EEE24C6-42CE-4270-A293-C88BE38EC616}"/>
          </ac:picMkLst>
        </pc:picChg>
        <pc:picChg chg="del">
          <ac:chgData name="Alvaro Da Silva Pereira Neto" userId="61ddbd58-65c9-4390-a5df-352760a5f9fe" providerId="ADAL" clId="{8EA431CC-445B-4AC3-9C74-3BA40735B3B6}" dt="2022-01-05T14:49:40.501" v="557" actId="478"/>
          <ac:picMkLst>
            <pc:docMk/>
            <pc:sldMk cId="3990896064" sldId="302"/>
            <ac:picMk id="12" creationId="{21EEF697-7F20-43D9-A71F-8A5D682B3BDF}"/>
          </ac:picMkLst>
        </pc:picChg>
        <pc:picChg chg="add mod">
          <ac:chgData name="Alvaro Da Silva Pereira Neto" userId="61ddbd58-65c9-4390-a5df-352760a5f9fe" providerId="ADAL" clId="{8EA431CC-445B-4AC3-9C74-3BA40735B3B6}" dt="2022-01-05T17:10:42.273" v="2158" actId="1035"/>
          <ac:picMkLst>
            <pc:docMk/>
            <pc:sldMk cId="3990896064" sldId="302"/>
            <ac:picMk id="20" creationId="{C51F7079-4864-47F8-9FFA-8A61FCAF624C}"/>
          </ac:picMkLst>
        </pc:picChg>
        <pc:picChg chg="add mod">
          <ac:chgData name="Alvaro Da Silva Pereira Neto" userId="61ddbd58-65c9-4390-a5df-352760a5f9fe" providerId="ADAL" clId="{8EA431CC-445B-4AC3-9C74-3BA40735B3B6}" dt="2022-01-05T17:02:14.342" v="1695" actId="571"/>
          <ac:picMkLst>
            <pc:docMk/>
            <pc:sldMk cId="3990896064" sldId="302"/>
            <ac:picMk id="21" creationId="{BD86741D-05B1-45FB-AFB4-66DE9BCD81BE}"/>
          </ac:picMkLst>
        </pc:picChg>
        <pc:picChg chg="add mod">
          <ac:chgData name="Alvaro Da Silva Pereira Neto" userId="61ddbd58-65c9-4390-a5df-352760a5f9fe" providerId="ADAL" clId="{8EA431CC-445B-4AC3-9C74-3BA40735B3B6}" dt="2022-01-05T17:12:16.130" v="2361" actId="1076"/>
          <ac:picMkLst>
            <pc:docMk/>
            <pc:sldMk cId="3990896064" sldId="302"/>
            <ac:picMk id="23" creationId="{929E3BF9-AE6C-4CDD-BB01-62F24B87713D}"/>
          </ac:picMkLst>
        </pc:picChg>
      </pc:sldChg>
      <pc:sldChg chg="addSp delSp modSp mod">
        <pc:chgData name="Alvaro Da Silva Pereira Neto" userId="61ddbd58-65c9-4390-a5df-352760a5f9fe" providerId="ADAL" clId="{8EA431CC-445B-4AC3-9C74-3BA40735B3B6}" dt="2022-01-05T20:57:19.825" v="5889"/>
        <pc:sldMkLst>
          <pc:docMk/>
          <pc:sldMk cId="3512340023" sldId="303"/>
        </pc:sldMkLst>
        <pc:spChg chg="add mod">
          <ac:chgData name="Alvaro Da Silva Pereira Neto" userId="61ddbd58-65c9-4390-a5df-352760a5f9fe" providerId="ADAL" clId="{8EA431CC-445B-4AC3-9C74-3BA40735B3B6}" dt="2022-01-05T17:42:21.467" v="3748" actId="20577"/>
          <ac:spMkLst>
            <pc:docMk/>
            <pc:sldMk cId="3512340023" sldId="303"/>
            <ac:spMk id="8" creationId="{872F2166-5FF9-4A74-B7A5-6BABCBFE500A}"/>
          </ac:spMkLst>
        </pc:spChg>
        <pc:spChg chg="add del mod">
          <ac:chgData name="Alvaro Da Silva Pereira Neto" userId="61ddbd58-65c9-4390-a5df-352760a5f9fe" providerId="ADAL" clId="{8EA431CC-445B-4AC3-9C74-3BA40735B3B6}" dt="2022-01-05T17:38:47.248" v="3212"/>
          <ac:spMkLst>
            <pc:docMk/>
            <pc:sldMk cId="3512340023" sldId="303"/>
            <ac:spMk id="10" creationId="{95D37D0B-7C35-4BC7-A38D-BB426349F80A}"/>
          </ac:spMkLst>
        </pc:spChg>
        <pc:spChg chg="add del mod">
          <ac:chgData name="Alvaro Da Silva Pereira Neto" userId="61ddbd58-65c9-4390-a5df-352760a5f9fe" providerId="ADAL" clId="{8EA431CC-445B-4AC3-9C74-3BA40735B3B6}" dt="2022-01-05T20:57:17.889" v="5887"/>
          <ac:spMkLst>
            <pc:docMk/>
            <pc:sldMk cId="3512340023" sldId="303"/>
            <ac:spMk id="13" creationId="{1AED1514-B685-4724-8C4E-EEEF0D6FBCDF}"/>
          </ac:spMkLst>
        </pc:spChg>
        <pc:spChg chg="del">
          <ac:chgData name="Alvaro Da Silva Pereira Neto" userId="61ddbd58-65c9-4390-a5df-352760a5f9fe" providerId="ADAL" clId="{8EA431CC-445B-4AC3-9C74-3BA40735B3B6}" dt="2022-01-05T14:49:44.981" v="558" actId="478"/>
          <ac:spMkLst>
            <pc:docMk/>
            <pc:sldMk cId="3512340023" sldId="303"/>
            <ac:spMk id="13" creationId="{F6C41B95-331E-4F03-BCA3-77D394AE0413}"/>
          </ac:spMkLst>
        </pc:spChg>
        <pc:spChg chg="add mod">
          <ac:chgData name="Alvaro Da Silva Pereira Neto" userId="61ddbd58-65c9-4390-a5df-352760a5f9fe" providerId="ADAL" clId="{8EA431CC-445B-4AC3-9C74-3BA40735B3B6}" dt="2022-01-05T20:57:19.825" v="5889"/>
          <ac:spMkLst>
            <pc:docMk/>
            <pc:sldMk cId="3512340023" sldId="303"/>
            <ac:spMk id="14" creationId="{B5F3CEAB-01CC-4D7D-BC08-7B8F146B734C}"/>
          </ac:spMkLst>
        </pc:spChg>
        <pc:spChg chg="mod">
          <ac:chgData name="Alvaro Da Silva Pereira Neto" userId="61ddbd58-65c9-4390-a5df-352760a5f9fe" providerId="ADAL" clId="{8EA431CC-445B-4AC3-9C74-3BA40735B3B6}" dt="2022-01-05T14:49:45.990" v="559" actId="6549"/>
          <ac:spMkLst>
            <pc:docMk/>
            <pc:sldMk cId="3512340023" sldId="303"/>
            <ac:spMk id="16" creationId="{2BC47F71-90B6-4ECD-857A-4054F0D111F5}"/>
          </ac:spMkLst>
        </pc:spChg>
        <pc:spChg chg="add del mod">
          <ac:chgData name="Alvaro Da Silva Pereira Neto" userId="61ddbd58-65c9-4390-a5df-352760a5f9fe" providerId="ADAL" clId="{8EA431CC-445B-4AC3-9C74-3BA40735B3B6}" dt="2022-01-05T20:57:19.510" v="5888" actId="478"/>
          <ac:spMkLst>
            <pc:docMk/>
            <pc:sldMk cId="3512340023" sldId="303"/>
            <ac:spMk id="17" creationId="{797B5952-A58B-4FF2-B7A1-A2B6385FA64A}"/>
          </ac:spMkLst>
        </pc:spChg>
        <pc:spChg chg="del">
          <ac:chgData name="Alvaro Da Silva Pereira Neto" userId="61ddbd58-65c9-4390-a5df-352760a5f9fe" providerId="ADAL" clId="{8EA431CC-445B-4AC3-9C74-3BA40735B3B6}" dt="2022-01-05T14:49:44.981" v="558" actId="478"/>
          <ac:spMkLst>
            <pc:docMk/>
            <pc:sldMk cId="3512340023" sldId="303"/>
            <ac:spMk id="19" creationId="{A4327EA2-9603-4EF5-9558-BB3606671CB7}"/>
          </ac:spMkLst>
        </pc:spChg>
        <pc:spChg chg="mod">
          <ac:chgData name="Alvaro Da Silva Pereira Neto" userId="61ddbd58-65c9-4390-a5df-352760a5f9fe" providerId="ADAL" clId="{8EA431CC-445B-4AC3-9C74-3BA40735B3B6}" dt="2022-01-05T20:55:58.916" v="5826" actId="20577"/>
          <ac:spMkLst>
            <pc:docMk/>
            <pc:sldMk cId="3512340023" sldId="303"/>
            <ac:spMk id="20" creationId="{46E07746-A1AC-4982-9D0E-21188566B06C}"/>
          </ac:spMkLst>
        </pc:spChg>
        <pc:spChg chg="add mod">
          <ac:chgData name="Alvaro Da Silva Pereira Neto" userId="61ddbd58-65c9-4390-a5df-352760a5f9fe" providerId="ADAL" clId="{8EA431CC-445B-4AC3-9C74-3BA40735B3B6}" dt="2022-01-05T17:44:00.543" v="3973" actId="207"/>
          <ac:spMkLst>
            <pc:docMk/>
            <pc:sldMk cId="3512340023" sldId="303"/>
            <ac:spMk id="36" creationId="{706BB120-AA92-46BB-B2E2-1F061ADF3FB6}"/>
          </ac:spMkLst>
        </pc:spChg>
        <pc:grpChg chg="del">
          <ac:chgData name="Alvaro Da Silva Pereira Neto" userId="61ddbd58-65c9-4390-a5df-352760a5f9fe" providerId="ADAL" clId="{8EA431CC-445B-4AC3-9C74-3BA40735B3B6}" dt="2022-01-05T14:55:11.187" v="628" actId="478"/>
          <ac:grpSpMkLst>
            <pc:docMk/>
            <pc:sldMk cId="3512340023" sldId="303"/>
            <ac:grpSpMk id="12" creationId="{5AF21406-E355-4878-ABAE-B6A2FEB83808}"/>
          </ac:grpSpMkLst>
        </pc:grpChg>
        <pc:graphicFrameChg chg="add mod modGraphic">
          <ac:chgData name="Alvaro Da Silva Pereira Neto" userId="61ddbd58-65c9-4390-a5df-352760a5f9fe" providerId="ADAL" clId="{8EA431CC-445B-4AC3-9C74-3BA40735B3B6}" dt="2022-01-05T17:41:57.507" v="3712" actId="1076"/>
          <ac:graphicFrameMkLst>
            <pc:docMk/>
            <pc:sldMk cId="3512340023" sldId="303"/>
            <ac:graphicFrameMk id="9" creationId="{208518BB-CB5E-422F-8745-652149815958}"/>
          </ac:graphicFrameMkLst>
        </pc:graphicFrameChg>
        <pc:picChg chg="add del mod">
          <ac:chgData name="Alvaro Da Silva Pereira Neto" userId="61ddbd58-65c9-4390-a5df-352760a5f9fe" providerId="ADAL" clId="{8EA431CC-445B-4AC3-9C74-3BA40735B3B6}" dt="2022-01-05T17:16:52.335" v="2589" actId="478"/>
          <ac:picMkLst>
            <pc:docMk/>
            <pc:sldMk cId="3512340023" sldId="303"/>
            <ac:picMk id="4" creationId="{5A0293CC-F982-44C9-BAC9-1AED87245A33}"/>
          </ac:picMkLst>
        </pc:picChg>
        <pc:picChg chg="del">
          <ac:chgData name="Alvaro Da Silva Pereira Neto" userId="61ddbd58-65c9-4390-a5df-352760a5f9fe" providerId="ADAL" clId="{8EA431CC-445B-4AC3-9C74-3BA40735B3B6}" dt="2022-01-05T14:49:44.981" v="558" actId="478"/>
          <ac:picMkLst>
            <pc:docMk/>
            <pc:sldMk cId="3512340023" sldId="303"/>
            <ac:picMk id="6" creationId="{8E42E022-630A-476F-9FCE-F34086D29A72}"/>
          </ac:picMkLst>
        </pc:picChg>
        <pc:picChg chg="add del mod">
          <ac:chgData name="Alvaro Da Silva Pereira Neto" userId="61ddbd58-65c9-4390-a5df-352760a5f9fe" providerId="ADAL" clId="{8EA431CC-445B-4AC3-9C74-3BA40735B3B6}" dt="2022-01-05T17:38:47.246" v="3210" actId="478"/>
          <ac:picMkLst>
            <pc:docMk/>
            <pc:sldMk cId="3512340023" sldId="303"/>
            <ac:picMk id="7" creationId="{3D4A0A83-2459-4A85-BBB5-30D048AD42DC}"/>
          </ac:picMkLst>
        </pc:picChg>
        <pc:picChg chg="del">
          <ac:chgData name="Alvaro Da Silva Pereira Neto" userId="61ddbd58-65c9-4390-a5df-352760a5f9fe" providerId="ADAL" clId="{8EA431CC-445B-4AC3-9C74-3BA40735B3B6}" dt="2022-01-05T14:49:44.981" v="558" actId="478"/>
          <ac:picMkLst>
            <pc:docMk/>
            <pc:sldMk cId="3512340023" sldId="303"/>
            <ac:picMk id="14" creationId="{2A3830A2-DA0E-4FAF-9843-552FDC279C9B}"/>
          </ac:picMkLst>
        </pc:picChg>
        <pc:picChg chg="add mod">
          <ac:chgData name="Alvaro Da Silva Pereira Neto" userId="61ddbd58-65c9-4390-a5df-352760a5f9fe" providerId="ADAL" clId="{8EA431CC-445B-4AC3-9C74-3BA40735B3B6}" dt="2022-01-05T17:38:54.992" v="3215" actId="1076"/>
          <ac:picMkLst>
            <pc:docMk/>
            <pc:sldMk cId="3512340023" sldId="303"/>
            <ac:picMk id="18" creationId="{381A178F-A694-4515-B8A8-6A9F6A4AFEBF}"/>
          </ac:picMkLst>
        </pc:picChg>
        <pc:picChg chg="add mod">
          <ac:chgData name="Alvaro Da Silva Pereira Neto" userId="61ddbd58-65c9-4390-a5df-352760a5f9fe" providerId="ADAL" clId="{8EA431CC-445B-4AC3-9C74-3BA40735B3B6}" dt="2022-01-05T17:17:33.111" v="2610" actId="571"/>
          <ac:picMkLst>
            <pc:docMk/>
            <pc:sldMk cId="3512340023" sldId="303"/>
            <ac:picMk id="21" creationId="{45529977-38B8-4131-B757-3FE7931A03DB}"/>
          </ac:picMkLst>
        </pc:picChg>
        <pc:picChg chg="add mod">
          <ac:chgData name="Alvaro Da Silva Pereira Neto" userId="61ddbd58-65c9-4390-a5df-352760a5f9fe" providerId="ADAL" clId="{8EA431CC-445B-4AC3-9C74-3BA40735B3B6}" dt="2022-01-05T17:17:32.920" v="2609" actId="571"/>
          <ac:picMkLst>
            <pc:docMk/>
            <pc:sldMk cId="3512340023" sldId="303"/>
            <ac:picMk id="22" creationId="{546A784F-FD86-4232-9747-B249BA165739}"/>
          </ac:picMkLst>
        </pc:picChg>
        <pc:picChg chg="add mod">
          <ac:chgData name="Alvaro Da Silva Pereira Neto" userId="61ddbd58-65c9-4390-a5df-352760a5f9fe" providerId="ADAL" clId="{8EA431CC-445B-4AC3-9C74-3BA40735B3B6}" dt="2022-01-05T17:17:32.719" v="2608" actId="571"/>
          <ac:picMkLst>
            <pc:docMk/>
            <pc:sldMk cId="3512340023" sldId="303"/>
            <ac:picMk id="23" creationId="{FD1E9C4E-26A5-41F6-AB86-8DDB68E522D5}"/>
          </ac:picMkLst>
        </pc:picChg>
        <pc:picChg chg="add mod">
          <ac:chgData name="Alvaro Da Silva Pereira Neto" userId="61ddbd58-65c9-4390-a5df-352760a5f9fe" providerId="ADAL" clId="{8EA431CC-445B-4AC3-9C74-3BA40735B3B6}" dt="2022-01-05T17:17:32.347" v="2607" actId="571"/>
          <ac:picMkLst>
            <pc:docMk/>
            <pc:sldMk cId="3512340023" sldId="303"/>
            <ac:picMk id="24" creationId="{6CB9794F-5CEB-4214-9C3E-F7590A0AFC4B}"/>
          </ac:picMkLst>
        </pc:picChg>
        <pc:picChg chg="add mod">
          <ac:chgData name="Alvaro Da Silva Pereira Neto" userId="61ddbd58-65c9-4390-a5df-352760a5f9fe" providerId="ADAL" clId="{8EA431CC-445B-4AC3-9C74-3BA40735B3B6}" dt="2022-01-05T17:17:32.316" v="2606" actId="571"/>
          <ac:picMkLst>
            <pc:docMk/>
            <pc:sldMk cId="3512340023" sldId="303"/>
            <ac:picMk id="25" creationId="{9B1578E6-8368-47A5-A96F-C25B58CF9BB7}"/>
          </ac:picMkLst>
        </pc:picChg>
        <pc:picChg chg="add mod">
          <ac:chgData name="Alvaro Da Silva Pereira Neto" userId="61ddbd58-65c9-4390-a5df-352760a5f9fe" providerId="ADAL" clId="{8EA431CC-445B-4AC3-9C74-3BA40735B3B6}" dt="2022-01-05T17:17:32.285" v="2605" actId="571"/>
          <ac:picMkLst>
            <pc:docMk/>
            <pc:sldMk cId="3512340023" sldId="303"/>
            <ac:picMk id="26" creationId="{A745F008-7DF8-40FF-B0CD-E679E3486EA9}"/>
          </ac:picMkLst>
        </pc:picChg>
        <pc:picChg chg="add mod">
          <ac:chgData name="Alvaro Da Silva Pereira Neto" userId="61ddbd58-65c9-4390-a5df-352760a5f9fe" providerId="ADAL" clId="{8EA431CC-445B-4AC3-9C74-3BA40735B3B6}" dt="2022-01-05T17:17:32.254" v="2604" actId="571"/>
          <ac:picMkLst>
            <pc:docMk/>
            <pc:sldMk cId="3512340023" sldId="303"/>
            <ac:picMk id="28" creationId="{BA1BDF5D-B281-40F2-A30A-EE3970FD570D}"/>
          </ac:picMkLst>
        </pc:picChg>
        <pc:picChg chg="add mod">
          <ac:chgData name="Alvaro Da Silva Pereira Neto" userId="61ddbd58-65c9-4390-a5df-352760a5f9fe" providerId="ADAL" clId="{8EA431CC-445B-4AC3-9C74-3BA40735B3B6}" dt="2022-01-05T17:17:32.222" v="2603" actId="571"/>
          <ac:picMkLst>
            <pc:docMk/>
            <pc:sldMk cId="3512340023" sldId="303"/>
            <ac:picMk id="29" creationId="{EFD29528-86D6-4D24-9D7D-1036C307CEAF}"/>
          </ac:picMkLst>
        </pc:picChg>
        <pc:picChg chg="add mod">
          <ac:chgData name="Alvaro Da Silva Pereira Neto" userId="61ddbd58-65c9-4390-a5df-352760a5f9fe" providerId="ADAL" clId="{8EA431CC-445B-4AC3-9C74-3BA40735B3B6}" dt="2022-01-05T17:17:32.191" v="2602" actId="571"/>
          <ac:picMkLst>
            <pc:docMk/>
            <pc:sldMk cId="3512340023" sldId="303"/>
            <ac:picMk id="30" creationId="{D9046703-7B53-4BAB-A1C7-E91652AA7778}"/>
          </ac:picMkLst>
        </pc:picChg>
        <pc:picChg chg="add mod">
          <ac:chgData name="Alvaro Da Silva Pereira Neto" userId="61ddbd58-65c9-4390-a5df-352760a5f9fe" providerId="ADAL" clId="{8EA431CC-445B-4AC3-9C74-3BA40735B3B6}" dt="2022-01-05T17:17:31.679" v="2601" actId="571"/>
          <ac:picMkLst>
            <pc:docMk/>
            <pc:sldMk cId="3512340023" sldId="303"/>
            <ac:picMk id="31" creationId="{9A919265-BD92-49A7-A304-D8774DE770D6}"/>
          </ac:picMkLst>
        </pc:picChg>
        <pc:picChg chg="add mod">
          <ac:chgData name="Alvaro Da Silva Pereira Neto" userId="61ddbd58-65c9-4390-a5df-352760a5f9fe" providerId="ADAL" clId="{8EA431CC-445B-4AC3-9C74-3BA40735B3B6}" dt="2022-01-05T17:18:32.200" v="2637" actId="571"/>
          <ac:picMkLst>
            <pc:docMk/>
            <pc:sldMk cId="3512340023" sldId="303"/>
            <ac:picMk id="32" creationId="{615C27FC-9126-4199-9D8B-4C53494D36E7}"/>
          </ac:picMkLst>
        </pc:picChg>
        <pc:picChg chg="add mod">
          <ac:chgData name="Alvaro Da Silva Pereira Neto" userId="61ddbd58-65c9-4390-a5df-352760a5f9fe" providerId="ADAL" clId="{8EA431CC-445B-4AC3-9C74-3BA40735B3B6}" dt="2022-01-05T17:18:31.712" v="2636" actId="571"/>
          <ac:picMkLst>
            <pc:docMk/>
            <pc:sldMk cId="3512340023" sldId="303"/>
            <ac:picMk id="33" creationId="{5E924D68-4EF0-4B42-8889-576CDA95E1C4}"/>
          </ac:picMkLst>
        </pc:picChg>
        <pc:picChg chg="add mod">
          <ac:chgData name="Alvaro Da Silva Pereira Neto" userId="61ddbd58-65c9-4390-a5df-352760a5f9fe" providerId="ADAL" clId="{8EA431CC-445B-4AC3-9C74-3BA40735B3B6}" dt="2022-01-05T17:18:31.304" v="2635" actId="571"/>
          <ac:picMkLst>
            <pc:docMk/>
            <pc:sldMk cId="3512340023" sldId="303"/>
            <ac:picMk id="34" creationId="{4B121F07-3BBE-43BC-89BC-BEFFAC4700AC}"/>
          </ac:picMkLst>
        </pc:picChg>
        <pc:picChg chg="add mod">
          <ac:chgData name="Alvaro Da Silva Pereira Neto" userId="61ddbd58-65c9-4390-a5df-352760a5f9fe" providerId="ADAL" clId="{8EA431CC-445B-4AC3-9C74-3BA40735B3B6}" dt="2022-01-05T17:18:31.064" v="2634" actId="571"/>
          <ac:picMkLst>
            <pc:docMk/>
            <pc:sldMk cId="3512340023" sldId="303"/>
            <ac:picMk id="35" creationId="{8BEE9AE2-1CAF-401F-B2E0-335E4F180FE6}"/>
          </ac:picMkLst>
        </pc:picChg>
      </pc:sldChg>
      <pc:sldChg chg="modSp mod">
        <pc:chgData name="Alvaro Da Silva Pereira Neto" userId="61ddbd58-65c9-4390-a5df-352760a5f9fe" providerId="ADAL" clId="{8EA431CC-445B-4AC3-9C74-3BA40735B3B6}" dt="2022-01-05T20:55:42.884" v="5818" actId="20577"/>
        <pc:sldMkLst>
          <pc:docMk/>
          <pc:sldMk cId="1706762070" sldId="304"/>
        </pc:sldMkLst>
        <pc:spChg chg="mod">
          <ac:chgData name="Alvaro Da Silva Pereira Neto" userId="61ddbd58-65c9-4390-a5df-352760a5f9fe" providerId="ADAL" clId="{8EA431CC-445B-4AC3-9C74-3BA40735B3B6}" dt="2022-01-05T20:55:42.884" v="5818" actId="20577"/>
          <ac:spMkLst>
            <pc:docMk/>
            <pc:sldMk cId="1706762070" sldId="304"/>
            <ac:spMk id="5" creationId="{B569FF7B-DFA4-4745-9A82-15513A6251B3}"/>
          </ac:spMkLst>
        </pc:spChg>
        <pc:spChg chg="mod">
          <ac:chgData name="Alvaro Da Silva Pereira Neto" userId="61ddbd58-65c9-4390-a5df-352760a5f9fe" providerId="ADAL" clId="{8EA431CC-445B-4AC3-9C74-3BA40735B3B6}" dt="2022-01-05T14:49:21.052" v="554" actId="20577"/>
          <ac:spMkLst>
            <pc:docMk/>
            <pc:sldMk cId="1706762070" sldId="304"/>
            <ac:spMk id="17" creationId="{38017837-83B2-4AD8-84AD-D1FBEC01F298}"/>
          </ac:spMkLst>
        </pc:spChg>
      </pc:sldChg>
      <pc:sldChg chg="addSp delSp modSp add mod">
        <pc:chgData name="Alvaro Da Silva Pereira Neto" userId="61ddbd58-65c9-4390-a5df-352760a5f9fe" providerId="ADAL" clId="{8EA431CC-445B-4AC3-9C74-3BA40735B3B6}" dt="2022-01-05T20:57:23.747" v="5891"/>
        <pc:sldMkLst>
          <pc:docMk/>
          <pc:sldMk cId="3416503191" sldId="305"/>
        </pc:sldMkLst>
        <pc:spChg chg="mod">
          <ac:chgData name="Alvaro Da Silva Pereira Neto" userId="61ddbd58-65c9-4390-a5df-352760a5f9fe" providerId="ADAL" clId="{8EA431CC-445B-4AC3-9C74-3BA40735B3B6}" dt="2022-01-05T18:55:12.455" v="5265" actId="255"/>
          <ac:spMkLst>
            <pc:docMk/>
            <pc:sldMk cId="3416503191" sldId="305"/>
            <ac:spMk id="8" creationId="{872F2166-5FF9-4A74-B7A5-6BABCBFE500A}"/>
          </ac:spMkLst>
        </pc:spChg>
        <pc:spChg chg="add mod">
          <ac:chgData name="Alvaro Da Silva Pereira Neto" userId="61ddbd58-65c9-4390-a5df-352760a5f9fe" providerId="ADAL" clId="{8EA431CC-445B-4AC3-9C74-3BA40735B3B6}" dt="2022-01-05T20:57:23.747" v="5891"/>
          <ac:spMkLst>
            <pc:docMk/>
            <pc:sldMk cId="3416503191" sldId="305"/>
            <ac:spMk id="11" creationId="{A421CE56-3B02-4ED0-9D38-3D49DAAB0CF6}"/>
          </ac:spMkLst>
        </pc:spChg>
        <pc:spChg chg="del">
          <ac:chgData name="Alvaro Da Silva Pereira Neto" userId="61ddbd58-65c9-4390-a5df-352760a5f9fe" providerId="ADAL" clId="{8EA431CC-445B-4AC3-9C74-3BA40735B3B6}" dt="2022-01-05T20:57:23.478" v="5890" actId="478"/>
          <ac:spMkLst>
            <pc:docMk/>
            <pc:sldMk cId="3416503191" sldId="305"/>
            <ac:spMk id="17" creationId="{797B5952-A58B-4FF2-B7A1-A2B6385FA64A}"/>
          </ac:spMkLst>
        </pc:spChg>
        <pc:spChg chg="mod">
          <ac:chgData name="Alvaro Da Silva Pereira Neto" userId="61ddbd58-65c9-4390-a5df-352760a5f9fe" providerId="ADAL" clId="{8EA431CC-445B-4AC3-9C74-3BA40735B3B6}" dt="2022-01-05T20:56:03.091" v="5828" actId="20577"/>
          <ac:spMkLst>
            <pc:docMk/>
            <pc:sldMk cId="3416503191" sldId="305"/>
            <ac:spMk id="20" creationId="{46E07746-A1AC-4982-9D0E-21188566B06C}"/>
          </ac:spMkLst>
        </pc:spChg>
        <pc:spChg chg="del">
          <ac:chgData name="Alvaro Da Silva Pereira Neto" userId="61ddbd58-65c9-4390-a5df-352760a5f9fe" providerId="ADAL" clId="{8EA431CC-445B-4AC3-9C74-3BA40735B3B6}" dt="2022-01-05T17:49:11.034" v="3981" actId="478"/>
          <ac:spMkLst>
            <pc:docMk/>
            <pc:sldMk cId="3416503191" sldId="305"/>
            <ac:spMk id="36" creationId="{706BB120-AA92-46BB-B2E2-1F061ADF3FB6}"/>
          </ac:spMkLst>
        </pc:spChg>
        <pc:graphicFrameChg chg="del">
          <ac:chgData name="Alvaro Da Silva Pereira Neto" userId="61ddbd58-65c9-4390-a5df-352760a5f9fe" providerId="ADAL" clId="{8EA431CC-445B-4AC3-9C74-3BA40735B3B6}" dt="2022-01-05T17:49:09.279" v="3980" actId="478"/>
          <ac:graphicFrameMkLst>
            <pc:docMk/>
            <pc:sldMk cId="3416503191" sldId="305"/>
            <ac:graphicFrameMk id="9" creationId="{208518BB-CB5E-422F-8745-652149815958}"/>
          </ac:graphicFrameMkLst>
        </pc:graphicFrameChg>
        <pc:picChg chg="add mod">
          <ac:chgData name="Alvaro Da Silva Pereira Neto" userId="61ddbd58-65c9-4390-a5df-352760a5f9fe" providerId="ADAL" clId="{8EA431CC-445B-4AC3-9C74-3BA40735B3B6}" dt="2022-01-05T17:52:45.739" v="3990" actId="14100"/>
          <ac:picMkLst>
            <pc:docMk/>
            <pc:sldMk cId="3416503191" sldId="305"/>
            <ac:picMk id="4" creationId="{6E18A6C5-46BB-496F-BCBF-F9EF8F2D12CE}"/>
          </ac:picMkLst>
        </pc:picChg>
        <pc:picChg chg="del">
          <ac:chgData name="Alvaro Da Silva Pereira Neto" userId="61ddbd58-65c9-4390-a5df-352760a5f9fe" providerId="ADAL" clId="{8EA431CC-445B-4AC3-9C74-3BA40735B3B6}" dt="2022-01-05T17:49:00.690" v="3979" actId="478"/>
          <ac:picMkLst>
            <pc:docMk/>
            <pc:sldMk cId="3416503191" sldId="305"/>
            <ac:picMk id="18" creationId="{381A178F-A694-4515-B8A8-6A9F6A4AFEBF}"/>
          </ac:picMkLst>
        </pc:picChg>
      </pc:sldChg>
      <pc:sldChg chg="modSp add del mod">
        <pc:chgData name="Alvaro Da Silva Pereira Neto" userId="61ddbd58-65c9-4390-a5df-352760a5f9fe" providerId="ADAL" clId="{8EA431CC-445B-4AC3-9C74-3BA40735B3B6}" dt="2022-01-05T20:55:25.997" v="5813" actId="47"/>
        <pc:sldMkLst>
          <pc:docMk/>
          <pc:sldMk cId="327141178" sldId="306"/>
        </pc:sldMkLst>
        <pc:spChg chg="mod">
          <ac:chgData name="Alvaro Da Silva Pereira Neto" userId="61ddbd58-65c9-4390-a5df-352760a5f9fe" providerId="ADAL" clId="{8EA431CC-445B-4AC3-9C74-3BA40735B3B6}" dt="2022-01-05T19:08:14.082" v="5641" actId="20577"/>
          <ac:spMkLst>
            <pc:docMk/>
            <pc:sldMk cId="327141178" sldId="306"/>
            <ac:spMk id="32" creationId="{00000000-0000-0000-0000-000000000000}"/>
          </ac:spMkLst>
        </pc:spChg>
      </pc:sldChg>
      <pc:sldChg chg="addSp delSp modSp add mod">
        <pc:chgData name="Alvaro Da Silva Pereira Neto" userId="61ddbd58-65c9-4390-a5df-352760a5f9fe" providerId="ADAL" clId="{8EA431CC-445B-4AC3-9C74-3BA40735B3B6}" dt="2022-01-05T20:56:51.600" v="5862"/>
        <pc:sldMkLst>
          <pc:docMk/>
          <pc:sldMk cId="2302204238" sldId="307"/>
        </pc:sldMkLst>
        <pc:spChg chg="add mod">
          <ac:chgData name="Alvaro Da Silva Pereira Neto" userId="61ddbd58-65c9-4390-a5df-352760a5f9fe" providerId="ADAL" clId="{8EA431CC-445B-4AC3-9C74-3BA40735B3B6}" dt="2022-01-05T20:56:51.600" v="5862"/>
          <ac:spMkLst>
            <pc:docMk/>
            <pc:sldMk cId="2302204238" sldId="307"/>
            <ac:spMk id="11" creationId="{7A51AA67-5C50-4EC4-B06D-FC0D52D268CB}"/>
          </ac:spMkLst>
        </pc:spChg>
        <pc:spChg chg="add mod">
          <ac:chgData name="Alvaro Da Silva Pereira Neto" userId="61ddbd58-65c9-4390-a5df-352760a5f9fe" providerId="ADAL" clId="{8EA431CC-445B-4AC3-9C74-3BA40735B3B6}" dt="2022-01-05T19:06:50.741" v="5637" actId="1037"/>
          <ac:spMkLst>
            <pc:docMk/>
            <pc:sldMk cId="2302204238" sldId="307"/>
            <ac:spMk id="13" creationId="{749DDC06-CAD7-4CFE-BCF4-095D065F0618}"/>
          </ac:spMkLst>
        </pc:spChg>
        <pc:spChg chg="del">
          <ac:chgData name="Alvaro Da Silva Pereira Neto" userId="61ddbd58-65c9-4390-a5df-352760a5f9fe" providerId="ADAL" clId="{8EA431CC-445B-4AC3-9C74-3BA40735B3B6}" dt="2022-01-05T20:56:51.286" v="5861" actId="478"/>
          <ac:spMkLst>
            <pc:docMk/>
            <pc:sldMk cId="2302204238" sldId="307"/>
            <ac:spMk id="15" creationId="{317B872C-ED90-4D4F-BCCE-7551A2DC6936}"/>
          </ac:spMkLst>
        </pc:spChg>
        <pc:spChg chg="del">
          <ac:chgData name="Alvaro Da Silva Pereira Neto" userId="61ddbd58-65c9-4390-a5df-352760a5f9fe" providerId="ADAL" clId="{8EA431CC-445B-4AC3-9C74-3BA40735B3B6}" dt="2022-01-05T19:06:20.429" v="5609" actId="478"/>
          <ac:spMkLst>
            <pc:docMk/>
            <pc:sldMk cId="2302204238" sldId="307"/>
            <ac:spMk id="18" creationId="{9A271946-E3C5-4295-A4A6-284760CB5AA6}"/>
          </ac:spMkLst>
        </pc:spChg>
        <pc:spChg chg="del">
          <ac:chgData name="Alvaro Da Silva Pereira Neto" userId="61ddbd58-65c9-4390-a5df-352760a5f9fe" providerId="ADAL" clId="{8EA431CC-445B-4AC3-9C74-3BA40735B3B6}" dt="2022-01-05T19:06:20.429" v="5609" actId="478"/>
          <ac:spMkLst>
            <pc:docMk/>
            <pc:sldMk cId="2302204238" sldId="307"/>
            <ac:spMk id="21" creationId="{41170E73-C337-4AB8-AF1D-728673D0B905}"/>
          </ac:spMkLst>
        </pc:spChg>
        <pc:spChg chg="mod">
          <ac:chgData name="Alvaro Da Silva Pereira Neto" userId="61ddbd58-65c9-4390-a5df-352760a5f9fe" providerId="ADAL" clId="{8EA431CC-445B-4AC3-9C74-3BA40735B3B6}" dt="2022-01-05T20:55:38.564" v="5816" actId="20577"/>
          <ac:spMkLst>
            <pc:docMk/>
            <pc:sldMk cId="2302204238" sldId="307"/>
            <ac:spMk id="32" creationId="{00000000-0000-0000-0000-000000000000}"/>
          </ac:spMkLst>
        </pc:spChg>
        <pc:spChg chg="mod">
          <ac:chgData name="Alvaro Da Silva Pereira Neto" userId="61ddbd58-65c9-4390-a5df-352760a5f9fe" providerId="ADAL" clId="{8EA431CC-445B-4AC3-9C74-3BA40735B3B6}" dt="2022-01-05T19:06:15.694" v="5608" actId="1076"/>
          <ac:spMkLst>
            <pc:docMk/>
            <pc:sldMk cId="2302204238" sldId="307"/>
            <ac:spMk id="2325" creationId="{00000000-0000-0000-0000-000000000000}"/>
          </ac:spMkLst>
        </pc:spChg>
        <pc:graphicFrameChg chg="del">
          <ac:chgData name="Alvaro Da Silva Pereira Neto" userId="61ddbd58-65c9-4390-a5df-352760a5f9fe" providerId="ADAL" clId="{8EA431CC-445B-4AC3-9C74-3BA40735B3B6}" dt="2022-01-05T19:06:20.429" v="5609" actId="478"/>
          <ac:graphicFrameMkLst>
            <pc:docMk/>
            <pc:sldMk cId="2302204238" sldId="307"/>
            <ac:graphicFrameMk id="19" creationId="{BA664BA9-9B07-47AF-A9FC-478D3E018B5D}"/>
          </ac:graphicFrameMkLst>
        </pc:graphicFrameChg>
        <pc:picChg chg="add mod">
          <ac:chgData name="Alvaro Da Silva Pereira Neto" userId="61ddbd58-65c9-4390-a5df-352760a5f9fe" providerId="ADAL" clId="{8EA431CC-445B-4AC3-9C74-3BA40735B3B6}" dt="2022-01-05T19:06:50.741" v="5637" actId="1037"/>
          <ac:picMkLst>
            <pc:docMk/>
            <pc:sldMk cId="2302204238" sldId="307"/>
            <ac:picMk id="14" creationId="{5B48AA2A-EF95-4B2E-80B2-A4894A6FB0D0}"/>
          </ac:picMkLst>
        </pc:picChg>
        <pc:picChg chg="del">
          <ac:chgData name="Alvaro Da Silva Pereira Neto" userId="61ddbd58-65c9-4390-a5df-352760a5f9fe" providerId="ADAL" clId="{8EA431CC-445B-4AC3-9C74-3BA40735B3B6}" dt="2022-01-05T19:06:22.013" v="5610" actId="478"/>
          <ac:picMkLst>
            <pc:docMk/>
            <pc:sldMk cId="2302204238" sldId="307"/>
            <ac:picMk id="20" creationId="{62FECF60-762C-4EB3-B29B-EA13993651AE}"/>
          </ac:picMkLst>
        </pc:picChg>
      </pc:sldChg>
    </pc:docChg>
  </pc:docChgLst>
  <pc:docChgLst>
    <pc:chgData name="Alvaro Da Silva Pereira Neto" userId="61ddbd58-65c9-4390-a5df-352760a5f9fe" providerId="ADAL" clId="{14C6DB8B-9E35-43B9-A97B-D3A54874F463}"/>
    <pc:docChg chg="undo custSel addSld delSld modSld sldOrd">
      <pc:chgData name="Alvaro Da Silva Pereira Neto" userId="61ddbd58-65c9-4390-a5df-352760a5f9fe" providerId="ADAL" clId="{14C6DB8B-9E35-43B9-A97B-D3A54874F463}" dt="2021-12-06T18:06:55.659" v="4377" actId="14100"/>
      <pc:docMkLst>
        <pc:docMk/>
      </pc:docMkLst>
      <pc:sldChg chg="addSp delSp modSp mod">
        <pc:chgData name="Alvaro Da Silva Pereira Neto" userId="61ddbd58-65c9-4390-a5df-352760a5f9fe" providerId="ADAL" clId="{14C6DB8B-9E35-43B9-A97B-D3A54874F463}" dt="2021-12-06T17:15:32.011" v="4038" actId="20577"/>
        <pc:sldMkLst>
          <pc:docMk/>
          <pc:sldMk cId="711747986" sldId="256"/>
        </pc:sldMkLst>
        <pc:spChg chg="del mod">
          <ac:chgData name="Alvaro Da Silva Pereira Neto" userId="61ddbd58-65c9-4390-a5df-352760a5f9fe" providerId="ADAL" clId="{14C6DB8B-9E35-43B9-A97B-D3A54874F463}" dt="2021-12-03T21:22:10.370" v="516" actId="478"/>
          <ac:spMkLst>
            <pc:docMk/>
            <pc:sldMk cId="711747986" sldId="256"/>
            <ac:spMk id="8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15:32.011" v="4038" actId="20577"/>
          <ac:spMkLst>
            <pc:docMk/>
            <pc:sldMk cId="711747986" sldId="256"/>
            <ac:spMk id="9" creationId="{00000000-0000-0000-0000-000000000000}"/>
          </ac:spMkLst>
        </pc:spChg>
        <pc:picChg chg="add del">
          <ac:chgData name="Alvaro Da Silva Pereira Neto" userId="61ddbd58-65c9-4390-a5df-352760a5f9fe" providerId="ADAL" clId="{14C6DB8B-9E35-43B9-A97B-D3A54874F463}" dt="2021-12-03T21:22:07.893" v="515" actId="478"/>
          <ac:picMkLst>
            <pc:docMk/>
            <pc:sldMk cId="711747986" sldId="256"/>
            <ac:picMk id="5" creationId="{00000000-0000-0000-0000-000000000000}"/>
          </ac:picMkLst>
        </pc:picChg>
      </pc:sldChg>
      <pc:sldChg chg="addSp delSp modSp mod ord">
        <pc:chgData name="Alvaro Da Silva Pereira Neto" userId="61ddbd58-65c9-4390-a5df-352760a5f9fe" providerId="ADAL" clId="{14C6DB8B-9E35-43B9-A97B-D3A54874F463}" dt="2021-12-06T17:37:04" v="4312" actId="20577"/>
        <pc:sldMkLst>
          <pc:docMk/>
          <pc:sldMk cId="262276502" sldId="259"/>
        </pc:sldMkLst>
        <pc:spChg chg="del mod">
          <ac:chgData name="Alvaro Da Silva Pereira Neto" userId="61ddbd58-65c9-4390-a5df-352760a5f9fe" providerId="ADAL" clId="{14C6DB8B-9E35-43B9-A97B-D3A54874F463}" dt="2021-12-06T17:32:43.436" v="4186" actId="478"/>
          <ac:spMkLst>
            <pc:docMk/>
            <pc:sldMk cId="262276502" sldId="259"/>
            <ac:spMk id="3" creationId="{61CCBFF2-71A5-4EDB-B7EF-27BC4B4F6477}"/>
          </ac:spMkLst>
        </pc:spChg>
        <pc:spChg chg="del">
          <ac:chgData name="Alvaro Da Silva Pereira Neto" userId="61ddbd58-65c9-4390-a5df-352760a5f9fe" providerId="ADAL" clId="{14C6DB8B-9E35-43B9-A97B-D3A54874F463}" dt="2021-12-06T17:32:43.436" v="4186" actId="478"/>
          <ac:spMkLst>
            <pc:docMk/>
            <pc:sldMk cId="262276502" sldId="259"/>
            <ac:spMk id="4" creationId="{C9F5B2EF-7CEB-45D1-BA6C-FE3B3DA548D8}"/>
          </ac:spMkLst>
        </pc:spChg>
        <pc:spChg chg="mod">
          <ac:chgData name="Alvaro Da Silva Pereira Neto" userId="61ddbd58-65c9-4390-a5df-352760a5f9fe" providerId="ADAL" clId="{14C6DB8B-9E35-43B9-A97B-D3A54874F463}" dt="2021-12-06T17:37:04" v="4312" actId="20577"/>
          <ac:spMkLst>
            <pc:docMk/>
            <pc:sldMk cId="262276502" sldId="259"/>
            <ac:spMk id="5" creationId="{B569FF7B-DFA4-4745-9A82-15513A6251B3}"/>
          </ac:spMkLst>
        </pc:spChg>
        <pc:spChg chg="add del mod">
          <ac:chgData name="Alvaro Da Silva Pereira Neto" userId="61ddbd58-65c9-4390-a5df-352760a5f9fe" providerId="ADAL" clId="{14C6DB8B-9E35-43B9-A97B-D3A54874F463}" dt="2021-12-06T17:32:43.436" v="4186" actId="478"/>
          <ac:spMkLst>
            <pc:docMk/>
            <pc:sldMk cId="262276502" sldId="259"/>
            <ac:spMk id="6" creationId="{37C8273D-08D9-4F32-8974-EFDAB0C1DBF4}"/>
          </ac:spMkLst>
        </pc:spChg>
        <pc:spChg chg="mod">
          <ac:chgData name="Alvaro Da Silva Pereira Neto" userId="61ddbd58-65c9-4390-a5df-352760a5f9fe" providerId="ADAL" clId="{14C6DB8B-9E35-43B9-A97B-D3A54874F463}" dt="2021-12-06T17:32:33.648" v="4185"/>
          <ac:spMkLst>
            <pc:docMk/>
            <pc:sldMk cId="262276502" sldId="259"/>
            <ac:spMk id="10" creationId="{A22F3FA2-AE8C-41AC-8AC1-66EF1A770466}"/>
          </ac:spMkLst>
        </pc:spChg>
        <pc:spChg chg="mod">
          <ac:chgData name="Alvaro Da Silva Pereira Neto" userId="61ddbd58-65c9-4390-a5df-352760a5f9fe" providerId="ADAL" clId="{14C6DB8B-9E35-43B9-A97B-D3A54874F463}" dt="2021-12-06T17:33:38.069" v="4196" actId="1076"/>
          <ac:spMkLst>
            <pc:docMk/>
            <pc:sldMk cId="262276502" sldId="259"/>
            <ac:spMk id="11" creationId="{EBE09A23-9DA1-4D98-84BD-303585EB9DA7}"/>
          </ac:spMkLst>
        </pc:spChg>
        <pc:spChg chg="mod">
          <ac:chgData name="Alvaro Da Silva Pereira Neto" userId="61ddbd58-65c9-4390-a5df-352760a5f9fe" providerId="ADAL" clId="{14C6DB8B-9E35-43B9-A97B-D3A54874F463}" dt="2021-12-06T17:33:24.622" v="4195" actId="120"/>
          <ac:spMkLst>
            <pc:docMk/>
            <pc:sldMk cId="262276502" sldId="259"/>
            <ac:spMk id="12" creationId="{B641DAC2-BB8E-4175-AE38-EFB296FB6D0D}"/>
          </ac:spMkLst>
        </pc:spChg>
        <pc:grpChg chg="add mod">
          <ac:chgData name="Alvaro Da Silva Pereira Neto" userId="61ddbd58-65c9-4390-a5df-352760a5f9fe" providerId="ADAL" clId="{14C6DB8B-9E35-43B9-A97B-D3A54874F463}" dt="2021-12-06T17:32:33.648" v="4185"/>
          <ac:grpSpMkLst>
            <pc:docMk/>
            <pc:sldMk cId="262276502" sldId="259"/>
            <ac:grpSpMk id="9" creationId="{3048369D-77ED-45D2-BB56-B22982AD8ADA}"/>
          </ac:grpSpMkLst>
        </pc:grpChg>
        <pc:picChg chg="add del mod">
          <ac:chgData name="Alvaro Da Silva Pereira Neto" userId="61ddbd58-65c9-4390-a5df-352760a5f9fe" providerId="ADAL" clId="{14C6DB8B-9E35-43B9-A97B-D3A54874F463}" dt="2021-12-06T17:19:07.437" v="4107" actId="1076"/>
          <ac:picMkLst>
            <pc:docMk/>
            <pc:sldMk cId="262276502" sldId="259"/>
            <ac:picMk id="2" creationId="{00000000-0000-0000-0000-000000000000}"/>
          </ac:picMkLst>
        </pc:picChg>
      </pc:sldChg>
      <pc:sldChg chg="modSp mod">
        <pc:chgData name="Alvaro Da Silva Pereira Neto" userId="61ddbd58-65c9-4390-a5df-352760a5f9fe" providerId="ADAL" clId="{14C6DB8B-9E35-43B9-A97B-D3A54874F463}" dt="2021-12-06T12:17:51.178" v="587" actId="1076"/>
        <pc:sldMkLst>
          <pc:docMk/>
          <pc:sldMk cId="1998953956" sldId="260"/>
        </pc:sldMkLst>
        <pc:spChg chg="mod">
          <ac:chgData name="Alvaro Da Silva Pereira Neto" userId="61ddbd58-65c9-4390-a5df-352760a5f9fe" providerId="ADAL" clId="{14C6DB8B-9E35-43B9-A97B-D3A54874F463}" dt="2021-12-06T12:17:33.338" v="584" actId="1076"/>
          <ac:spMkLst>
            <pc:docMk/>
            <pc:sldMk cId="1998953956" sldId="260"/>
            <ac:spMk id="98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2:17:51.178" v="587" actId="1076"/>
          <ac:spMkLst>
            <pc:docMk/>
            <pc:sldMk cId="1998953956" sldId="260"/>
            <ac:spMk id="107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2:17:39.103" v="585" actId="1076"/>
          <ac:spMkLst>
            <pc:docMk/>
            <pc:sldMk cId="1998953956" sldId="260"/>
            <ac:spMk id="108" creationId="{00000000-0000-0000-0000-000000000000}"/>
          </ac:spMkLst>
        </pc:spChg>
        <pc:picChg chg="mod ord">
          <ac:chgData name="Alvaro Da Silva Pereira Neto" userId="61ddbd58-65c9-4390-a5df-352760a5f9fe" providerId="ADAL" clId="{14C6DB8B-9E35-43B9-A97B-D3A54874F463}" dt="2021-12-06T12:17:19.409" v="582" actId="1076"/>
          <ac:picMkLst>
            <pc:docMk/>
            <pc:sldMk cId="1998953956" sldId="260"/>
            <ac:picMk id="23" creationId="{00000000-0000-0000-0000-000000000000}"/>
          </ac:picMkLst>
        </pc:picChg>
      </pc:sldChg>
      <pc:sldChg chg="modSp mod ord">
        <pc:chgData name="Alvaro Da Silva Pereira Neto" userId="61ddbd58-65c9-4390-a5df-352760a5f9fe" providerId="ADAL" clId="{14C6DB8B-9E35-43B9-A97B-D3A54874F463}" dt="2021-12-06T17:37:10.204" v="4313" actId="20577"/>
        <pc:sldMkLst>
          <pc:docMk/>
          <pc:sldMk cId="117856394" sldId="261"/>
        </pc:sldMkLst>
        <pc:spChg chg="mod">
          <ac:chgData name="Alvaro Da Silva Pereira Neto" userId="61ddbd58-65c9-4390-a5df-352760a5f9fe" providerId="ADAL" clId="{14C6DB8B-9E35-43B9-A97B-D3A54874F463}" dt="2021-12-03T21:04:26.664" v="118" actId="1076"/>
          <ac:spMkLst>
            <pc:docMk/>
            <pc:sldMk cId="117856394" sldId="261"/>
            <ac:spMk id="39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2:42:30.325" v="1884" actId="20577"/>
          <ac:spMkLst>
            <pc:docMk/>
            <pc:sldMk cId="117856394" sldId="261"/>
            <ac:spMk id="40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3T21:04:42.337" v="154" actId="20577"/>
          <ac:spMkLst>
            <pc:docMk/>
            <pc:sldMk cId="117856394" sldId="261"/>
            <ac:spMk id="41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7:10.204" v="4313" actId="20577"/>
          <ac:spMkLst>
            <pc:docMk/>
            <pc:sldMk cId="117856394" sldId="261"/>
            <ac:spMk id="226" creationId="{00000000-0000-0000-0000-000000000000}"/>
          </ac:spMkLst>
        </pc:spChg>
      </pc:sldChg>
      <pc:sldChg chg="del">
        <pc:chgData name="Alvaro Da Silva Pereira Neto" userId="61ddbd58-65c9-4390-a5df-352760a5f9fe" providerId="ADAL" clId="{14C6DB8B-9E35-43B9-A97B-D3A54874F463}" dt="2021-12-03T21:04:49.809" v="155" actId="47"/>
        <pc:sldMkLst>
          <pc:docMk/>
          <pc:sldMk cId="258780267" sldId="277"/>
        </pc:sldMkLst>
      </pc:sldChg>
      <pc:sldChg chg="addSp delSp modSp mod">
        <pc:chgData name="Alvaro Da Silva Pereira Neto" userId="61ddbd58-65c9-4390-a5df-352760a5f9fe" providerId="ADAL" clId="{14C6DB8B-9E35-43B9-A97B-D3A54874F463}" dt="2021-12-06T17:38:11.242" v="4336" actId="6549"/>
        <pc:sldMkLst>
          <pc:docMk/>
          <pc:sldMk cId="2433456165" sldId="278"/>
        </pc:sldMkLst>
        <pc:spChg chg="mod topLvl">
          <ac:chgData name="Alvaro Da Silva Pereira Neto" userId="61ddbd58-65c9-4390-a5df-352760a5f9fe" providerId="ADAL" clId="{14C6DB8B-9E35-43B9-A97B-D3A54874F463}" dt="2021-12-06T17:36:11.291" v="4304" actId="164"/>
          <ac:spMkLst>
            <pc:docMk/>
            <pc:sldMk cId="2433456165" sldId="278"/>
            <ac:spMk id="3" creationId="{00000000-0000-0000-0000-000000000000}"/>
          </ac:spMkLst>
        </pc:spChg>
        <pc:spChg chg="mod topLvl">
          <ac:chgData name="Alvaro Da Silva Pereira Neto" userId="61ddbd58-65c9-4390-a5df-352760a5f9fe" providerId="ADAL" clId="{14C6DB8B-9E35-43B9-A97B-D3A54874F463}" dt="2021-12-06T17:36:11.291" v="4304" actId="164"/>
          <ac:spMkLst>
            <pc:docMk/>
            <pc:sldMk cId="2433456165" sldId="278"/>
            <ac:spMk id="18" creationId="{00000000-0000-0000-0000-000000000000}"/>
          </ac:spMkLst>
        </pc:spChg>
        <pc:spChg chg="del">
          <ac:chgData name="Alvaro Da Silva Pereira Neto" userId="61ddbd58-65c9-4390-a5df-352760a5f9fe" providerId="ADAL" clId="{14C6DB8B-9E35-43B9-A97B-D3A54874F463}" dt="2021-12-03T21:05:00.153" v="156" actId="478"/>
          <ac:spMkLst>
            <pc:docMk/>
            <pc:sldMk cId="2433456165" sldId="278"/>
            <ac:spMk id="19" creationId="{00000000-0000-0000-0000-000000000000}"/>
          </ac:spMkLst>
        </pc:spChg>
        <pc:spChg chg="add mod">
          <ac:chgData name="Alvaro Da Silva Pereira Neto" userId="61ddbd58-65c9-4390-a5df-352760a5f9fe" providerId="ADAL" clId="{14C6DB8B-9E35-43B9-A97B-D3A54874F463}" dt="2021-12-06T17:36:22.699" v="4306" actId="164"/>
          <ac:spMkLst>
            <pc:docMk/>
            <pc:sldMk cId="2433456165" sldId="278"/>
            <ac:spMk id="21" creationId="{F46289A3-BF90-4B09-B880-4420EEEC1CBB}"/>
          </ac:spMkLst>
        </pc:spChg>
        <pc:spChg chg="mod">
          <ac:chgData name="Alvaro Da Silva Pereira Neto" userId="61ddbd58-65c9-4390-a5df-352760a5f9fe" providerId="ADAL" clId="{14C6DB8B-9E35-43B9-A97B-D3A54874F463}" dt="2021-12-06T17:38:11.242" v="4336" actId="6549"/>
          <ac:spMkLst>
            <pc:docMk/>
            <pc:sldMk cId="2433456165" sldId="278"/>
            <ac:spMk id="22" creationId="{00000000-0000-0000-0000-000000000000}"/>
          </ac:spMkLst>
        </pc:spChg>
        <pc:spChg chg="add mod">
          <ac:chgData name="Alvaro Da Silva Pereira Neto" userId="61ddbd58-65c9-4390-a5df-352760a5f9fe" providerId="ADAL" clId="{14C6DB8B-9E35-43B9-A97B-D3A54874F463}" dt="2021-12-06T17:36:22.699" v="4306" actId="164"/>
          <ac:spMkLst>
            <pc:docMk/>
            <pc:sldMk cId="2433456165" sldId="278"/>
            <ac:spMk id="23" creationId="{975FA506-F64A-4C0E-8A40-FC3B28FD3AA8}"/>
          </ac:spMkLst>
        </pc:spChg>
        <pc:spChg chg="add mod">
          <ac:chgData name="Alvaro Da Silva Pereira Neto" userId="61ddbd58-65c9-4390-a5df-352760a5f9fe" providerId="ADAL" clId="{14C6DB8B-9E35-43B9-A97B-D3A54874F463}" dt="2021-12-06T17:36:22.699" v="4306" actId="164"/>
          <ac:spMkLst>
            <pc:docMk/>
            <pc:sldMk cId="2433456165" sldId="278"/>
            <ac:spMk id="24" creationId="{C8001CC9-70A4-46EA-9E84-72F6898AA837}"/>
          </ac:spMkLst>
        </pc:spChg>
        <pc:spChg chg="add mod">
          <ac:chgData name="Alvaro Da Silva Pereira Neto" userId="61ddbd58-65c9-4390-a5df-352760a5f9fe" providerId="ADAL" clId="{14C6DB8B-9E35-43B9-A97B-D3A54874F463}" dt="2021-12-06T17:17:35.667" v="4060" actId="20577"/>
          <ac:spMkLst>
            <pc:docMk/>
            <pc:sldMk cId="2433456165" sldId="278"/>
            <ac:spMk id="25" creationId="{961A1B81-EB4B-411E-982F-6CE55FEE976C}"/>
          </ac:spMkLst>
        </pc:spChg>
        <pc:spChg chg="add mod">
          <ac:chgData name="Alvaro Da Silva Pereira Neto" userId="61ddbd58-65c9-4390-a5df-352760a5f9fe" providerId="ADAL" clId="{14C6DB8B-9E35-43B9-A97B-D3A54874F463}" dt="2021-12-06T17:17:18.893" v="4054" actId="242"/>
          <ac:spMkLst>
            <pc:docMk/>
            <pc:sldMk cId="2433456165" sldId="278"/>
            <ac:spMk id="26" creationId="{4D026A21-05AD-432E-9BA0-5498A2A84D75}"/>
          </ac:spMkLst>
        </pc:spChg>
        <pc:spChg chg="add mod">
          <ac:chgData name="Alvaro Da Silva Pereira Neto" userId="61ddbd58-65c9-4390-a5df-352760a5f9fe" providerId="ADAL" clId="{14C6DB8B-9E35-43B9-A97B-D3A54874F463}" dt="2021-12-06T17:17:41.395" v="4063" actId="20577"/>
          <ac:spMkLst>
            <pc:docMk/>
            <pc:sldMk cId="2433456165" sldId="278"/>
            <ac:spMk id="27" creationId="{AE8A6E7E-9EC3-4A99-A4D9-E5578DAA791F}"/>
          </ac:spMkLst>
        </pc:spChg>
        <pc:spChg chg="mod">
          <ac:chgData name="Alvaro Da Silva Pereira Neto" userId="61ddbd58-65c9-4390-a5df-352760a5f9fe" providerId="ADAL" clId="{14C6DB8B-9E35-43B9-A97B-D3A54874F463}" dt="2021-12-06T17:35:18.416" v="4297" actId="242"/>
          <ac:spMkLst>
            <pc:docMk/>
            <pc:sldMk cId="2433456165" sldId="278"/>
            <ac:spMk id="30" creationId="{8F5A3C6F-4C1C-4195-831F-C302F28BC256}"/>
          </ac:spMkLst>
        </pc:spChg>
        <pc:spChg chg="mod">
          <ac:chgData name="Alvaro Da Silva Pereira Neto" userId="61ddbd58-65c9-4390-a5df-352760a5f9fe" providerId="ADAL" clId="{14C6DB8B-9E35-43B9-A97B-D3A54874F463}" dt="2021-12-06T17:17:27.533" v="4057" actId="20577"/>
          <ac:spMkLst>
            <pc:docMk/>
            <pc:sldMk cId="2433456165" sldId="278"/>
            <ac:spMk id="33" creationId="{00000000-0000-0000-0000-000000000000}"/>
          </ac:spMkLst>
        </pc:spChg>
        <pc:spChg chg="del">
          <ac:chgData name="Alvaro Da Silva Pereira Neto" userId="61ddbd58-65c9-4390-a5df-352760a5f9fe" providerId="ADAL" clId="{14C6DB8B-9E35-43B9-A97B-D3A54874F463}" dt="2021-12-03T21:05:03.633" v="158" actId="478"/>
          <ac:spMkLst>
            <pc:docMk/>
            <pc:sldMk cId="2433456165" sldId="278"/>
            <ac:spMk id="35" creationId="{00000000-0000-0000-0000-000000000000}"/>
          </ac:spMkLst>
        </pc:spChg>
        <pc:spChg chg="del">
          <ac:chgData name="Alvaro Da Silva Pereira Neto" userId="61ddbd58-65c9-4390-a5df-352760a5f9fe" providerId="ADAL" clId="{14C6DB8B-9E35-43B9-A97B-D3A54874F463}" dt="2021-12-03T21:05:02.809" v="157" actId="478"/>
          <ac:spMkLst>
            <pc:docMk/>
            <pc:sldMk cId="2433456165" sldId="278"/>
            <ac:spMk id="42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6:46.104" v="4309" actId="1076"/>
          <ac:spMkLst>
            <pc:docMk/>
            <pc:sldMk cId="2433456165" sldId="278"/>
            <ac:spMk id="43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6:46.104" v="4309" actId="1076"/>
          <ac:spMkLst>
            <pc:docMk/>
            <pc:sldMk cId="2433456165" sldId="278"/>
            <ac:spMk id="44" creationId="{00000000-0000-0000-0000-000000000000}"/>
          </ac:spMkLst>
        </pc:spChg>
        <pc:spChg chg="mod topLvl">
          <ac:chgData name="Alvaro Da Silva Pereira Neto" userId="61ddbd58-65c9-4390-a5df-352760a5f9fe" providerId="ADAL" clId="{14C6DB8B-9E35-43B9-A97B-D3A54874F463}" dt="2021-12-06T17:36:11.291" v="4304" actId="164"/>
          <ac:spMkLst>
            <pc:docMk/>
            <pc:sldMk cId="2433456165" sldId="278"/>
            <ac:spMk id="45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5:18.416" v="4297" actId="242"/>
          <ac:spMkLst>
            <pc:docMk/>
            <pc:sldMk cId="2433456165" sldId="278"/>
            <ac:spMk id="46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17:18.893" v="4054" actId="242"/>
          <ac:spMkLst>
            <pc:docMk/>
            <pc:sldMk cId="2433456165" sldId="278"/>
            <ac:spMk id="47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17:44.084" v="4065" actId="20577"/>
          <ac:spMkLst>
            <pc:docMk/>
            <pc:sldMk cId="2433456165" sldId="278"/>
            <ac:spMk id="48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2:21:06.585" v="613" actId="1076"/>
          <ac:spMkLst>
            <pc:docMk/>
            <pc:sldMk cId="2433456165" sldId="278"/>
            <ac:spMk id="2325" creationId="{00000000-0000-0000-0000-000000000000}"/>
          </ac:spMkLst>
        </pc:spChg>
        <pc:grpChg chg="add del mod">
          <ac:chgData name="Alvaro Da Silva Pereira Neto" userId="61ddbd58-65c9-4390-a5df-352760a5f9fe" providerId="ADAL" clId="{14C6DB8B-9E35-43B9-A97B-D3A54874F463}" dt="2021-12-06T17:35:48.371" v="4300" actId="165"/>
          <ac:grpSpMkLst>
            <pc:docMk/>
            <pc:sldMk cId="2433456165" sldId="278"/>
            <ac:grpSpMk id="4" creationId="{CB2FB557-7ECA-4E61-8285-4E882AD5E665}"/>
          </ac:grpSpMkLst>
        </pc:grpChg>
        <pc:grpChg chg="add mod">
          <ac:chgData name="Alvaro Da Silva Pereira Neto" userId="61ddbd58-65c9-4390-a5df-352760a5f9fe" providerId="ADAL" clId="{14C6DB8B-9E35-43B9-A97B-D3A54874F463}" dt="2021-12-06T17:36:13.351" v="4305" actId="1076"/>
          <ac:grpSpMkLst>
            <pc:docMk/>
            <pc:sldMk cId="2433456165" sldId="278"/>
            <ac:grpSpMk id="5" creationId="{69F11F8B-5536-45B7-B593-19751D444A12}"/>
          </ac:grpSpMkLst>
        </pc:grpChg>
        <pc:grpChg chg="add mod">
          <ac:chgData name="Alvaro Da Silva Pereira Neto" userId="61ddbd58-65c9-4390-a5df-352760a5f9fe" providerId="ADAL" clId="{14C6DB8B-9E35-43B9-A97B-D3A54874F463}" dt="2021-12-06T17:36:29.223" v="4308" actId="1076"/>
          <ac:grpSpMkLst>
            <pc:docMk/>
            <pc:sldMk cId="2433456165" sldId="278"/>
            <ac:grpSpMk id="6" creationId="{01CC41C7-A519-4A6F-982F-1CB09B980D78}"/>
          </ac:grpSpMkLst>
        </pc:grpChg>
      </pc:sldChg>
      <pc:sldChg chg="delSp modSp add del mod ord">
        <pc:chgData name="Alvaro Da Silva Pereira Neto" userId="61ddbd58-65c9-4390-a5df-352760a5f9fe" providerId="ADAL" clId="{14C6DB8B-9E35-43B9-A97B-D3A54874F463}" dt="2021-12-06T15:17:54.834" v="4025" actId="20577"/>
        <pc:sldMkLst>
          <pc:docMk/>
          <pc:sldMk cId="4091770438" sldId="284"/>
        </pc:sldMkLst>
        <pc:spChg chg="mod">
          <ac:chgData name="Alvaro Da Silva Pereira Neto" userId="61ddbd58-65c9-4390-a5df-352760a5f9fe" providerId="ADAL" clId="{14C6DB8B-9E35-43B9-A97B-D3A54874F463}" dt="2021-12-06T15:17:54.834" v="4025" actId="20577"/>
          <ac:spMkLst>
            <pc:docMk/>
            <pc:sldMk cId="4091770438" sldId="284"/>
            <ac:spMk id="21" creationId="{00000000-0000-0000-0000-000000000000}"/>
          </ac:spMkLst>
        </pc:spChg>
        <pc:picChg chg="del">
          <ac:chgData name="Alvaro Da Silva Pereira Neto" userId="61ddbd58-65c9-4390-a5df-352760a5f9fe" providerId="ADAL" clId="{14C6DB8B-9E35-43B9-A97B-D3A54874F463}" dt="2021-12-06T15:13:26.407" v="3906" actId="478"/>
          <ac:picMkLst>
            <pc:docMk/>
            <pc:sldMk cId="4091770438" sldId="284"/>
            <ac:picMk id="4" creationId="{052CDDA5-0EF3-4706-9183-ACE91899C490}"/>
          </ac:picMkLst>
        </pc:picChg>
      </pc:sldChg>
      <pc:sldChg chg="addSp delSp modSp mod">
        <pc:chgData name="Alvaro Da Silva Pereira Neto" userId="61ddbd58-65c9-4390-a5df-352760a5f9fe" providerId="ADAL" clId="{14C6DB8B-9E35-43B9-A97B-D3A54874F463}" dt="2021-12-06T18:05:11.787" v="4356" actId="1076"/>
        <pc:sldMkLst>
          <pc:docMk/>
          <pc:sldMk cId="2861672960" sldId="291"/>
        </pc:sldMkLst>
        <pc:spChg chg="add mod">
          <ac:chgData name="Alvaro Da Silva Pereira Neto" userId="61ddbd58-65c9-4390-a5df-352760a5f9fe" providerId="ADAL" clId="{14C6DB8B-9E35-43B9-A97B-D3A54874F463}" dt="2021-12-06T18:04:51.934" v="4353" actId="164"/>
          <ac:spMkLst>
            <pc:docMk/>
            <pc:sldMk cId="2861672960" sldId="291"/>
            <ac:spMk id="2" creationId="{C98AC8D9-E529-444F-AA86-66003116675A}"/>
          </ac:spMkLst>
        </pc:spChg>
        <pc:spChg chg="add mod ord">
          <ac:chgData name="Alvaro Da Silva Pereira Neto" userId="61ddbd58-65c9-4390-a5df-352760a5f9fe" providerId="ADAL" clId="{14C6DB8B-9E35-43B9-A97B-D3A54874F463}" dt="2021-12-06T18:04:51.934" v="4353" actId="164"/>
          <ac:spMkLst>
            <pc:docMk/>
            <pc:sldMk cId="2861672960" sldId="291"/>
            <ac:spMk id="3" creationId="{A326AF3B-35A2-4B2D-A7F3-7EDB53F0C3E3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4" creationId="{367C7F2A-4080-4794-9541-C1FAF8C1E939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7" creationId="{5DDCCAC1-9E43-46D7-980B-8E4AB32D73EC}"/>
          </ac:spMkLst>
        </pc:spChg>
        <pc:spChg chg="add mod">
          <ac:chgData name="Alvaro Da Silva Pereira Neto" userId="61ddbd58-65c9-4390-a5df-352760a5f9fe" providerId="ADAL" clId="{14C6DB8B-9E35-43B9-A97B-D3A54874F463}" dt="2021-12-06T18:03:08.913" v="4338" actId="20577"/>
          <ac:spMkLst>
            <pc:docMk/>
            <pc:sldMk cId="2861672960" sldId="291"/>
            <ac:spMk id="9" creationId="{590A0839-5CA9-43A2-900E-1E26125636E7}"/>
          </ac:spMkLst>
        </pc:spChg>
        <pc:spChg chg="add mod">
          <ac:chgData name="Alvaro Da Silva Pereira Neto" userId="61ddbd58-65c9-4390-a5df-352760a5f9fe" providerId="ADAL" clId="{14C6DB8B-9E35-43B9-A97B-D3A54874F463}" dt="2021-12-06T17:22:58.770" v="4139" actId="1076"/>
          <ac:spMkLst>
            <pc:docMk/>
            <pc:sldMk cId="2861672960" sldId="291"/>
            <ac:spMk id="14" creationId="{8D73D25E-6600-4DC6-B4C4-E4878D8285B8}"/>
          </ac:spMkLst>
        </pc:spChg>
        <pc:spChg chg="add mod">
          <ac:chgData name="Alvaro Da Silva Pereira Neto" userId="61ddbd58-65c9-4390-a5df-352760a5f9fe" providerId="ADAL" clId="{14C6DB8B-9E35-43B9-A97B-D3A54874F463}" dt="2021-12-06T17:23:15.643" v="4143" actId="1076"/>
          <ac:spMkLst>
            <pc:docMk/>
            <pc:sldMk cId="2861672960" sldId="291"/>
            <ac:spMk id="16" creationId="{7B1D4D6C-747C-492E-AFA8-4D99AAE0D88E}"/>
          </ac:spMkLst>
        </pc:spChg>
        <pc:spChg chg="add mod">
          <ac:chgData name="Alvaro Da Silva Pereira Neto" userId="61ddbd58-65c9-4390-a5df-352760a5f9fe" providerId="ADAL" clId="{14C6DB8B-9E35-43B9-A97B-D3A54874F463}" dt="2021-12-06T17:23:32.299" v="4146" actId="14100"/>
          <ac:spMkLst>
            <pc:docMk/>
            <pc:sldMk cId="2861672960" sldId="291"/>
            <ac:spMk id="19" creationId="{FB49D787-E49F-42DE-B5D4-E636063DC81F}"/>
          </ac:spMkLst>
        </pc:spChg>
        <pc:spChg chg="add mod">
          <ac:chgData name="Alvaro Da Silva Pereira Neto" userId="61ddbd58-65c9-4390-a5df-352760a5f9fe" providerId="ADAL" clId="{14C6DB8B-9E35-43B9-A97B-D3A54874F463}" dt="2021-12-06T17:23:38.140" v="4148" actId="1076"/>
          <ac:spMkLst>
            <pc:docMk/>
            <pc:sldMk cId="2861672960" sldId="291"/>
            <ac:spMk id="20" creationId="{A8311B0E-90B6-4420-B658-7EDAC0564816}"/>
          </ac:spMkLst>
        </pc:spChg>
        <pc:spChg chg="mod">
          <ac:chgData name="Alvaro Da Silva Pereira Neto" userId="61ddbd58-65c9-4390-a5df-352760a5f9fe" providerId="ADAL" clId="{14C6DB8B-9E35-43B9-A97B-D3A54874F463}" dt="2021-12-06T18:05:05.102" v="4355"/>
          <ac:spMkLst>
            <pc:docMk/>
            <pc:sldMk cId="2861672960" sldId="291"/>
            <ac:spMk id="23" creationId="{A22422C4-6B42-4A57-B090-F7346F61462A}"/>
          </ac:spMkLst>
        </pc:spChg>
        <pc:spChg chg="mod">
          <ac:chgData name="Alvaro Da Silva Pereira Neto" userId="61ddbd58-65c9-4390-a5df-352760a5f9fe" providerId="ADAL" clId="{14C6DB8B-9E35-43B9-A97B-D3A54874F463}" dt="2021-12-06T18:05:05.102" v="4355"/>
          <ac:spMkLst>
            <pc:docMk/>
            <pc:sldMk cId="2861672960" sldId="291"/>
            <ac:spMk id="25" creationId="{B581D51E-C98F-4778-8D60-AD30359450AF}"/>
          </ac:spMkLst>
        </pc:spChg>
        <pc:spChg chg="add mod">
          <ac:chgData name="Alvaro Da Silva Pereira Neto" userId="61ddbd58-65c9-4390-a5df-352760a5f9fe" providerId="ADAL" clId="{14C6DB8B-9E35-43B9-A97B-D3A54874F463}" dt="2021-12-06T17:22:47.498" v="4138" actId="1076"/>
          <ac:spMkLst>
            <pc:docMk/>
            <pc:sldMk cId="2861672960" sldId="291"/>
            <ac:spMk id="26" creationId="{078C98E5-595E-440F-A093-D38525948543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27" creationId="{00000000-0000-0000-0000-000000000000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28" creationId="{2A106970-280D-4936-A57D-9774C71B54FD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29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7:19.660" v="4314" actId="20577"/>
          <ac:spMkLst>
            <pc:docMk/>
            <pc:sldMk cId="2861672960" sldId="291"/>
            <ac:spMk id="32" creationId="{00000000-0000-0000-0000-000000000000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33" creationId="{2EBFF7AD-858D-41FA-89F3-64E58D70CF19}"/>
          </ac:spMkLst>
        </pc:spChg>
        <pc:spChg chg="del">
          <ac:chgData name="Alvaro Da Silva Pereira Neto" userId="61ddbd58-65c9-4390-a5df-352760a5f9fe" providerId="ADAL" clId="{14C6DB8B-9E35-43B9-A97B-D3A54874F463}" dt="2021-12-03T21:05:44.339" v="163" actId="478"/>
          <ac:spMkLst>
            <pc:docMk/>
            <pc:sldMk cId="2861672960" sldId="291"/>
            <ac:spMk id="52" creationId="{9B741B16-801F-4B77-A1AF-86954F1364BB}"/>
          </ac:spMkLst>
        </pc:spChg>
        <pc:grpChg chg="add mod">
          <ac:chgData name="Alvaro Da Silva Pereira Neto" userId="61ddbd58-65c9-4390-a5df-352760a5f9fe" providerId="ADAL" clId="{14C6DB8B-9E35-43B9-A97B-D3A54874F463}" dt="2021-12-06T18:05:03.202" v="4354" actId="1076"/>
          <ac:grpSpMkLst>
            <pc:docMk/>
            <pc:sldMk cId="2861672960" sldId="291"/>
            <ac:grpSpMk id="5" creationId="{F70390E1-0279-4006-9120-BE66B6273E95}"/>
          </ac:grpSpMkLst>
        </pc:grpChg>
        <pc:grpChg chg="add del mod">
          <ac:chgData name="Alvaro Da Silva Pereira Neto" userId="61ddbd58-65c9-4390-a5df-352760a5f9fe" providerId="ADAL" clId="{14C6DB8B-9E35-43B9-A97B-D3A54874F463}" dt="2021-12-06T17:22:39.458" v="4136" actId="478"/>
          <ac:grpSpMkLst>
            <pc:docMk/>
            <pc:sldMk cId="2861672960" sldId="291"/>
            <ac:grpSpMk id="13" creationId="{7DE3B414-2DE8-4F64-A369-5B81226AE91A}"/>
          </ac:grpSpMkLst>
        </pc:grpChg>
        <pc:grpChg chg="add mod">
          <ac:chgData name="Alvaro Da Silva Pereira Neto" userId="61ddbd58-65c9-4390-a5df-352760a5f9fe" providerId="ADAL" clId="{14C6DB8B-9E35-43B9-A97B-D3A54874F463}" dt="2021-12-06T18:05:11.787" v="4356" actId="1076"/>
          <ac:grpSpMkLst>
            <pc:docMk/>
            <pc:sldMk cId="2861672960" sldId="291"/>
            <ac:grpSpMk id="22" creationId="{9119DBEF-335D-4B85-B3FE-0744F5EDE1F1}"/>
          </ac:grpSpMkLst>
        </pc:grpChg>
        <pc:picChg chg="add mod">
          <ac:chgData name="Alvaro Da Silva Pereira Neto" userId="61ddbd58-65c9-4390-a5df-352760a5f9fe" providerId="ADAL" clId="{14C6DB8B-9E35-43B9-A97B-D3A54874F463}" dt="2021-12-03T21:11:14.489" v="335" actId="164"/>
          <ac:picMkLst>
            <pc:docMk/>
            <pc:sldMk cId="2861672960" sldId="291"/>
            <ac:picMk id="3" creationId="{15F176B9-CFE2-46D3-837A-3B8DAD44C185}"/>
          </ac:picMkLst>
        </pc:picChg>
        <pc:picChg chg="del">
          <ac:chgData name="Alvaro Da Silva Pereira Neto" userId="61ddbd58-65c9-4390-a5df-352760a5f9fe" providerId="ADAL" clId="{14C6DB8B-9E35-43B9-A97B-D3A54874F463}" dt="2021-12-03T21:05:44.339" v="163" actId="478"/>
          <ac:picMkLst>
            <pc:docMk/>
            <pc:sldMk cId="2861672960" sldId="291"/>
            <ac:picMk id="6" creationId="{C0C2F4A6-211A-45E7-993A-ACAF5282E87C}"/>
          </ac:picMkLst>
        </pc:picChg>
        <pc:picChg chg="add mod">
          <ac:chgData name="Alvaro Da Silva Pereira Neto" userId="61ddbd58-65c9-4390-a5df-352760a5f9fe" providerId="ADAL" clId="{14C6DB8B-9E35-43B9-A97B-D3A54874F463}" dt="2021-12-03T21:11:14.489" v="335" actId="164"/>
          <ac:picMkLst>
            <pc:docMk/>
            <pc:sldMk cId="2861672960" sldId="291"/>
            <ac:picMk id="8" creationId="{DDED4D64-413F-4BC2-83DD-1CC51D168169}"/>
          </ac:picMkLst>
        </pc:picChg>
        <pc:picChg chg="add mod">
          <ac:chgData name="Alvaro Da Silva Pereira Neto" userId="61ddbd58-65c9-4390-a5df-352760a5f9fe" providerId="ADAL" clId="{14C6DB8B-9E35-43B9-A97B-D3A54874F463}" dt="2021-12-06T17:23:09.388" v="4142" actId="1076"/>
          <ac:picMkLst>
            <pc:docMk/>
            <pc:sldMk cId="2861672960" sldId="291"/>
            <ac:picMk id="12" creationId="{8C2DA311-34D1-47B6-B9DE-6C481EB592B3}"/>
          </ac:picMkLst>
        </pc:picChg>
        <pc:picChg chg="add mod">
          <ac:chgData name="Alvaro Da Silva Pereira Neto" userId="61ddbd58-65c9-4390-a5df-352760a5f9fe" providerId="ADAL" clId="{14C6DB8B-9E35-43B9-A97B-D3A54874F463}" dt="2021-12-06T17:23:03.226" v="4140" actId="1076"/>
          <ac:picMkLst>
            <pc:docMk/>
            <pc:sldMk cId="2861672960" sldId="291"/>
            <ac:picMk id="18" creationId="{9EF15410-8ACF-41EF-B026-83165BE1D516}"/>
          </ac:picMkLst>
        </pc:picChg>
        <pc:picChg chg="del">
          <ac:chgData name="Alvaro Da Silva Pereira Neto" userId="61ddbd58-65c9-4390-a5df-352760a5f9fe" providerId="ADAL" clId="{14C6DB8B-9E35-43B9-A97B-D3A54874F463}" dt="2021-12-03T21:05:45.361" v="164" actId="478"/>
          <ac:picMkLst>
            <pc:docMk/>
            <pc:sldMk cId="2861672960" sldId="291"/>
            <ac:picMk id="25" creationId="{3E5C6FD0-7DF8-44D2-B13F-2054BB086A8C}"/>
          </ac:picMkLst>
        </pc:picChg>
        <pc:picChg chg="mod">
          <ac:chgData name="Alvaro Da Silva Pereira Neto" userId="61ddbd58-65c9-4390-a5df-352760a5f9fe" providerId="ADAL" clId="{14C6DB8B-9E35-43B9-A97B-D3A54874F463}" dt="2021-12-06T12:48:23.031" v="1897" actId="1076"/>
          <ac:picMkLst>
            <pc:docMk/>
            <pc:sldMk cId="2861672960" sldId="291"/>
            <ac:picMk id="31" creationId="{00000000-0000-0000-0000-000000000000}"/>
          </ac:picMkLst>
        </pc:picChg>
        <pc:picChg chg="del">
          <ac:chgData name="Alvaro Da Silva Pereira Neto" userId="61ddbd58-65c9-4390-a5df-352760a5f9fe" providerId="ADAL" clId="{14C6DB8B-9E35-43B9-A97B-D3A54874F463}" dt="2021-12-03T21:05:44.339" v="163" actId="478"/>
          <ac:picMkLst>
            <pc:docMk/>
            <pc:sldMk cId="2861672960" sldId="291"/>
            <ac:picMk id="42" creationId="{7D9C0B13-F80F-438E-9682-62CCEDC146BE}"/>
          </ac:picMkLst>
        </pc:picChg>
        <pc:picChg chg="del">
          <ac:chgData name="Alvaro Da Silva Pereira Neto" userId="61ddbd58-65c9-4390-a5df-352760a5f9fe" providerId="ADAL" clId="{14C6DB8B-9E35-43B9-A97B-D3A54874F463}" dt="2021-12-03T21:05:44.339" v="163" actId="478"/>
          <ac:picMkLst>
            <pc:docMk/>
            <pc:sldMk cId="2861672960" sldId="291"/>
            <ac:picMk id="54" creationId="{AA8644D3-E402-4960-B761-D9B7FDFD7AA2}"/>
          </ac:picMkLst>
        </pc:picChg>
        <pc:picChg chg="del">
          <ac:chgData name="Alvaro Da Silva Pereira Neto" userId="61ddbd58-65c9-4390-a5df-352760a5f9fe" providerId="ADAL" clId="{14C6DB8B-9E35-43B9-A97B-D3A54874F463}" dt="2021-12-03T21:05:44.339" v="163" actId="478"/>
          <ac:picMkLst>
            <pc:docMk/>
            <pc:sldMk cId="2861672960" sldId="291"/>
            <ac:picMk id="57" creationId="{DAB05ACC-F1D0-4AE1-BCC4-E30FD5D7E7A1}"/>
          </ac:picMkLst>
        </pc:picChg>
        <pc:cxnChg chg="add mod">
          <ac:chgData name="Alvaro Da Silva Pereira Neto" userId="61ddbd58-65c9-4390-a5df-352760a5f9fe" providerId="ADAL" clId="{14C6DB8B-9E35-43B9-A97B-D3A54874F463}" dt="2021-12-06T17:23:53.521" v="4151" actId="1582"/>
          <ac:cxnSpMkLst>
            <pc:docMk/>
            <pc:sldMk cId="2861672960" sldId="291"/>
            <ac:cxnSpMk id="4" creationId="{81AA0634-4C97-4B2F-B4CA-6D1B1642DF63}"/>
          </ac:cxnSpMkLst>
        </pc:cxnChg>
        <pc:cxnChg chg="del mod">
          <ac:chgData name="Alvaro Da Silva Pereira Neto" userId="61ddbd58-65c9-4390-a5df-352760a5f9fe" providerId="ADAL" clId="{14C6DB8B-9E35-43B9-A97B-D3A54874F463}" dt="2021-12-03T21:05:44.339" v="163" actId="478"/>
          <ac:cxnSpMkLst>
            <pc:docMk/>
            <pc:sldMk cId="2861672960" sldId="291"/>
            <ac:cxnSpMk id="10" creationId="{32F4381F-54E9-44D4-B27F-8C21E4535C77}"/>
          </ac:cxnSpMkLst>
        </pc:cxnChg>
        <pc:cxnChg chg="add mod">
          <ac:chgData name="Alvaro Da Silva Pereira Neto" userId="61ddbd58-65c9-4390-a5df-352760a5f9fe" providerId="ADAL" clId="{14C6DB8B-9E35-43B9-A97B-D3A54874F463}" dt="2021-12-06T17:22:58.770" v="4139" actId="1076"/>
          <ac:cxnSpMkLst>
            <pc:docMk/>
            <pc:sldMk cId="2861672960" sldId="291"/>
            <ac:cxnSpMk id="17" creationId="{4C03F1C5-A41E-47B0-AD20-5B9DD78ED571}"/>
          </ac:cxnSpMkLst>
        </pc:cxnChg>
        <pc:cxnChg chg="add del mod">
          <ac:chgData name="Alvaro Da Silva Pereira Neto" userId="61ddbd58-65c9-4390-a5df-352760a5f9fe" providerId="ADAL" clId="{14C6DB8B-9E35-43B9-A97B-D3A54874F463}" dt="2021-12-06T17:24:58.213" v="4159" actId="478"/>
          <ac:cxnSpMkLst>
            <pc:docMk/>
            <pc:sldMk cId="2861672960" sldId="291"/>
            <ac:cxnSpMk id="23" creationId="{9D631BD3-0DE2-4B10-8F4A-672E89868B2C}"/>
          </ac:cxnSpMkLst>
        </pc:cxnChg>
        <pc:cxnChg chg="del mod">
          <ac:chgData name="Alvaro Da Silva Pereira Neto" userId="61ddbd58-65c9-4390-a5df-352760a5f9fe" providerId="ADAL" clId="{14C6DB8B-9E35-43B9-A97B-D3A54874F463}" dt="2021-12-03T21:05:44.339" v="163" actId="478"/>
          <ac:cxnSpMkLst>
            <pc:docMk/>
            <pc:sldMk cId="2861672960" sldId="291"/>
            <ac:cxnSpMk id="34" creationId="{4516DBB3-BE8F-444C-931C-6EAD05E5D774}"/>
          </ac:cxnSpMkLst>
        </pc:cxnChg>
        <pc:cxnChg chg="del mod">
          <ac:chgData name="Alvaro Da Silva Pereira Neto" userId="61ddbd58-65c9-4390-a5df-352760a5f9fe" providerId="ADAL" clId="{14C6DB8B-9E35-43B9-A97B-D3A54874F463}" dt="2021-12-03T21:05:44.339" v="163" actId="478"/>
          <ac:cxnSpMkLst>
            <pc:docMk/>
            <pc:sldMk cId="2861672960" sldId="291"/>
            <ac:cxnSpMk id="39" creationId="{4E92B2F2-3551-4563-9A23-A40D0A75FFE7}"/>
          </ac:cxnSpMkLst>
        </pc:cxnChg>
        <pc:cxnChg chg="del">
          <ac:chgData name="Alvaro Da Silva Pereira Neto" userId="61ddbd58-65c9-4390-a5df-352760a5f9fe" providerId="ADAL" clId="{14C6DB8B-9E35-43B9-A97B-D3A54874F463}" dt="2021-12-03T21:05:44.339" v="163" actId="478"/>
          <ac:cxnSpMkLst>
            <pc:docMk/>
            <pc:sldMk cId="2861672960" sldId="291"/>
            <ac:cxnSpMk id="49" creationId="{E2A91DB8-EE78-469D-B0BA-264C12079E7D}"/>
          </ac:cxnSpMkLst>
        </pc:cxnChg>
      </pc:sldChg>
      <pc:sldChg chg="del">
        <pc:chgData name="Alvaro Da Silva Pereira Neto" userId="61ddbd58-65c9-4390-a5df-352760a5f9fe" providerId="ADAL" clId="{14C6DB8B-9E35-43B9-A97B-D3A54874F463}" dt="2021-12-03T21:05:53.457" v="168" actId="47"/>
        <pc:sldMkLst>
          <pc:docMk/>
          <pc:sldMk cId="2332653447" sldId="292"/>
        </pc:sldMkLst>
      </pc:sldChg>
      <pc:sldChg chg="del">
        <pc:chgData name="Alvaro Da Silva Pereira Neto" userId="61ddbd58-65c9-4390-a5df-352760a5f9fe" providerId="ADAL" clId="{14C6DB8B-9E35-43B9-A97B-D3A54874F463}" dt="2021-12-03T21:05:54.080" v="169" actId="47"/>
        <pc:sldMkLst>
          <pc:docMk/>
          <pc:sldMk cId="2897172308" sldId="293"/>
        </pc:sldMkLst>
      </pc:sldChg>
      <pc:sldChg chg="addSp delSp modSp del mod ord">
        <pc:chgData name="Alvaro Da Silva Pereira Neto" userId="61ddbd58-65c9-4390-a5df-352760a5f9fe" providerId="ADAL" clId="{14C6DB8B-9E35-43B9-A97B-D3A54874F463}" dt="2021-12-06T15:12:16.731" v="3879" actId="47"/>
        <pc:sldMkLst>
          <pc:docMk/>
          <pc:sldMk cId="4189033418" sldId="294"/>
        </pc:sldMkLst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11" creationId="{7507CB2D-DB51-497F-B981-397BB67140CA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12" creationId="{34940147-24F3-4F33-91E0-F0BB590A930F}"/>
          </ac:spMkLst>
        </pc:spChg>
        <pc:spChg chg="add mod">
          <ac:chgData name="Alvaro Da Silva Pereira Neto" userId="61ddbd58-65c9-4390-a5df-352760a5f9fe" providerId="ADAL" clId="{14C6DB8B-9E35-43B9-A97B-D3A54874F463}" dt="2021-12-06T12:49:48.535" v="1926" actId="14100"/>
          <ac:spMkLst>
            <pc:docMk/>
            <pc:sldMk cId="4189033418" sldId="294"/>
            <ac:spMk id="13" creationId="{F6C41B95-331E-4F03-BCA3-77D394AE0413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19" creationId="{1DA339F4-3903-47F3-B15E-D4924550533D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1" creationId="{53AF760E-0DC5-45F8-A7D6-F062DB6CAD1F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2" creationId="{A8FF9FBD-06A8-4478-A8E9-D4E0BDC99AE9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3" creationId="{40DCEB48-313F-4FB5-9785-B93EE666A1F3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4" creationId="{954D6477-890D-41CB-BFC5-29283E9B5DF9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5" creationId="{B54454BF-06B2-480E-B926-C500906F4E78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6" creationId="{3B8C24D3-AFFB-468E-AF9F-E2F3A70E46D1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8" creationId="{5854234C-4BB6-4814-9CF3-9B714B1630EE}"/>
          </ac:spMkLst>
        </pc:spChg>
        <pc:spChg chg="add mod">
          <ac:chgData name="Alvaro Da Silva Pereira Neto" userId="61ddbd58-65c9-4390-a5df-352760a5f9fe" providerId="ADAL" clId="{14C6DB8B-9E35-43B9-A97B-D3A54874F463}" dt="2021-12-06T12:50:00.462" v="1928" actId="1076"/>
          <ac:spMkLst>
            <pc:docMk/>
            <pc:sldMk cId="4189033418" sldId="294"/>
            <ac:spMk id="29" creationId="{8798EB69-636D-4261-8F11-9EEA6F694132}"/>
          </ac:spMkLst>
        </pc:spChg>
        <pc:spChg chg="add mod">
          <ac:chgData name="Alvaro Da Silva Pereira Neto" userId="61ddbd58-65c9-4390-a5df-352760a5f9fe" providerId="ADAL" clId="{14C6DB8B-9E35-43B9-A97B-D3A54874F463}" dt="2021-12-06T12:50:42.656" v="1955" actId="20577"/>
          <ac:spMkLst>
            <pc:docMk/>
            <pc:sldMk cId="4189033418" sldId="294"/>
            <ac:spMk id="30" creationId="{49274615-F5B5-4F4E-A1B5-D1D85DBB1FE4}"/>
          </ac:spMkLst>
        </pc:spChg>
        <pc:spChg chg="mod">
          <ac:chgData name="Alvaro Da Silva Pereira Neto" userId="61ddbd58-65c9-4390-a5df-352760a5f9fe" providerId="ADAL" clId="{14C6DB8B-9E35-43B9-A97B-D3A54874F463}" dt="2021-12-03T21:18:04.733" v="483" actId="1076"/>
          <ac:spMkLst>
            <pc:docMk/>
            <pc:sldMk cId="4189033418" sldId="294"/>
            <ac:spMk id="2325" creationId="{00000000-0000-0000-0000-000000000000}"/>
          </ac:spMkLst>
        </pc:spChg>
        <pc:spChg chg="del">
          <ac:chgData name="Alvaro Da Silva Pereira Neto" userId="61ddbd58-65c9-4390-a5df-352760a5f9fe" providerId="ADAL" clId="{14C6DB8B-9E35-43B9-A97B-D3A54874F463}" dt="2021-12-03T21:05:48.937" v="165" actId="478"/>
          <ac:spMkLst>
            <pc:docMk/>
            <pc:sldMk cId="4189033418" sldId="294"/>
            <ac:spMk id="2332" creationId="{00000000-0000-0000-0000-000000000000}"/>
          </ac:spMkLst>
        </pc:spChg>
        <pc:grpChg chg="add mod">
          <ac:chgData name="Alvaro Da Silva Pereira Neto" userId="61ddbd58-65c9-4390-a5df-352760a5f9fe" providerId="ADAL" clId="{14C6DB8B-9E35-43B9-A97B-D3A54874F463}" dt="2021-12-06T12:50:29.856" v="1933" actId="1076"/>
          <ac:grpSpMkLst>
            <pc:docMk/>
            <pc:sldMk cId="4189033418" sldId="294"/>
            <ac:grpSpMk id="10" creationId="{D3C69606-3476-4D67-ADF8-8F06A83ACDEA}"/>
          </ac:grpSpMkLst>
        </pc:grpChg>
        <pc:picChg chg="add mod">
          <ac:chgData name="Alvaro Da Silva Pereira Neto" userId="61ddbd58-65c9-4390-a5df-352760a5f9fe" providerId="ADAL" clId="{14C6DB8B-9E35-43B9-A97B-D3A54874F463}" dt="2021-12-06T12:50:00.462" v="1928" actId="1076"/>
          <ac:picMkLst>
            <pc:docMk/>
            <pc:sldMk cId="4189033418" sldId="294"/>
            <ac:picMk id="4" creationId="{E9D6DCC6-A79F-4761-BC9E-01B71ABEDAD0}"/>
          </ac:picMkLst>
        </pc:picChg>
        <pc:picChg chg="add mod">
          <ac:chgData name="Alvaro Da Silva Pereira Neto" userId="61ddbd58-65c9-4390-a5df-352760a5f9fe" providerId="ADAL" clId="{14C6DB8B-9E35-43B9-A97B-D3A54874F463}" dt="2021-12-03T21:18:08.534" v="484" actId="164"/>
          <ac:picMkLst>
            <pc:docMk/>
            <pc:sldMk cId="4189033418" sldId="294"/>
            <ac:picMk id="6" creationId="{E3EC8EB7-05D9-46DB-96BC-4EA86BA22EDE}"/>
          </ac:picMkLst>
        </pc:picChg>
        <pc:picChg chg="del">
          <ac:chgData name="Alvaro Da Silva Pereira Neto" userId="61ddbd58-65c9-4390-a5df-352760a5f9fe" providerId="ADAL" clId="{14C6DB8B-9E35-43B9-A97B-D3A54874F463}" dt="2021-12-03T21:05:49.650" v="166" actId="478"/>
          <ac:picMkLst>
            <pc:docMk/>
            <pc:sldMk cId="4189033418" sldId="294"/>
            <ac:picMk id="7" creationId="{7A710695-6C82-4A2A-9BDD-A202878AB472}"/>
          </ac:picMkLst>
        </pc:picChg>
        <pc:picChg chg="add mod">
          <ac:chgData name="Alvaro Da Silva Pereira Neto" userId="61ddbd58-65c9-4390-a5df-352760a5f9fe" providerId="ADAL" clId="{14C6DB8B-9E35-43B9-A97B-D3A54874F463}" dt="2021-12-03T21:18:08.534" v="484" actId="164"/>
          <ac:picMkLst>
            <pc:docMk/>
            <pc:sldMk cId="4189033418" sldId="294"/>
            <ac:picMk id="9" creationId="{A9656A87-E740-4ED2-8074-6C7D13F04E59}"/>
          </ac:picMkLst>
        </pc:picChg>
      </pc:sldChg>
      <pc:sldChg chg="addSp modSp add mod">
        <pc:chgData name="Alvaro Da Silva Pereira Neto" userId="61ddbd58-65c9-4390-a5df-352760a5f9fe" providerId="ADAL" clId="{14C6DB8B-9E35-43B9-A97B-D3A54874F463}" dt="2021-12-06T15:18:45.512" v="4036" actId="113"/>
        <pc:sldMkLst>
          <pc:docMk/>
          <pc:sldMk cId="1358726324" sldId="295"/>
        </pc:sldMkLst>
        <pc:spChg chg="add mod">
          <ac:chgData name="Alvaro Da Silva Pereira Neto" userId="61ddbd58-65c9-4390-a5df-352760a5f9fe" providerId="ADAL" clId="{14C6DB8B-9E35-43B9-A97B-D3A54874F463}" dt="2021-12-06T12:38:02.246" v="1478" actId="1076"/>
          <ac:spMkLst>
            <pc:docMk/>
            <pc:sldMk cId="1358726324" sldId="295"/>
            <ac:spMk id="16" creationId="{2A3E13B7-B043-44F3-95BF-4D5ED8493EB0}"/>
          </ac:spMkLst>
        </pc:spChg>
        <pc:spChg chg="add mod">
          <ac:chgData name="Alvaro Da Silva Pereira Neto" userId="61ddbd58-65c9-4390-a5df-352760a5f9fe" providerId="ADAL" clId="{14C6DB8B-9E35-43B9-A97B-D3A54874F463}" dt="2021-12-06T15:18:45.512" v="4036" actId="113"/>
          <ac:spMkLst>
            <pc:docMk/>
            <pc:sldMk cId="1358726324" sldId="295"/>
            <ac:spMk id="17" creationId="{7679E620-E481-4B42-8C09-12194C7A2EAE}"/>
          </ac:spMkLst>
        </pc:spChg>
        <pc:spChg chg="mod">
          <ac:chgData name="Alvaro Da Silva Pereira Neto" userId="61ddbd58-65c9-4390-a5df-352760a5f9fe" providerId="ADAL" clId="{14C6DB8B-9E35-43B9-A97B-D3A54874F463}" dt="2021-12-06T15:14:06.864" v="3910" actId="20577"/>
          <ac:spMkLst>
            <pc:docMk/>
            <pc:sldMk cId="1358726324" sldId="295"/>
            <ac:spMk id="27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2:37:18.305" v="1465" actId="554"/>
          <ac:spMkLst>
            <pc:docMk/>
            <pc:sldMk cId="1358726324" sldId="295"/>
            <ac:spMk id="107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2:47:08.742" v="1885" actId="255"/>
          <ac:spMkLst>
            <pc:docMk/>
            <pc:sldMk cId="1358726324" sldId="295"/>
            <ac:spMk id="108" creationId="{00000000-0000-0000-0000-000000000000}"/>
          </ac:spMkLst>
        </pc:spChg>
        <pc:picChg chg="mod">
          <ac:chgData name="Alvaro Da Silva Pereira Neto" userId="61ddbd58-65c9-4390-a5df-352760a5f9fe" providerId="ADAL" clId="{14C6DB8B-9E35-43B9-A97B-D3A54874F463}" dt="2021-12-06T12:36:59.682" v="1462" actId="1076"/>
          <ac:picMkLst>
            <pc:docMk/>
            <pc:sldMk cId="1358726324" sldId="295"/>
            <ac:picMk id="23" creationId="{00000000-0000-0000-0000-000000000000}"/>
          </ac:picMkLst>
        </pc:picChg>
        <pc:picChg chg="ord">
          <ac:chgData name="Alvaro Da Silva Pereira Neto" userId="61ddbd58-65c9-4390-a5df-352760a5f9fe" providerId="ADAL" clId="{14C6DB8B-9E35-43B9-A97B-D3A54874F463}" dt="2021-12-06T15:14:09.500" v="3911" actId="166"/>
          <ac:picMkLst>
            <pc:docMk/>
            <pc:sldMk cId="1358726324" sldId="295"/>
            <ac:picMk id="28" creationId="{00000000-0000-0000-0000-000000000000}"/>
          </ac:picMkLst>
        </pc:picChg>
      </pc:sldChg>
      <pc:sldChg chg="del">
        <pc:chgData name="Alvaro Da Silva Pereira Neto" userId="61ddbd58-65c9-4390-a5df-352760a5f9fe" providerId="ADAL" clId="{14C6DB8B-9E35-43B9-A97B-D3A54874F463}" dt="2021-12-03T21:05:52.473" v="167" actId="47"/>
        <pc:sldMkLst>
          <pc:docMk/>
          <pc:sldMk cId="2314777523" sldId="295"/>
        </pc:sldMkLst>
      </pc:sldChg>
      <pc:sldChg chg="modSp add mod ord">
        <pc:chgData name="Alvaro Da Silva Pereira Neto" userId="61ddbd58-65c9-4390-a5df-352760a5f9fe" providerId="ADAL" clId="{14C6DB8B-9E35-43B9-A97B-D3A54874F463}" dt="2021-12-06T15:17:46.083" v="4021" actId="20577"/>
        <pc:sldMkLst>
          <pc:docMk/>
          <pc:sldMk cId="739944410" sldId="296"/>
        </pc:sldMkLst>
        <pc:spChg chg="mod">
          <ac:chgData name="Alvaro Da Silva Pereira Neto" userId="61ddbd58-65c9-4390-a5df-352760a5f9fe" providerId="ADAL" clId="{14C6DB8B-9E35-43B9-A97B-D3A54874F463}" dt="2021-12-06T12:51:19.032" v="1967" actId="20577"/>
          <ac:spMkLst>
            <pc:docMk/>
            <pc:sldMk cId="739944410" sldId="296"/>
            <ac:spMk id="40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5:17:46.083" v="4021" actId="20577"/>
          <ac:spMkLst>
            <pc:docMk/>
            <pc:sldMk cId="739944410" sldId="296"/>
            <ac:spMk id="226" creationId="{00000000-0000-0000-0000-000000000000}"/>
          </ac:spMkLst>
        </pc:spChg>
      </pc:sldChg>
      <pc:sldChg chg="del">
        <pc:chgData name="Alvaro Da Silva Pereira Neto" userId="61ddbd58-65c9-4390-a5df-352760a5f9fe" providerId="ADAL" clId="{14C6DB8B-9E35-43B9-A97B-D3A54874F463}" dt="2021-12-03T21:05:54.633" v="170" actId="47"/>
        <pc:sldMkLst>
          <pc:docMk/>
          <pc:sldMk cId="3266743906" sldId="296"/>
        </pc:sldMkLst>
      </pc:sldChg>
      <pc:sldChg chg="addSp delSp modSp add mod ord">
        <pc:chgData name="Alvaro Da Silva Pereira Neto" userId="61ddbd58-65c9-4390-a5df-352760a5f9fe" providerId="ADAL" clId="{14C6DB8B-9E35-43B9-A97B-D3A54874F463}" dt="2021-12-06T15:17:50.435" v="4023" actId="20577"/>
        <pc:sldMkLst>
          <pc:docMk/>
          <pc:sldMk cId="853592691" sldId="297"/>
        </pc:sldMkLst>
        <pc:spChg chg="add mod">
          <ac:chgData name="Alvaro Da Silva Pereira Neto" userId="61ddbd58-65c9-4390-a5df-352760a5f9fe" providerId="ADAL" clId="{14C6DB8B-9E35-43B9-A97B-D3A54874F463}" dt="2021-12-06T15:12:41.510" v="3902" actId="20577"/>
          <ac:spMkLst>
            <pc:docMk/>
            <pc:sldMk cId="853592691" sldId="297"/>
            <ac:spMk id="7" creationId="{2F202900-F033-40C4-BA06-E21B699289BD}"/>
          </ac:spMkLst>
        </pc:spChg>
        <pc:spChg chg="del mod">
          <ac:chgData name="Alvaro Da Silva Pereira Neto" userId="61ddbd58-65c9-4390-a5df-352760a5f9fe" providerId="ADAL" clId="{14C6DB8B-9E35-43B9-A97B-D3A54874F463}" dt="2021-12-06T13:24:43.653" v="1998" actId="478"/>
          <ac:spMkLst>
            <pc:docMk/>
            <pc:sldMk cId="853592691" sldId="297"/>
            <ac:spMk id="9" creationId="{590A0839-5CA9-43A2-900E-1E26125636E7}"/>
          </ac:spMkLst>
        </pc:spChg>
        <pc:spChg chg="del mod">
          <ac:chgData name="Alvaro Da Silva Pereira Neto" userId="61ddbd58-65c9-4390-a5df-352760a5f9fe" providerId="ADAL" clId="{14C6DB8B-9E35-43B9-A97B-D3A54874F463}" dt="2021-12-06T13:24:45.348" v="2000" actId="478"/>
          <ac:spMkLst>
            <pc:docMk/>
            <pc:sldMk cId="853592691" sldId="297"/>
            <ac:spMk id="14" creationId="{8D73D25E-6600-4DC6-B4C4-E4878D8285B8}"/>
          </ac:spMkLst>
        </pc:spChg>
        <pc:spChg chg="add mod">
          <ac:chgData name="Alvaro Da Silva Pereira Neto" userId="61ddbd58-65c9-4390-a5df-352760a5f9fe" providerId="ADAL" clId="{14C6DB8B-9E35-43B9-A97B-D3A54874F463}" dt="2021-12-06T15:12:35.165" v="3901" actId="20577"/>
          <ac:spMkLst>
            <pc:docMk/>
            <pc:sldMk cId="853592691" sldId="297"/>
            <ac:spMk id="18" creationId="{B928D6C7-7D17-41C5-B095-BA64BF2E103C}"/>
          </ac:spMkLst>
        </pc:spChg>
        <pc:spChg chg="del mod">
          <ac:chgData name="Alvaro Da Silva Pereira Neto" userId="61ddbd58-65c9-4390-a5df-352760a5f9fe" providerId="ADAL" clId="{14C6DB8B-9E35-43B9-A97B-D3A54874F463}" dt="2021-12-06T13:24:53.997" v="2004" actId="478"/>
          <ac:spMkLst>
            <pc:docMk/>
            <pc:sldMk cId="853592691" sldId="297"/>
            <ac:spMk id="26" creationId="{078C98E5-595E-440F-A093-D38525948543}"/>
          </ac:spMkLst>
        </pc:spChg>
        <pc:spChg chg="mod">
          <ac:chgData name="Alvaro Da Silva Pereira Neto" userId="61ddbd58-65c9-4390-a5df-352760a5f9fe" providerId="ADAL" clId="{14C6DB8B-9E35-43B9-A97B-D3A54874F463}" dt="2021-12-06T15:17:50.435" v="4023" actId="20577"/>
          <ac:spMkLst>
            <pc:docMk/>
            <pc:sldMk cId="853592691" sldId="297"/>
            <ac:spMk id="32" creationId="{00000000-0000-0000-0000-000000000000}"/>
          </ac:spMkLst>
        </pc:spChg>
        <pc:grpChg chg="add del">
          <ac:chgData name="Alvaro Da Silva Pereira Neto" userId="61ddbd58-65c9-4390-a5df-352760a5f9fe" providerId="ADAL" clId="{14C6DB8B-9E35-43B9-A97B-D3A54874F463}" dt="2021-12-06T13:24:48.988" v="2003" actId="478"/>
          <ac:grpSpMkLst>
            <pc:docMk/>
            <pc:sldMk cId="853592691" sldId="297"/>
            <ac:grpSpMk id="13" creationId="{7DE3B414-2DE8-4F64-A369-5B81226AE91A}"/>
          </ac:grpSpMkLst>
        </pc:grpChg>
        <pc:picChg chg="add mod">
          <ac:chgData name="Alvaro Da Silva Pereira Neto" userId="61ddbd58-65c9-4390-a5df-352760a5f9fe" providerId="ADAL" clId="{14C6DB8B-9E35-43B9-A97B-D3A54874F463}" dt="2021-12-06T13:25:21.541" v="2011" actId="1076"/>
          <ac:picMkLst>
            <pc:docMk/>
            <pc:sldMk cId="853592691" sldId="297"/>
            <ac:picMk id="4" creationId="{7A0BF4B8-3AC8-4A1C-B134-2A26897C66BA}"/>
          </ac:picMkLst>
        </pc:picChg>
        <pc:picChg chg="add mod">
          <ac:chgData name="Alvaro Da Silva Pereira Neto" userId="61ddbd58-65c9-4390-a5df-352760a5f9fe" providerId="ADAL" clId="{14C6DB8B-9E35-43B9-A97B-D3A54874F463}" dt="2021-12-06T13:26:55.334" v="2014" actId="1076"/>
          <ac:picMkLst>
            <pc:docMk/>
            <pc:sldMk cId="853592691" sldId="297"/>
            <ac:picMk id="6" creationId="{324EF925-60EA-47AC-B659-74E2A7271E5A}"/>
          </ac:picMkLst>
        </pc:picChg>
        <pc:picChg chg="del">
          <ac:chgData name="Alvaro Da Silva Pereira Neto" userId="61ddbd58-65c9-4390-a5df-352760a5f9fe" providerId="ADAL" clId="{14C6DB8B-9E35-43B9-A97B-D3A54874F463}" dt="2021-12-06T13:23:33.953" v="1974" actId="478"/>
          <ac:picMkLst>
            <pc:docMk/>
            <pc:sldMk cId="853592691" sldId="297"/>
            <ac:picMk id="12" creationId="{8C2DA311-34D1-47B6-B9DE-6C481EB592B3}"/>
          </ac:picMkLst>
        </pc:picChg>
      </pc:sldChg>
      <pc:sldChg chg="del">
        <pc:chgData name="Alvaro Da Silva Pereira Neto" userId="61ddbd58-65c9-4390-a5df-352760a5f9fe" providerId="ADAL" clId="{14C6DB8B-9E35-43B9-A97B-D3A54874F463}" dt="2021-12-03T21:06:00.633" v="176" actId="47"/>
        <pc:sldMkLst>
          <pc:docMk/>
          <pc:sldMk cId="910537956" sldId="297"/>
        </pc:sldMkLst>
      </pc:sldChg>
      <pc:sldChg chg="del">
        <pc:chgData name="Alvaro Da Silva Pereira Neto" userId="61ddbd58-65c9-4390-a5df-352760a5f9fe" providerId="ADAL" clId="{14C6DB8B-9E35-43B9-A97B-D3A54874F463}" dt="2021-12-03T21:05:55.673" v="171" actId="47"/>
        <pc:sldMkLst>
          <pc:docMk/>
          <pc:sldMk cId="1570191591" sldId="298"/>
        </pc:sldMkLst>
      </pc:sldChg>
      <pc:sldChg chg="addSp delSp modSp add mod">
        <pc:chgData name="Alvaro Da Silva Pereira Neto" userId="61ddbd58-65c9-4390-a5df-352760a5f9fe" providerId="ADAL" clId="{14C6DB8B-9E35-43B9-A97B-D3A54874F463}" dt="2021-12-06T18:05:54.579" v="4367" actId="1076"/>
        <pc:sldMkLst>
          <pc:docMk/>
          <pc:sldMk cId="2023403248" sldId="298"/>
        </pc:sldMkLst>
        <pc:spChg chg="add mod">
          <ac:chgData name="Alvaro Da Silva Pereira Neto" userId="61ddbd58-65c9-4390-a5df-352760a5f9fe" providerId="ADAL" clId="{14C6DB8B-9E35-43B9-A97B-D3A54874F463}" dt="2021-12-06T17:26:07.391" v="4162" actId="1076"/>
          <ac:spMkLst>
            <pc:docMk/>
            <pc:sldMk cId="2023403248" sldId="298"/>
            <ac:spMk id="3" creationId="{5BFC2A4F-E77C-4C68-93DC-1C52E5FDB21F}"/>
          </ac:spMkLst>
        </pc:spChg>
        <pc:spChg chg="mod">
          <ac:chgData name="Alvaro Da Silva Pereira Neto" userId="61ddbd58-65c9-4390-a5df-352760a5f9fe" providerId="ADAL" clId="{14C6DB8B-9E35-43B9-A97B-D3A54874F463}" dt="2021-12-06T17:26:07.391" v="4162" actId="1076"/>
          <ac:spMkLst>
            <pc:docMk/>
            <pc:sldMk cId="2023403248" sldId="298"/>
            <ac:spMk id="13" creationId="{F6C41B95-331E-4F03-BCA3-77D394AE0413}"/>
          </ac:spMkLst>
        </pc:spChg>
        <pc:spChg chg="add mod">
          <ac:chgData name="Alvaro Da Silva Pereira Neto" userId="61ddbd58-65c9-4390-a5df-352760a5f9fe" providerId="ADAL" clId="{14C6DB8B-9E35-43B9-A97B-D3A54874F463}" dt="2021-12-06T15:17:25.754" v="4010" actId="20577"/>
          <ac:spMkLst>
            <pc:docMk/>
            <pc:sldMk cId="2023403248" sldId="298"/>
            <ac:spMk id="17" creationId="{81E9AD17-7D66-4AC7-AD1F-8B0ADA2D73B4}"/>
          </ac:spMkLst>
        </pc:spChg>
        <pc:spChg chg="mod">
          <ac:chgData name="Alvaro Da Silva Pereira Neto" userId="61ddbd58-65c9-4390-a5df-352760a5f9fe" providerId="ADAL" clId="{14C6DB8B-9E35-43B9-A97B-D3A54874F463}" dt="2021-12-06T18:05:46.767" v="4364"/>
          <ac:spMkLst>
            <pc:docMk/>
            <pc:sldMk cId="2023403248" sldId="298"/>
            <ac:spMk id="19" creationId="{93197514-FA67-414C-88E8-D0B71525324F}"/>
          </ac:spMkLst>
        </pc:spChg>
        <pc:spChg chg="mod">
          <ac:chgData name="Alvaro Da Silva Pereira Neto" userId="61ddbd58-65c9-4390-a5df-352760a5f9fe" providerId="ADAL" clId="{14C6DB8B-9E35-43B9-A97B-D3A54874F463}" dt="2021-12-06T18:05:46.767" v="4364"/>
          <ac:spMkLst>
            <pc:docMk/>
            <pc:sldMk cId="2023403248" sldId="298"/>
            <ac:spMk id="20" creationId="{D467F4C5-0F52-467E-8795-87D6FDF183B0}"/>
          </ac:spMkLst>
        </pc:spChg>
        <pc:spChg chg="mod">
          <ac:chgData name="Alvaro Da Silva Pereira Neto" userId="61ddbd58-65c9-4390-a5df-352760a5f9fe" providerId="ADAL" clId="{14C6DB8B-9E35-43B9-A97B-D3A54874F463}" dt="2021-12-06T18:05:51.590" v="4366"/>
          <ac:spMkLst>
            <pc:docMk/>
            <pc:sldMk cId="2023403248" sldId="298"/>
            <ac:spMk id="22" creationId="{5FD268DB-A55E-40EC-BD71-6C7D0F34688B}"/>
          </ac:spMkLst>
        </pc:spChg>
        <pc:spChg chg="add mod">
          <ac:chgData name="Alvaro Da Silva Pereira Neto" userId="61ddbd58-65c9-4390-a5df-352760a5f9fe" providerId="ADAL" clId="{14C6DB8B-9E35-43B9-A97B-D3A54874F463}" dt="2021-12-06T17:27:53.103" v="4177" actId="14100"/>
          <ac:spMkLst>
            <pc:docMk/>
            <pc:sldMk cId="2023403248" sldId="298"/>
            <ac:spMk id="23" creationId="{5113DC9C-485D-4E12-B374-C19D4A312948}"/>
          </ac:spMkLst>
        </pc:spChg>
        <pc:spChg chg="add mod">
          <ac:chgData name="Alvaro Da Silva Pereira Neto" userId="61ddbd58-65c9-4390-a5df-352760a5f9fe" providerId="ADAL" clId="{14C6DB8B-9E35-43B9-A97B-D3A54874F463}" dt="2021-12-06T17:27:00.998" v="4175" actId="14100"/>
          <ac:spMkLst>
            <pc:docMk/>
            <pc:sldMk cId="2023403248" sldId="298"/>
            <ac:spMk id="24" creationId="{9B78F374-093B-4E74-A464-E90248EDBEE3}"/>
          </ac:spMkLst>
        </pc:spChg>
        <pc:spChg chg="mod">
          <ac:chgData name="Alvaro Da Silva Pereira Neto" userId="61ddbd58-65c9-4390-a5df-352760a5f9fe" providerId="ADAL" clId="{14C6DB8B-9E35-43B9-A97B-D3A54874F463}" dt="2021-12-06T18:05:51.590" v="4366"/>
          <ac:spMkLst>
            <pc:docMk/>
            <pc:sldMk cId="2023403248" sldId="298"/>
            <ac:spMk id="26" creationId="{ABEFCC48-F1D6-4921-9F6A-5E342C083331}"/>
          </ac:spMkLst>
        </pc:spChg>
        <pc:spChg chg="mod">
          <ac:chgData name="Alvaro Da Silva Pereira Neto" userId="61ddbd58-65c9-4390-a5df-352760a5f9fe" providerId="ADAL" clId="{14C6DB8B-9E35-43B9-A97B-D3A54874F463}" dt="2021-12-06T17:26:07.391" v="4162" actId="1076"/>
          <ac:spMkLst>
            <pc:docMk/>
            <pc:sldMk cId="2023403248" sldId="298"/>
            <ac:spMk id="29" creationId="{8798EB69-636D-4261-8F11-9EEA6F694132}"/>
          </ac:spMkLst>
        </pc:spChg>
        <pc:spChg chg="mod">
          <ac:chgData name="Alvaro Da Silva Pereira Neto" userId="61ddbd58-65c9-4390-a5df-352760a5f9fe" providerId="ADAL" clId="{14C6DB8B-9E35-43B9-A97B-D3A54874F463}" dt="2021-12-06T17:26:07.391" v="4162" actId="1076"/>
          <ac:spMkLst>
            <pc:docMk/>
            <pc:sldMk cId="2023403248" sldId="298"/>
            <ac:spMk id="30" creationId="{49274615-F5B5-4F4E-A1B5-D1D85DBB1FE4}"/>
          </ac:spMkLst>
        </pc:spChg>
        <pc:grpChg chg="del">
          <ac:chgData name="Alvaro Da Silva Pereira Neto" userId="61ddbd58-65c9-4390-a5df-352760a5f9fe" providerId="ADAL" clId="{14C6DB8B-9E35-43B9-A97B-D3A54874F463}" dt="2021-12-06T17:22:19.289" v="4128" actId="478"/>
          <ac:grpSpMkLst>
            <pc:docMk/>
            <pc:sldMk cId="2023403248" sldId="298"/>
            <ac:grpSpMk id="10" creationId="{D3C69606-3476-4D67-ADF8-8F06A83ACDEA}"/>
          </ac:grpSpMkLst>
        </pc:grpChg>
        <pc:grpChg chg="add mod">
          <ac:chgData name="Alvaro Da Silva Pereira Neto" userId="61ddbd58-65c9-4390-a5df-352760a5f9fe" providerId="ADAL" clId="{14C6DB8B-9E35-43B9-A97B-D3A54874F463}" dt="2021-12-06T18:05:50.483" v="4365" actId="1076"/>
          <ac:grpSpMkLst>
            <pc:docMk/>
            <pc:sldMk cId="2023403248" sldId="298"/>
            <ac:grpSpMk id="18" creationId="{3026C44B-75B8-48D2-8610-8B912F9B626E}"/>
          </ac:grpSpMkLst>
        </pc:grpChg>
        <pc:grpChg chg="add mod">
          <ac:chgData name="Alvaro Da Silva Pereira Neto" userId="61ddbd58-65c9-4390-a5df-352760a5f9fe" providerId="ADAL" clId="{14C6DB8B-9E35-43B9-A97B-D3A54874F463}" dt="2021-12-06T18:05:54.579" v="4367" actId="1076"/>
          <ac:grpSpMkLst>
            <pc:docMk/>
            <pc:sldMk cId="2023403248" sldId="298"/>
            <ac:grpSpMk id="21" creationId="{5B41BB82-3E42-46F7-877E-0654D9942BE2}"/>
          </ac:grpSpMkLst>
        </pc:grpChg>
        <pc:picChg chg="mod">
          <ac:chgData name="Alvaro Da Silva Pereira Neto" userId="61ddbd58-65c9-4390-a5df-352760a5f9fe" providerId="ADAL" clId="{14C6DB8B-9E35-43B9-A97B-D3A54874F463}" dt="2021-12-06T17:26:07.391" v="4162" actId="1076"/>
          <ac:picMkLst>
            <pc:docMk/>
            <pc:sldMk cId="2023403248" sldId="298"/>
            <ac:picMk id="4" creationId="{E9D6DCC6-A79F-4761-BC9E-01B71ABEDAD0}"/>
          </ac:picMkLst>
        </pc:picChg>
        <pc:picChg chg="add del">
          <ac:chgData name="Alvaro Da Silva Pereira Neto" userId="61ddbd58-65c9-4390-a5df-352760a5f9fe" providerId="ADAL" clId="{14C6DB8B-9E35-43B9-A97B-D3A54874F463}" dt="2021-12-06T17:22:05.600" v="4126" actId="478"/>
          <ac:picMkLst>
            <pc:docMk/>
            <pc:sldMk cId="2023403248" sldId="298"/>
            <ac:picMk id="8" creationId="{D0E54DA0-6FC3-43C9-9665-A503079CBEB0}"/>
          </ac:picMkLst>
        </pc:picChg>
        <pc:picChg chg="add del mod">
          <ac:chgData name="Alvaro Da Silva Pereira Neto" userId="61ddbd58-65c9-4390-a5df-352760a5f9fe" providerId="ADAL" clId="{14C6DB8B-9E35-43B9-A97B-D3A54874F463}" dt="2021-12-06T17:22:33.084" v="4133" actId="21"/>
          <ac:picMkLst>
            <pc:docMk/>
            <pc:sldMk cId="2023403248" sldId="298"/>
            <ac:picMk id="12" creationId="{206AF3C1-7CB5-4337-9663-A5D04796E9BD}"/>
          </ac:picMkLst>
        </pc:picChg>
        <pc:picChg chg="add mod">
          <ac:chgData name="Alvaro Da Silva Pereira Neto" userId="61ddbd58-65c9-4390-a5df-352760a5f9fe" providerId="ADAL" clId="{14C6DB8B-9E35-43B9-A97B-D3A54874F463}" dt="2021-12-06T17:26:52.217" v="4173" actId="1076"/>
          <ac:picMkLst>
            <pc:docMk/>
            <pc:sldMk cId="2023403248" sldId="298"/>
            <ac:picMk id="15" creationId="{E27325F0-AE37-4A60-BC11-1C213C1B02F5}"/>
          </ac:picMkLst>
        </pc:picChg>
        <pc:cxnChg chg="add mod">
          <ac:chgData name="Alvaro Da Silva Pereira Neto" userId="61ddbd58-65c9-4390-a5df-352760a5f9fe" providerId="ADAL" clId="{14C6DB8B-9E35-43B9-A97B-D3A54874F463}" dt="2021-12-06T17:26:07.391" v="4162" actId="1076"/>
          <ac:cxnSpMkLst>
            <pc:docMk/>
            <pc:sldMk cId="2023403248" sldId="298"/>
            <ac:cxnSpMk id="7" creationId="{F316960E-1736-4968-BB65-13702CE9C744}"/>
          </ac:cxnSpMkLst>
        </pc:cxnChg>
        <pc:cxnChg chg="add mod">
          <ac:chgData name="Alvaro Da Silva Pereira Neto" userId="61ddbd58-65c9-4390-a5df-352760a5f9fe" providerId="ADAL" clId="{14C6DB8B-9E35-43B9-A97B-D3A54874F463}" dt="2021-12-06T17:27:53.103" v="4177" actId="14100"/>
          <ac:cxnSpMkLst>
            <pc:docMk/>
            <pc:sldMk cId="2023403248" sldId="298"/>
            <ac:cxnSpMk id="25" creationId="{086789DC-3B4C-4E58-87E0-FB2F28FA2E49}"/>
          </ac:cxnSpMkLst>
        </pc:cxnChg>
      </pc:sldChg>
      <pc:sldChg chg="addSp delSp modSp add mod">
        <pc:chgData name="Alvaro Da Silva Pereira Neto" userId="61ddbd58-65c9-4390-a5df-352760a5f9fe" providerId="ADAL" clId="{14C6DB8B-9E35-43B9-A97B-D3A54874F463}" dt="2021-12-06T18:05:22.311" v="4359" actId="20577"/>
        <pc:sldMkLst>
          <pc:docMk/>
          <pc:sldMk cId="2123658083" sldId="299"/>
        </pc:sldMkLst>
        <pc:spChg chg="add del mod">
          <ac:chgData name="Alvaro Da Silva Pereira Neto" userId="61ddbd58-65c9-4390-a5df-352760a5f9fe" providerId="ADAL" clId="{14C6DB8B-9E35-43B9-A97B-D3A54874F463}" dt="2021-12-06T13:41:48.173" v="2126" actId="478"/>
          <ac:spMkLst>
            <pc:docMk/>
            <pc:sldMk cId="2123658083" sldId="299"/>
            <ac:spMk id="5" creationId="{2F92BAFB-C937-4315-9283-8B1CA2058388}"/>
          </ac:spMkLst>
        </pc:spChg>
        <pc:spChg chg="add mod">
          <ac:chgData name="Alvaro Da Silva Pereira Neto" userId="61ddbd58-65c9-4390-a5df-352760a5f9fe" providerId="ADAL" clId="{14C6DB8B-9E35-43B9-A97B-D3A54874F463}" dt="2021-12-06T13:47:18.897" v="2586" actId="20577"/>
          <ac:spMkLst>
            <pc:docMk/>
            <pc:sldMk cId="2123658083" sldId="299"/>
            <ac:spMk id="6" creationId="{EB548429-9F9A-4F5B-88BA-2002B5FB62F6}"/>
          </ac:spMkLst>
        </pc:spChg>
        <pc:spChg chg="del">
          <ac:chgData name="Alvaro Da Silva Pereira Neto" userId="61ddbd58-65c9-4390-a5df-352760a5f9fe" providerId="ADAL" clId="{14C6DB8B-9E35-43B9-A97B-D3A54874F463}" dt="2021-12-06T13:31:08.378" v="2112" actId="478"/>
          <ac:spMkLst>
            <pc:docMk/>
            <pc:sldMk cId="2123658083" sldId="299"/>
            <ac:spMk id="9" creationId="{590A0839-5CA9-43A2-900E-1E26125636E7}"/>
          </ac:spMkLst>
        </pc:spChg>
        <pc:spChg chg="mod">
          <ac:chgData name="Alvaro Da Silva Pereira Neto" userId="61ddbd58-65c9-4390-a5df-352760a5f9fe" providerId="ADAL" clId="{14C6DB8B-9E35-43B9-A97B-D3A54874F463}" dt="2021-12-06T18:05:15.653" v="4357"/>
          <ac:spMkLst>
            <pc:docMk/>
            <pc:sldMk cId="2123658083" sldId="299"/>
            <ac:spMk id="12" creationId="{73A516BE-1445-4F5A-87EF-B2C7E41C0C32}"/>
          </ac:spMkLst>
        </pc:spChg>
        <pc:spChg chg="mod">
          <ac:chgData name="Alvaro Da Silva Pereira Neto" userId="61ddbd58-65c9-4390-a5df-352760a5f9fe" providerId="ADAL" clId="{14C6DB8B-9E35-43B9-A97B-D3A54874F463}" dt="2021-12-06T18:05:22.311" v="4359" actId="20577"/>
          <ac:spMkLst>
            <pc:docMk/>
            <pc:sldMk cId="2123658083" sldId="299"/>
            <ac:spMk id="13" creationId="{14BFE7BF-484E-4041-B147-DD3D33612C15}"/>
          </ac:spMkLst>
        </pc:spChg>
        <pc:spChg chg="del">
          <ac:chgData name="Alvaro Da Silva Pereira Neto" userId="61ddbd58-65c9-4390-a5df-352760a5f9fe" providerId="ADAL" clId="{14C6DB8B-9E35-43B9-A97B-D3A54874F463}" dt="2021-12-06T13:31:08.378" v="2112" actId="478"/>
          <ac:spMkLst>
            <pc:docMk/>
            <pc:sldMk cId="2123658083" sldId="299"/>
            <ac:spMk id="14" creationId="{8D73D25E-6600-4DC6-B4C4-E4878D8285B8}"/>
          </ac:spMkLst>
        </pc:spChg>
        <pc:spChg chg="del">
          <ac:chgData name="Alvaro Da Silva Pereira Neto" userId="61ddbd58-65c9-4390-a5df-352760a5f9fe" providerId="ADAL" clId="{14C6DB8B-9E35-43B9-A97B-D3A54874F463}" dt="2021-12-06T15:16:01.858" v="3985" actId="478"/>
          <ac:spMkLst>
            <pc:docMk/>
            <pc:sldMk cId="2123658083" sldId="299"/>
            <ac:spMk id="21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7:25.197" v="4315" actId="20577"/>
          <ac:spMkLst>
            <pc:docMk/>
            <pc:sldMk cId="2123658083" sldId="299"/>
            <ac:spMk id="32" creationId="{00000000-0000-0000-0000-000000000000}"/>
          </ac:spMkLst>
        </pc:spChg>
        <pc:grpChg chg="add mod">
          <ac:chgData name="Alvaro Da Silva Pereira Neto" userId="61ddbd58-65c9-4390-a5df-352760a5f9fe" providerId="ADAL" clId="{14C6DB8B-9E35-43B9-A97B-D3A54874F463}" dt="2021-12-06T18:05:20.659" v="4358" actId="1076"/>
          <ac:grpSpMkLst>
            <pc:docMk/>
            <pc:sldMk cId="2123658083" sldId="299"/>
            <ac:grpSpMk id="11" creationId="{65FBBD4E-3F24-4B15-8F02-1D7C64488130}"/>
          </ac:grpSpMkLst>
        </pc:grpChg>
        <pc:grpChg chg="del">
          <ac:chgData name="Alvaro Da Silva Pereira Neto" userId="61ddbd58-65c9-4390-a5df-352760a5f9fe" providerId="ADAL" clId="{14C6DB8B-9E35-43B9-A97B-D3A54874F463}" dt="2021-12-06T13:31:08.378" v="2112" actId="478"/>
          <ac:grpSpMkLst>
            <pc:docMk/>
            <pc:sldMk cId="2123658083" sldId="299"/>
            <ac:grpSpMk id="13" creationId="{7DE3B414-2DE8-4F64-A369-5B81226AE91A}"/>
          </ac:grpSpMkLst>
        </pc:grpChg>
        <pc:picChg chg="add mod">
          <ac:chgData name="Alvaro Da Silva Pereira Neto" userId="61ddbd58-65c9-4390-a5df-352760a5f9fe" providerId="ADAL" clId="{14C6DB8B-9E35-43B9-A97B-D3A54874F463}" dt="2021-12-06T13:42:11.983" v="2130" actId="14100"/>
          <ac:picMkLst>
            <pc:docMk/>
            <pc:sldMk cId="2123658083" sldId="299"/>
            <ac:picMk id="4" creationId="{F7AF6A5E-E503-4C31-851B-53A9160EFB46}"/>
          </ac:picMkLst>
        </pc:picChg>
        <pc:picChg chg="del">
          <ac:chgData name="Alvaro Da Silva Pereira Neto" userId="61ddbd58-65c9-4390-a5df-352760a5f9fe" providerId="ADAL" clId="{14C6DB8B-9E35-43B9-A97B-D3A54874F463}" dt="2021-12-06T13:31:08.378" v="2112" actId="478"/>
          <ac:picMkLst>
            <pc:docMk/>
            <pc:sldMk cId="2123658083" sldId="299"/>
            <ac:picMk id="12" creationId="{8C2DA311-34D1-47B6-B9DE-6C481EB592B3}"/>
          </ac:picMkLst>
        </pc:picChg>
        <pc:picChg chg="mod ord">
          <ac:chgData name="Alvaro Da Silva Pereira Neto" userId="61ddbd58-65c9-4390-a5df-352760a5f9fe" providerId="ADAL" clId="{14C6DB8B-9E35-43B9-A97B-D3A54874F463}" dt="2021-12-06T15:15:57.671" v="3984" actId="167"/>
          <ac:picMkLst>
            <pc:docMk/>
            <pc:sldMk cId="2123658083" sldId="299"/>
            <ac:picMk id="31" creationId="{00000000-0000-0000-0000-000000000000}"/>
          </ac:picMkLst>
        </pc:picChg>
      </pc:sldChg>
      <pc:sldChg chg="del">
        <pc:chgData name="Alvaro Da Silva Pereira Neto" userId="61ddbd58-65c9-4390-a5df-352760a5f9fe" providerId="ADAL" clId="{14C6DB8B-9E35-43B9-A97B-D3A54874F463}" dt="2021-12-03T21:05:56.352" v="172" actId="47"/>
        <pc:sldMkLst>
          <pc:docMk/>
          <pc:sldMk cId="3910456405" sldId="299"/>
        </pc:sldMkLst>
      </pc:sldChg>
      <pc:sldChg chg="addSp delSp modSp add mod">
        <pc:chgData name="Alvaro Da Silva Pereira Neto" userId="61ddbd58-65c9-4390-a5df-352760a5f9fe" providerId="ADAL" clId="{14C6DB8B-9E35-43B9-A97B-D3A54874F463}" dt="2021-12-06T18:06:55.659" v="4377" actId="14100"/>
        <pc:sldMkLst>
          <pc:docMk/>
          <pc:sldMk cId="1351480997" sldId="300"/>
        </pc:sldMkLst>
        <pc:spChg chg="add del mod">
          <ac:chgData name="Alvaro Da Silva Pereira Neto" userId="61ddbd58-65c9-4390-a5df-352760a5f9fe" providerId="ADAL" clId="{14C6DB8B-9E35-43B9-A97B-D3A54874F463}" dt="2021-12-06T13:52:55.382" v="2938"/>
          <ac:spMkLst>
            <pc:docMk/>
            <pc:sldMk cId="1351480997" sldId="300"/>
            <ac:spMk id="7" creationId="{C309AB99-1A98-4069-B96A-19DE1AF96DA5}"/>
          </ac:spMkLst>
        </pc:spChg>
        <pc:spChg chg="add mod">
          <ac:chgData name="Alvaro Da Silva Pereira Neto" userId="61ddbd58-65c9-4390-a5df-352760a5f9fe" providerId="ADAL" clId="{14C6DB8B-9E35-43B9-A97B-D3A54874F463}" dt="2021-12-06T15:06:49.993" v="3799" actId="208"/>
          <ac:spMkLst>
            <pc:docMk/>
            <pc:sldMk cId="1351480997" sldId="300"/>
            <ac:spMk id="15" creationId="{D95FC7FA-CCC3-4CD7-9741-5AFD81E58551}"/>
          </ac:spMkLst>
        </pc:spChg>
        <pc:spChg chg="mod">
          <ac:chgData name="Alvaro Da Silva Pereira Neto" userId="61ddbd58-65c9-4390-a5df-352760a5f9fe" providerId="ADAL" clId="{14C6DB8B-9E35-43B9-A97B-D3A54874F463}" dt="2021-12-06T18:05:58.086" v="4368"/>
          <ac:spMkLst>
            <pc:docMk/>
            <pc:sldMk cId="1351480997" sldId="300"/>
            <ac:spMk id="18" creationId="{05E34337-05F7-40E8-B843-95D57F3ED90B}"/>
          </ac:spMkLst>
        </pc:spChg>
        <pc:spChg chg="add mod">
          <ac:chgData name="Alvaro Da Silva Pereira Neto" userId="61ddbd58-65c9-4390-a5df-352760a5f9fe" providerId="ADAL" clId="{14C6DB8B-9E35-43B9-A97B-D3A54874F463}" dt="2021-12-06T14:00:15.890" v="3344" actId="20577"/>
          <ac:spMkLst>
            <pc:docMk/>
            <pc:sldMk cId="1351480997" sldId="300"/>
            <ac:spMk id="19" creationId="{6BACBC17-EF65-4A1C-A2D8-32BF44EE81E9}"/>
          </ac:spMkLst>
        </pc:spChg>
        <pc:spChg chg="mod">
          <ac:chgData name="Alvaro Da Silva Pereira Neto" userId="61ddbd58-65c9-4390-a5df-352760a5f9fe" providerId="ADAL" clId="{14C6DB8B-9E35-43B9-A97B-D3A54874F463}" dt="2021-12-06T18:06:13.566" v="4370" actId="20577"/>
          <ac:spMkLst>
            <pc:docMk/>
            <pc:sldMk cId="1351480997" sldId="300"/>
            <ac:spMk id="20" creationId="{E6208833-4C8F-4C4F-8465-3A5EE501D34A}"/>
          </ac:spMkLst>
        </pc:spChg>
        <pc:spChg chg="add del mod">
          <ac:chgData name="Alvaro Da Silva Pereira Neto" userId="61ddbd58-65c9-4390-a5df-352760a5f9fe" providerId="ADAL" clId="{14C6DB8B-9E35-43B9-A97B-D3A54874F463}" dt="2021-12-06T15:16:41.378" v="3997" actId="478"/>
          <ac:spMkLst>
            <pc:docMk/>
            <pc:sldMk cId="1351480997" sldId="300"/>
            <ac:spMk id="25" creationId="{0C5DFA88-FA84-4D0D-A39F-C38F5CA086D7}"/>
          </ac:spMkLst>
        </pc:spChg>
        <pc:spChg chg="add mod">
          <ac:chgData name="Alvaro Da Silva Pereira Neto" userId="61ddbd58-65c9-4390-a5df-352760a5f9fe" providerId="ADAL" clId="{14C6DB8B-9E35-43B9-A97B-D3A54874F463}" dt="2021-12-06T15:17:32.435" v="4014" actId="20577"/>
          <ac:spMkLst>
            <pc:docMk/>
            <pc:sldMk cId="1351480997" sldId="300"/>
            <ac:spMk id="26" creationId="{D17F4372-660C-493D-B18E-8D883CDCFC3D}"/>
          </ac:spMkLst>
        </pc:spChg>
        <pc:spChg chg="del">
          <ac:chgData name="Alvaro Da Silva Pereira Neto" userId="61ddbd58-65c9-4390-a5df-352760a5f9fe" providerId="ADAL" clId="{14C6DB8B-9E35-43B9-A97B-D3A54874F463}" dt="2021-12-06T13:52:26.797" v="2928" actId="478"/>
          <ac:spMkLst>
            <pc:docMk/>
            <pc:sldMk cId="1351480997" sldId="300"/>
            <ac:spMk id="29" creationId="{8798EB69-636D-4261-8F11-9EEA6F694132}"/>
          </ac:spMkLst>
        </pc:spChg>
        <pc:spChg chg="del mod">
          <ac:chgData name="Alvaro Da Silva Pereira Neto" userId="61ddbd58-65c9-4390-a5df-352760a5f9fe" providerId="ADAL" clId="{14C6DB8B-9E35-43B9-A97B-D3A54874F463}" dt="2021-12-06T13:52:29.213" v="2931" actId="478"/>
          <ac:spMkLst>
            <pc:docMk/>
            <pc:sldMk cId="1351480997" sldId="300"/>
            <ac:spMk id="30" creationId="{49274615-F5B5-4F4E-A1B5-D1D85DBB1FE4}"/>
          </ac:spMkLst>
        </pc:spChg>
        <pc:grpChg chg="del">
          <ac:chgData name="Alvaro Da Silva Pereira Neto" userId="61ddbd58-65c9-4390-a5df-352760a5f9fe" providerId="ADAL" clId="{14C6DB8B-9E35-43B9-A97B-D3A54874F463}" dt="2021-12-06T13:52:29.635" v="2932" actId="478"/>
          <ac:grpSpMkLst>
            <pc:docMk/>
            <pc:sldMk cId="1351480997" sldId="300"/>
            <ac:grpSpMk id="10" creationId="{D3C69606-3476-4D67-ADF8-8F06A83ACDEA}"/>
          </ac:grpSpMkLst>
        </pc:grpChg>
        <pc:grpChg chg="add mod">
          <ac:chgData name="Alvaro Da Silva Pereira Neto" userId="61ddbd58-65c9-4390-a5df-352760a5f9fe" providerId="ADAL" clId="{14C6DB8B-9E35-43B9-A97B-D3A54874F463}" dt="2021-12-06T18:06:04.580" v="4369" actId="1076"/>
          <ac:grpSpMkLst>
            <pc:docMk/>
            <pc:sldMk cId="1351480997" sldId="300"/>
            <ac:grpSpMk id="16" creationId="{5E821762-AEEB-410A-B91F-06D8483792A3}"/>
          </ac:grpSpMkLst>
        </pc:grpChg>
        <pc:picChg chg="del">
          <ac:chgData name="Alvaro Da Silva Pereira Neto" userId="61ddbd58-65c9-4390-a5df-352760a5f9fe" providerId="ADAL" clId="{14C6DB8B-9E35-43B9-A97B-D3A54874F463}" dt="2021-12-06T13:52:27.324" v="2929" actId="478"/>
          <ac:picMkLst>
            <pc:docMk/>
            <pc:sldMk cId="1351480997" sldId="300"/>
            <ac:picMk id="4" creationId="{E9D6DCC6-A79F-4761-BC9E-01B71ABEDAD0}"/>
          </ac:picMkLst>
        </pc:picChg>
        <pc:picChg chg="add mod">
          <ac:chgData name="Alvaro Da Silva Pereira Neto" userId="61ddbd58-65c9-4390-a5df-352760a5f9fe" providerId="ADAL" clId="{14C6DB8B-9E35-43B9-A97B-D3A54874F463}" dt="2021-12-06T13:52:39.837" v="2935" actId="1076"/>
          <ac:picMkLst>
            <pc:docMk/>
            <pc:sldMk cId="1351480997" sldId="300"/>
            <ac:picMk id="5" creationId="{C14D8F3C-49E7-4005-83E2-28C832E4E3B0}"/>
          </ac:picMkLst>
        </pc:picChg>
        <pc:picChg chg="add del mod">
          <ac:chgData name="Alvaro Da Silva Pereira Neto" userId="61ddbd58-65c9-4390-a5df-352760a5f9fe" providerId="ADAL" clId="{14C6DB8B-9E35-43B9-A97B-D3A54874F463}" dt="2021-12-06T13:55:14.746" v="3165" actId="21"/>
          <ac:picMkLst>
            <pc:docMk/>
            <pc:sldMk cId="1351480997" sldId="300"/>
            <ac:picMk id="11" creationId="{D40FFDEB-21B5-4725-80C8-415F17534174}"/>
          </ac:picMkLst>
        </pc:picChg>
        <pc:picChg chg="add mod">
          <ac:chgData name="Alvaro Da Silva Pereira Neto" userId="61ddbd58-65c9-4390-a5df-352760a5f9fe" providerId="ADAL" clId="{14C6DB8B-9E35-43B9-A97B-D3A54874F463}" dt="2021-12-06T14:00:21.962" v="3346" actId="1076"/>
          <ac:picMkLst>
            <pc:docMk/>
            <pc:sldMk cId="1351480997" sldId="300"/>
            <ac:picMk id="14" creationId="{9F42F7BE-4A06-44E2-BE84-BA1A20F1D6A7}"/>
          </ac:picMkLst>
        </pc:picChg>
        <pc:cxnChg chg="add mod">
          <ac:chgData name="Alvaro Da Silva Pereira Neto" userId="61ddbd58-65c9-4390-a5df-352760a5f9fe" providerId="ADAL" clId="{14C6DB8B-9E35-43B9-A97B-D3A54874F463}" dt="2021-12-06T18:06:55.659" v="4377" actId="14100"/>
          <ac:cxnSpMkLst>
            <pc:docMk/>
            <pc:sldMk cId="1351480997" sldId="300"/>
            <ac:cxnSpMk id="17" creationId="{16B88394-DE02-4BAE-9B58-712045AC624D}"/>
          </ac:cxnSpMkLst>
        </pc:cxnChg>
      </pc:sldChg>
      <pc:sldChg chg="del">
        <pc:chgData name="Alvaro Da Silva Pereira Neto" userId="61ddbd58-65c9-4390-a5df-352760a5f9fe" providerId="ADAL" clId="{14C6DB8B-9E35-43B9-A97B-D3A54874F463}" dt="2021-12-03T21:05:58.224" v="174" actId="47"/>
        <pc:sldMkLst>
          <pc:docMk/>
          <pc:sldMk cId="4064708050" sldId="300"/>
        </pc:sldMkLst>
      </pc:sldChg>
      <pc:sldChg chg="del">
        <pc:chgData name="Alvaro Da Silva Pereira Neto" userId="61ddbd58-65c9-4390-a5df-352760a5f9fe" providerId="ADAL" clId="{14C6DB8B-9E35-43B9-A97B-D3A54874F463}" dt="2021-12-03T21:05:57.456" v="173" actId="47"/>
        <pc:sldMkLst>
          <pc:docMk/>
          <pc:sldMk cId="574239598" sldId="301"/>
        </pc:sldMkLst>
      </pc:sldChg>
      <pc:sldChg chg="addSp delSp modSp add mod">
        <pc:chgData name="Alvaro Da Silva Pereira Neto" userId="61ddbd58-65c9-4390-a5df-352760a5f9fe" providerId="ADAL" clId="{14C6DB8B-9E35-43B9-A97B-D3A54874F463}" dt="2021-12-06T18:05:40.995" v="4363" actId="1076"/>
        <pc:sldMkLst>
          <pc:docMk/>
          <pc:sldMk cId="3143107336" sldId="301"/>
        </pc:sldMkLst>
        <pc:spChg chg="add mod">
          <ac:chgData name="Alvaro Da Silva Pereira Neto" userId="61ddbd58-65c9-4390-a5df-352760a5f9fe" providerId="ADAL" clId="{14C6DB8B-9E35-43B9-A97B-D3A54874F463}" dt="2021-12-06T14:29:49.954" v="3615" actId="20577"/>
          <ac:spMkLst>
            <pc:docMk/>
            <pc:sldMk cId="3143107336" sldId="301"/>
            <ac:spMk id="5" creationId="{B6CB76E7-3646-4596-8A6F-0329C9BE536F}"/>
          </ac:spMkLst>
        </pc:spChg>
        <pc:spChg chg="del">
          <ac:chgData name="Alvaro Da Silva Pereira Neto" userId="61ddbd58-65c9-4390-a5df-352760a5f9fe" providerId="ADAL" clId="{14C6DB8B-9E35-43B9-A97B-D3A54874F463}" dt="2021-12-06T13:45:57.984" v="2431" actId="478"/>
          <ac:spMkLst>
            <pc:docMk/>
            <pc:sldMk cId="3143107336" sldId="301"/>
            <ac:spMk id="6" creationId="{EB548429-9F9A-4F5B-88BA-2002B5FB62F6}"/>
          </ac:spMkLst>
        </pc:spChg>
        <pc:spChg chg="mod">
          <ac:chgData name="Alvaro Da Silva Pereira Neto" userId="61ddbd58-65c9-4390-a5df-352760a5f9fe" providerId="ADAL" clId="{14C6DB8B-9E35-43B9-A97B-D3A54874F463}" dt="2021-12-06T18:05:26.894" v="4360"/>
          <ac:spMkLst>
            <pc:docMk/>
            <pc:sldMk cId="3143107336" sldId="301"/>
            <ac:spMk id="13" creationId="{70114DF9-698E-4264-A1B0-3D90EEB18FFE}"/>
          </ac:spMkLst>
        </pc:spChg>
        <pc:spChg chg="mod">
          <ac:chgData name="Alvaro Da Silva Pereira Neto" userId="61ddbd58-65c9-4390-a5df-352760a5f9fe" providerId="ADAL" clId="{14C6DB8B-9E35-43B9-A97B-D3A54874F463}" dt="2021-12-06T18:05:32.967" v="4362" actId="20577"/>
          <ac:spMkLst>
            <pc:docMk/>
            <pc:sldMk cId="3143107336" sldId="301"/>
            <ac:spMk id="14" creationId="{A9543C18-0FB0-4285-ADAB-E382F5FC1D2A}"/>
          </ac:spMkLst>
        </pc:spChg>
        <pc:spChg chg="del">
          <ac:chgData name="Alvaro Da Silva Pereira Neto" userId="61ddbd58-65c9-4390-a5df-352760a5f9fe" providerId="ADAL" clId="{14C6DB8B-9E35-43B9-A97B-D3A54874F463}" dt="2021-12-06T15:15:54.545" v="3983" actId="478"/>
          <ac:spMkLst>
            <pc:docMk/>
            <pc:sldMk cId="3143107336" sldId="301"/>
            <ac:spMk id="21" creationId="{00000000-0000-0000-0000-000000000000}"/>
          </ac:spMkLst>
        </pc:spChg>
        <pc:spChg chg="mod">
          <ac:chgData name="Alvaro Da Silva Pereira Neto" userId="61ddbd58-65c9-4390-a5df-352760a5f9fe" providerId="ADAL" clId="{14C6DB8B-9E35-43B9-A97B-D3A54874F463}" dt="2021-12-06T17:37:31.524" v="4316" actId="20577"/>
          <ac:spMkLst>
            <pc:docMk/>
            <pc:sldMk cId="3143107336" sldId="301"/>
            <ac:spMk id="32" creationId="{00000000-0000-0000-0000-000000000000}"/>
          </ac:spMkLst>
        </pc:spChg>
        <pc:grpChg chg="add mod">
          <ac:chgData name="Alvaro Da Silva Pereira Neto" userId="61ddbd58-65c9-4390-a5df-352760a5f9fe" providerId="ADAL" clId="{14C6DB8B-9E35-43B9-A97B-D3A54874F463}" dt="2021-12-06T18:05:40.995" v="4363" actId="1076"/>
          <ac:grpSpMkLst>
            <pc:docMk/>
            <pc:sldMk cId="3143107336" sldId="301"/>
            <ac:grpSpMk id="12" creationId="{D7E7AE90-5A23-4181-953C-A2376B4FB245}"/>
          </ac:grpSpMkLst>
        </pc:grpChg>
        <pc:picChg chg="add mod">
          <ac:chgData name="Alvaro Da Silva Pereira Neto" userId="61ddbd58-65c9-4390-a5df-352760a5f9fe" providerId="ADAL" clId="{14C6DB8B-9E35-43B9-A97B-D3A54874F463}" dt="2021-12-06T13:46:11.112" v="2436" actId="1076"/>
          <ac:picMkLst>
            <pc:docMk/>
            <pc:sldMk cId="3143107336" sldId="301"/>
            <ac:picMk id="3" creationId="{47BB3463-58BE-473D-86E9-124877485821}"/>
          </ac:picMkLst>
        </pc:picChg>
        <pc:picChg chg="del">
          <ac:chgData name="Alvaro Da Silva Pereira Neto" userId="61ddbd58-65c9-4390-a5df-352760a5f9fe" providerId="ADAL" clId="{14C6DB8B-9E35-43B9-A97B-D3A54874F463}" dt="2021-12-06T13:45:55.408" v="2430" actId="478"/>
          <ac:picMkLst>
            <pc:docMk/>
            <pc:sldMk cId="3143107336" sldId="301"/>
            <ac:picMk id="4" creationId="{F7AF6A5E-E503-4C31-851B-53A9160EFB46}"/>
          </ac:picMkLst>
        </pc:picChg>
        <pc:picChg chg="add del mod">
          <ac:chgData name="Alvaro Da Silva Pereira Neto" userId="61ddbd58-65c9-4390-a5df-352760a5f9fe" providerId="ADAL" clId="{14C6DB8B-9E35-43B9-A97B-D3A54874F463}" dt="2021-12-06T13:49:45.546" v="2923" actId="478"/>
          <ac:picMkLst>
            <pc:docMk/>
            <pc:sldMk cId="3143107336" sldId="301"/>
            <ac:picMk id="8" creationId="{43AB4AAF-E56B-4CCD-AA27-2B502D84D73D}"/>
          </ac:picMkLst>
        </pc:picChg>
        <pc:picChg chg="add mod">
          <ac:chgData name="Alvaro Da Silva Pereira Neto" userId="61ddbd58-65c9-4390-a5df-352760a5f9fe" providerId="ADAL" clId="{14C6DB8B-9E35-43B9-A97B-D3A54874F463}" dt="2021-12-06T13:50:00.355" v="2926" actId="14100"/>
          <ac:picMkLst>
            <pc:docMk/>
            <pc:sldMk cId="3143107336" sldId="301"/>
            <ac:picMk id="17" creationId="{FDCEF06F-FA5D-447F-A1DB-D35D9BFEE017}"/>
          </ac:picMkLst>
        </pc:picChg>
        <pc:picChg chg="ord">
          <ac:chgData name="Alvaro Da Silva Pereira Neto" userId="61ddbd58-65c9-4390-a5df-352760a5f9fe" providerId="ADAL" clId="{14C6DB8B-9E35-43B9-A97B-D3A54874F463}" dt="2021-12-06T15:15:51.183" v="3982" actId="167"/>
          <ac:picMkLst>
            <pc:docMk/>
            <pc:sldMk cId="3143107336" sldId="301"/>
            <ac:picMk id="31" creationId="{00000000-0000-0000-0000-000000000000}"/>
          </ac:picMkLst>
        </pc:picChg>
      </pc:sldChg>
      <pc:sldChg chg="addSp delSp modSp add del mod">
        <pc:chgData name="Alvaro Da Silva Pereira Neto" userId="61ddbd58-65c9-4390-a5df-352760a5f9fe" providerId="ADAL" clId="{14C6DB8B-9E35-43B9-A97B-D3A54874F463}" dt="2021-12-06T18:06:27.052" v="4373" actId="20577"/>
        <pc:sldMkLst>
          <pc:docMk/>
          <pc:sldMk cId="3990896064" sldId="302"/>
        </pc:sldMkLst>
        <pc:spChg chg="add mod">
          <ac:chgData name="Alvaro Da Silva Pereira Neto" userId="61ddbd58-65c9-4390-a5df-352760a5f9fe" providerId="ADAL" clId="{14C6DB8B-9E35-43B9-A97B-D3A54874F463}" dt="2021-12-06T14:20:56.130" v="3519" actId="20577"/>
          <ac:spMkLst>
            <pc:docMk/>
            <pc:sldMk cId="3990896064" sldId="302"/>
            <ac:spMk id="3" creationId="{607703D4-5D16-4FDF-843A-FF7A81DF3213}"/>
          </ac:spMkLst>
        </pc:spChg>
        <pc:spChg chg="add mod">
          <ac:chgData name="Alvaro Da Silva Pereira Neto" userId="61ddbd58-65c9-4390-a5df-352760a5f9fe" providerId="ADAL" clId="{14C6DB8B-9E35-43B9-A97B-D3A54874F463}" dt="2021-12-06T14:21:28.781" v="3522"/>
          <ac:spMkLst>
            <pc:docMk/>
            <pc:sldMk cId="3990896064" sldId="302"/>
            <ac:spMk id="4" creationId="{AAC185A9-0909-4897-960F-2B8CDAE7B7EB}"/>
          </ac:spMkLst>
        </pc:spChg>
        <pc:spChg chg="add mod">
          <ac:chgData name="Alvaro Da Silva Pereira Neto" userId="61ddbd58-65c9-4390-a5df-352760a5f9fe" providerId="ADAL" clId="{14C6DB8B-9E35-43B9-A97B-D3A54874F463}" dt="2021-12-06T15:17:36.075" v="4016" actId="20577"/>
          <ac:spMkLst>
            <pc:docMk/>
            <pc:sldMk cId="3990896064" sldId="302"/>
            <ac:spMk id="14" creationId="{360CF11B-FD03-4701-8734-06CB865359E2}"/>
          </ac:spMkLst>
        </pc:spChg>
        <pc:spChg chg="mod">
          <ac:chgData name="Alvaro Da Silva Pereira Neto" userId="61ddbd58-65c9-4390-a5df-352760a5f9fe" providerId="ADAL" clId="{14C6DB8B-9E35-43B9-A97B-D3A54874F463}" dt="2021-12-06T18:06:15.910" v="4371"/>
          <ac:spMkLst>
            <pc:docMk/>
            <pc:sldMk cId="3990896064" sldId="302"/>
            <ac:spMk id="16" creationId="{380AEE50-F520-4764-93C3-08E474867239}"/>
          </ac:spMkLst>
        </pc:spChg>
        <pc:spChg chg="mod">
          <ac:chgData name="Alvaro Da Silva Pereira Neto" userId="61ddbd58-65c9-4390-a5df-352760a5f9fe" providerId="ADAL" clId="{14C6DB8B-9E35-43B9-A97B-D3A54874F463}" dt="2021-12-06T18:06:27.052" v="4373" actId="20577"/>
          <ac:spMkLst>
            <pc:docMk/>
            <pc:sldMk cId="3990896064" sldId="302"/>
            <ac:spMk id="17" creationId="{E36B7148-7E0F-4248-99FC-30D3674A7A44}"/>
          </ac:spMkLst>
        </pc:spChg>
        <pc:grpChg chg="add mod">
          <ac:chgData name="Alvaro Da Silva Pereira Neto" userId="61ddbd58-65c9-4390-a5df-352760a5f9fe" providerId="ADAL" clId="{14C6DB8B-9E35-43B9-A97B-D3A54874F463}" dt="2021-12-06T18:06:22.771" v="4372" actId="1076"/>
          <ac:grpSpMkLst>
            <pc:docMk/>
            <pc:sldMk cId="3990896064" sldId="302"/>
            <ac:grpSpMk id="15" creationId="{F43FB9D0-4A1F-423F-8AD0-9977E8D75E8C}"/>
          </ac:grpSpMkLst>
        </pc:grpChg>
        <pc:picChg chg="del">
          <ac:chgData name="Alvaro Da Silva Pereira Neto" userId="61ddbd58-65c9-4390-a5df-352760a5f9fe" providerId="ADAL" clId="{14C6DB8B-9E35-43B9-A97B-D3A54874F463}" dt="2021-12-06T13:54:02.654" v="2944" actId="478"/>
          <ac:picMkLst>
            <pc:docMk/>
            <pc:sldMk cId="3990896064" sldId="302"/>
            <ac:picMk id="5" creationId="{C14D8F3C-49E7-4005-83E2-28C832E4E3B0}"/>
          </ac:picMkLst>
        </pc:picChg>
        <pc:picChg chg="del">
          <ac:chgData name="Alvaro Da Silva Pereira Neto" userId="61ddbd58-65c9-4390-a5df-352760a5f9fe" providerId="ADAL" clId="{14C6DB8B-9E35-43B9-A97B-D3A54874F463}" dt="2021-12-06T13:54:02.294" v="2943" actId="478"/>
          <ac:picMkLst>
            <pc:docMk/>
            <pc:sldMk cId="3990896064" sldId="302"/>
            <ac:picMk id="11" creationId="{D40FFDEB-21B5-4725-80C8-415F17534174}"/>
          </ac:picMkLst>
        </pc:picChg>
        <pc:picChg chg="add mod">
          <ac:chgData name="Alvaro Da Silva Pereira Neto" userId="61ddbd58-65c9-4390-a5df-352760a5f9fe" providerId="ADAL" clId="{14C6DB8B-9E35-43B9-A97B-D3A54874F463}" dt="2021-12-06T14:21:20.746" v="3520" actId="1076"/>
          <ac:picMkLst>
            <pc:docMk/>
            <pc:sldMk cId="3990896064" sldId="302"/>
            <ac:picMk id="12" creationId="{21EEF697-7F20-43D9-A71F-8A5D682B3BDF}"/>
          </ac:picMkLst>
        </pc:picChg>
      </pc:sldChg>
      <pc:sldChg chg="del">
        <pc:chgData name="Alvaro Da Silva Pereira Neto" userId="61ddbd58-65c9-4390-a5df-352760a5f9fe" providerId="ADAL" clId="{14C6DB8B-9E35-43B9-A97B-D3A54874F463}" dt="2021-12-03T21:05:59.298" v="175" actId="47"/>
        <pc:sldMkLst>
          <pc:docMk/>
          <pc:sldMk cId="262544504" sldId="303"/>
        </pc:sldMkLst>
      </pc:sldChg>
      <pc:sldChg chg="addSp delSp modSp add mod">
        <pc:chgData name="Alvaro Da Silva Pereira Neto" userId="61ddbd58-65c9-4390-a5df-352760a5f9fe" providerId="ADAL" clId="{14C6DB8B-9E35-43B9-A97B-D3A54874F463}" dt="2021-12-06T18:06:42.375" v="4376" actId="20577"/>
        <pc:sldMkLst>
          <pc:docMk/>
          <pc:sldMk cId="3512340023" sldId="303"/>
        </pc:sldMkLst>
        <pc:spChg chg="del">
          <ac:chgData name="Alvaro Da Silva Pereira Neto" userId="61ddbd58-65c9-4390-a5df-352760a5f9fe" providerId="ADAL" clId="{14C6DB8B-9E35-43B9-A97B-D3A54874F463}" dt="2021-12-06T14:24:07.900" v="3530" actId="478"/>
          <ac:spMkLst>
            <pc:docMk/>
            <pc:sldMk cId="3512340023" sldId="303"/>
            <ac:spMk id="3" creationId="{607703D4-5D16-4FDF-843A-FF7A81DF3213}"/>
          </ac:spMkLst>
        </pc:spChg>
        <pc:spChg chg="del">
          <ac:chgData name="Alvaro Da Silva Pereira Neto" userId="61ddbd58-65c9-4390-a5df-352760a5f9fe" providerId="ADAL" clId="{14C6DB8B-9E35-43B9-A97B-D3A54874F463}" dt="2021-12-06T14:24:07.900" v="3530" actId="478"/>
          <ac:spMkLst>
            <pc:docMk/>
            <pc:sldMk cId="3512340023" sldId="303"/>
            <ac:spMk id="4" creationId="{AAC185A9-0909-4897-960F-2B8CDAE7B7EB}"/>
          </ac:spMkLst>
        </pc:spChg>
        <pc:spChg chg="add del mod">
          <ac:chgData name="Alvaro Da Silva Pereira Neto" userId="61ddbd58-65c9-4390-a5df-352760a5f9fe" providerId="ADAL" clId="{14C6DB8B-9E35-43B9-A97B-D3A54874F463}" dt="2021-12-06T14:24:09.709" v="3532"/>
          <ac:spMkLst>
            <pc:docMk/>
            <pc:sldMk cId="3512340023" sldId="303"/>
            <ac:spMk id="11" creationId="{1CA2ED99-B872-4858-A120-CEC4DDF00805}"/>
          </ac:spMkLst>
        </pc:spChg>
        <pc:spChg chg="mod">
          <ac:chgData name="Alvaro Da Silva Pereira Neto" userId="61ddbd58-65c9-4390-a5df-352760a5f9fe" providerId="ADAL" clId="{14C6DB8B-9E35-43B9-A97B-D3A54874F463}" dt="2021-12-06T18:06:35.535" v="4374"/>
          <ac:spMkLst>
            <pc:docMk/>
            <pc:sldMk cId="3512340023" sldId="303"/>
            <ac:spMk id="15" creationId="{EE505C40-242A-451D-8DB5-A9F2F85DC15E}"/>
          </ac:spMkLst>
        </pc:spChg>
        <pc:spChg chg="mod">
          <ac:chgData name="Alvaro Da Silva Pereira Neto" userId="61ddbd58-65c9-4390-a5df-352760a5f9fe" providerId="ADAL" clId="{14C6DB8B-9E35-43B9-A97B-D3A54874F463}" dt="2021-12-06T18:06:42.375" v="4376" actId="20577"/>
          <ac:spMkLst>
            <pc:docMk/>
            <pc:sldMk cId="3512340023" sldId="303"/>
            <ac:spMk id="16" creationId="{2BC47F71-90B6-4ECD-857A-4054F0D111F5}"/>
          </ac:spMkLst>
        </pc:spChg>
        <pc:spChg chg="add mod">
          <ac:chgData name="Alvaro Da Silva Pereira Neto" userId="61ddbd58-65c9-4390-a5df-352760a5f9fe" providerId="ADAL" clId="{14C6DB8B-9E35-43B9-A97B-D3A54874F463}" dt="2021-12-06T14:29:39.974" v="3599" actId="20577"/>
          <ac:spMkLst>
            <pc:docMk/>
            <pc:sldMk cId="3512340023" sldId="303"/>
            <ac:spMk id="19" creationId="{A4327EA2-9603-4EF5-9558-BB3606671CB7}"/>
          </ac:spMkLst>
        </pc:spChg>
        <pc:spChg chg="add mod">
          <ac:chgData name="Alvaro Da Silva Pereira Neto" userId="61ddbd58-65c9-4390-a5df-352760a5f9fe" providerId="ADAL" clId="{14C6DB8B-9E35-43B9-A97B-D3A54874F463}" dt="2021-12-06T15:17:39.412" v="4018" actId="20577"/>
          <ac:spMkLst>
            <pc:docMk/>
            <pc:sldMk cId="3512340023" sldId="303"/>
            <ac:spMk id="20" creationId="{46E07746-A1AC-4982-9D0E-21188566B06C}"/>
          </ac:spMkLst>
        </pc:spChg>
        <pc:spChg chg="add del mod">
          <ac:chgData name="Alvaro Da Silva Pereira Neto" userId="61ddbd58-65c9-4390-a5df-352760a5f9fe" providerId="ADAL" clId="{14C6DB8B-9E35-43B9-A97B-D3A54874F463}" dt="2021-12-06T14:24:02.821" v="3529" actId="21"/>
          <ac:spMkLst>
            <pc:docMk/>
            <pc:sldMk cId="3512340023" sldId="303"/>
            <ac:spMk id="2325" creationId="{00000000-0000-0000-0000-000000000000}"/>
          </ac:spMkLst>
        </pc:spChg>
        <pc:grpChg chg="add mod">
          <ac:chgData name="Alvaro Da Silva Pereira Neto" userId="61ddbd58-65c9-4390-a5df-352760a5f9fe" providerId="ADAL" clId="{14C6DB8B-9E35-43B9-A97B-D3A54874F463}" dt="2021-12-06T18:06:40.956" v="4375" actId="1076"/>
          <ac:grpSpMkLst>
            <pc:docMk/>
            <pc:sldMk cId="3512340023" sldId="303"/>
            <ac:grpSpMk id="12" creationId="{5AF21406-E355-4878-ABAE-B6A2FEB83808}"/>
          </ac:grpSpMkLst>
        </pc:grpChg>
        <pc:picChg chg="add mod">
          <ac:chgData name="Alvaro Da Silva Pereira Neto" userId="61ddbd58-65c9-4390-a5df-352760a5f9fe" providerId="ADAL" clId="{14C6DB8B-9E35-43B9-A97B-D3A54874F463}" dt="2021-12-06T14:27:47.105" v="3546" actId="1076"/>
          <ac:picMkLst>
            <pc:docMk/>
            <pc:sldMk cId="3512340023" sldId="303"/>
            <ac:picMk id="6" creationId="{8E42E022-630A-476F-9FCE-F34086D29A72}"/>
          </ac:picMkLst>
        </pc:picChg>
        <pc:picChg chg="del">
          <ac:chgData name="Alvaro Da Silva Pereira Neto" userId="61ddbd58-65c9-4390-a5df-352760a5f9fe" providerId="ADAL" clId="{14C6DB8B-9E35-43B9-A97B-D3A54874F463}" dt="2021-12-06T14:24:07.900" v="3530" actId="478"/>
          <ac:picMkLst>
            <pc:docMk/>
            <pc:sldMk cId="3512340023" sldId="303"/>
            <ac:picMk id="12" creationId="{21EEF697-7F20-43D9-A71F-8A5D682B3BDF}"/>
          </ac:picMkLst>
        </pc:picChg>
        <pc:picChg chg="add mod">
          <ac:chgData name="Alvaro Da Silva Pereira Neto" userId="61ddbd58-65c9-4390-a5df-352760a5f9fe" providerId="ADAL" clId="{14C6DB8B-9E35-43B9-A97B-D3A54874F463}" dt="2021-12-06T14:27:38.240" v="3541" actId="1076"/>
          <ac:picMkLst>
            <pc:docMk/>
            <pc:sldMk cId="3512340023" sldId="303"/>
            <ac:picMk id="14" creationId="{2A3830A2-DA0E-4FAF-9843-552FDC279C9B}"/>
          </ac:picMkLst>
        </pc:picChg>
        <pc:picChg chg="add mod">
          <ac:chgData name="Alvaro Da Silva Pereira Neto" userId="61ddbd58-65c9-4390-a5df-352760a5f9fe" providerId="ADAL" clId="{14C6DB8B-9E35-43B9-A97B-D3A54874F463}" dt="2021-12-06T14:27:41.418" v="3543" actId="571"/>
          <ac:picMkLst>
            <pc:docMk/>
            <pc:sldMk cId="3512340023" sldId="303"/>
            <ac:picMk id="15" creationId="{B281C8A2-855B-4A2A-8582-548F5FD68BA6}"/>
          </ac:picMkLst>
        </pc:picChg>
        <pc:picChg chg="add mod">
          <ac:chgData name="Alvaro Da Silva Pereira Neto" userId="61ddbd58-65c9-4390-a5df-352760a5f9fe" providerId="ADAL" clId="{14C6DB8B-9E35-43B9-A97B-D3A54874F463}" dt="2021-12-06T14:27:41.418" v="3543" actId="571"/>
          <ac:picMkLst>
            <pc:docMk/>
            <pc:sldMk cId="3512340023" sldId="303"/>
            <ac:picMk id="16" creationId="{17B698E0-1F77-4E35-B0B6-F92018DEB667}"/>
          </ac:picMkLst>
        </pc:picChg>
        <pc:picChg chg="add mod">
          <ac:chgData name="Alvaro Da Silva Pereira Neto" userId="61ddbd58-65c9-4390-a5df-352760a5f9fe" providerId="ADAL" clId="{14C6DB8B-9E35-43B9-A97B-D3A54874F463}" dt="2021-12-06T14:27:45.514" v="3545" actId="571"/>
          <ac:picMkLst>
            <pc:docMk/>
            <pc:sldMk cId="3512340023" sldId="303"/>
            <ac:picMk id="17" creationId="{D70B2E57-D7C4-4878-AB71-D01ABB490386}"/>
          </ac:picMkLst>
        </pc:picChg>
      </pc:sldChg>
      <pc:sldChg chg="addSp delSp modSp add mod ord">
        <pc:chgData name="Alvaro Da Silva Pereira Neto" userId="61ddbd58-65c9-4390-a5df-352760a5f9fe" providerId="ADAL" clId="{14C6DB8B-9E35-43B9-A97B-D3A54874F463}" dt="2021-12-06T17:37:35.888" v="4318" actId="20577"/>
        <pc:sldMkLst>
          <pc:docMk/>
          <pc:sldMk cId="1706762070" sldId="304"/>
        </pc:sldMkLst>
        <pc:spChg chg="mod">
          <ac:chgData name="Alvaro Da Silva Pereira Neto" userId="61ddbd58-65c9-4390-a5df-352760a5f9fe" providerId="ADAL" clId="{14C6DB8B-9E35-43B9-A97B-D3A54874F463}" dt="2021-12-06T17:31:53.312" v="4180" actId="164"/>
          <ac:spMkLst>
            <pc:docMk/>
            <pc:sldMk cId="1706762070" sldId="304"/>
            <ac:spMk id="3" creationId="{61CCBFF2-71A5-4EDB-B7EF-27BC4B4F6477}"/>
          </ac:spMkLst>
        </pc:spChg>
        <pc:spChg chg="mod">
          <ac:chgData name="Alvaro Da Silva Pereira Neto" userId="61ddbd58-65c9-4390-a5df-352760a5f9fe" providerId="ADAL" clId="{14C6DB8B-9E35-43B9-A97B-D3A54874F463}" dt="2021-12-06T17:31:53.312" v="4180" actId="164"/>
          <ac:spMkLst>
            <pc:docMk/>
            <pc:sldMk cId="1706762070" sldId="304"/>
            <ac:spMk id="4" creationId="{C9F5B2EF-7CEB-45D1-BA6C-FE3B3DA548D8}"/>
          </ac:spMkLst>
        </pc:spChg>
        <pc:spChg chg="mod">
          <ac:chgData name="Alvaro Da Silva Pereira Neto" userId="61ddbd58-65c9-4390-a5df-352760a5f9fe" providerId="ADAL" clId="{14C6DB8B-9E35-43B9-A97B-D3A54874F463}" dt="2021-12-06T17:37:35.888" v="4318" actId="20577"/>
          <ac:spMkLst>
            <pc:docMk/>
            <pc:sldMk cId="1706762070" sldId="304"/>
            <ac:spMk id="5" creationId="{B569FF7B-DFA4-4745-9A82-15513A6251B3}"/>
          </ac:spMkLst>
        </pc:spChg>
        <pc:spChg chg="mod">
          <ac:chgData name="Alvaro Da Silva Pereira Neto" userId="61ddbd58-65c9-4390-a5df-352760a5f9fe" providerId="ADAL" clId="{14C6DB8B-9E35-43B9-A97B-D3A54874F463}" dt="2021-12-06T17:31:53.312" v="4180" actId="164"/>
          <ac:spMkLst>
            <pc:docMk/>
            <pc:sldMk cId="1706762070" sldId="304"/>
            <ac:spMk id="6" creationId="{37C8273D-08D9-4F32-8974-EFDAB0C1DBF4}"/>
          </ac:spMkLst>
        </pc:spChg>
        <pc:spChg chg="mod">
          <ac:chgData name="Alvaro Da Silva Pereira Neto" userId="61ddbd58-65c9-4390-a5df-352760a5f9fe" providerId="ADAL" clId="{14C6DB8B-9E35-43B9-A97B-D3A54874F463}" dt="2021-12-06T17:33:45.193" v="4197"/>
          <ac:spMkLst>
            <pc:docMk/>
            <pc:sldMk cId="1706762070" sldId="304"/>
            <ac:spMk id="11" creationId="{9C609A23-7C4A-4385-B109-8869384D0417}"/>
          </ac:spMkLst>
        </pc:spChg>
        <pc:spChg chg="mod">
          <ac:chgData name="Alvaro Da Silva Pereira Neto" userId="61ddbd58-65c9-4390-a5df-352760a5f9fe" providerId="ADAL" clId="{14C6DB8B-9E35-43B9-A97B-D3A54874F463}" dt="2021-12-06T17:33:45.193" v="4197"/>
          <ac:spMkLst>
            <pc:docMk/>
            <pc:sldMk cId="1706762070" sldId="304"/>
            <ac:spMk id="12" creationId="{852DB88C-36F5-4315-89ED-9611556282AA}"/>
          </ac:spMkLst>
        </pc:spChg>
        <pc:spChg chg="mod">
          <ac:chgData name="Alvaro Da Silva Pereira Neto" userId="61ddbd58-65c9-4390-a5df-352760a5f9fe" providerId="ADAL" clId="{14C6DB8B-9E35-43B9-A97B-D3A54874F463}" dt="2021-12-06T17:33:45.193" v="4197"/>
          <ac:spMkLst>
            <pc:docMk/>
            <pc:sldMk cId="1706762070" sldId="304"/>
            <ac:spMk id="13" creationId="{3300C5CD-0580-40A6-A064-42F90ACB6007}"/>
          </ac:spMkLst>
        </pc:spChg>
        <pc:spChg chg="mod">
          <ac:chgData name="Alvaro Da Silva Pereira Neto" userId="61ddbd58-65c9-4390-a5df-352760a5f9fe" providerId="ADAL" clId="{14C6DB8B-9E35-43B9-A97B-D3A54874F463}" dt="2021-12-06T17:33:50.449" v="4201"/>
          <ac:spMkLst>
            <pc:docMk/>
            <pc:sldMk cId="1706762070" sldId="304"/>
            <ac:spMk id="15" creationId="{C50753C7-C173-4EEB-8598-7545589F1D55}"/>
          </ac:spMkLst>
        </pc:spChg>
        <pc:spChg chg="mod">
          <ac:chgData name="Alvaro Da Silva Pereira Neto" userId="61ddbd58-65c9-4390-a5df-352760a5f9fe" providerId="ADAL" clId="{14C6DB8B-9E35-43B9-A97B-D3A54874F463}" dt="2021-12-06T17:33:50.449" v="4201"/>
          <ac:spMkLst>
            <pc:docMk/>
            <pc:sldMk cId="1706762070" sldId="304"/>
            <ac:spMk id="16" creationId="{77CF7937-488A-435A-BDA3-B5C347AEC4C3}"/>
          </ac:spMkLst>
        </pc:spChg>
        <pc:spChg chg="mod">
          <ac:chgData name="Alvaro Da Silva Pereira Neto" userId="61ddbd58-65c9-4390-a5df-352760a5f9fe" providerId="ADAL" clId="{14C6DB8B-9E35-43B9-A97B-D3A54874F463}" dt="2021-12-06T17:33:55.733" v="4212" actId="20577"/>
          <ac:spMkLst>
            <pc:docMk/>
            <pc:sldMk cId="1706762070" sldId="304"/>
            <ac:spMk id="17" creationId="{38017837-83B2-4AD8-84AD-D1FBEC01F298}"/>
          </ac:spMkLst>
        </pc:spChg>
        <pc:grpChg chg="add del mod">
          <ac:chgData name="Alvaro Da Silva Pereira Neto" userId="61ddbd58-65c9-4390-a5df-352760a5f9fe" providerId="ADAL" clId="{14C6DB8B-9E35-43B9-A97B-D3A54874F463}" dt="2021-12-06T17:33:48.325" v="4199" actId="478"/>
          <ac:grpSpMkLst>
            <pc:docMk/>
            <pc:sldMk cId="1706762070" sldId="304"/>
            <ac:grpSpMk id="7" creationId="{90D93B01-A6F8-4430-AB60-40522ECDCD40}"/>
          </ac:grpSpMkLst>
        </pc:grpChg>
        <pc:grpChg chg="add del mod">
          <ac:chgData name="Alvaro Da Silva Pereira Neto" userId="61ddbd58-65c9-4390-a5df-352760a5f9fe" providerId="ADAL" clId="{14C6DB8B-9E35-43B9-A97B-D3A54874F463}" dt="2021-12-06T17:33:49.477" v="4200" actId="478"/>
          <ac:grpSpMkLst>
            <pc:docMk/>
            <pc:sldMk cId="1706762070" sldId="304"/>
            <ac:grpSpMk id="10" creationId="{8BD73D0A-4CFC-4ADA-8131-CDFBA7D56419}"/>
          </ac:grpSpMkLst>
        </pc:grpChg>
        <pc:grpChg chg="add mod">
          <ac:chgData name="Alvaro Da Silva Pereira Neto" userId="61ddbd58-65c9-4390-a5df-352760a5f9fe" providerId="ADAL" clId="{14C6DB8B-9E35-43B9-A97B-D3A54874F463}" dt="2021-12-06T17:33:50.449" v="4201"/>
          <ac:grpSpMkLst>
            <pc:docMk/>
            <pc:sldMk cId="1706762070" sldId="304"/>
            <ac:grpSpMk id="14" creationId="{E633B843-89B9-4B19-BD0E-43BB95DAC09E}"/>
          </ac:grpSpMkLst>
        </pc:grpChg>
      </pc:sldChg>
    </pc:docChg>
  </pc:docChgLst>
  <pc:docChgLst>
    <pc:chgData name="Alvaro Da Silva Pereira Neto" userId="S::alvaro.neto01@educacao.sp.gov.br::61ddbd58-65c9-4390-a5df-352760a5f9fe" providerId="AD" clId="Web-{98399177-36C3-4168-A81E-9E1D2FFF8D65}"/>
    <pc:docChg chg="modSld">
      <pc:chgData name="Alvaro Da Silva Pereira Neto" userId="S::alvaro.neto01@educacao.sp.gov.br::61ddbd58-65c9-4390-a5df-352760a5f9fe" providerId="AD" clId="Web-{98399177-36C3-4168-A81E-9E1D2FFF8D65}" dt="2022-01-05T23:35:11.526" v="1"/>
      <pc:docMkLst>
        <pc:docMk/>
      </pc:docMkLst>
      <pc:sldChg chg="addSp delSp">
        <pc:chgData name="Alvaro Da Silva Pereira Neto" userId="S::alvaro.neto01@educacao.sp.gov.br::61ddbd58-65c9-4390-a5df-352760a5f9fe" providerId="AD" clId="Web-{98399177-36C3-4168-A81E-9E1D2FFF8D65}" dt="2022-01-05T23:35:11.526" v="1"/>
        <pc:sldMkLst>
          <pc:docMk/>
          <pc:sldMk cId="2302204238" sldId="307"/>
        </pc:sldMkLst>
        <pc:spChg chg="add">
          <ac:chgData name="Alvaro Da Silva Pereira Neto" userId="S::alvaro.neto01@educacao.sp.gov.br::61ddbd58-65c9-4390-a5df-352760a5f9fe" providerId="AD" clId="Web-{98399177-36C3-4168-A81E-9E1D2FFF8D65}" dt="2022-01-05T23:35:11.526" v="1"/>
          <ac:spMkLst>
            <pc:docMk/>
            <pc:sldMk cId="2302204238" sldId="307"/>
            <ac:spMk id="2" creationId="{34342A01-89B9-4EE8-9B73-D16717D6C1CC}"/>
          </ac:spMkLst>
        </pc:spChg>
        <pc:spChg chg="del">
          <ac:chgData name="Alvaro Da Silva Pereira Neto" userId="S::alvaro.neto01@educacao.sp.gov.br::61ddbd58-65c9-4390-a5df-352760a5f9fe" providerId="AD" clId="Web-{98399177-36C3-4168-A81E-9E1D2FFF8D65}" dt="2022-01-05T23:35:11.167" v="0"/>
          <ac:spMkLst>
            <pc:docMk/>
            <pc:sldMk cId="2302204238" sldId="307"/>
            <ac:spMk id="11" creationId="{7A51AA67-5C50-4EC4-B06D-FC0D52D268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05/01/2022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1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50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36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3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228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681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38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543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67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337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811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4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49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28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11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62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73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sed.educacao.sp.gov.br/" TargetMode="External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sed.educacao.sp.gov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09"/>
            <a:ext cx="12192000" cy="496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806396"/>
            <a:ext cx="2871963" cy="36734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776131" y="1854201"/>
            <a:ext cx="4639736" cy="673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Tutorial Certificado de Vacinação</a:t>
            </a:r>
          </a:p>
        </p:txBody>
      </p:sp>
      <p:sp>
        <p:nvSpPr>
          <p:cNvPr id="11" name="Google Shape;82;p15"/>
          <p:cNvSpPr txBox="1">
            <a:spLocks/>
          </p:cNvSpPr>
          <p:nvPr/>
        </p:nvSpPr>
        <p:spPr>
          <a:xfrm>
            <a:off x="2812473" y="1778287"/>
            <a:ext cx="6567053" cy="47778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98" y="5605836"/>
            <a:ext cx="1536926" cy="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2325" name="Google Shape;2325;p91"/>
          <p:cNvSpPr/>
          <p:nvPr/>
        </p:nvSpPr>
        <p:spPr>
          <a:xfrm rot="-5400000">
            <a:off x="-1503275" y="301480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10</a:t>
            </a:r>
          </a:p>
        </p:txBody>
      </p:sp>
      <p:cxnSp>
        <p:nvCxnSpPr>
          <p:cNvPr id="16" name="Google Shape;2326;p91">
            <a:extLst>
              <a:ext uri="{FF2B5EF4-FFF2-40B4-BE49-F238E27FC236}">
                <a16:creationId xmlns:a16="http://schemas.microsoft.com/office/drawing/2014/main" id="{03293D6C-9C6F-4349-AB45-408C90D6A95F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49DDC06-CAD7-4CFE-BCF4-095D065F0618}"/>
              </a:ext>
            </a:extLst>
          </p:cNvPr>
          <p:cNvSpPr txBox="1"/>
          <p:nvPr/>
        </p:nvSpPr>
        <p:spPr>
          <a:xfrm>
            <a:off x="6842051" y="1217101"/>
            <a:ext cx="47921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Ao entrar na tela de registro do status de vacinação do servidor, caso ele não esteja vacinado, existem 4 possibilidades de status.</a:t>
            </a:r>
          </a:p>
          <a:p>
            <a:endParaRPr lang="pt-BR" sz="1500" dirty="0"/>
          </a:p>
          <a:p>
            <a:r>
              <a:rPr lang="pt-BR" sz="1500" dirty="0">
                <a:solidFill>
                  <a:srgbClr val="FF0000"/>
                </a:solidFill>
              </a:rPr>
              <a:t>OBS: a inclusão de anexo é obrigatória.</a:t>
            </a:r>
          </a:p>
          <a:p>
            <a:r>
              <a:rPr lang="pt-BR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Não imunizado – testado</a:t>
            </a:r>
            <a:r>
              <a:rPr lang="pt-BR" sz="1500" dirty="0"/>
              <a:t>: Quando o servidor não for vacinado, será necessário a inclusão de um anexo (laudo do teste), e a inclusão da data de realização do teste e da data de vencimento do teste, quando expirado a data de vencimento do teste, no sistema será automaticamente alterado o status do servidor para </a:t>
            </a:r>
            <a:r>
              <a:rPr lang="pt-BR" sz="1500" b="1" dirty="0"/>
              <a:t>Não imunizado – teste expirado.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Não pode ser imunizado: </a:t>
            </a:r>
            <a:r>
              <a:rPr lang="pt-BR" sz="1500" dirty="0"/>
              <a:t>Caso o servidor possua alguma comorbidade ou condição que o impeça de ser imunizado (ex. gestantes) será necessário anexar um documento que comprove a situação atual.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Não deseja ser imunizado: </a:t>
            </a:r>
            <a:r>
              <a:rPr lang="pt-BR" sz="1500" dirty="0"/>
              <a:t>Caso o servidor não queira se imunizar terá a situação inclusa e será tomada as decisões cabíveis seguindo o decreto </a:t>
            </a:r>
          </a:p>
          <a:p>
            <a:r>
              <a:rPr lang="pt-BR" sz="1500" dirty="0"/>
              <a:t>       n.º 66.421/22. </a:t>
            </a:r>
            <a:endParaRPr lang="pt-BR" sz="15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8AB96B8-983F-44BF-A85E-6A69D3F17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558" y="1263648"/>
            <a:ext cx="5725012" cy="506114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342A01-89B9-4EE8-9B73-D16717D6C1CC}"/>
              </a:ext>
            </a:extLst>
          </p:cNvPr>
          <p:cNvSpPr txBox="1"/>
          <p:nvPr/>
        </p:nvSpPr>
        <p:spPr>
          <a:xfrm>
            <a:off x="3035700" y="733426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Servidor</a:t>
            </a:r>
          </a:p>
        </p:txBody>
      </p:sp>
    </p:spTree>
    <p:extLst>
      <p:ext uri="{BB962C8B-B14F-4D97-AF65-F5344CB8AC3E}">
        <p14:creationId xmlns:p14="http://schemas.microsoft.com/office/powerpoint/2010/main" val="230220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7;p8">
            <a:extLst>
              <a:ext uri="{FF2B5EF4-FFF2-40B4-BE49-F238E27FC236}">
                <a16:creationId xmlns:a16="http://schemas.microsoft.com/office/drawing/2014/main" id="{85424C15-3704-4F34-B8D6-E96A56456760}"/>
              </a:ext>
            </a:extLst>
          </p:cNvPr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endParaRPr sz="3600" b="1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9FF7B-DFA4-4745-9A82-15513A6251B3}"/>
              </a:ext>
            </a:extLst>
          </p:cNvPr>
          <p:cNvSpPr txBox="1"/>
          <p:nvPr/>
        </p:nvSpPr>
        <p:spPr>
          <a:xfrm>
            <a:off x="10815751" y="42862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11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633B843-89B9-4B19-BD0E-43BB95DAC09E}"/>
              </a:ext>
            </a:extLst>
          </p:cNvPr>
          <p:cNvGrpSpPr/>
          <p:nvPr/>
        </p:nvGrpSpPr>
        <p:grpSpPr>
          <a:xfrm>
            <a:off x="0" y="2410691"/>
            <a:ext cx="5748060" cy="1833557"/>
            <a:chOff x="3062314" y="2298118"/>
            <a:chExt cx="5748060" cy="1833557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C50753C7-C173-4EEB-8598-7545589F1D55}"/>
                </a:ext>
              </a:extLst>
            </p:cNvPr>
            <p:cNvSpPr/>
            <p:nvPr/>
          </p:nvSpPr>
          <p:spPr>
            <a:xfrm>
              <a:off x="3062314" y="2298118"/>
              <a:ext cx="5748060" cy="1833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7CF7937-488A-435A-BDA3-B5C347AEC4C3}"/>
                </a:ext>
              </a:extLst>
            </p:cNvPr>
            <p:cNvSpPr txBox="1"/>
            <p:nvPr/>
          </p:nvSpPr>
          <p:spPr>
            <a:xfrm>
              <a:off x="3062314" y="2546986"/>
              <a:ext cx="5429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</a:rPr>
                <a:t>PASSO A PASSO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8017837-83B2-4AD8-84AD-D1FBEC01F298}"/>
                </a:ext>
              </a:extLst>
            </p:cNvPr>
            <p:cNvSpPr txBox="1"/>
            <p:nvPr/>
          </p:nvSpPr>
          <p:spPr>
            <a:xfrm>
              <a:off x="3088369" y="3214897"/>
              <a:ext cx="551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ACESSO GESTOR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76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2332;p91">
            <a:extLst>
              <a:ext uri="{FF2B5EF4-FFF2-40B4-BE49-F238E27FC236}">
                <a16:creationId xmlns:a16="http://schemas.microsoft.com/office/drawing/2014/main" id="{81E9AD17-7D66-4AC7-AD1F-8B0ADA2D73B4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DA79C7-8B0D-4EAB-BD25-EAD15CAD58C7}"/>
              </a:ext>
            </a:extLst>
          </p:cNvPr>
          <p:cNvSpPr txBox="1"/>
          <p:nvPr/>
        </p:nvSpPr>
        <p:spPr>
          <a:xfrm>
            <a:off x="6121400" y="2511274"/>
            <a:ext cx="506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acesso é realizado seguindo o caminho: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Gestão escolar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Ações de Monitoramento - COVID-19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Certificado de Vacinação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FE4A7C-2734-449B-B624-C4D691DE9B36}"/>
              </a:ext>
            </a:extLst>
          </p:cNvPr>
          <p:cNvSpPr txBox="1"/>
          <p:nvPr/>
        </p:nvSpPr>
        <p:spPr>
          <a:xfrm>
            <a:off x="3027074" y="408929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Gestor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CE402B1-D6DE-4261-98E5-E5F9579567A2}"/>
              </a:ext>
            </a:extLst>
          </p:cNvPr>
          <p:cNvGrpSpPr/>
          <p:nvPr/>
        </p:nvGrpSpPr>
        <p:grpSpPr>
          <a:xfrm>
            <a:off x="1856075" y="2511274"/>
            <a:ext cx="3448531" cy="1162212"/>
            <a:chOff x="1856075" y="2511274"/>
            <a:chExt cx="3448531" cy="1162212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491F047-20D6-4EE9-9418-2D29006C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6075" y="2511274"/>
              <a:ext cx="3448531" cy="781159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EEC61DA-160E-4C4E-8555-C50DC1617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075" y="3292433"/>
              <a:ext cx="3448531" cy="38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40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9DBC2B5B-2400-4CA0-B10B-3EA90B32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8" y="2005893"/>
            <a:ext cx="7605910" cy="3247298"/>
          </a:xfrm>
          <a:prstGeom prst="rect">
            <a:avLst/>
          </a:prstGeom>
        </p:spPr>
      </p:pic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09" y="5575088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332;p91">
            <a:extLst>
              <a:ext uri="{FF2B5EF4-FFF2-40B4-BE49-F238E27FC236}">
                <a16:creationId xmlns:a16="http://schemas.microsoft.com/office/drawing/2014/main" id="{D17F4372-660C-493D-B18E-8D883CDCFC3D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F84E2E-E8B4-4EA1-BA6D-68FA2D460C96}"/>
              </a:ext>
            </a:extLst>
          </p:cNvPr>
          <p:cNvSpPr txBox="1"/>
          <p:nvPr/>
        </p:nvSpPr>
        <p:spPr>
          <a:xfrm>
            <a:off x="8369292" y="1219200"/>
            <a:ext cx="325588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Ao abrir o sistema o gestor tem acesso as seguintes informações:</a:t>
            </a:r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Filtro por nível: </a:t>
            </a:r>
            <a:r>
              <a:rPr lang="pt-BR" sz="1400" dirty="0"/>
              <a:t>esse filtro é aplicado automaticamente para gestores de escola e diretorias de ensino, seu propósito é permitir a seleção da escola ou órgão para a busca de servidores.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Campo de inclusão de CPF e RG: </a:t>
            </a:r>
            <a:r>
              <a:rPr lang="pt-BR" sz="1400" dirty="0"/>
              <a:t>permite o gestor buscar individualmente o servidor ao incluir o documento do mesmo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/>
              <a:t>Lista de servidores: </a:t>
            </a:r>
            <a:r>
              <a:rPr lang="pt-BR" sz="1400" dirty="0"/>
              <a:t>após clicar no botão                       será apresentado a lista de servidores alocados de acordo com os níveis selecionados.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99751DE-56BB-41CB-A5C2-3331D11C0472}"/>
              </a:ext>
            </a:extLst>
          </p:cNvPr>
          <p:cNvSpPr/>
          <p:nvPr/>
        </p:nvSpPr>
        <p:spPr>
          <a:xfrm>
            <a:off x="3445669" y="2242867"/>
            <a:ext cx="3234267" cy="48607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10DC31A5-50C0-4015-BDCC-2883F363E5E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679936" y="1999829"/>
            <a:ext cx="1860215" cy="486077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C0947E13-2AED-4C71-96B6-269D2034CCCB}"/>
              </a:ext>
            </a:extLst>
          </p:cNvPr>
          <p:cNvSpPr/>
          <p:nvPr/>
        </p:nvSpPr>
        <p:spPr>
          <a:xfrm>
            <a:off x="3703563" y="2772333"/>
            <a:ext cx="573270" cy="34416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365F42E2-8142-445D-9CAC-972DB3CF719F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276833" y="2944416"/>
            <a:ext cx="4263318" cy="560537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B950D543-10E6-45A9-A138-3593699D8962}"/>
              </a:ext>
            </a:extLst>
          </p:cNvPr>
          <p:cNvSpPr/>
          <p:nvPr/>
        </p:nvSpPr>
        <p:spPr>
          <a:xfrm>
            <a:off x="699887" y="3826850"/>
            <a:ext cx="7592358" cy="12627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21047B9E-03B8-455B-8704-595D108FE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592" y="4672281"/>
            <a:ext cx="819150" cy="265466"/>
          </a:xfrm>
          <a:prstGeom prst="rect">
            <a:avLst/>
          </a:prstGeom>
        </p:spPr>
      </p:pic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F647E2D4-06CC-4AEF-9D39-BCE65A8E8FCA}"/>
              </a:ext>
            </a:extLst>
          </p:cNvPr>
          <p:cNvCxnSpPr>
            <a:cxnSpLocks/>
          </p:cNvCxnSpPr>
          <p:nvPr/>
        </p:nvCxnSpPr>
        <p:spPr>
          <a:xfrm>
            <a:off x="8292245" y="4416726"/>
            <a:ext cx="247906" cy="15162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77864F4-D536-447E-99D0-AB72D162D9DC}"/>
              </a:ext>
            </a:extLst>
          </p:cNvPr>
          <p:cNvSpPr txBox="1"/>
          <p:nvPr/>
        </p:nvSpPr>
        <p:spPr>
          <a:xfrm>
            <a:off x="3027074" y="408929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Gestor</a:t>
            </a:r>
          </a:p>
        </p:txBody>
      </p:sp>
    </p:spTree>
    <p:extLst>
      <p:ext uri="{BB962C8B-B14F-4D97-AF65-F5344CB8AC3E}">
        <p14:creationId xmlns:p14="http://schemas.microsoft.com/office/powerpoint/2010/main" val="135148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332;p91">
            <a:extLst>
              <a:ext uri="{FF2B5EF4-FFF2-40B4-BE49-F238E27FC236}">
                <a16:creationId xmlns:a16="http://schemas.microsoft.com/office/drawing/2014/main" id="{360CF11B-FD03-4701-8734-06CB865359E2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39E87F-7F66-4C60-90A6-2E9F1E99E441}"/>
              </a:ext>
            </a:extLst>
          </p:cNvPr>
          <p:cNvSpPr txBox="1"/>
          <p:nvPr/>
        </p:nvSpPr>
        <p:spPr>
          <a:xfrm>
            <a:off x="778933" y="4013200"/>
            <a:ext cx="10634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grid de informações é possível visualizar as informações pessoais dos servidores, avaliar o status de vacinação e realizar as seguintes ações: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Ícone</a:t>
            </a:r>
            <a:r>
              <a:rPr lang="pt-BR" dirty="0"/>
              <a:t>      : ao clicar no ícone será aberto a tela para a realização do registro da situação vacinal do servidor.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Ícone</a:t>
            </a:r>
            <a:r>
              <a:rPr lang="pt-BR" dirty="0"/>
              <a:t>      : ao clicar no ícone será possível editar/ visualizar as informações inseridas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Ícone</a:t>
            </a:r>
            <a:r>
              <a:rPr lang="pt-BR" dirty="0"/>
              <a:t>      : ao clicar realiza o download do documento anexado ao realizar a alteração de status, </a:t>
            </a:r>
            <a:r>
              <a:rPr lang="pt-BR" b="1" dirty="0"/>
              <a:t>caso o servidor tenha realizado diversos uploads, será considerado apenas o mais recente.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B323F54-DE8D-4681-A80B-E2558C1D5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85" y="1183745"/>
            <a:ext cx="10921116" cy="27153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EEE24C6-42CE-4270-A293-C88BE38EC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722848" y="4911012"/>
            <a:ext cx="213426" cy="25788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51F7079-4864-47F8-9FFA-8A61FCAF6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848" y="5205625"/>
            <a:ext cx="228632" cy="22863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29E3BF9-AE6C-4CDD-BB01-62F24B877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587" y="5500098"/>
            <a:ext cx="161948" cy="19052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36D1BF7-B3E4-4A59-89A6-659B8F8AA61A}"/>
              </a:ext>
            </a:extLst>
          </p:cNvPr>
          <p:cNvSpPr txBox="1"/>
          <p:nvPr/>
        </p:nvSpPr>
        <p:spPr>
          <a:xfrm>
            <a:off x="3027074" y="408929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Gestor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CF663E-866B-4C32-B214-812EAFCD7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3658" y="1183745"/>
            <a:ext cx="1295581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332;p91">
            <a:extLst>
              <a:ext uri="{FF2B5EF4-FFF2-40B4-BE49-F238E27FC236}">
                <a16:creationId xmlns:a16="http://schemas.microsoft.com/office/drawing/2014/main" id="{46E07746-A1AC-4982-9D0E-21188566B06C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2F2166-5FF9-4A74-B7A5-6BABCBFE500A}"/>
              </a:ext>
            </a:extLst>
          </p:cNvPr>
          <p:cNvSpPr txBox="1"/>
          <p:nvPr/>
        </p:nvSpPr>
        <p:spPr>
          <a:xfrm>
            <a:off x="6895391" y="1017290"/>
            <a:ext cx="479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Ao entrar na tela de registro do status de vacinação do servidor, caso ele esteja vacinado, será necessário a inclusão da data em que foi tomada a vacina e qual variante da vacina foi aplicada em cada dose, além de um documento comprovatório da situação vacinal do mesmo, o qual é obrigatório a inclusão.</a:t>
            </a:r>
          </a:p>
          <a:p>
            <a:endParaRPr lang="pt-BR" sz="1600" dirty="0"/>
          </a:p>
          <a:p>
            <a:r>
              <a:rPr lang="pt-BR" sz="1600" dirty="0"/>
              <a:t>O status do servidor será alterado de acordo com a quantidade de doses aplicadas conforme abaixo:</a:t>
            </a: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208518BB-CB5E-422F-8745-652149815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36738"/>
              </p:ext>
            </p:extLst>
          </p:nvPr>
        </p:nvGraphicFramePr>
        <p:xfrm>
          <a:off x="6955132" y="3353013"/>
          <a:ext cx="4788271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10">
                  <a:extLst>
                    <a:ext uri="{9D8B030D-6E8A-4147-A177-3AD203B41FA5}">
                      <a16:colId xmlns:a16="http://schemas.microsoft.com/office/drawing/2014/main" val="4204118320"/>
                    </a:ext>
                  </a:extLst>
                </a:gridCol>
                <a:gridCol w="2168261">
                  <a:extLst>
                    <a:ext uri="{9D8B030D-6E8A-4147-A177-3AD203B41FA5}">
                      <a16:colId xmlns:a16="http://schemas.microsoft.com/office/drawing/2014/main" val="3768233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Doses tomadas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Status no sistema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0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2"/>
                          </a:solidFill>
                        </a:rPr>
                        <a:t>1ª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Parcialmente imunizado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1ª e 2ª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Imunizado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77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/>
                        <a:t>Dose de reforço (3ª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Imunizado - reforço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62958"/>
                  </a:ext>
                </a:extLst>
              </a:tr>
            </a:tbl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706BB120-AA92-46BB-B2E2-1F061ADF3FB6}"/>
              </a:ext>
            </a:extLst>
          </p:cNvPr>
          <p:cNvSpPr txBox="1"/>
          <p:nvPr/>
        </p:nvSpPr>
        <p:spPr>
          <a:xfrm>
            <a:off x="6955132" y="4937747"/>
            <a:ext cx="478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OBS: caso o servidor tenha tomado apenas uma dose da vacina </a:t>
            </a:r>
            <a:r>
              <a:rPr lang="pt-BR" b="1" dirty="0">
                <a:solidFill>
                  <a:srgbClr val="FF0000"/>
                </a:solidFill>
              </a:rPr>
              <a:t>Janssen </a:t>
            </a:r>
            <a:r>
              <a:rPr lang="pt-BR" b="1" dirty="0">
                <a:solidFill>
                  <a:schemeClr val="accent2"/>
                </a:solidFill>
              </a:rPr>
              <a:t>o status no sistema ficará como </a:t>
            </a:r>
            <a:r>
              <a:rPr lang="pt-BR" b="1" dirty="0">
                <a:solidFill>
                  <a:srgbClr val="FF0000"/>
                </a:solidFill>
              </a:rPr>
              <a:t>imunizado</a:t>
            </a:r>
            <a:r>
              <a:rPr lang="pt-BR" b="1" dirty="0">
                <a:solidFill>
                  <a:schemeClr val="accent2"/>
                </a:solidFill>
              </a:rPr>
              <a:t>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B051C7-F0A5-4B62-8FDA-B61EC99ACF25}"/>
              </a:ext>
            </a:extLst>
          </p:cNvPr>
          <p:cNvSpPr txBox="1"/>
          <p:nvPr/>
        </p:nvSpPr>
        <p:spPr>
          <a:xfrm>
            <a:off x="3027074" y="408929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Gestor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09A2608-53FD-4547-8389-D1C2DEFB4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41" y="1114771"/>
            <a:ext cx="6095350" cy="49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370213" y="3034066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/>
              <a:t>PASSO A PASSO</a:t>
            </a:r>
          </a:p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43" y="4197767"/>
            <a:ext cx="5717096" cy="7935913"/>
          </a:xfrm>
          <a:prstGeom prst="rect">
            <a:avLst/>
          </a:prstGeom>
        </p:spPr>
      </p:pic>
      <p:sp>
        <p:nvSpPr>
          <p:cNvPr id="27" name="Google Shape;115;p9"/>
          <p:cNvSpPr/>
          <p:nvPr/>
        </p:nvSpPr>
        <p:spPr>
          <a:xfrm>
            <a:off x="8369292" y="1282912"/>
            <a:ext cx="7348341" cy="7309670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332;p91">
            <a:extLst>
              <a:ext uri="{FF2B5EF4-FFF2-40B4-BE49-F238E27FC236}">
                <a16:creationId xmlns:a16="http://schemas.microsoft.com/office/drawing/2014/main" id="{46E07746-A1AC-4982-9D0E-21188566B06C}"/>
              </a:ext>
            </a:extLst>
          </p:cNvPr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2F2166-5FF9-4A74-B7A5-6BABCBFE500A}"/>
              </a:ext>
            </a:extLst>
          </p:cNvPr>
          <p:cNvSpPr txBox="1"/>
          <p:nvPr/>
        </p:nvSpPr>
        <p:spPr>
          <a:xfrm>
            <a:off x="6895391" y="958021"/>
            <a:ext cx="47921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Ao entrar na tela de registro do status de vacinação do servidor, caso ele não esteja vacinado, existem 4 possibilidades de status.</a:t>
            </a:r>
          </a:p>
          <a:p>
            <a:endParaRPr lang="pt-BR" sz="1500" dirty="0"/>
          </a:p>
          <a:p>
            <a:r>
              <a:rPr lang="pt-BR" sz="1500" dirty="0">
                <a:solidFill>
                  <a:srgbClr val="FF0000"/>
                </a:solidFill>
              </a:rPr>
              <a:t>OBS: a inclusão de anexo é obrigatória.</a:t>
            </a:r>
          </a:p>
          <a:p>
            <a:r>
              <a:rPr lang="pt-BR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Não imunizado – testado</a:t>
            </a:r>
            <a:r>
              <a:rPr lang="pt-BR" sz="1500" dirty="0"/>
              <a:t>: Quando o servidor não for vacinado, será necessário a inclusão de um anexo (laudo do teste), e a inclusão da data de realização do teste e da data de vencimento do teste, quando expirado a data de vencimento do teste, no sistema será automaticamente alterado o status do servidor para </a:t>
            </a:r>
            <a:r>
              <a:rPr lang="pt-BR" sz="1500" b="1" dirty="0"/>
              <a:t>Não imunizado – teste expirado.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Não pode ser imunizado: </a:t>
            </a:r>
            <a:r>
              <a:rPr lang="pt-BR" sz="1500" dirty="0"/>
              <a:t>Caso o servidor possua alguma comorbidade ou condição que o impeça de ser imunizado (ex. gestantes) será necessário anexar um documento que comprove a situação atual.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Não deseja ser imunizado: </a:t>
            </a:r>
            <a:r>
              <a:rPr lang="pt-BR" sz="1500" dirty="0"/>
              <a:t>Caso o servidor não queira se imunizar terá a situação inclusa e será tomada as decisões cabíveis seguindo o decreto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/>
              <a:t>n.º 66.421/22. </a:t>
            </a:r>
            <a:endParaRPr lang="pt-BR" sz="1500" b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4FA317-FB6F-4E74-9E70-2029C6811BD9}"/>
              </a:ext>
            </a:extLst>
          </p:cNvPr>
          <p:cNvSpPr txBox="1"/>
          <p:nvPr/>
        </p:nvSpPr>
        <p:spPr>
          <a:xfrm>
            <a:off x="3027074" y="408929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Gestor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1C738BA-640F-49B2-8F66-0D88B5B2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35" y="997856"/>
            <a:ext cx="5725012" cy="5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0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6" y="60342"/>
            <a:ext cx="6858000" cy="6858000"/>
          </a:xfrm>
          <a:prstGeom prst="rect">
            <a:avLst/>
          </a:prstGeom>
        </p:spPr>
      </p:pic>
      <p:sp>
        <p:nvSpPr>
          <p:cNvPr id="19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pt-BR" dirty="0"/>
              <a:t>17</a:t>
            </a:r>
            <a:endParaRPr dirty="0"/>
          </a:p>
        </p:txBody>
      </p:sp>
      <p:sp>
        <p:nvSpPr>
          <p:cNvPr id="37" name="Google Shape;114;p9"/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116;p9"/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118;p9"/>
          <p:cNvSpPr/>
          <p:nvPr/>
        </p:nvSpPr>
        <p:spPr>
          <a:xfrm>
            <a:off x="10207673" y="5676111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166;p11"/>
          <p:cNvSpPr txBox="1"/>
          <p:nvPr/>
        </p:nvSpPr>
        <p:spPr>
          <a:xfrm>
            <a:off x="2462559" y="1881794"/>
            <a:ext cx="7828172" cy="5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sz="2000" b="1" dirty="0">
                <a:solidFill>
                  <a:schemeClr val="bg1"/>
                </a:solidFill>
              </a:rPr>
              <a:t>Em casos de dúvidas ou problemas, sugerimos que registre uma ocorrência no nosso portal de Atendimento, através do link https://atendimento.educação.sp.gov.br.</a:t>
            </a: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0" y="1858282"/>
            <a:ext cx="345794" cy="345794"/>
          </a:xfrm>
          <a:prstGeom prst="rect">
            <a:avLst/>
          </a:prstGeom>
        </p:spPr>
      </p:pic>
      <p:sp>
        <p:nvSpPr>
          <p:cNvPr id="49" name="Google Shape;160;p1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INFORMAÇÕES</a:t>
            </a:r>
            <a:endParaRPr sz="1600" b="1" dirty="0">
              <a:latin typeface="+mj-lt"/>
            </a:endParaRPr>
          </a:p>
        </p:txBody>
      </p:sp>
      <p:cxnSp>
        <p:nvCxnSpPr>
          <p:cNvPr id="50" name="Google Shape;164;p1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" name="Google Shape;2323;p91">
            <a:extLst>
              <a:ext uri="{FF2B5EF4-FFF2-40B4-BE49-F238E27FC236}">
                <a16:creationId xmlns:a16="http://schemas.microsoft.com/office/drawing/2014/main" id="{71FDE66D-8646-42F0-8354-598D39DF137C}"/>
              </a:ext>
            </a:extLst>
          </p:cNvPr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14;p9">
            <a:extLst>
              <a:ext uri="{FF2B5EF4-FFF2-40B4-BE49-F238E27FC236}">
                <a16:creationId xmlns:a16="http://schemas.microsoft.com/office/drawing/2014/main" id="{2B98E972-BB4F-4918-BEAD-7641747804A1}"/>
              </a:ext>
            </a:extLst>
          </p:cNvPr>
          <p:cNvSpPr/>
          <p:nvPr/>
        </p:nvSpPr>
        <p:spPr>
          <a:xfrm>
            <a:off x="9125729" y="-176981"/>
            <a:ext cx="7371435" cy="7332646"/>
          </a:xfrm>
          <a:prstGeom prst="ellipse">
            <a:avLst/>
          </a:prstGeom>
          <a:noFill/>
          <a:ln w="12700" cap="flat" cmpd="sng">
            <a:solidFill>
              <a:srgbClr val="BABBBA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116;p9">
            <a:extLst>
              <a:ext uri="{FF2B5EF4-FFF2-40B4-BE49-F238E27FC236}">
                <a16:creationId xmlns:a16="http://schemas.microsoft.com/office/drawing/2014/main" id="{00D94B91-A340-41A0-97B5-6D12221DA54A}"/>
              </a:ext>
            </a:extLst>
          </p:cNvPr>
          <p:cNvSpPr/>
          <p:nvPr/>
        </p:nvSpPr>
        <p:spPr>
          <a:xfrm>
            <a:off x="-1446643" y="-2756905"/>
            <a:ext cx="4878818" cy="4853146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18;p9">
            <a:extLst>
              <a:ext uri="{FF2B5EF4-FFF2-40B4-BE49-F238E27FC236}">
                <a16:creationId xmlns:a16="http://schemas.microsoft.com/office/drawing/2014/main" id="{7E54E608-07DD-4281-838D-0058328CEE7E}"/>
              </a:ext>
            </a:extLst>
          </p:cNvPr>
          <p:cNvSpPr/>
          <p:nvPr/>
        </p:nvSpPr>
        <p:spPr>
          <a:xfrm>
            <a:off x="10207673" y="5676111"/>
            <a:ext cx="323074" cy="321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331;p91">
            <a:extLst>
              <a:ext uri="{FF2B5EF4-FFF2-40B4-BE49-F238E27FC236}">
                <a16:creationId xmlns:a16="http://schemas.microsoft.com/office/drawing/2014/main" id="{E50BD7DD-B98D-4F21-BE10-C1F7E9B6040D}"/>
              </a:ext>
            </a:extLst>
          </p:cNvPr>
          <p:cNvSpPr txBox="1"/>
          <p:nvPr/>
        </p:nvSpPr>
        <p:spPr>
          <a:xfrm>
            <a:off x="3034270" y="441148"/>
            <a:ext cx="6137069" cy="87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PORTAL DE ATENDIMENTO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3C4A8DE-12C0-47CC-BD09-FEFBDFA94C19}"/>
              </a:ext>
            </a:extLst>
          </p:cNvPr>
          <p:cNvSpPr/>
          <p:nvPr/>
        </p:nvSpPr>
        <p:spPr>
          <a:xfrm>
            <a:off x="1781263" y="1767415"/>
            <a:ext cx="8629475" cy="13557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Google Shape;166;p11">
            <a:extLst>
              <a:ext uri="{FF2B5EF4-FFF2-40B4-BE49-F238E27FC236}">
                <a16:creationId xmlns:a16="http://schemas.microsoft.com/office/drawing/2014/main" id="{C3178AB6-8EE0-4529-8E67-2315BF54DF43}"/>
              </a:ext>
            </a:extLst>
          </p:cNvPr>
          <p:cNvSpPr txBox="1"/>
          <p:nvPr/>
        </p:nvSpPr>
        <p:spPr>
          <a:xfrm>
            <a:off x="2462559" y="1881794"/>
            <a:ext cx="7828172" cy="518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sz="2000" b="1" dirty="0">
                <a:solidFill>
                  <a:schemeClr val="bg1"/>
                </a:solidFill>
              </a:rPr>
              <a:t>Em casos de dúvidas ou problemas, sugerimos que registre uma ocorrência no nosso portal de Atendimento, através do link https://atendimento.educação.sp.gov.br.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166DC2F-E32D-498D-BCA5-CA7B74750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0" y="1858282"/>
            <a:ext cx="345794" cy="345794"/>
          </a:xfrm>
          <a:prstGeom prst="rect">
            <a:avLst/>
          </a:prstGeom>
        </p:spPr>
      </p:pic>
      <p:sp>
        <p:nvSpPr>
          <p:cNvPr id="28" name="Google Shape;160;p11">
            <a:extLst>
              <a:ext uri="{FF2B5EF4-FFF2-40B4-BE49-F238E27FC236}">
                <a16:creationId xmlns:a16="http://schemas.microsoft.com/office/drawing/2014/main" id="{BDC6B8E7-AB40-4FD7-B6B6-CEFEA9DECD84}"/>
              </a:ext>
            </a:extLst>
          </p:cNvPr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INFORMAÇÕES</a:t>
            </a:r>
            <a:endParaRPr sz="1600" b="1" dirty="0">
              <a:latin typeface="+mj-lt"/>
            </a:endParaRPr>
          </a:p>
        </p:txBody>
      </p:sp>
      <p:cxnSp>
        <p:nvCxnSpPr>
          <p:cNvPr id="29" name="Google Shape;164;p11">
            <a:extLst>
              <a:ext uri="{FF2B5EF4-FFF2-40B4-BE49-F238E27FC236}">
                <a16:creationId xmlns:a16="http://schemas.microsoft.com/office/drawing/2014/main" id="{AE917BB1-9491-466A-BB25-E2D9DD43DBAF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9177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477796"/>
            <a:ext cx="12192000" cy="14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hank you"/>
          <p:cNvSpPr txBox="1">
            <a:spLocks/>
          </p:cNvSpPr>
          <p:nvPr/>
        </p:nvSpPr>
        <p:spPr>
          <a:xfrm>
            <a:off x="2336268" y="2317168"/>
            <a:ext cx="3810559" cy="743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69">
              <a:spcBef>
                <a:spcPts val="0"/>
              </a:spcBef>
              <a:buFont typeface="Arial" panose="020B0604020202020204" pitchFamily="34" charset="0"/>
              <a:buNone/>
              <a:defRPr sz="12600" cap="all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t-BR" sz="36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Helvetica Neue Bold Condensed"/>
                <a:sym typeface="Helvetica Neue Bold Condensed"/>
              </a:rPr>
              <a:t>OBRIGADO!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959031"/>
            <a:ext cx="2871963" cy="367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89" y="5783215"/>
            <a:ext cx="1536926" cy="768463"/>
          </a:xfrm>
          <a:prstGeom prst="rect">
            <a:avLst/>
          </a:prstGeom>
        </p:spPr>
      </p:pic>
      <p:sp>
        <p:nvSpPr>
          <p:cNvPr id="10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2346139" y="3017061"/>
            <a:ext cx="6136956" cy="7711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8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91"/>
          <p:cNvSpPr/>
          <p:nvPr/>
        </p:nvSpPr>
        <p:spPr>
          <a:xfrm>
            <a:off x="7099984" y="6418223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503275" y="2986601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SUMÁRIO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524000" y="845113"/>
            <a:ext cx="381635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SUMÁRIO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33" y="-184865"/>
            <a:ext cx="5716453" cy="7935913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69F11F8B-5536-45B7-B593-19751D444A12}"/>
              </a:ext>
            </a:extLst>
          </p:cNvPr>
          <p:cNvGrpSpPr/>
          <p:nvPr/>
        </p:nvGrpSpPr>
        <p:grpSpPr>
          <a:xfrm>
            <a:off x="1122688" y="2044529"/>
            <a:ext cx="4794591" cy="565229"/>
            <a:chOff x="1086674" y="2274732"/>
            <a:chExt cx="4794591" cy="565229"/>
          </a:xfrm>
        </p:grpSpPr>
        <p:sp>
          <p:nvSpPr>
            <p:cNvPr id="45" name="Google Shape;2040;p86"/>
            <p:cNvSpPr txBox="1"/>
            <p:nvPr/>
          </p:nvSpPr>
          <p:spPr>
            <a:xfrm>
              <a:off x="1797619" y="2280819"/>
              <a:ext cx="4083646" cy="559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3B3B3B"/>
                </a:buClr>
                <a:buSzPts val="2200"/>
              </a:pPr>
              <a:r>
                <a:rPr lang="pt-BR" dirty="0"/>
                <a:t>Sobre a SED  -------------------------------  3 </a:t>
              </a:r>
              <a:endParaRPr dirty="0"/>
            </a:p>
          </p:txBody>
        </p:sp>
        <p:sp>
          <p:nvSpPr>
            <p:cNvPr id="3" name="Elipse 2"/>
            <p:cNvSpPr/>
            <p:nvPr/>
          </p:nvSpPr>
          <p:spPr>
            <a:xfrm>
              <a:off x="1086674" y="2274732"/>
              <a:ext cx="522587" cy="5225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/>
            </a:p>
          </p:txBody>
        </p:sp>
        <p:sp>
          <p:nvSpPr>
            <p:cNvPr id="18" name="Google Shape;2331;p91"/>
            <p:cNvSpPr txBox="1"/>
            <p:nvPr/>
          </p:nvSpPr>
          <p:spPr>
            <a:xfrm>
              <a:off x="1160274" y="2369462"/>
              <a:ext cx="375387" cy="302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algn="ctr">
                <a:lnSpc>
                  <a:spcPct val="70000"/>
                </a:lnSpc>
                <a:buClr>
                  <a:srgbClr val="262626"/>
                </a:buClr>
                <a:buSzPts val="12000"/>
              </a:pPr>
              <a:r>
                <a:rPr lang="en-US" dirty="0">
                  <a:solidFill>
                    <a:schemeClr val="bg1"/>
                  </a:solidFill>
                  <a:latin typeface="Bahnschrift Condensed" panose="020B0502040204020203" pitchFamily="34" charset="0"/>
                  <a:cs typeface="Khand"/>
                  <a:sym typeface="Khand"/>
                </a:rPr>
                <a:t>1</a:t>
              </a:r>
              <a:endParaRPr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22" name="Google Shape;2040;p86"/>
          <p:cNvSpPr txBox="1"/>
          <p:nvPr/>
        </p:nvSpPr>
        <p:spPr>
          <a:xfrm>
            <a:off x="1804105" y="3944230"/>
            <a:ext cx="4349121" cy="6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Passo a passo SED </a:t>
            </a:r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	 Servidor------------------------ 6</a:t>
            </a:r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	   Gestor ----------------------- 11</a:t>
            </a:r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endParaRPr dirty="0"/>
          </a:p>
        </p:txBody>
      </p:sp>
      <p:sp>
        <p:nvSpPr>
          <p:cNvPr id="33" name="Google Shape;78;p7"/>
          <p:cNvSpPr/>
          <p:nvPr/>
        </p:nvSpPr>
        <p:spPr>
          <a:xfrm>
            <a:off x="-894183" y="514124"/>
            <a:ext cx="4858389" cy="483282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81;p7"/>
          <p:cNvSpPr/>
          <p:nvPr/>
        </p:nvSpPr>
        <p:spPr>
          <a:xfrm>
            <a:off x="180438" y="1841950"/>
            <a:ext cx="134882" cy="1341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1122688" y="3445487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/>
          </a:p>
        </p:txBody>
      </p:sp>
      <p:sp>
        <p:nvSpPr>
          <p:cNvPr id="44" name="Google Shape;2331;p91"/>
          <p:cNvSpPr txBox="1"/>
          <p:nvPr/>
        </p:nvSpPr>
        <p:spPr>
          <a:xfrm>
            <a:off x="1195438" y="352929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cs typeface="Khand"/>
                <a:sym typeface="Khand"/>
              </a:rPr>
              <a:t>3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6" name="Google Shape;2040;p86"/>
          <p:cNvSpPr txBox="1"/>
          <p:nvPr/>
        </p:nvSpPr>
        <p:spPr>
          <a:xfrm>
            <a:off x="1814536" y="4685102"/>
            <a:ext cx="4220136" cy="45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Portal de Atendimento ----------------- 17  </a:t>
            </a:r>
            <a:endParaRPr dirty="0"/>
          </a:p>
        </p:txBody>
      </p:sp>
      <p:sp>
        <p:nvSpPr>
          <p:cNvPr id="47" name="Elipse 46"/>
          <p:cNvSpPr/>
          <p:nvPr/>
        </p:nvSpPr>
        <p:spPr>
          <a:xfrm>
            <a:off x="1127585" y="4622646"/>
            <a:ext cx="522587" cy="52258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/>
          </a:p>
        </p:txBody>
      </p:sp>
      <p:sp>
        <p:nvSpPr>
          <p:cNvPr id="48" name="Google Shape;2331;p91"/>
          <p:cNvSpPr txBox="1"/>
          <p:nvPr/>
        </p:nvSpPr>
        <p:spPr>
          <a:xfrm>
            <a:off x="1194333" y="4720853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4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9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87907" y="506412"/>
            <a:ext cx="233311" cy="338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2</a:t>
            </a:r>
            <a:endParaRPr dirty="0"/>
          </a:p>
        </p:txBody>
      </p:sp>
      <p:sp>
        <p:nvSpPr>
          <p:cNvPr id="30" name="Google Shape;2331;p91">
            <a:extLst>
              <a:ext uri="{FF2B5EF4-FFF2-40B4-BE49-F238E27FC236}">
                <a16:creationId xmlns:a16="http://schemas.microsoft.com/office/drawing/2014/main" id="{8F5A3C6F-4C1C-4195-831F-C302F28BC256}"/>
              </a:ext>
            </a:extLst>
          </p:cNvPr>
          <p:cNvSpPr txBox="1"/>
          <p:nvPr/>
        </p:nvSpPr>
        <p:spPr>
          <a:xfrm>
            <a:off x="6347968" y="3236988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7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1CC41C7-A519-4A6F-982F-1CB09B980D78}"/>
              </a:ext>
            </a:extLst>
          </p:cNvPr>
          <p:cNvGrpSpPr/>
          <p:nvPr/>
        </p:nvGrpSpPr>
        <p:grpSpPr>
          <a:xfrm>
            <a:off x="1122688" y="2739884"/>
            <a:ext cx="4795442" cy="559142"/>
            <a:chOff x="1093443" y="3121893"/>
            <a:chExt cx="4795442" cy="559142"/>
          </a:xfrm>
        </p:grpSpPr>
        <p:sp>
          <p:nvSpPr>
            <p:cNvPr id="21" name="Google Shape;2040;p86">
              <a:extLst>
                <a:ext uri="{FF2B5EF4-FFF2-40B4-BE49-F238E27FC236}">
                  <a16:creationId xmlns:a16="http://schemas.microsoft.com/office/drawing/2014/main" id="{F46289A3-BF90-4B09-B880-4420EEEC1CBB}"/>
                </a:ext>
              </a:extLst>
            </p:cNvPr>
            <p:cNvSpPr txBox="1"/>
            <p:nvPr/>
          </p:nvSpPr>
          <p:spPr>
            <a:xfrm>
              <a:off x="1805239" y="3121893"/>
              <a:ext cx="4083646" cy="559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3B3B3B"/>
                </a:buClr>
                <a:buSzPts val="2200"/>
              </a:pPr>
              <a:r>
                <a:rPr lang="pt-BR" dirty="0"/>
                <a:t>Introdução ---------------------------------  4 </a:t>
              </a:r>
              <a:endParaRPr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75FA506-F64A-4C0E-8A40-FC3B28FD3AA8}"/>
                </a:ext>
              </a:extLst>
            </p:cNvPr>
            <p:cNvSpPr/>
            <p:nvPr/>
          </p:nvSpPr>
          <p:spPr>
            <a:xfrm>
              <a:off x="1093443" y="3127017"/>
              <a:ext cx="522587" cy="5225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/>
            </a:p>
          </p:txBody>
        </p:sp>
        <p:sp>
          <p:nvSpPr>
            <p:cNvPr id="24" name="Google Shape;2331;p91">
              <a:extLst>
                <a:ext uri="{FF2B5EF4-FFF2-40B4-BE49-F238E27FC236}">
                  <a16:creationId xmlns:a16="http://schemas.microsoft.com/office/drawing/2014/main" id="{C8001CC9-70A4-46EA-9E84-72F6898AA837}"/>
                </a:ext>
              </a:extLst>
            </p:cNvPr>
            <p:cNvSpPr txBox="1"/>
            <p:nvPr/>
          </p:nvSpPr>
          <p:spPr>
            <a:xfrm>
              <a:off x="1159385" y="3221747"/>
              <a:ext cx="375387" cy="302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algn="ctr">
                <a:lnSpc>
                  <a:spcPct val="70000"/>
                </a:lnSpc>
                <a:buClr>
                  <a:srgbClr val="262626"/>
                </a:buClr>
                <a:buSzPts val="12000"/>
              </a:pPr>
              <a:r>
                <a:rPr lang="en-US" dirty="0">
                  <a:solidFill>
                    <a:schemeClr val="bg1"/>
                  </a:solidFill>
                  <a:latin typeface="Bahnschrift Condensed" panose="020B0502040204020203" pitchFamily="34" charset="0"/>
                  <a:cs typeface="Khand"/>
                  <a:sym typeface="Khand"/>
                </a:rPr>
                <a:t>2</a:t>
              </a:r>
              <a:endParaRPr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45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6744" y="0"/>
            <a:ext cx="8403779" cy="6858000"/>
          </a:xfrm>
          <a:prstGeom prst="rect">
            <a:avLst/>
          </a:prstGeom>
        </p:spPr>
      </p:pic>
      <p:sp>
        <p:nvSpPr>
          <p:cNvPr id="97" name="Google Shape;97;p8"/>
          <p:cNvSpPr/>
          <p:nvPr/>
        </p:nvSpPr>
        <p:spPr>
          <a:xfrm>
            <a:off x="94738" y="357525"/>
            <a:ext cx="5841082" cy="581034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5216555" y="386870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 dirty="0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376249" y="1394773"/>
            <a:ext cx="4560095" cy="6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SOBRE</a:t>
            </a:r>
            <a:r>
              <a:rPr lang="en-US" sz="3600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 A SED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376249" y="2257019"/>
            <a:ext cx="3367305" cy="27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Plataforma SED foi criada em 2014 e instituída oficialmente em 2016 através da Resolução SE 36 de 25 -05 -2016. </a:t>
            </a:r>
            <a:endParaRPr lang="pt-BR" sz="11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Hoje a plataforma SED é utilizada pelas redes: estadual, municipal e privada em todo o Estado de São Paulo e possui interface com os aplicativos Diário de Classe, Leitor Resposta e Minha Escola SP disponíveis na loja de aplicativos para dispositivos com sistema operacional </a:t>
            </a:r>
            <a:r>
              <a:rPr lang="pt-BR" sz="11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android</a:t>
            </a:r>
            <a:r>
              <a:rPr lang="pt-BR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Ressaltamos que os sistema oferecidos na plataforma, possuem particularidades e por isso alguns são específicos para cada rede de ensino.</a:t>
            </a:r>
            <a:endParaRPr lang="pt-BR" sz="11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t-BR" sz="11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SED é personalizada para cada tipo de usuário. Para os pais e responsáveis dos estudantes, por exemplo, estão disponíveis as notas e faltas do estudante. Já os alunos podem solicitar a carteirinha, criar suas contas de e -mail e emitir documentos escolares. </a:t>
            </a:r>
            <a:endParaRPr lang="pt-BR" sz="11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sz="1100" b="0" dirty="0">
                <a:effectLst/>
              </a:rPr>
            </a:b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Além do site </a:t>
            </a:r>
            <a:r>
              <a:rPr lang="pt-BR" sz="11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https://sed.educacao.sp.gov.br</a:t>
            </a:r>
            <a:r>
              <a:rPr lang="pt-BR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, a SED também pode ser acessada sem o consumo de dados móveis por meio do aplicativo “Secretaria Escolar Digital” também disponível na loja de aplicativos para dispositivos com sistema operacional Android. </a:t>
            </a:r>
            <a:endParaRPr lang="pt-BR" sz="1100" b="0" dirty="0">
              <a:effectLst/>
            </a:endParaRPr>
          </a:p>
          <a:p>
            <a:br>
              <a:rPr lang="pt-BR" sz="1100" dirty="0"/>
            </a:br>
            <a:endParaRPr lang="pt-BR" sz="1100" dirty="0">
              <a:latin typeface="+mj-lt"/>
              <a:ea typeface="Jura" panose="020B0604020202020204" charset="0"/>
              <a:cs typeface="Khand" panose="020B0604020202020204" charset="0"/>
            </a:endParaRPr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2809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01" y="-632552"/>
            <a:ext cx="5617094" cy="85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6744" y="0"/>
            <a:ext cx="8403779" cy="6858000"/>
          </a:xfrm>
          <a:prstGeom prst="rect">
            <a:avLst/>
          </a:prstGeom>
        </p:spPr>
      </p:pic>
      <p:sp>
        <p:nvSpPr>
          <p:cNvPr id="97" name="Google Shape;97;p8"/>
          <p:cNvSpPr/>
          <p:nvPr/>
        </p:nvSpPr>
        <p:spPr>
          <a:xfrm>
            <a:off x="94738" y="357525"/>
            <a:ext cx="5841082" cy="581034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5216555" y="386870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 dirty="0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376249" y="1394773"/>
            <a:ext cx="4560095" cy="6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INTRODUÇÃO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1376249" y="2257019"/>
            <a:ext cx="3367305" cy="27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     O tutorial a seguir tem como propósito orientar o acesso e registro da situação vacinal do servidor, ou da gestão dos dados inclusos pelos servidores, tendo em vista que a inclusão de tais dados é prevista no decreto n.º 66.421/22.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latin typeface="+mj-lt"/>
                <a:ea typeface="Jura" panose="020B0604020202020204" charset="0"/>
                <a:cs typeface="Khand" panose="020B0604020202020204" charset="0"/>
              </a:rPr>
              <a:t> </a:t>
            </a:r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2809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6" name="Google Shape;107;p8">
            <a:extLst>
              <a:ext uri="{FF2B5EF4-FFF2-40B4-BE49-F238E27FC236}">
                <a16:creationId xmlns:a16="http://schemas.microsoft.com/office/drawing/2014/main" id="{2A3E13B7-B043-44F3-95BF-4D5ED8493EB0}"/>
              </a:ext>
            </a:extLst>
          </p:cNvPr>
          <p:cNvSpPr/>
          <p:nvPr/>
        </p:nvSpPr>
        <p:spPr>
          <a:xfrm>
            <a:off x="6769130" y="1394773"/>
            <a:ext cx="4560095" cy="6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PERFIS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17" name="Google Shape;108;p8">
            <a:extLst>
              <a:ext uri="{FF2B5EF4-FFF2-40B4-BE49-F238E27FC236}">
                <a16:creationId xmlns:a16="http://schemas.microsoft.com/office/drawing/2014/main" id="{7679E620-E481-4B42-8C09-12194C7A2EAE}"/>
              </a:ext>
            </a:extLst>
          </p:cNvPr>
          <p:cNvSpPr txBox="1"/>
          <p:nvPr/>
        </p:nvSpPr>
        <p:spPr>
          <a:xfrm>
            <a:off x="7521907" y="2257019"/>
            <a:ext cx="3367305" cy="27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1200" dirty="0"/>
              <a:t>Gestores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pt-BR" sz="1200" dirty="0"/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GOE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Vice-Diretor de Escola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Agente de Organização Escolar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Dirigente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Diretor de Escola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NA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CITEM - DETEC – CPLIS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Assistente de Administração Escolar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Secretário de Escola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GS - Chefia de Gabinete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/>
              <a:t>CG - Chefe de Gabinete</a:t>
            </a:r>
            <a:endParaRPr lang="pt-BR" sz="2000" dirty="0">
              <a:latin typeface="+mj-lt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latin typeface="+mj-lt"/>
              <a:ea typeface="Jura" panose="020B0604020202020204" charset="0"/>
              <a:cs typeface="Khand" panose="020B0604020202020204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FF0000"/>
                </a:solidFill>
                <a:latin typeface="+mj-lt"/>
                <a:ea typeface="Jura" panose="020B0604020202020204" charset="0"/>
                <a:cs typeface="Khand" panose="020B0604020202020204" charset="0"/>
              </a:rPr>
              <a:t>Todos os servidores da rede estadual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200" dirty="0">
                <a:solidFill>
                  <a:srgbClr val="FF0000"/>
                </a:solidFill>
                <a:latin typeface="+mj-lt"/>
                <a:ea typeface="Jura" panose="020B0604020202020204" charset="0"/>
                <a:cs typeface="Khand" panose="020B0604020202020204" charset="0"/>
              </a:rPr>
              <a:t>OBS: Servidores que não possuem perfis de gestores só poderão registrar a própria situação vacinal.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50" y="-632552"/>
            <a:ext cx="5617094" cy="85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9575800" y="1199096"/>
            <a:ext cx="4695529" cy="4670818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8367924" y="-1528888"/>
            <a:ext cx="1998485" cy="1987967"/>
          </a:xfrm>
          <a:prstGeom prst="ellipse">
            <a:avLst/>
          </a:prstGeom>
          <a:solidFill>
            <a:schemeClr val="accent4">
              <a:lumMod val="60000"/>
              <a:lumOff val="4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21" name="Google Shape;221;p14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2" name="Google Shape;222;p14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6" name="Google Shape;226;p14"/>
          <p:cNvSpPr txBox="1">
            <a:spLocks noGrp="1"/>
          </p:cNvSpPr>
          <p:nvPr>
            <p:ph type="sldNum" idx="12"/>
          </p:nvPr>
        </p:nvSpPr>
        <p:spPr>
          <a:xfrm>
            <a:off x="11451360" y="330446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dirty="0"/>
              <a:t>5</a:t>
            </a:r>
            <a:endParaRPr dirty="0"/>
          </a:p>
        </p:txBody>
      </p:sp>
      <p:sp>
        <p:nvSpPr>
          <p:cNvPr id="6" name="Elipse 5"/>
          <p:cNvSpPr/>
          <p:nvPr/>
        </p:nvSpPr>
        <p:spPr>
          <a:xfrm>
            <a:off x="-4912749" y="-461582"/>
            <a:ext cx="7992174" cy="79921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Google Shape;210;p14"/>
          <p:cNvSpPr/>
          <p:nvPr/>
        </p:nvSpPr>
        <p:spPr>
          <a:xfrm>
            <a:off x="364272" y="685800"/>
            <a:ext cx="5578882" cy="55495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17;p14"/>
          <p:cNvSpPr/>
          <p:nvPr/>
        </p:nvSpPr>
        <p:spPr>
          <a:xfrm>
            <a:off x="5310052" y="667884"/>
            <a:ext cx="244511" cy="2432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24;p14"/>
          <p:cNvSpPr txBox="1"/>
          <p:nvPr/>
        </p:nvSpPr>
        <p:spPr>
          <a:xfrm>
            <a:off x="364272" y="4860132"/>
            <a:ext cx="11827727" cy="57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lang="en-US" sz="1400" b="1" dirty="0">
              <a:latin typeface="+mj-lt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9" y="4623792"/>
            <a:ext cx="4940559" cy="6858000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4759096" y="5638800"/>
            <a:ext cx="3137167" cy="4223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4929698" y="5668216"/>
            <a:ext cx="283308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hlinkClick r:id="rId4"/>
              </a:rPr>
              <a:t>https://sed.educacao.sp.gov.br/</a:t>
            </a:r>
            <a:endParaRPr lang="pt-BR" sz="1600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79" y="5909575"/>
            <a:ext cx="303058" cy="303058"/>
          </a:xfrm>
          <a:prstGeom prst="rect">
            <a:avLst/>
          </a:prstGeom>
        </p:spPr>
      </p:pic>
      <p:sp>
        <p:nvSpPr>
          <p:cNvPr id="39" name="Google Shape;224;p14"/>
          <p:cNvSpPr txBox="1"/>
          <p:nvPr/>
        </p:nvSpPr>
        <p:spPr>
          <a:xfrm>
            <a:off x="2824699" y="3205388"/>
            <a:ext cx="6751101" cy="820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endParaRPr sz="36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Google Shape;224;p14"/>
          <p:cNvSpPr txBox="1"/>
          <p:nvPr/>
        </p:nvSpPr>
        <p:spPr>
          <a:xfrm>
            <a:off x="2902561" y="2324696"/>
            <a:ext cx="6751101" cy="45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r>
              <a:rPr lang="pt-BR" sz="4800" dirty="0">
                <a:latin typeface="Bahnschrift Condensed" panose="020B0502040204020203" pitchFamily="34" charset="0"/>
              </a:rPr>
              <a:t>Certificado de Vacinação</a:t>
            </a:r>
            <a:endParaRPr sz="4800" dirty="0">
              <a:latin typeface="Bahnschrift Condensed" panose="020B0502040204020203" pitchFamily="34" charset="0"/>
            </a:endParaRPr>
          </a:p>
        </p:txBody>
      </p:sp>
      <p:sp>
        <p:nvSpPr>
          <p:cNvPr id="41" name="Google Shape;224;p14"/>
          <p:cNvSpPr txBox="1"/>
          <p:nvPr/>
        </p:nvSpPr>
        <p:spPr>
          <a:xfrm>
            <a:off x="2759380" y="3385755"/>
            <a:ext cx="7037462" cy="4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22222"/>
              </a:buClr>
              <a:buSzPts val="8800"/>
            </a:pPr>
            <a:r>
              <a:rPr lang="pt-BR" sz="3200" dirty="0">
                <a:solidFill>
                  <a:schemeClr val="bg1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Gestores/ Servidor</a:t>
            </a:r>
            <a:endParaRPr sz="3200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7;p8">
            <a:extLst>
              <a:ext uri="{FF2B5EF4-FFF2-40B4-BE49-F238E27FC236}">
                <a16:creationId xmlns:a16="http://schemas.microsoft.com/office/drawing/2014/main" id="{85424C15-3704-4F34-B8D6-E96A56456760}"/>
              </a:ext>
            </a:extLst>
          </p:cNvPr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endParaRPr sz="3600" b="1" dirty="0">
              <a:solidFill>
                <a:schemeClr val="bg1"/>
              </a:solidFill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9FF7B-DFA4-4745-9A82-15513A6251B3}"/>
              </a:ext>
            </a:extLst>
          </p:cNvPr>
          <p:cNvSpPr txBox="1"/>
          <p:nvPr/>
        </p:nvSpPr>
        <p:spPr>
          <a:xfrm>
            <a:off x="10815751" y="4286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048369D-77ED-45D2-BB56-B22982AD8ADA}"/>
              </a:ext>
            </a:extLst>
          </p:cNvPr>
          <p:cNvGrpSpPr/>
          <p:nvPr/>
        </p:nvGrpSpPr>
        <p:grpSpPr>
          <a:xfrm>
            <a:off x="0" y="2410691"/>
            <a:ext cx="5748060" cy="1833557"/>
            <a:chOff x="3062314" y="2298118"/>
            <a:chExt cx="5748060" cy="183355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22F3FA2-AE8C-41AC-8AC1-66EF1A770466}"/>
                </a:ext>
              </a:extLst>
            </p:cNvPr>
            <p:cNvSpPr/>
            <p:nvPr/>
          </p:nvSpPr>
          <p:spPr>
            <a:xfrm>
              <a:off x="3062314" y="2298118"/>
              <a:ext cx="5748060" cy="1833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BE09A23-9DA1-4D98-84BD-303585EB9DA7}"/>
                </a:ext>
              </a:extLst>
            </p:cNvPr>
            <p:cNvSpPr txBox="1"/>
            <p:nvPr/>
          </p:nvSpPr>
          <p:spPr>
            <a:xfrm>
              <a:off x="3062314" y="2546986"/>
              <a:ext cx="5429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dirty="0">
                  <a:solidFill>
                    <a:schemeClr val="bg1"/>
                  </a:solidFill>
                </a:rPr>
                <a:t>PASSO A PASSO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641DAC2-BB8E-4175-AE38-EFB296FB6D0D}"/>
                </a:ext>
              </a:extLst>
            </p:cNvPr>
            <p:cNvSpPr txBox="1"/>
            <p:nvPr/>
          </p:nvSpPr>
          <p:spPr>
            <a:xfrm>
              <a:off x="3088369" y="3214897"/>
              <a:ext cx="5511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ACESSO SERVIDOR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7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503275" y="301480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" name="Google Shape;2332;p91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7</a:t>
            </a:fld>
            <a:endParaRPr dirty="0"/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35A775-C74A-43AA-B0AD-D8BE83C82E50}"/>
              </a:ext>
            </a:extLst>
          </p:cNvPr>
          <p:cNvSpPr txBox="1"/>
          <p:nvPr/>
        </p:nvSpPr>
        <p:spPr>
          <a:xfrm>
            <a:off x="3035700" y="733426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Servidor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6272133-ECA4-492B-895E-1A76E906BF16}"/>
              </a:ext>
            </a:extLst>
          </p:cNvPr>
          <p:cNvSpPr txBox="1"/>
          <p:nvPr/>
        </p:nvSpPr>
        <p:spPr>
          <a:xfrm>
            <a:off x="6121400" y="2511274"/>
            <a:ext cx="506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acesso é realizado seguindo o caminho: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Gestão escolar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Ações de Monitoramento - COVID-19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Certificado de Vacinação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C5F3316-524F-4153-B962-A066EA0456CA}"/>
              </a:ext>
            </a:extLst>
          </p:cNvPr>
          <p:cNvGrpSpPr/>
          <p:nvPr/>
        </p:nvGrpSpPr>
        <p:grpSpPr>
          <a:xfrm>
            <a:off x="1856075" y="2511274"/>
            <a:ext cx="3448531" cy="1162212"/>
            <a:chOff x="1856075" y="2511274"/>
            <a:chExt cx="3448531" cy="1162212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294F33D3-3269-4196-80FC-560656B4B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6075" y="2511274"/>
              <a:ext cx="3448531" cy="781159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DF0D811-9F30-426D-BB9D-A85DA80E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6075" y="3292433"/>
              <a:ext cx="3448531" cy="38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67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2325" name="Google Shape;2325;p91"/>
          <p:cNvSpPr/>
          <p:nvPr/>
        </p:nvSpPr>
        <p:spPr>
          <a:xfrm rot="-5400000">
            <a:off x="-1503275" y="301480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DFBBF6-C24E-439E-B308-50ABB4B6EDE9}"/>
              </a:ext>
            </a:extLst>
          </p:cNvPr>
          <p:cNvSpPr txBox="1"/>
          <p:nvPr/>
        </p:nvSpPr>
        <p:spPr>
          <a:xfrm>
            <a:off x="1127155" y="1263648"/>
            <a:ext cx="8805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No grid de informações é possível visualizar as informações pessoais dos servidores, avaliar o status de vacinação e realizar as seguintes ações:</a:t>
            </a:r>
          </a:p>
          <a:p>
            <a:endParaRPr lang="pt-B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Ícone</a:t>
            </a:r>
            <a:r>
              <a:rPr lang="pt-BR" sz="1500" dirty="0"/>
              <a:t>      : ao clicar no ícone será aberto a tela para a realização do registro da situação vacinal do servidor.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Ícone</a:t>
            </a:r>
            <a:r>
              <a:rPr lang="pt-BR" sz="1500" dirty="0"/>
              <a:t>      : ao clicar no ícone será possível editar/ visualizar as informações inseridas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/>
              <a:t>Ícone</a:t>
            </a:r>
            <a:r>
              <a:rPr lang="pt-BR" sz="1500" dirty="0"/>
              <a:t>      : ao clicar realiza o download do documento anexado ao realizar a alteração de status, </a:t>
            </a:r>
            <a:r>
              <a:rPr lang="pt-BR" sz="1500" b="1" dirty="0"/>
              <a:t>caso o servidor tenha realizado diversos uploads, será considerado apenas o mais recente.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BD98EAB-5291-4507-967D-71D5A644C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67442" y="1992950"/>
            <a:ext cx="213426" cy="25788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7E62CC7-E169-4891-A747-1B5BDCA85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418" y="2266068"/>
            <a:ext cx="179475" cy="17947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8B18C68-CAE7-4102-B8E8-1E5A3837C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945" y="2504802"/>
            <a:ext cx="161948" cy="19052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C45FBCC-01C8-4A93-B8E2-B951CF136633}"/>
              </a:ext>
            </a:extLst>
          </p:cNvPr>
          <p:cNvSpPr txBox="1"/>
          <p:nvPr/>
        </p:nvSpPr>
        <p:spPr>
          <a:xfrm>
            <a:off x="3035700" y="733426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Servidor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983183-2711-4316-93DA-4070F91377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155" y="3186686"/>
            <a:ext cx="9959656" cy="33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705" y="-25665"/>
            <a:ext cx="8456012" cy="6900625"/>
          </a:xfrm>
          <a:prstGeom prst="rect">
            <a:avLst/>
          </a:prstGeom>
        </p:spPr>
      </p:pic>
      <p:sp>
        <p:nvSpPr>
          <p:cNvPr id="2325" name="Google Shape;2325;p91"/>
          <p:cNvSpPr/>
          <p:nvPr/>
        </p:nvSpPr>
        <p:spPr>
          <a:xfrm rot="-5400000">
            <a:off x="-1503275" y="301480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16" name="Google Shape;2326;p91">
            <a:extLst>
              <a:ext uri="{FF2B5EF4-FFF2-40B4-BE49-F238E27FC236}">
                <a16:creationId xmlns:a16="http://schemas.microsoft.com/office/drawing/2014/main" id="{03293D6C-9C6F-4349-AB45-408C90D6A95F}"/>
              </a:ext>
            </a:extLst>
          </p:cNvPr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271946-E3C5-4295-A4A6-284760CB5AA6}"/>
              </a:ext>
            </a:extLst>
          </p:cNvPr>
          <p:cNvSpPr txBox="1"/>
          <p:nvPr/>
        </p:nvSpPr>
        <p:spPr>
          <a:xfrm>
            <a:off x="6895391" y="1344950"/>
            <a:ext cx="4792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Ao entrar na tela de registro do status de vacinação do servidor, caso ele esteja vacinado, será necessário a inclusão da data em que foi tomada a vacina e qual variante da vacina foi aplicada em cada dose, além de um documento comprovatório da situação vacinal do mesmo, o qual é obrigatório a inclusão.</a:t>
            </a:r>
          </a:p>
          <a:p>
            <a:endParaRPr lang="pt-BR" sz="1600" dirty="0"/>
          </a:p>
          <a:p>
            <a:r>
              <a:rPr lang="pt-BR" sz="1600" dirty="0"/>
              <a:t>O status do servidor será alterado de acordo com a quantidade de doses aplicadas conforme abaixo:</a:t>
            </a:r>
          </a:p>
        </p:txBody>
      </p:sp>
      <p:graphicFrame>
        <p:nvGraphicFramePr>
          <p:cNvPr id="19" name="Tabela 9">
            <a:extLst>
              <a:ext uri="{FF2B5EF4-FFF2-40B4-BE49-F238E27FC236}">
                <a16:creationId xmlns:a16="http://schemas.microsoft.com/office/drawing/2014/main" id="{BA664BA9-9B07-47AF-A9FC-478D3E018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21963"/>
              </p:ext>
            </p:extLst>
          </p:nvPr>
        </p:nvGraphicFramePr>
        <p:xfrm>
          <a:off x="6955132" y="3680673"/>
          <a:ext cx="4788271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10">
                  <a:extLst>
                    <a:ext uri="{9D8B030D-6E8A-4147-A177-3AD203B41FA5}">
                      <a16:colId xmlns:a16="http://schemas.microsoft.com/office/drawing/2014/main" val="4204118320"/>
                    </a:ext>
                  </a:extLst>
                </a:gridCol>
                <a:gridCol w="2168261">
                  <a:extLst>
                    <a:ext uri="{9D8B030D-6E8A-4147-A177-3AD203B41FA5}">
                      <a16:colId xmlns:a16="http://schemas.microsoft.com/office/drawing/2014/main" val="3768233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Doses tomadas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Status no sistema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0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accent2"/>
                          </a:solidFill>
                        </a:rPr>
                        <a:t>1ª 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Parcialmente imunizado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4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1ª e 2ª doses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Imunizado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77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dirty="0"/>
                        <a:t>Dose de reforço (3ª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Imunizado - reforço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62958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41170E73-C337-4AB8-AF1D-728673D0B905}"/>
              </a:ext>
            </a:extLst>
          </p:cNvPr>
          <p:cNvSpPr txBox="1"/>
          <p:nvPr/>
        </p:nvSpPr>
        <p:spPr>
          <a:xfrm>
            <a:off x="6955133" y="5265407"/>
            <a:ext cx="389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</a:rPr>
              <a:t>OBS: caso o servidor tenha tomado apenas uma dose da vacina </a:t>
            </a:r>
            <a:r>
              <a:rPr lang="pt-BR" sz="1600" b="1" dirty="0">
                <a:solidFill>
                  <a:srgbClr val="FF0000"/>
                </a:solidFill>
              </a:rPr>
              <a:t>Janssen </a:t>
            </a:r>
            <a:r>
              <a:rPr lang="pt-BR" sz="1600" b="1" dirty="0">
                <a:solidFill>
                  <a:schemeClr val="accent2"/>
                </a:solidFill>
              </a:rPr>
              <a:t>o status no sistema ficará como </a:t>
            </a:r>
            <a:r>
              <a:rPr lang="pt-BR" sz="1600" b="1" dirty="0">
                <a:solidFill>
                  <a:srgbClr val="FF0000"/>
                </a:solidFill>
              </a:rPr>
              <a:t>imunizado</a:t>
            </a:r>
            <a:r>
              <a:rPr lang="pt-BR" sz="1600" b="1" dirty="0">
                <a:solidFill>
                  <a:schemeClr val="accent2"/>
                </a:solidFill>
              </a:rPr>
              <a:t>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4A18CF-5E77-4B9C-8D0D-02ADDDA04469}"/>
              </a:ext>
            </a:extLst>
          </p:cNvPr>
          <p:cNvSpPr txBox="1"/>
          <p:nvPr/>
        </p:nvSpPr>
        <p:spPr>
          <a:xfrm>
            <a:off x="3035700" y="733426"/>
            <a:ext cx="585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Registro Certificado de Vacinação - Servidor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7A0E47-FA50-4100-8B3D-82C9CABE1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00" y="1394880"/>
            <a:ext cx="6095350" cy="49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7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1432</Words>
  <Application>Microsoft Office PowerPoint</Application>
  <PresentationFormat>Widescreen</PresentationFormat>
  <Paragraphs>166</Paragraphs>
  <Slides>18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Álvaro Silva</cp:lastModifiedBy>
  <cp:revision>146</cp:revision>
  <dcterms:created xsi:type="dcterms:W3CDTF">2020-05-14T19:22:35Z</dcterms:created>
  <dcterms:modified xsi:type="dcterms:W3CDTF">2022-01-05T23:35:20Z</dcterms:modified>
</cp:coreProperties>
</file>