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Montserrat" panose="00000500000000000000" pitchFamily="2" charset="0"/>
      <p:regular r:id="rId21"/>
      <p:bold r:id="rId22"/>
      <p:italic r:id="rId23"/>
      <p:boldItalic r:id="rId24"/>
    </p:embeddedFont>
    <p:embeddedFont>
      <p:font typeface="PT Sans Narrow" panose="020B0506020203020204" pitchFamily="34" charset="0"/>
      <p:regular r:id="rId25"/>
      <p:bold r:id="rId26"/>
    </p:embeddedFont>
    <p:embeddedFont>
      <p:font typeface="Verdana" panose="020B060403050404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03a55802b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03a55802b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fa323c265f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fa323c265f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fa323c265f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fa323c265f_0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fa323c265f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fa323c265f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044707f7ef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1044707f7ef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0133e759f9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10133e759f9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0133e759f9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0133e759f9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fa323c265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fa323c265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fa323c265f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fa323c265f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fa323c265f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fa323c265f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fa323c265f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fa323c265f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fa323c265f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fa323c265f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fa323c265f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fa323c265f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fa323c265f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fa323c265f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2571750"/>
            <a:ext cx="9144000" cy="25716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 amt="20000"/>
          </a:blip>
          <a:srcRect t="36853" b="20950"/>
          <a:stretch/>
        </p:blipFill>
        <p:spPr>
          <a:xfrm>
            <a:off x="0" y="2571750"/>
            <a:ext cx="9144003" cy="257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 l="50612" b="-5988"/>
          <a:stretch/>
        </p:blipFill>
        <p:spPr>
          <a:xfrm>
            <a:off x="1647839" y="581025"/>
            <a:ext cx="3219425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1300350" y="3457350"/>
            <a:ext cx="65433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Atribuição Inicial - 2022</a:t>
            </a:r>
            <a:endParaRPr sz="40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            Manifestação de Interesse</a:t>
            </a:r>
            <a:endParaRPr sz="25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2"/>
          <p:cNvPicPr preferRelativeResize="0"/>
          <p:nvPr/>
        </p:nvPicPr>
        <p:blipFill rotWithShape="1">
          <a:blip r:embed="rId3">
            <a:alphaModFix/>
          </a:blip>
          <a:srcRect r="68965" b="17389"/>
          <a:stretch/>
        </p:blipFill>
        <p:spPr>
          <a:xfrm>
            <a:off x="273025" y="23634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2"/>
          <p:cNvPicPr preferRelativeResize="0"/>
          <p:nvPr/>
        </p:nvPicPr>
        <p:blipFill rotWithShape="1">
          <a:blip r:embed="rId3">
            <a:alphaModFix/>
          </a:blip>
          <a:srcRect t="81571" r="86719"/>
          <a:stretch/>
        </p:blipFill>
        <p:spPr>
          <a:xfrm>
            <a:off x="273025" y="90937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2"/>
          <p:cNvSpPr txBox="1"/>
          <p:nvPr/>
        </p:nvSpPr>
        <p:spPr>
          <a:xfrm>
            <a:off x="1789050" y="274725"/>
            <a:ext cx="61605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00" b="1">
                <a:solidFill>
                  <a:srgbClr val="00799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MANIFESTAÇÃO DE INTERESSE </a:t>
            </a:r>
            <a:endParaRPr/>
          </a:p>
        </p:txBody>
      </p:sp>
      <p:sp>
        <p:nvSpPr>
          <p:cNvPr id="181" name="Google Shape;181;p22"/>
          <p:cNvSpPr/>
          <p:nvPr/>
        </p:nvSpPr>
        <p:spPr>
          <a:xfrm>
            <a:off x="0" y="4882875"/>
            <a:ext cx="9144000" cy="2604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82" name="Google Shape;18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650" y="2376972"/>
            <a:ext cx="8839200" cy="203126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2"/>
          <p:cNvSpPr txBox="1"/>
          <p:nvPr/>
        </p:nvSpPr>
        <p:spPr>
          <a:xfrm>
            <a:off x="1732750" y="1100050"/>
            <a:ext cx="6362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Calibri"/>
                <a:ea typeface="Calibri"/>
                <a:cs typeface="Calibri"/>
                <a:sym typeface="Calibri"/>
              </a:rPr>
              <a:t>No grid é apresentado as opções para manifestação de interesse.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2"/>
          <p:cNvSpPr txBox="1"/>
          <p:nvPr/>
        </p:nvSpPr>
        <p:spPr>
          <a:xfrm>
            <a:off x="5104300" y="1761375"/>
            <a:ext cx="3708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Calibri"/>
                <a:ea typeface="Calibri"/>
                <a:cs typeface="Calibri"/>
                <a:sym typeface="Calibri"/>
              </a:rPr>
              <a:t>Selecione todas as opções desejadas e ao final clique em </a:t>
            </a:r>
            <a:r>
              <a:rPr lang="pt-BR" sz="1800" b="1">
                <a:latin typeface="Calibri"/>
                <a:ea typeface="Calibri"/>
                <a:cs typeface="Calibri"/>
                <a:sym typeface="Calibri"/>
              </a:rPr>
              <a:t>Confirmar</a:t>
            </a:r>
            <a:r>
              <a:rPr lang="pt-BR" sz="1800"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2"/>
          <p:cNvSpPr/>
          <p:nvPr/>
        </p:nvSpPr>
        <p:spPr>
          <a:xfrm>
            <a:off x="8411250" y="3443375"/>
            <a:ext cx="278700" cy="2292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6" name="Google Shape;186;p22"/>
          <p:cNvCxnSpPr>
            <a:stCxn id="187" idx="2"/>
            <a:endCxn id="185" idx="0"/>
          </p:cNvCxnSpPr>
          <p:nvPr/>
        </p:nvCxnSpPr>
        <p:spPr>
          <a:xfrm rot="-5400000" flipH="1">
            <a:off x="7196550" y="2089425"/>
            <a:ext cx="1020600" cy="1687500"/>
          </a:xfrm>
          <a:prstGeom prst="bentConnector3">
            <a:avLst>
              <a:gd name="adj1" fmla="val 49995"/>
            </a:avLst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7" name="Google Shape;187;p22"/>
          <p:cNvSpPr/>
          <p:nvPr/>
        </p:nvSpPr>
        <p:spPr>
          <a:xfrm>
            <a:off x="5086350" y="1838775"/>
            <a:ext cx="3553500" cy="5841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8" name="Google Shape;188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19500" y="4408225"/>
            <a:ext cx="1146354" cy="356522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2"/>
          <p:cNvSpPr/>
          <p:nvPr/>
        </p:nvSpPr>
        <p:spPr>
          <a:xfrm>
            <a:off x="8258650" y="4503450"/>
            <a:ext cx="675900" cy="2292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0" name="Google Shape;190;p22"/>
          <p:cNvCxnSpPr/>
          <p:nvPr/>
        </p:nvCxnSpPr>
        <p:spPr>
          <a:xfrm rot="10800000">
            <a:off x="5238750" y="2435075"/>
            <a:ext cx="3096300" cy="22458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1" name="Google Shape;191;p22"/>
          <p:cNvSpPr/>
          <p:nvPr/>
        </p:nvSpPr>
        <p:spPr>
          <a:xfrm>
            <a:off x="832825" y="3380650"/>
            <a:ext cx="385800" cy="1005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3"/>
          <p:cNvPicPr preferRelativeResize="0"/>
          <p:nvPr/>
        </p:nvPicPr>
        <p:blipFill rotWithShape="1">
          <a:blip r:embed="rId3">
            <a:alphaModFix/>
          </a:blip>
          <a:srcRect r="68965" b="17389"/>
          <a:stretch/>
        </p:blipFill>
        <p:spPr>
          <a:xfrm>
            <a:off x="273025" y="23634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3"/>
          <p:cNvPicPr preferRelativeResize="0"/>
          <p:nvPr/>
        </p:nvPicPr>
        <p:blipFill rotWithShape="1">
          <a:blip r:embed="rId3">
            <a:alphaModFix/>
          </a:blip>
          <a:srcRect t="81571" r="86719"/>
          <a:stretch/>
        </p:blipFill>
        <p:spPr>
          <a:xfrm>
            <a:off x="273025" y="90937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3"/>
          <p:cNvSpPr txBox="1"/>
          <p:nvPr/>
        </p:nvSpPr>
        <p:spPr>
          <a:xfrm>
            <a:off x="1789050" y="274725"/>
            <a:ext cx="61605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00" b="1">
                <a:solidFill>
                  <a:srgbClr val="00799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MANIFESTAÇÃO DE INTERESSE </a:t>
            </a:r>
            <a:endParaRPr/>
          </a:p>
        </p:txBody>
      </p:sp>
      <p:sp>
        <p:nvSpPr>
          <p:cNvPr id="199" name="Google Shape;199;p23"/>
          <p:cNvSpPr/>
          <p:nvPr/>
        </p:nvSpPr>
        <p:spPr>
          <a:xfrm>
            <a:off x="0" y="4882875"/>
            <a:ext cx="9144000" cy="2604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00" name="Google Shape;20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8525" y="1358887"/>
            <a:ext cx="5285659" cy="3059338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3"/>
          <p:cNvSpPr/>
          <p:nvPr/>
        </p:nvSpPr>
        <p:spPr>
          <a:xfrm>
            <a:off x="4730950" y="2827225"/>
            <a:ext cx="482700" cy="8067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3"/>
          <p:cNvSpPr txBox="1"/>
          <p:nvPr/>
        </p:nvSpPr>
        <p:spPr>
          <a:xfrm>
            <a:off x="6320950" y="1654850"/>
            <a:ext cx="25428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Calibri"/>
                <a:ea typeface="Calibri"/>
                <a:cs typeface="Calibri"/>
                <a:sym typeface="Calibri"/>
              </a:rPr>
              <a:t>É possível escolher a ordem de prioridade das manifestações utilizando as setas </a:t>
            </a:r>
            <a:r>
              <a:rPr lang="pt-BR" sz="1800" b="1">
                <a:latin typeface="Calibri"/>
                <a:ea typeface="Calibri"/>
                <a:cs typeface="Calibri"/>
                <a:sym typeface="Calibri"/>
              </a:rPr>
              <a:t>subir</a:t>
            </a:r>
            <a:r>
              <a:rPr lang="pt-BR" sz="1800"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pt-BR" sz="1800" b="1">
                <a:latin typeface="Calibri"/>
                <a:ea typeface="Calibri"/>
                <a:cs typeface="Calibri"/>
                <a:sym typeface="Calibri"/>
              </a:rPr>
              <a:t>descer</a:t>
            </a:r>
            <a:r>
              <a:rPr lang="pt-BR" sz="1800">
                <a:latin typeface="Calibri"/>
                <a:ea typeface="Calibri"/>
                <a:cs typeface="Calibri"/>
                <a:sym typeface="Calibri"/>
              </a:rPr>
              <a:t>. Após esse procedimento basta clicar em “Salvar”.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3" name="Google Shape;203;p23"/>
          <p:cNvCxnSpPr>
            <a:stCxn id="201" idx="3"/>
            <a:endCxn id="202" idx="1"/>
          </p:cNvCxnSpPr>
          <p:nvPr/>
        </p:nvCxnSpPr>
        <p:spPr>
          <a:xfrm rot="10800000" flipH="1">
            <a:off x="5213650" y="2578375"/>
            <a:ext cx="1107300" cy="6522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04" name="Google Shape;204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8525" y="2827225"/>
            <a:ext cx="277250" cy="74242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3"/>
          <p:cNvSpPr/>
          <p:nvPr/>
        </p:nvSpPr>
        <p:spPr>
          <a:xfrm>
            <a:off x="725775" y="3099700"/>
            <a:ext cx="239400" cy="444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3"/>
          <p:cNvSpPr/>
          <p:nvPr/>
        </p:nvSpPr>
        <p:spPr>
          <a:xfrm>
            <a:off x="630300" y="1806275"/>
            <a:ext cx="4911600" cy="63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3"/>
          <p:cNvSpPr/>
          <p:nvPr/>
        </p:nvSpPr>
        <p:spPr>
          <a:xfrm>
            <a:off x="5059200" y="3910825"/>
            <a:ext cx="482700" cy="2604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8" name="Google Shape;208;p23"/>
          <p:cNvCxnSpPr>
            <a:endCxn id="207" idx="3"/>
          </p:cNvCxnSpPr>
          <p:nvPr/>
        </p:nvCxnSpPr>
        <p:spPr>
          <a:xfrm rot="5400000">
            <a:off x="5235600" y="3496225"/>
            <a:ext cx="851100" cy="238500"/>
          </a:xfrm>
          <a:prstGeom prst="bentConnector2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24"/>
          <p:cNvPicPr preferRelativeResize="0"/>
          <p:nvPr/>
        </p:nvPicPr>
        <p:blipFill rotWithShape="1">
          <a:blip r:embed="rId3">
            <a:alphaModFix/>
          </a:blip>
          <a:srcRect r="68965" b="17389"/>
          <a:stretch/>
        </p:blipFill>
        <p:spPr>
          <a:xfrm>
            <a:off x="273025" y="23634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4"/>
          <p:cNvPicPr preferRelativeResize="0"/>
          <p:nvPr/>
        </p:nvPicPr>
        <p:blipFill rotWithShape="1">
          <a:blip r:embed="rId3">
            <a:alphaModFix/>
          </a:blip>
          <a:srcRect t="81571" r="86719"/>
          <a:stretch/>
        </p:blipFill>
        <p:spPr>
          <a:xfrm>
            <a:off x="273025" y="90937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4"/>
          <p:cNvSpPr txBox="1"/>
          <p:nvPr/>
        </p:nvSpPr>
        <p:spPr>
          <a:xfrm>
            <a:off x="1789050" y="274725"/>
            <a:ext cx="61605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00" b="1">
                <a:solidFill>
                  <a:srgbClr val="00799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MANIFESTAÇÃO DE INTERESSE</a:t>
            </a:r>
            <a:endParaRPr sz="3100" b="1">
              <a:solidFill>
                <a:srgbClr val="00799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rgbClr val="00799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Editar manifestação </a:t>
            </a:r>
            <a:endParaRPr sz="300"/>
          </a:p>
        </p:txBody>
      </p:sp>
      <p:sp>
        <p:nvSpPr>
          <p:cNvPr id="216" name="Google Shape;216;p24"/>
          <p:cNvSpPr/>
          <p:nvPr/>
        </p:nvSpPr>
        <p:spPr>
          <a:xfrm>
            <a:off x="0" y="4882875"/>
            <a:ext cx="9144000" cy="2604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7" name="Google Shape;217;p24"/>
          <p:cNvSpPr/>
          <p:nvPr/>
        </p:nvSpPr>
        <p:spPr>
          <a:xfrm>
            <a:off x="630300" y="1806275"/>
            <a:ext cx="4911600" cy="63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8" name="Google Shape;21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9650" y="1248925"/>
            <a:ext cx="3359675" cy="196595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4"/>
          <p:cNvSpPr/>
          <p:nvPr/>
        </p:nvSpPr>
        <p:spPr>
          <a:xfrm>
            <a:off x="1009650" y="2553225"/>
            <a:ext cx="3359700" cy="3111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4"/>
          <p:cNvSpPr/>
          <p:nvPr/>
        </p:nvSpPr>
        <p:spPr>
          <a:xfrm>
            <a:off x="1009650" y="1253350"/>
            <a:ext cx="3359700" cy="3111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4"/>
          <p:cNvSpPr txBox="1"/>
          <p:nvPr/>
        </p:nvSpPr>
        <p:spPr>
          <a:xfrm>
            <a:off x="5028400" y="1281300"/>
            <a:ext cx="37080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Calibri"/>
                <a:ea typeface="Calibri"/>
                <a:cs typeface="Calibri"/>
                <a:sym typeface="Calibri"/>
              </a:rPr>
              <a:t>É possível editar as escolhas através do submenu </a:t>
            </a:r>
            <a:r>
              <a:rPr lang="pt-BR" sz="1800" b="1">
                <a:latin typeface="Calibri"/>
                <a:ea typeface="Calibri"/>
                <a:cs typeface="Calibri"/>
                <a:sym typeface="Calibri"/>
              </a:rPr>
              <a:t>Editar Manifestação - 2022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2" name="Google Shape;222;p24"/>
          <p:cNvCxnSpPr>
            <a:stCxn id="219" idx="3"/>
            <a:endCxn id="221" idx="1"/>
          </p:cNvCxnSpPr>
          <p:nvPr/>
        </p:nvCxnSpPr>
        <p:spPr>
          <a:xfrm rot="10800000" flipH="1">
            <a:off x="4369350" y="1789275"/>
            <a:ext cx="659100" cy="919500"/>
          </a:xfrm>
          <a:prstGeom prst="bentConnector3">
            <a:avLst>
              <a:gd name="adj1" fmla="val 49996"/>
            </a:avLst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23" name="Google Shape;22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2375" y="3258612"/>
            <a:ext cx="8019251" cy="1580525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4"/>
          <p:cNvSpPr/>
          <p:nvPr/>
        </p:nvSpPr>
        <p:spPr>
          <a:xfrm>
            <a:off x="699650" y="4245575"/>
            <a:ext cx="4227000" cy="26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4"/>
          <p:cNvSpPr/>
          <p:nvPr/>
        </p:nvSpPr>
        <p:spPr>
          <a:xfrm>
            <a:off x="8020050" y="4052700"/>
            <a:ext cx="492600" cy="5190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4"/>
          <p:cNvSpPr txBox="1"/>
          <p:nvPr/>
        </p:nvSpPr>
        <p:spPr>
          <a:xfrm>
            <a:off x="4786350" y="2869700"/>
            <a:ext cx="3163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Calibri"/>
                <a:ea typeface="Calibri"/>
                <a:cs typeface="Calibri"/>
                <a:sym typeface="Calibri"/>
              </a:rPr>
              <a:t>Para editar basta clicar no ícone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49550" y="2986250"/>
            <a:ext cx="476250" cy="228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8" name="Google Shape;228;p24"/>
          <p:cNvCxnSpPr>
            <a:stCxn id="227" idx="2"/>
            <a:endCxn id="225" idx="0"/>
          </p:cNvCxnSpPr>
          <p:nvPr/>
        </p:nvCxnSpPr>
        <p:spPr>
          <a:xfrm rot="-5400000" flipH="1">
            <a:off x="7808025" y="3594500"/>
            <a:ext cx="837900" cy="78600"/>
          </a:xfrm>
          <a:prstGeom prst="bentConnector3">
            <a:avLst>
              <a:gd name="adj1" fmla="val 49997"/>
            </a:avLst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9" name="Google Shape;229;p24"/>
          <p:cNvSpPr/>
          <p:nvPr/>
        </p:nvSpPr>
        <p:spPr>
          <a:xfrm>
            <a:off x="5625725" y="4257450"/>
            <a:ext cx="515100" cy="22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25"/>
          <p:cNvPicPr preferRelativeResize="0"/>
          <p:nvPr/>
        </p:nvPicPr>
        <p:blipFill rotWithShape="1">
          <a:blip r:embed="rId3">
            <a:alphaModFix/>
          </a:blip>
          <a:srcRect r="68965" b="17389"/>
          <a:stretch/>
        </p:blipFill>
        <p:spPr>
          <a:xfrm>
            <a:off x="273025" y="23634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5"/>
          <p:cNvPicPr preferRelativeResize="0"/>
          <p:nvPr/>
        </p:nvPicPr>
        <p:blipFill rotWithShape="1">
          <a:blip r:embed="rId3">
            <a:alphaModFix/>
          </a:blip>
          <a:srcRect t="81571" r="86719"/>
          <a:stretch/>
        </p:blipFill>
        <p:spPr>
          <a:xfrm>
            <a:off x="273025" y="90937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5"/>
          <p:cNvSpPr txBox="1"/>
          <p:nvPr/>
        </p:nvSpPr>
        <p:spPr>
          <a:xfrm>
            <a:off x="1789050" y="274725"/>
            <a:ext cx="61605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00" b="1">
                <a:solidFill>
                  <a:srgbClr val="00799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MANIFESTAÇÃO DE INTERESSE</a:t>
            </a:r>
            <a:endParaRPr sz="3100" b="1">
              <a:solidFill>
                <a:srgbClr val="00799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rgbClr val="00799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Editar manifestação </a:t>
            </a:r>
            <a:endParaRPr sz="300"/>
          </a:p>
        </p:txBody>
      </p:sp>
      <p:sp>
        <p:nvSpPr>
          <p:cNvPr id="237" name="Google Shape;237;p25"/>
          <p:cNvSpPr/>
          <p:nvPr/>
        </p:nvSpPr>
        <p:spPr>
          <a:xfrm>
            <a:off x="0" y="4882875"/>
            <a:ext cx="9144000" cy="2604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8" name="Google Shape;238;p25"/>
          <p:cNvSpPr/>
          <p:nvPr/>
        </p:nvSpPr>
        <p:spPr>
          <a:xfrm>
            <a:off x="630300" y="1806275"/>
            <a:ext cx="4911600" cy="63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5"/>
          <p:cNvSpPr txBox="1"/>
          <p:nvPr/>
        </p:nvSpPr>
        <p:spPr>
          <a:xfrm>
            <a:off x="6398850" y="2263950"/>
            <a:ext cx="28044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Calibri"/>
                <a:ea typeface="Calibri"/>
                <a:cs typeface="Calibri"/>
                <a:sym typeface="Calibri"/>
              </a:rPr>
              <a:t>É possível editar todas as informações em destaque, após as mudanças basta clicar em </a:t>
            </a:r>
            <a:r>
              <a:rPr lang="pt-BR" sz="1800" b="1">
                <a:latin typeface="Calibri"/>
                <a:ea typeface="Calibri"/>
                <a:cs typeface="Calibri"/>
                <a:sym typeface="Calibri"/>
              </a:rPr>
              <a:t>salvar</a:t>
            </a:r>
            <a:r>
              <a:rPr lang="pt-BR" sz="1800"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0" name="Google Shape;24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1475" y="1501000"/>
            <a:ext cx="5475974" cy="3121213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5"/>
          <p:cNvSpPr/>
          <p:nvPr/>
        </p:nvSpPr>
        <p:spPr>
          <a:xfrm>
            <a:off x="1918850" y="1763525"/>
            <a:ext cx="2052600" cy="3714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5"/>
          <p:cNvSpPr/>
          <p:nvPr/>
        </p:nvSpPr>
        <p:spPr>
          <a:xfrm>
            <a:off x="1743075" y="2162625"/>
            <a:ext cx="2228400" cy="5307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5"/>
          <p:cNvSpPr/>
          <p:nvPr/>
        </p:nvSpPr>
        <p:spPr>
          <a:xfrm>
            <a:off x="1524000" y="2721025"/>
            <a:ext cx="2499300" cy="5307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5"/>
          <p:cNvSpPr/>
          <p:nvPr/>
        </p:nvSpPr>
        <p:spPr>
          <a:xfrm>
            <a:off x="5091150" y="3505650"/>
            <a:ext cx="756300" cy="6837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5"/>
          <p:cNvSpPr/>
          <p:nvPr/>
        </p:nvSpPr>
        <p:spPr>
          <a:xfrm>
            <a:off x="5483300" y="4410775"/>
            <a:ext cx="364200" cy="2604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5"/>
          <p:cNvSpPr/>
          <p:nvPr/>
        </p:nvSpPr>
        <p:spPr>
          <a:xfrm>
            <a:off x="531375" y="3733200"/>
            <a:ext cx="223800" cy="39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6"/>
          <p:cNvSpPr/>
          <p:nvPr/>
        </p:nvSpPr>
        <p:spPr>
          <a:xfrm>
            <a:off x="0" y="-54625"/>
            <a:ext cx="9144000" cy="51981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52" name="Google Shape;252;p26"/>
          <p:cNvPicPr preferRelativeResize="0"/>
          <p:nvPr/>
        </p:nvPicPr>
        <p:blipFill rotWithShape="1">
          <a:blip r:embed="rId3">
            <a:alphaModFix amt="20000"/>
          </a:blip>
          <a:srcRect t="36853" b="20950"/>
          <a:stretch/>
        </p:blipFill>
        <p:spPr>
          <a:xfrm>
            <a:off x="0" y="-81925"/>
            <a:ext cx="9144003" cy="5198101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6"/>
          <p:cNvSpPr txBox="1"/>
          <p:nvPr/>
        </p:nvSpPr>
        <p:spPr>
          <a:xfrm>
            <a:off x="574975" y="675750"/>
            <a:ext cx="8058300" cy="10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Em casos de dúvidas ou problemas, sugerimos que registre uma ocorrência no nosso Portal de Atendimento, através do link https://atendimento.educacao.sp.gov.br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7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4" name="Google Shape;254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07287" y="1762350"/>
            <a:ext cx="4329425" cy="263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6"/>
          <p:cNvPicPr preferRelativeResize="0"/>
          <p:nvPr/>
        </p:nvPicPr>
        <p:blipFill rotWithShape="1">
          <a:blip r:embed="rId5">
            <a:alphaModFix/>
          </a:blip>
          <a:srcRect l="50612" b="-5988"/>
          <a:stretch/>
        </p:blipFill>
        <p:spPr>
          <a:xfrm>
            <a:off x="7774925" y="4307925"/>
            <a:ext cx="1149250" cy="61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/>
          <p:nvPr/>
        </p:nvSpPr>
        <p:spPr>
          <a:xfrm>
            <a:off x="0" y="-54625"/>
            <a:ext cx="9144000" cy="51981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 amt="20000"/>
          </a:blip>
          <a:srcRect t="36853" b="20950"/>
          <a:stretch/>
        </p:blipFill>
        <p:spPr>
          <a:xfrm>
            <a:off x="0" y="-81925"/>
            <a:ext cx="9144003" cy="5198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 rotWithShape="1">
          <a:blip r:embed="rId4">
            <a:alphaModFix/>
          </a:blip>
          <a:srcRect l="50612" b="-5988"/>
          <a:stretch/>
        </p:blipFill>
        <p:spPr>
          <a:xfrm>
            <a:off x="3898900" y="3389425"/>
            <a:ext cx="1149250" cy="61202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2922575" y="1913975"/>
            <a:ext cx="31668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Professor</a:t>
            </a:r>
            <a:endParaRPr sz="45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 rotWithShape="1">
          <a:blip r:embed="rId3">
            <a:alphaModFix/>
          </a:blip>
          <a:srcRect r="68965" b="17389"/>
          <a:stretch/>
        </p:blipFill>
        <p:spPr>
          <a:xfrm>
            <a:off x="273025" y="23634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 rotWithShape="1">
          <a:blip r:embed="rId3">
            <a:alphaModFix/>
          </a:blip>
          <a:srcRect t="81571" r="86719"/>
          <a:stretch/>
        </p:blipFill>
        <p:spPr>
          <a:xfrm>
            <a:off x="273025" y="90937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1789050" y="274725"/>
            <a:ext cx="61605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00" b="1">
                <a:solidFill>
                  <a:srgbClr val="00799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MANIFESTAÇÃO DE INTERESSE </a:t>
            </a:r>
            <a:endParaRPr sz="3100" b="1">
              <a:solidFill>
                <a:srgbClr val="00799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rgbClr val="00799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2775" y="1971397"/>
            <a:ext cx="3429000" cy="204787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/>
          <p:nvPr/>
        </p:nvSpPr>
        <p:spPr>
          <a:xfrm>
            <a:off x="804125" y="3711275"/>
            <a:ext cx="3429000" cy="3111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5"/>
          <p:cNvSpPr/>
          <p:nvPr/>
        </p:nvSpPr>
        <p:spPr>
          <a:xfrm>
            <a:off x="804125" y="1971400"/>
            <a:ext cx="3429000" cy="3624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5"/>
          <p:cNvSpPr txBox="1"/>
          <p:nvPr/>
        </p:nvSpPr>
        <p:spPr>
          <a:xfrm>
            <a:off x="5007750" y="2031100"/>
            <a:ext cx="3708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5"/>
          <p:cNvSpPr txBox="1"/>
          <p:nvPr/>
        </p:nvSpPr>
        <p:spPr>
          <a:xfrm>
            <a:off x="4917625" y="2481725"/>
            <a:ext cx="37080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Calibri"/>
                <a:ea typeface="Calibri"/>
                <a:cs typeface="Calibri"/>
                <a:sym typeface="Calibri"/>
              </a:rPr>
              <a:t>Após acessar o módulo Atribuição Inicial</a:t>
            </a:r>
            <a:r>
              <a:rPr lang="pt-BR" sz="1800" b="1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1800">
                <a:latin typeface="Calibri"/>
                <a:ea typeface="Calibri"/>
                <a:cs typeface="Calibri"/>
                <a:sym typeface="Calibri"/>
              </a:rPr>
              <a:t>clique no submenu </a:t>
            </a:r>
            <a:r>
              <a:rPr lang="pt-BR" sz="1800" b="1">
                <a:latin typeface="Calibri"/>
                <a:ea typeface="Calibri"/>
                <a:cs typeface="Calibri"/>
                <a:sym typeface="Calibri"/>
              </a:rPr>
              <a:t>Manifestação de Interesse - 2022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8" name="Google Shape;78;p15"/>
          <p:cNvCxnSpPr>
            <a:stCxn id="74" idx="3"/>
            <a:endCxn id="77" idx="1"/>
          </p:cNvCxnSpPr>
          <p:nvPr/>
        </p:nvCxnSpPr>
        <p:spPr>
          <a:xfrm rot="10800000" flipH="1">
            <a:off x="4233125" y="2989625"/>
            <a:ext cx="684600" cy="877200"/>
          </a:xfrm>
          <a:prstGeom prst="bentConnector3">
            <a:avLst>
              <a:gd name="adj1" fmla="val 49993"/>
            </a:avLst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9" name="Google Shape;79;p15"/>
          <p:cNvSpPr/>
          <p:nvPr/>
        </p:nvSpPr>
        <p:spPr>
          <a:xfrm>
            <a:off x="0" y="4882875"/>
            <a:ext cx="9144000" cy="2604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6"/>
          <p:cNvPicPr preferRelativeResize="0"/>
          <p:nvPr/>
        </p:nvPicPr>
        <p:blipFill rotWithShape="1">
          <a:blip r:embed="rId3">
            <a:alphaModFix/>
          </a:blip>
          <a:srcRect r="68965" b="17389"/>
          <a:stretch/>
        </p:blipFill>
        <p:spPr>
          <a:xfrm>
            <a:off x="273025" y="23634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 rotWithShape="1">
          <a:blip r:embed="rId3">
            <a:alphaModFix/>
          </a:blip>
          <a:srcRect t="81571" r="86719"/>
          <a:stretch/>
        </p:blipFill>
        <p:spPr>
          <a:xfrm>
            <a:off x="273025" y="90937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/>
          <p:nvPr/>
        </p:nvSpPr>
        <p:spPr>
          <a:xfrm>
            <a:off x="1789050" y="274725"/>
            <a:ext cx="61605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00" b="1">
                <a:solidFill>
                  <a:srgbClr val="00799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MANIFESTAÇÃO DE INTERESSE </a:t>
            </a:r>
            <a:endParaRPr sz="3100" b="1">
              <a:solidFill>
                <a:srgbClr val="00799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00" b="1">
              <a:solidFill>
                <a:srgbClr val="00799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5007750" y="2031100"/>
            <a:ext cx="3708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6"/>
          <p:cNvSpPr/>
          <p:nvPr/>
        </p:nvSpPr>
        <p:spPr>
          <a:xfrm>
            <a:off x="0" y="4882875"/>
            <a:ext cx="9144000" cy="2604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800" y="1657725"/>
            <a:ext cx="8839199" cy="1340877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/>
          <p:nvPr/>
        </p:nvSpPr>
        <p:spPr>
          <a:xfrm>
            <a:off x="945725" y="2752075"/>
            <a:ext cx="515100" cy="10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6"/>
          <p:cNvSpPr/>
          <p:nvPr/>
        </p:nvSpPr>
        <p:spPr>
          <a:xfrm>
            <a:off x="2553000" y="2752075"/>
            <a:ext cx="515100" cy="10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6"/>
          <p:cNvSpPr/>
          <p:nvPr/>
        </p:nvSpPr>
        <p:spPr>
          <a:xfrm>
            <a:off x="8078400" y="2550475"/>
            <a:ext cx="515100" cy="4002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6"/>
          <p:cNvSpPr txBox="1"/>
          <p:nvPr/>
        </p:nvSpPr>
        <p:spPr>
          <a:xfrm>
            <a:off x="2445650" y="3408700"/>
            <a:ext cx="37080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Calibri"/>
                <a:ea typeface="Calibri"/>
                <a:cs typeface="Calibri"/>
                <a:sym typeface="Calibri"/>
              </a:rPr>
              <a:t>No grid serão apresentadas as informações do docente, para realizar a manifestação clique no botão</a:t>
            </a:r>
            <a:r>
              <a:rPr lang="pt-BR"/>
              <a:t> </a:t>
            </a:r>
            <a:endParaRPr/>
          </a:p>
        </p:txBody>
      </p:sp>
      <p:pic>
        <p:nvPicPr>
          <p:cNvPr id="94" name="Google Shape;9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60300" y="4100325"/>
            <a:ext cx="390525" cy="266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" name="Google Shape;95;p16"/>
          <p:cNvCxnSpPr>
            <a:stCxn id="93" idx="0"/>
            <a:endCxn id="92" idx="2"/>
          </p:cNvCxnSpPr>
          <p:nvPr/>
        </p:nvCxnSpPr>
        <p:spPr>
          <a:xfrm rot="-5400000">
            <a:off x="6088700" y="1161550"/>
            <a:ext cx="458100" cy="4036200"/>
          </a:xfrm>
          <a:prstGeom prst="bentConnector3">
            <a:avLst>
              <a:gd name="adj1" fmla="val 49992"/>
            </a:avLst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" name="Google Shape;96;p16"/>
          <p:cNvSpPr/>
          <p:nvPr/>
        </p:nvSpPr>
        <p:spPr>
          <a:xfrm>
            <a:off x="5913325" y="2752075"/>
            <a:ext cx="515100" cy="10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6"/>
          <p:cNvSpPr/>
          <p:nvPr/>
        </p:nvSpPr>
        <p:spPr>
          <a:xfrm>
            <a:off x="4812525" y="2752075"/>
            <a:ext cx="515100" cy="10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7"/>
          <p:cNvPicPr preferRelativeResize="0"/>
          <p:nvPr/>
        </p:nvPicPr>
        <p:blipFill rotWithShape="1">
          <a:blip r:embed="rId3">
            <a:alphaModFix/>
          </a:blip>
          <a:srcRect r="68965" b="17389"/>
          <a:stretch/>
        </p:blipFill>
        <p:spPr>
          <a:xfrm>
            <a:off x="273025" y="23634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/>
          <p:cNvPicPr preferRelativeResize="0"/>
          <p:nvPr/>
        </p:nvPicPr>
        <p:blipFill rotWithShape="1">
          <a:blip r:embed="rId3">
            <a:alphaModFix/>
          </a:blip>
          <a:srcRect t="81571" r="86719"/>
          <a:stretch/>
        </p:blipFill>
        <p:spPr>
          <a:xfrm>
            <a:off x="273025" y="90937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7"/>
          <p:cNvSpPr txBox="1"/>
          <p:nvPr/>
        </p:nvSpPr>
        <p:spPr>
          <a:xfrm>
            <a:off x="1789050" y="274725"/>
            <a:ext cx="61605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00" b="1">
                <a:solidFill>
                  <a:srgbClr val="00799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MANIFESTAÇÃO DE INTERESSE </a:t>
            </a:r>
            <a:endParaRPr sz="3100" b="1">
              <a:solidFill>
                <a:srgbClr val="00799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00" b="1">
              <a:solidFill>
                <a:srgbClr val="00799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5007750" y="2031100"/>
            <a:ext cx="3708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7"/>
          <p:cNvSpPr/>
          <p:nvPr/>
        </p:nvSpPr>
        <p:spPr>
          <a:xfrm>
            <a:off x="0" y="4882875"/>
            <a:ext cx="9144000" cy="2604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7" name="Google Shape;10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5344" y="1063175"/>
            <a:ext cx="2780743" cy="364154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/>
          <p:nvPr/>
        </p:nvSpPr>
        <p:spPr>
          <a:xfrm>
            <a:off x="4853225" y="2246900"/>
            <a:ext cx="39660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Calibri"/>
                <a:ea typeface="Calibri"/>
                <a:cs typeface="Calibri"/>
                <a:sym typeface="Calibri"/>
              </a:rPr>
              <a:t>Será necessário responder às questões do pop-up apresentado e dar </a:t>
            </a:r>
            <a:r>
              <a:rPr lang="pt-BR" sz="1800" b="1">
                <a:latin typeface="Calibri"/>
                <a:ea typeface="Calibri"/>
                <a:cs typeface="Calibri"/>
                <a:sym typeface="Calibri"/>
              </a:rPr>
              <a:t>Aceite nos Termos da Resolução</a:t>
            </a:r>
            <a:r>
              <a:rPr lang="pt-BR" sz="18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8"/>
          <p:cNvPicPr preferRelativeResize="0"/>
          <p:nvPr/>
        </p:nvPicPr>
        <p:blipFill rotWithShape="1">
          <a:blip r:embed="rId3">
            <a:alphaModFix/>
          </a:blip>
          <a:srcRect r="68965" b="17389"/>
          <a:stretch/>
        </p:blipFill>
        <p:spPr>
          <a:xfrm>
            <a:off x="273025" y="23634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8"/>
          <p:cNvPicPr preferRelativeResize="0"/>
          <p:nvPr/>
        </p:nvPicPr>
        <p:blipFill rotWithShape="1">
          <a:blip r:embed="rId3">
            <a:alphaModFix/>
          </a:blip>
          <a:srcRect t="81571" r="86719"/>
          <a:stretch/>
        </p:blipFill>
        <p:spPr>
          <a:xfrm>
            <a:off x="273025" y="90937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8"/>
          <p:cNvSpPr txBox="1"/>
          <p:nvPr/>
        </p:nvSpPr>
        <p:spPr>
          <a:xfrm>
            <a:off x="1789050" y="274725"/>
            <a:ext cx="61605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00" b="1">
                <a:solidFill>
                  <a:srgbClr val="00799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MANIFESTAÇÃO DE INTERESSE </a:t>
            </a:r>
            <a:endParaRPr/>
          </a:p>
        </p:txBody>
      </p:sp>
      <p:sp>
        <p:nvSpPr>
          <p:cNvPr id="116" name="Google Shape;116;p18"/>
          <p:cNvSpPr txBox="1"/>
          <p:nvPr/>
        </p:nvSpPr>
        <p:spPr>
          <a:xfrm>
            <a:off x="5007750" y="2031100"/>
            <a:ext cx="3708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8"/>
          <p:cNvSpPr/>
          <p:nvPr/>
        </p:nvSpPr>
        <p:spPr>
          <a:xfrm>
            <a:off x="0" y="4882875"/>
            <a:ext cx="9144000" cy="2604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8" name="Google Shape;11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20525" y="2072009"/>
            <a:ext cx="4702950" cy="245020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8"/>
          <p:cNvSpPr txBox="1"/>
          <p:nvPr/>
        </p:nvSpPr>
        <p:spPr>
          <a:xfrm>
            <a:off x="1636650" y="1114363"/>
            <a:ext cx="6270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Calibri"/>
                <a:ea typeface="Calibri"/>
                <a:cs typeface="Calibri"/>
                <a:sym typeface="Calibri"/>
              </a:rPr>
              <a:t>Serão apresentados os dados do professor, somente o telefone pode ser alterado.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8"/>
          <p:cNvSpPr/>
          <p:nvPr/>
        </p:nvSpPr>
        <p:spPr>
          <a:xfrm>
            <a:off x="5007750" y="2642475"/>
            <a:ext cx="1113600" cy="10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8"/>
          <p:cNvSpPr/>
          <p:nvPr/>
        </p:nvSpPr>
        <p:spPr>
          <a:xfrm>
            <a:off x="5000450" y="2854950"/>
            <a:ext cx="946200" cy="10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8"/>
          <p:cNvSpPr/>
          <p:nvPr/>
        </p:nvSpPr>
        <p:spPr>
          <a:xfrm>
            <a:off x="5000450" y="3048650"/>
            <a:ext cx="515100" cy="10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8"/>
          <p:cNvSpPr/>
          <p:nvPr/>
        </p:nvSpPr>
        <p:spPr>
          <a:xfrm>
            <a:off x="5000450" y="3242350"/>
            <a:ext cx="843300" cy="10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8"/>
          <p:cNvSpPr/>
          <p:nvPr/>
        </p:nvSpPr>
        <p:spPr>
          <a:xfrm>
            <a:off x="5000450" y="3629750"/>
            <a:ext cx="515100" cy="10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8"/>
          <p:cNvSpPr/>
          <p:nvPr/>
        </p:nvSpPr>
        <p:spPr>
          <a:xfrm>
            <a:off x="5007750" y="3448775"/>
            <a:ext cx="515100" cy="10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8"/>
          <p:cNvSpPr/>
          <p:nvPr/>
        </p:nvSpPr>
        <p:spPr>
          <a:xfrm>
            <a:off x="3372625" y="3610700"/>
            <a:ext cx="515100" cy="10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8"/>
          <p:cNvSpPr/>
          <p:nvPr/>
        </p:nvSpPr>
        <p:spPr>
          <a:xfrm>
            <a:off x="6078600" y="2795100"/>
            <a:ext cx="474300" cy="2292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8"/>
          <p:cNvSpPr/>
          <p:nvPr/>
        </p:nvSpPr>
        <p:spPr>
          <a:xfrm>
            <a:off x="5007750" y="4017150"/>
            <a:ext cx="186600" cy="10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9"/>
          <p:cNvPicPr preferRelativeResize="0"/>
          <p:nvPr/>
        </p:nvPicPr>
        <p:blipFill rotWithShape="1">
          <a:blip r:embed="rId3">
            <a:alphaModFix/>
          </a:blip>
          <a:srcRect r="68965" b="17389"/>
          <a:stretch/>
        </p:blipFill>
        <p:spPr>
          <a:xfrm>
            <a:off x="273025" y="23634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9"/>
          <p:cNvPicPr preferRelativeResize="0"/>
          <p:nvPr/>
        </p:nvPicPr>
        <p:blipFill rotWithShape="1">
          <a:blip r:embed="rId3">
            <a:alphaModFix/>
          </a:blip>
          <a:srcRect t="81571" r="86719"/>
          <a:stretch/>
        </p:blipFill>
        <p:spPr>
          <a:xfrm>
            <a:off x="273025" y="90937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9"/>
          <p:cNvSpPr txBox="1"/>
          <p:nvPr/>
        </p:nvSpPr>
        <p:spPr>
          <a:xfrm>
            <a:off x="1789050" y="274725"/>
            <a:ext cx="61605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00" b="1">
                <a:solidFill>
                  <a:srgbClr val="00799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MANIFESTAÇÃO DE INTERESSE </a:t>
            </a:r>
            <a:endParaRPr/>
          </a:p>
        </p:txBody>
      </p:sp>
      <p:sp>
        <p:nvSpPr>
          <p:cNvPr id="136" name="Google Shape;136;p19"/>
          <p:cNvSpPr/>
          <p:nvPr/>
        </p:nvSpPr>
        <p:spPr>
          <a:xfrm>
            <a:off x="0" y="4882875"/>
            <a:ext cx="9144000" cy="2604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7" name="Google Shape;13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476909"/>
            <a:ext cx="8839202" cy="1850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01925" y="2735075"/>
            <a:ext cx="2494375" cy="2116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9"/>
          <p:cNvSpPr/>
          <p:nvPr/>
        </p:nvSpPr>
        <p:spPr>
          <a:xfrm>
            <a:off x="3106800" y="2320625"/>
            <a:ext cx="1465200" cy="2292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9"/>
          <p:cNvSpPr/>
          <p:nvPr/>
        </p:nvSpPr>
        <p:spPr>
          <a:xfrm>
            <a:off x="5175325" y="3483775"/>
            <a:ext cx="1886100" cy="13677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9"/>
          <p:cNvSpPr/>
          <p:nvPr/>
        </p:nvSpPr>
        <p:spPr>
          <a:xfrm>
            <a:off x="3720250" y="1846775"/>
            <a:ext cx="335400" cy="10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9"/>
          <p:cNvSpPr/>
          <p:nvPr/>
        </p:nvSpPr>
        <p:spPr>
          <a:xfrm>
            <a:off x="3720250" y="2130125"/>
            <a:ext cx="996900" cy="10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9"/>
          <p:cNvSpPr/>
          <p:nvPr/>
        </p:nvSpPr>
        <p:spPr>
          <a:xfrm>
            <a:off x="5971000" y="2925600"/>
            <a:ext cx="440100" cy="10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9"/>
          <p:cNvSpPr/>
          <p:nvPr/>
        </p:nvSpPr>
        <p:spPr>
          <a:xfrm>
            <a:off x="5949250" y="3261600"/>
            <a:ext cx="1292100" cy="10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9"/>
          <p:cNvSpPr txBox="1"/>
          <p:nvPr/>
        </p:nvSpPr>
        <p:spPr>
          <a:xfrm>
            <a:off x="2317150" y="975863"/>
            <a:ext cx="4924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Calibri"/>
                <a:ea typeface="Calibri"/>
                <a:cs typeface="Calibri"/>
                <a:sym typeface="Calibri"/>
              </a:rPr>
              <a:t>Selecione o semestre e clique em </a:t>
            </a:r>
            <a:r>
              <a:rPr lang="pt-BR" sz="1800" b="1">
                <a:latin typeface="Calibri"/>
                <a:ea typeface="Calibri"/>
                <a:cs typeface="Calibri"/>
                <a:sym typeface="Calibri"/>
              </a:rPr>
              <a:t>Pesquisar</a:t>
            </a:r>
            <a:r>
              <a:rPr lang="pt-BR" sz="1800"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6" name="Google Shape;146;p19"/>
          <p:cNvCxnSpPr>
            <a:stCxn id="139" idx="3"/>
            <a:endCxn id="140" idx="1"/>
          </p:cNvCxnSpPr>
          <p:nvPr/>
        </p:nvCxnSpPr>
        <p:spPr>
          <a:xfrm>
            <a:off x="4572000" y="2435225"/>
            <a:ext cx="603300" cy="1732500"/>
          </a:xfrm>
          <a:prstGeom prst="bentConnector3">
            <a:avLst>
              <a:gd name="adj1" fmla="val 50002"/>
            </a:avLst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7" name="Google Shape;147;p19"/>
          <p:cNvSpPr/>
          <p:nvPr/>
        </p:nvSpPr>
        <p:spPr>
          <a:xfrm>
            <a:off x="8281950" y="3016425"/>
            <a:ext cx="651600" cy="3108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0"/>
          <p:cNvPicPr preferRelativeResize="0"/>
          <p:nvPr/>
        </p:nvPicPr>
        <p:blipFill rotWithShape="1">
          <a:blip r:embed="rId3">
            <a:alphaModFix/>
          </a:blip>
          <a:srcRect r="68965" b="17389"/>
          <a:stretch/>
        </p:blipFill>
        <p:spPr>
          <a:xfrm>
            <a:off x="273025" y="23634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0"/>
          <p:cNvPicPr preferRelativeResize="0"/>
          <p:nvPr/>
        </p:nvPicPr>
        <p:blipFill rotWithShape="1">
          <a:blip r:embed="rId3">
            <a:alphaModFix/>
          </a:blip>
          <a:srcRect t="81571" r="86719"/>
          <a:stretch/>
        </p:blipFill>
        <p:spPr>
          <a:xfrm>
            <a:off x="273025" y="90937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0"/>
          <p:cNvSpPr txBox="1"/>
          <p:nvPr/>
        </p:nvSpPr>
        <p:spPr>
          <a:xfrm>
            <a:off x="1789050" y="274725"/>
            <a:ext cx="61605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00" b="1">
                <a:solidFill>
                  <a:srgbClr val="00799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MANIFESTAÇÃO DE INTERESSE</a:t>
            </a:r>
            <a:endParaRPr/>
          </a:p>
        </p:txBody>
      </p:sp>
      <p:sp>
        <p:nvSpPr>
          <p:cNvPr id="155" name="Google Shape;155;p20"/>
          <p:cNvSpPr/>
          <p:nvPr/>
        </p:nvSpPr>
        <p:spPr>
          <a:xfrm>
            <a:off x="0" y="4882875"/>
            <a:ext cx="9144000" cy="2604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6" name="Google Shape;15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1400" y="1102347"/>
            <a:ext cx="4254931" cy="3357753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0"/>
          <p:cNvSpPr txBox="1"/>
          <p:nvPr/>
        </p:nvSpPr>
        <p:spPr>
          <a:xfrm>
            <a:off x="302025" y="2132600"/>
            <a:ext cx="34569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Calibri"/>
                <a:ea typeface="Calibri"/>
                <a:cs typeface="Calibri"/>
                <a:sym typeface="Calibri"/>
              </a:rPr>
              <a:t>Ao selecionar um dos semestres será apresentado uma mensagem de alerta com as orientações sobre essa atribuição.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0"/>
          <p:cNvSpPr/>
          <p:nvPr/>
        </p:nvSpPr>
        <p:spPr>
          <a:xfrm rot="10800000" flipH="1">
            <a:off x="6391775" y="3331450"/>
            <a:ext cx="1519200" cy="1545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9" name="Google Shape;159;p20"/>
          <p:cNvCxnSpPr>
            <a:stCxn id="157" idx="0"/>
          </p:cNvCxnSpPr>
          <p:nvPr/>
        </p:nvCxnSpPr>
        <p:spPr>
          <a:xfrm rot="-5400000">
            <a:off x="2831025" y="812150"/>
            <a:ext cx="519900" cy="2121000"/>
          </a:xfrm>
          <a:prstGeom prst="bentConnector2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1"/>
          <p:cNvPicPr preferRelativeResize="0"/>
          <p:nvPr/>
        </p:nvPicPr>
        <p:blipFill rotWithShape="1">
          <a:blip r:embed="rId3">
            <a:alphaModFix/>
          </a:blip>
          <a:srcRect r="68965" b="17389"/>
          <a:stretch/>
        </p:blipFill>
        <p:spPr>
          <a:xfrm>
            <a:off x="273025" y="23634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1"/>
          <p:cNvPicPr preferRelativeResize="0"/>
          <p:nvPr/>
        </p:nvPicPr>
        <p:blipFill rotWithShape="1">
          <a:blip r:embed="rId3">
            <a:alphaModFix/>
          </a:blip>
          <a:srcRect t="81571" r="86719"/>
          <a:stretch/>
        </p:blipFill>
        <p:spPr>
          <a:xfrm>
            <a:off x="273025" y="90937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1"/>
          <p:cNvSpPr txBox="1"/>
          <p:nvPr/>
        </p:nvSpPr>
        <p:spPr>
          <a:xfrm>
            <a:off x="1789050" y="274725"/>
            <a:ext cx="61605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00" b="1">
                <a:solidFill>
                  <a:srgbClr val="00799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MANIFESTAÇÃO DE INTERESSE </a:t>
            </a:r>
            <a:endParaRPr/>
          </a:p>
        </p:txBody>
      </p:sp>
      <p:sp>
        <p:nvSpPr>
          <p:cNvPr id="167" name="Google Shape;167;p21"/>
          <p:cNvSpPr/>
          <p:nvPr/>
        </p:nvSpPr>
        <p:spPr>
          <a:xfrm>
            <a:off x="0" y="4882875"/>
            <a:ext cx="9144000" cy="2604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8" name="Google Shape;16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950" y="1464600"/>
            <a:ext cx="8154225" cy="170667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1"/>
          <p:cNvSpPr txBox="1"/>
          <p:nvPr/>
        </p:nvSpPr>
        <p:spPr>
          <a:xfrm>
            <a:off x="2312400" y="3796225"/>
            <a:ext cx="5113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Calibri"/>
                <a:ea typeface="Calibri"/>
                <a:cs typeface="Calibri"/>
                <a:sym typeface="Calibri"/>
              </a:rPr>
              <a:t>Selecione a opção desejada e clique em </a:t>
            </a:r>
            <a:r>
              <a:rPr lang="pt-BR" sz="1800" b="1">
                <a:latin typeface="Calibri"/>
                <a:ea typeface="Calibri"/>
                <a:cs typeface="Calibri"/>
                <a:sym typeface="Calibri"/>
              </a:rPr>
              <a:t>Pesquisar.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1"/>
          <p:cNvSpPr/>
          <p:nvPr/>
        </p:nvSpPr>
        <p:spPr>
          <a:xfrm>
            <a:off x="7994725" y="2925900"/>
            <a:ext cx="566400" cy="2058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71" name="Google Shape;171;p21"/>
          <p:cNvCxnSpPr>
            <a:stCxn id="170" idx="2"/>
            <a:endCxn id="169" idx="0"/>
          </p:cNvCxnSpPr>
          <p:nvPr/>
        </p:nvCxnSpPr>
        <p:spPr>
          <a:xfrm rot="5400000">
            <a:off x="6241375" y="1759650"/>
            <a:ext cx="664500" cy="3408600"/>
          </a:xfrm>
          <a:prstGeom prst="bentConnector3">
            <a:avLst>
              <a:gd name="adj1" fmla="val 50002"/>
            </a:avLst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2" name="Google Shape;172;p21"/>
          <p:cNvSpPr/>
          <p:nvPr/>
        </p:nvSpPr>
        <p:spPr>
          <a:xfrm>
            <a:off x="3780825" y="2042375"/>
            <a:ext cx="903000" cy="10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1"/>
          <p:cNvSpPr/>
          <p:nvPr/>
        </p:nvSpPr>
        <p:spPr>
          <a:xfrm>
            <a:off x="3752250" y="1818550"/>
            <a:ext cx="371700" cy="10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257</Words>
  <Application>Microsoft Office PowerPoint</Application>
  <PresentationFormat>Apresentação na tela (16:9)</PresentationFormat>
  <Paragraphs>31</Paragraphs>
  <Slides>14</Slides>
  <Notes>14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0" baseType="lpstr">
      <vt:lpstr>Montserrat</vt:lpstr>
      <vt:lpstr>PT Sans Narrow</vt:lpstr>
      <vt:lpstr>Verdana</vt:lpstr>
      <vt:lpstr>Arial</vt:lpstr>
      <vt:lpstr>Calibri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Edna Regina Gallano De Campos</dc:creator>
  <cp:lastModifiedBy>Edna Regina Gallano De Campos</cp:lastModifiedBy>
  <cp:revision>1</cp:revision>
  <dcterms:modified xsi:type="dcterms:W3CDTF">2021-11-30T19:11:06Z</dcterms:modified>
</cp:coreProperties>
</file>