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94" r:id="rId4"/>
    <p:sldId id="277" r:id="rId5"/>
    <p:sldId id="291" r:id="rId6"/>
    <p:sldId id="292" r:id="rId7"/>
    <p:sldId id="293" r:id="rId8"/>
    <p:sldId id="295" r:id="rId9"/>
    <p:sldId id="297" r:id="rId10"/>
    <p:sldId id="296" r:id="rId11"/>
    <p:sldId id="298" r:id="rId12"/>
    <p:sldId id="290" r:id="rId13"/>
  </p:sldIdLst>
  <p:sldSz cx="9144000" cy="5143500" type="screen16x9"/>
  <p:notesSz cx="9144000" cy="5143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8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6"/>
    <p:restoredTop sz="94580"/>
  </p:normalViewPr>
  <p:slideViewPr>
    <p:cSldViewPr>
      <p:cViewPr varScale="1">
        <p:scale>
          <a:sx n="90" d="100"/>
          <a:sy n="90" d="100"/>
        </p:scale>
        <p:origin x="114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81098" y="256159"/>
            <a:ext cx="5781802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3070" y="441452"/>
            <a:ext cx="450088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799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6775" y="1303019"/>
            <a:ext cx="8410448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38"/>
            <a:ext cx="9144000" cy="5143500"/>
            <a:chOff x="0" y="38"/>
            <a:chExt cx="9144000" cy="5143500"/>
          </a:xfrm>
        </p:grpSpPr>
        <p:sp>
          <p:nvSpPr>
            <p:cNvPr id="4" name="object 4"/>
            <p:cNvSpPr/>
            <p:nvPr/>
          </p:nvSpPr>
          <p:spPr>
            <a:xfrm>
              <a:off x="413004" y="156971"/>
              <a:ext cx="936986" cy="5943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68283" y="437387"/>
              <a:ext cx="424180" cy="424180"/>
            </a:xfrm>
            <a:custGeom>
              <a:avLst/>
              <a:gdLst/>
              <a:ahLst/>
              <a:cxnLst/>
              <a:rect l="l" t="t" r="r" b="b"/>
              <a:pathLst>
                <a:path w="424179" h="424180">
                  <a:moveTo>
                    <a:pt x="0" y="211836"/>
                  </a:moveTo>
                  <a:lnTo>
                    <a:pt x="5596" y="163272"/>
                  </a:lnTo>
                  <a:lnTo>
                    <a:pt x="21535" y="118687"/>
                  </a:lnTo>
                  <a:lnTo>
                    <a:pt x="46546" y="79354"/>
                  </a:lnTo>
                  <a:lnTo>
                    <a:pt x="79354" y="46546"/>
                  </a:lnTo>
                  <a:lnTo>
                    <a:pt x="118687" y="21535"/>
                  </a:lnTo>
                  <a:lnTo>
                    <a:pt x="163272" y="5596"/>
                  </a:lnTo>
                  <a:lnTo>
                    <a:pt x="211836" y="0"/>
                  </a:lnTo>
                  <a:lnTo>
                    <a:pt x="260399" y="5596"/>
                  </a:lnTo>
                  <a:lnTo>
                    <a:pt x="304984" y="21535"/>
                  </a:lnTo>
                  <a:lnTo>
                    <a:pt x="344317" y="46546"/>
                  </a:lnTo>
                  <a:lnTo>
                    <a:pt x="377125" y="79354"/>
                  </a:lnTo>
                  <a:lnTo>
                    <a:pt x="402136" y="118687"/>
                  </a:lnTo>
                  <a:lnTo>
                    <a:pt x="418075" y="163272"/>
                  </a:lnTo>
                  <a:lnTo>
                    <a:pt x="423672" y="211836"/>
                  </a:lnTo>
                  <a:lnTo>
                    <a:pt x="418075" y="260399"/>
                  </a:lnTo>
                  <a:lnTo>
                    <a:pt x="402136" y="304984"/>
                  </a:lnTo>
                  <a:lnTo>
                    <a:pt x="377125" y="344317"/>
                  </a:lnTo>
                  <a:lnTo>
                    <a:pt x="344317" y="377125"/>
                  </a:lnTo>
                  <a:lnTo>
                    <a:pt x="304984" y="402136"/>
                  </a:lnTo>
                  <a:lnTo>
                    <a:pt x="260399" y="418075"/>
                  </a:lnTo>
                  <a:lnTo>
                    <a:pt x="211836" y="423672"/>
                  </a:lnTo>
                  <a:lnTo>
                    <a:pt x="163272" y="418075"/>
                  </a:lnTo>
                  <a:lnTo>
                    <a:pt x="118687" y="402136"/>
                  </a:lnTo>
                  <a:lnTo>
                    <a:pt x="79354" y="377125"/>
                  </a:lnTo>
                  <a:lnTo>
                    <a:pt x="46546" y="344317"/>
                  </a:lnTo>
                  <a:lnTo>
                    <a:pt x="21535" y="304984"/>
                  </a:lnTo>
                  <a:lnTo>
                    <a:pt x="5596" y="260399"/>
                  </a:lnTo>
                  <a:lnTo>
                    <a:pt x="0" y="211836"/>
                  </a:lnTo>
                  <a:close/>
                </a:path>
              </a:pathLst>
            </a:custGeom>
            <a:ln w="9144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0981" y="840060"/>
              <a:ext cx="677630" cy="19760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8"/>
              <a:ext cx="9144000" cy="514286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572511"/>
              <a:ext cx="9144000" cy="25709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403094" y="2887421"/>
            <a:ext cx="392150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Calendário Escolar</a:t>
            </a:r>
            <a:r>
              <a:rPr sz="2400" b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Verdana"/>
                <a:cs typeface="Verdana"/>
              </a:rPr>
              <a:t>202</a:t>
            </a:r>
            <a:r>
              <a:rPr lang="pt-BR" sz="2400" b="1" spc="-5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72400" y="4857750"/>
            <a:ext cx="959103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FFFF"/>
                </a:solidFill>
                <a:latin typeface="Carlito"/>
                <a:cs typeface="Carlito"/>
              </a:rPr>
              <a:t>Novembro/20</a:t>
            </a:r>
            <a:r>
              <a:rPr lang="pt-BR" sz="900" spc="-5" dirty="0">
                <a:solidFill>
                  <a:srgbClr val="FFFFFF"/>
                </a:solidFill>
                <a:latin typeface="Carlito"/>
                <a:cs typeface="Carlito"/>
              </a:rPr>
              <a:t>20</a:t>
            </a:r>
            <a:endParaRPr sz="900" dirty="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73708" y="298704"/>
            <a:ext cx="6962140" cy="3110865"/>
            <a:chOff x="1473708" y="298704"/>
            <a:chExt cx="6962140" cy="3110865"/>
          </a:xfrm>
        </p:grpSpPr>
        <p:sp>
          <p:nvSpPr>
            <p:cNvPr id="12" name="object 12"/>
            <p:cNvSpPr/>
            <p:nvPr/>
          </p:nvSpPr>
          <p:spPr>
            <a:xfrm>
              <a:off x="6533388" y="1267967"/>
              <a:ext cx="1902460" cy="401320"/>
            </a:xfrm>
            <a:custGeom>
              <a:avLst/>
              <a:gdLst/>
              <a:ahLst/>
              <a:cxnLst/>
              <a:rect l="l" t="t" r="r" b="b"/>
              <a:pathLst>
                <a:path w="1902459" h="401319">
                  <a:moveTo>
                    <a:pt x="344424" y="120904"/>
                  </a:moveTo>
                  <a:lnTo>
                    <a:pt x="340868" y="117475"/>
                  </a:lnTo>
                  <a:lnTo>
                    <a:pt x="332232" y="117475"/>
                  </a:lnTo>
                  <a:lnTo>
                    <a:pt x="328803" y="120904"/>
                  </a:lnTo>
                  <a:lnTo>
                    <a:pt x="328803" y="297434"/>
                  </a:lnTo>
                  <a:lnTo>
                    <a:pt x="326326" y="309626"/>
                  </a:lnTo>
                  <a:lnTo>
                    <a:pt x="319595" y="319608"/>
                  </a:lnTo>
                  <a:lnTo>
                    <a:pt x="309613" y="326339"/>
                  </a:lnTo>
                  <a:lnTo>
                    <a:pt x="297434" y="328803"/>
                  </a:lnTo>
                  <a:lnTo>
                    <a:pt x="46990" y="328803"/>
                  </a:lnTo>
                  <a:lnTo>
                    <a:pt x="34798" y="326339"/>
                  </a:lnTo>
                  <a:lnTo>
                    <a:pt x="24828" y="319608"/>
                  </a:lnTo>
                  <a:lnTo>
                    <a:pt x="18084" y="309626"/>
                  </a:lnTo>
                  <a:lnTo>
                    <a:pt x="15608" y="297434"/>
                  </a:lnTo>
                  <a:lnTo>
                    <a:pt x="15608" y="46990"/>
                  </a:lnTo>
                  <a:lnTo>
                    <a:pt x="18084" y="34810"/>
                  </a:lnTo>
                  <a:lnTo>
                    <a:pt x="24828" y="24828"/>
                  </a:lnTo>
                  <a:lnTo>
                    <a:pt x="34798" y="18097"/>
                  </a:lnTo>
                  <a:lnTo>
                    <a:pt x="46990" y="15621"/>
                  </a:lnTo>
                  <a:lnTo>
                    <a:pt x="223520" y="15621"/>
                  </a:lnTo>
                  <a:lnTo>
                    <a:pt x="226949" y="12192"/>
                  </a:lnTo>
                  <a:lnTo>
                    <a:pt x="226949" y="3556"/>
                  </a:lnTo>
                  <a:lnTo>
                    <a:pt x="223520" y="0"/>
                  </a:lnTo>
                  <a:lnTo>
                    <a:pt x="46990" y="0"/>
                  </a:lnTo>
                  <a:lnTo>
                    <a:pt x="28663" y="3708"/>
                  </a:lnTo>
                  <a:lnTo>
                    <a:pt x="13728" y="13779"/>
                  </a:lnTo>
                  <a:lnTo>
                    <a:pt x="3670" y="28727"/>
                  </a:lnTo>
                  <a:lnTo>
                    <a:pt x="0" y="46990"/>
                  </a:lnTo>
                  <a:lnTo>
                    <a:pt x="0" y="297434"/>
                  </a:lnTo>
                  <a:lnTo>
                    <a:pt x="3670" y="315760"/>
                  </a:lnTo>
                  <a:lnTo>
                    <a:pt x="13728" y="330695"/>
                  </a:lnTo>
                  <a:lnTo>
                    <a:pt x="28663" y="340753"/>
                  </a:lnTo>
                  <a:lnTo>
                    <a:pt x="46990" y="344424"/>
                  </a:lnTo>
                  <a:lnTo>
                    <a:pt x="297434" y="344424"/>
                  </a:lnTo>
                  <a:lnTo>
                    <a:pt x="315747" y="340753"/>
                  </a:lnTo>
                  <a:lnTo>
                    <a:pt x="330682" y="330695"/>
                  </a:lnTo>
                  <a:lnTo>
                    <a:pt x="331952" y="328803"/>
                  </a:lnTo>
                  <a:lnTo>
                    <a:pt x="340741" y="315760"/>
                  </a:lnTo>
                  <a:lnTo>
                    <a:pt x="344424" y="297434"/>
                  </a:lnTo>
                  <a:lnTo>
                    <a:pt x="344424" y="120904"/>
                  </a:lnTo>
                  <a:close/>
                </a:path>
                <a:path w="1902459" h="401319">
                  <a:moveTo>
                    <a:pt x="344424" y="39116"/>
                  </a:moveTo>
                  <a:lnTo>
                    <a:pt x="341337" y="23901"/>
                  </a:lnTo>
                  <a:lnTo>
                    <a:pt x="335762" y="15621"/>
                  </a:lnTo>
                  <a:lnTo>
                    <a:pt x="332955" y="11468"/>
                  </a:lnTo>
                  <a:lnTo>
                    <a:pt x="328803" y="8674"/>
                  </a:lnTo>
                  <a:lnTo>
                    <a:pt x="328803" y="39116"/>
                  </a:lnTo>
                  <a:lnTo>
                    <a:pt x="328803" y="45593"/>
                  </a:lnTo>
                  <a:lnTo>
                    <a:pt x="326136" y="51562"/>
                  </a:lnTo>
                  <a:lnTo>
                    <a:pt x="311785" y="65913"/>
                  </a:lnTo>
                  <a:lnTo>
                    <a:pt x="300736" y="54864"/>
                  </a:lnTo>
                  <a:lnTo>
                    <a:pt x="300736" y="76962"/>
                  </a:lnTo>
                  <a:lnTo>
                    <a:pt x="156591" y="221107"/>
                  </a:lnTo>
                  <a:lnTo>
                    <a:pt x="156591" y="203581"/>
                  </a:lnTo>
                  <a:lnTo>
                    <a:pt x="156591" y="187833"/>
                  </a:lnTo>
                  <a:lnTo>
                    <a:pt x="140843" y="187833"/>
                  </a:lnTo>
                  <a:lnTo>
                    <a:pt x="140843" y="203581"/>
                  </a:lnTo>
                  <a:lnTo>
                    <a:pt x="140843" y="232664"/>
                  </a:lnTo>
                  <a:lnTo>
                    <a:pt x="105664" y="238760"/>
                  </a:lnTo>
                  <a:lnTo>
                    <a:pt x="111760" y="203581"/>
                  </a:lnTo>
                  <a:lnTo>
                    <a:pt x="140843" y="203581"/>
                  </a:lnTo>
                  <a:lnTo>
                    <a:pt x="140843" y="187833"/>
                  </a:lnTo>
                  <a:lnTo>
                    <a:pt x="123317" y="187833"/>
                  </a:lnTo>
                  <a:lnTo>
                    <a:pt x="267462" y="43688"/>
                  </a:lnTo>
                  <a:lnTo>
                    <a:pt x="300736" y="76962"/>
                  </a:lnTo>
                  <a:lnTo>
                    <a:pt x="300736" y="54864"/>
                  </a:lnTo>
                  <a:lnTo>
                    <a:pt x="289560" y="43688"/>
                  </a:lnTo>
                  <a:lnTo>
                    <a:pt x="278511" y="32639"/>
                  </a:lnTo>
                  <a:lnTo>
                    <a:pt x="288759" y="22517"/>
                  </a:lnTo>
                  <a:lnTo>
                    <a:pt x="292989" y="18288"/>
                  </a:lnTo>
                  <a:lnTo>
                    <a:pt x="298831" y="15621"/>
                  </a:lnTo>
                  <a:lnTo>
                    <a:pt x="305308" y="15621"/>
                  </a:lnTo>
                  <a:lnTo>
                    <a:pt x="314439" y="17475"/>
                  </a:lnTo>
                  <a:lnTo>
                    <a:pt x="321906" y="22517"/>
                  </a:lnTo>
                  <a:lnTo>
                    <a:pt x="326948" y="29984"/>
                  </a:lnTo>
                  <a:lnTo>
                    <a:pt x="328803" y="39116"/>
                  </a:lnTo>
                  <a:lnTo>
                    <a:pt x="328803" y="8674"/>
                  </a:lnTo>
                  <a:lnTo>
                    <a:pt x="320522" y="3086"/>
                  </a:lnTo>
                  <a:lnTo>
                    <a:pt x="305308" y="0"/>
                  </a:lnTo>
                  <a:lnTo>
                    <a:pt x="297421" y="812"/>
                  </a:lnTo>
                  <a:lnTo>
                    <a:pt x="97536" y="191516"/>
                  </a:lnTo>
                  <a:lnTo>
                    <a:pt x="86106" y="258318"/>
                  </a:lnTo>
                  <a:lnTo>
                    <a:pt x="152908" y="246888"/>
                  </a:lnTo>
                  <a:lnTo>
                    <a:pt x="161036" y="238760"/>
                  </a:lnTo>
                  <a:lnTo>
                    <a:pt x="178689" y="221107"/>
                  </a:lnTo>
                  <a:lnTo>
                    <a:pt x="332994" y="66802"/>
                  </a:lnTo>
                  <a:lnTo>
                    <a:pt x="343611" y="46990"/>
                  </a:lnTo>
                  <a:lnTo>
                    <a:pt x="344424" y="39116"/>
                  </a:lnTo>
                  <a:close/>
                </a:path>
                <a:path w="1902459" h="401319">
                  <a:moveTo>
                    <a:pt x="1065657" y="22606"/>
                  </a:moveTo>
                  <a:lnTo>
                    <a:pt x="1061339" y="18288"/>
                  </a:lnTo>
                  <a:lnTo>
                    <a:pt x="762889" y="18288"/>
                  </a:lnTo>
                  <a:lnTo>
                    <a:pt x="758571" y="22606"/>
                  </a:lnTo>
                  <a:lnTo>
                    <a:pt x="758571" y="266954"/>
                  </a:lnTo>
                  <a:lnTo>
                    <a:pt x="729869" y="266954"/>
                  </a:lnTo>
                  <a:lnTo>
                    <a:pt x="718604" y="269214"/>
                  </a:lnTo>
                  <a:lnTo>
                    <a:pt x="709447" y="275361"/>
                  </a:lnTo>
                  <a:lnTo>
                    <a:pt x="703287" y="284480"/>
                  </a:lnTo>
                  <a:lnTo>
                    <a:pt x="701040" y="295656"/>
                  </a:lnTo>
                  <a:lnTo>
                    <a:pt x="703287" y="306793"/>
                  </a:lnTo>
                  <a:lnTo>
                    <a:pt x="709447" y="315925"/>
                  </a:lnTo>
                  <a:lnTo>
                    <a:pt x="718604" y="322097"/>
                  </a:lnTo>
                  <a:lnTo>
                    <a:pt x="729869" y="324358"/>
                  </a:lnTo>
                  <a:lnTo>
                    <a:pt x="834644" y="324358"/>
                  </a:lnTo>
                  <a:lnTo>
                    <a:pt x="853821" y="305181"/>
                  </a:lnTo>
                  <a:lnTo>
                    <a:pt x="724535" y="305181"/>
                  </a:lnTo>
                  <a:lnTo>
                    <a:pt x="720217" y="300863"/>
                  </a:lnTo>
                  <a:lnTo>
                    <a:pt x="720217" y="290322"/>
                  </a:lnTo>
                  <a:lnTo>
                    <a:pt x="724535" y="286004"/>
                  </a:lnTo>
                  <a:lnTo>
                    <a:pt x="873125" y="286004"/>
                  </a:lnTo>
                  <a:lnTo>
                    <a:pt x="949833" y="209550"/>
                  </a:lnTo>
                  <a:lnTo>
                    <a:pt x="777748" y="209550"/>
                  </a:lnTo>
                  <a:lnTo>
                    <a:pt x="777748" y="37465"/>
                  </a:lnTo>
                  <a:lnTo>
                    <a:pt x="1046480" y="37465"/>
                  </a:lnTo>
                  <a:lnTo>
                    <a:pt x="1046480" y="113284"/>
                  </a:lnTo>
                  <a:lnTo>
                    <a:pt x="1065657" y="94107"/>
                  </a:lnTo>
                  <a:lnTo>
                    <a:pt x="1065657" y="37465"/>
                  </a:lnTo>
                  <a:lnTo>
                    <a:pt x="1065657" y="22606"/>
                  </a:lnTo>
                  <a:close/>
                </a:path>
                <a:path w="1902459" h="401319">
                  <a:moveTo>
                    <a:pt x="1123188" y="295656"/>
                  </a:moveTo>
                  <a:lnTo>
                    <a:pt x="1120927" y="284480"/>
                  </a:lnTo>
                  <a:lnTo>
                    <a:pt x="1114767" y="275361"/>
                  </a:lnTo>
                  <a:lnTo>
                    <a:pt x="1105611" y="269214"/>
                  </a:lnTo>
                  <a:lnTo>
                    <a:pt x="1094359" y="266954"/>
                  </a:lnTo>
                  <a:lnTo>
                    <a:pt x="1065657" y="266954"/>
                  </a:lnTo>
                  <a:lnTo>
                    <a:pt x="1065657" y="229362"/>
                  </a:lnTo>
                  <a:lnTo>
                    <a:pt x="1008761" y="286004"/>
                  </a:lnTo>
                  <a:lnTo>
                    <a:pt x="1099693" y="286004"/>
                  </a:lnTo>
                  <a:lnTo>
                    <a:pt x="1104011" y="290322"/>
                  </a:lnTo>
                  <a:lnTo>
                    <a:pt x="1104011" y="300863"/>
                  </a:lnTo>
                  <a:lnTo>
                    <a:pt x="1099693" y="305181"/>
                  </a:lnTo>
                  <a:lnTo>
                    <a:pt x="989584" y="305181"/>
                  </a:lnTo>
                  <a:lnTo>
                    <a:pt x="970407" y="324358"/>
                  </a:lnTo>
                  <a:lnTo>
                    <a:pt x="1094359" y="324358"/>
                  </a:lnTo>
                  <a:lnTo>
                    <a:pt x="1105611" y="322097"/>
                  </a:lnTo>
                  <a:lnTo>
                    <a:pt x="1114767" y="315925"/>
                  </a:lnTo>
                  <a:lnTo>
                    <a:pt x="1120927" y="306793"/>
                  </a:lnTo>
                  <a:lnTo>
                    <a:pt x="1123188" y="295656"/>
                  </a:lnTo>
                  <a:close/>
                </a:path>
                <a:path w="1902459" h="401319">
                  <a:moveTo>
                    <a:pt x="1123188" y="133096"/>
                  </a:moveTo>
                  <a:lnTo>
                    <a:pt x="1121232" y="123444"/>
                  </a:lnTo>
                  <a:lnTo>
                    <a:pt x="1120927" y="121920"/>
                  </a:lnTo>
                  <a:lnTo>
                    <a:pt x="1114742" y="112776"/>
                  </a:lnTo>
                  <a:lnTo>
                    <a:pt x="1105611" y="106654"/>
                  </a:lnTo>
                  <a:lnTo>
                    <a:pt x="1104011" y="106337"/>
                  </a:lnTo>
                  <a:lnTo>
                    <a:pt x="1104011" y="127762"/>
                  </a:lnTo>
                  <a:lnTo>
                    <a:pt x="1104011" y="135636"/>
                  </a:lnTo>
                  <a:lnTo>
                    <a:pt x="1102868" y="138049"/>
                  </a:lnTo>
                  <a:lnTo>
                    <a:pt x="1101217" y="139827"/>
                  </a:lnTo>
                  <a:lnTo>
                    <a:pt x="1055243" y="185674"/>
                  </a:lnTo>
                  <a:lnTo>
                    <a:pt x="1041654" y="172085"/>
                  </a:lnTo>
                  <a:lnTo>
                    <a:pt x="1087628" y="126238"/>
                  </a:lnTo>
                  <a:lnTo>
                    <a:pt x="1089406" y="124587"/>
                  </a:lnTo>
                  <a:lnTo>
                    <a:pt x="1091819" y="123444"/>
                  </a:lnTo>
                  <a:lnTo>
                    <a:pt x="1099693" y="123444"/>
                  </a:lnTo>
                  <a:lnTo>
                    <a:pt x="1104011" y="127762"/>
                  </a:lnTo>
                  <a:lnTo>
                    <a:pt x="1104011" y="106337"/>
                  </a:lnTo>
                  <a:lnTo>
                    <a:pt x="1094359" y="104394"/>
                  </a:lnTo>
                  <a:lnTo>
                    <a:pt x="1086485" y="104394"/>
                  </a:lnTo>
                  <a:lnTo>
                    <a:pt x="1079246" y="107569"/>
                  </a:lnTo>
                  <a:lnTo>
                    <a:pt x="1074013" y="112801"/>
                  </a:lnTo>
                  <a:lnTo>
                    <a:pt x="834136" y="351790"/>
                  </a:lnTo>
                  <a:lnTo>
                    <a:pt x="829056" y="356997"/>
                  </a:lnTo>
                  <a:lnTo>
                    <a:pt x="825754" y="364236"/>
                  </a:lnTo>
                  <a:lnTo>
                    <a:pt x="825754" y="372110"/>
                  </a:lnTo>
                  <a:lnTo>
                    <a:pt x="828014" y="383298"/>
                  </a:lnTo>
                  <a:lnTo>
                    <a:pt x="834212" y="392417"/>
                  </a:lnTo>
                  <a:lnTo>
                    <a:pt x="843368" y="398564"/>
                  </a:lnTo>
                  <a:lnTo>
                    <a:pt x="854583" y="400812"/>
                  </a:lnTo>
                  <a:lnTo>
                    <a:pt x="862457" y="400812"/>
                  </a:lnTo>
                  <a:lnTo>
                    <a:pt x="869696" y="397637"/>
                  </a:lnTo>
                  <a:lnTo>
                    <a:pt x="1082294" y="185674"/>
                  </a:lnTo>
                  <a:lnTo>
                    <a:pt x="1120013" y="148082"/>
                  </a:lnTo>
                  <a:lnTo>
                    <a:pt x="1123188" y="140970"/>
                  </a:lnTo>
                  <a:lnTo>
                    <a:pt x="1123188" y="133096"/>
                  </a:lnTo>
                  <a:close/>
                </a:path>
                <a:path w="1902459" h="401319">
                  <a:moveTo>
                    <a:pt x="1603883" y="42164"/>
                  </a:moveTo>
                  <a:lnTo>
                    <a:pt x="1597914" y="39624"/>
                  </a:lnTo>
                  <a:lnTo>
                    <a:pt x="1591564" y="38354"/>
                  </a:lnTo>
                  <a:lnTo>
                    <a:pt x="1585214" y="38354"/>
                  </a:lnTo>
                  <a:lnTo>
                    <a:pt x="1542897" y="52324"/>
                  </a:lnTo>
                  <a:lnTo>
                    <a:pt x="1518234" y="98044"/>
                  </a:lnTo>
                  <a:lnTo>
                    <a:pt x="1519694" y="112014"/>
                  </a:lnTo>
                  <a:lnTo>
                    <a:pt x="1523644" y="124714"/>
                  </a:lnTo>
                  <a:lnTo>
                    <a:pt x="1527937" y="134874"/>
                  </a:lnTo>
                  <a:lnTo>
                    <a:pt x="1525765" y="150114"/>
                  </a:lnTo>
                  <a:lnTo>
                    <a:pt x="1526832" y="160274"/>
                  </a:lnTo>
                  <a:lnTo>
                    <a:pt x="1529016" y="166624"/>
                  </a:lnTo>
                  <a:lnTo>
                    <a:pt x="1530223" y="167894"/>
                  </a:lnTo>
                  <a:lnTo>
                    <a:pt x="1533931" y="172974"/>
                  </a:lnTo>
                  <a:lnTo>
                    <a:pt x="1537792" y="180594"/>
                  </a:lnTo>
                  <a:lnTo>
                    <a:pt x="1540802" y="192024"/>
                  </a:lnTo>
                  <a:lnTo>
                    <a:pt x="1542034" y="207264"/>
                  </a:lnTo>
                  <a:lnTo>
                    <a:pt x="1538668" y="223774"/>
                  </a:lnTo>
                  <a:lnTo>
                    <a:pt x="1531302" y="233934"/>
                  </a:lnTo>
                  <a:lnTo>
                    <a:pt x="1523923" y="239014"/>
                  </a:lnTo>
                  <a:lnTo>
                    <a:pt x="1520571" y="240284"/>
                  </a:lnTo>
                  <a:lnTo>
                    <a:pt x="1506804" y="246634"/>
                  </a:lnTo>
                  <a:lnTo>
                    <a:pt x="1493608" y="256794"/>
                  </a:lnTo>
                  <a:lnTo>
                    <a:pt x="1483702" y="273304"/>
                  </a:lnTo>
                  <a:lnTo>
                    <a:pt x="1479804" y="297434"/>
                  </a:lnTo>
                  <a:lnTo>
                    <a:pt x="1479804" y="306324"/>
                  </a:lnTo>
                  <a:lnTo>
                    <a:pt x="1532128" y="306324"/>
                  </a:lnTo>
                  <a:lnTo>
                    <a:pt x="1534541" y="299974"/>
                  </a:lnTo>
                  <a:lnTo>
                    <a:pt x="1537462" y="293624"/>
                  </a:lnTo>
                  <a:lnTo>
                    <a:pt x="1541145" y="287274"/>
                  </a:lnTo>
                  <a:lnTo>
                    <a:pt x="1499743" y="287274"/>
                  </a:lnTo>
                  <a:lnTo>
                    <a:pt x="1503311" y="275844"/>
                  </a:lnTo>
                  <a:lnTo>
                    <a:pt x="1509369" y="268224"/>
                  </a:lnTo>
                  <a:lnTo>
                    <a:pt x="1517218" y="261874"/>
                  </a:lnTo>
                  <a:lnTo>
                    <a:pt x="1526159" y="258064"/>
                  </a:lnTo>
                  <a:lnTo>
                    <a:pt x="1537042" y="252984"/>
                  </a:lnTo>
                  <a:lnTo>
                    <a:pt x="1548485" y="244094"/>
                  </a:lnTo>
                  <a:lnTo>
                    <a:pt x="1557528" y="228854"/>
                  </a:lnTo>
                  <a:lnTo>
                    <a:pt x="1561211" y="207264"/>
                  </a:lnTo>
                  <a:lnTo>
                    <a:pt x="1559623" y="188214"/>
                  </a:lnTo>
                  <a:lnTo>
                    <a:pt x="1555750" y="174244"/>
                  </a:lnTo>
                  <a:lnTo>
                    <a:pt x="1550924" y="164084"/>
                  </a:lnTo>
                  <a:lnTo>
                    <a:pt x="1546479" y="157734"/>
                  </a:lnTo>
                  <a:lnTo>
                    <a:pt x="1545844" y="156464"/>
                  </a:lnTo>
                  <a:lnTo>
                    <a:pt x="1545590" y="156464"/>
                  </a:lnTo>
                  <a:lnTo>
                    <a:pt x="1545209" y="155194"/>
                  </a:lnTo>
                  <a:lnTo>
                    <a:pt x="1543939" y="150114"/>
                  </a:lnTo>
                  <a:lnTo>
                    <a:pt x="1546606" y="139954"/>
                  </a:lnTo>
                  <a:lnTo>
                    <a:pt x="1547622" y="134874"/>
                  </a:lnTo>
                  <a:lnTo>
                    <a:pt x="1546987" y="131064"/>
                  </a:lnTo>
                  <a:lnTo>
                    <a:pt x="1545209" y="127254"/>
                  </a:lnTo>
                  <a:lnTo>
                    <a:pt x="1541881" y="119634"/>
                  </a:lnTo>
                  <a:lnTo>
                    <a:pt x="1538795" y="109474"/>
                  </a:lnTo>
                  <a:lnTo>
                    <a:pt x="1537411" y="100584"/>
                  </a:lnTo>
                  <a:lnTo>
                    <a:pt x="1539240" y="90424"/>
                  </a:lnTo>
                  <a:lnTo>
                    <a:pt x="1544777" y="78994"/>
                  </a:lnTo>
                  <a:lnTo>
                    <a:pt x="1549527" y="71374"/>
                  </a:lnTo>
                  <a:lnTo>
                    <a:pt x="1554454" y="67564"/>
                  </a:lnTo>
                  <a:lnTo>
                    <a:pt x="1560576" y="65024"/>
                  </a:lnTo>
                  <a:lnTo>
                    <a:pt x="1561465" y="63754"/>
                  </a:lnTo>
                  <a:lnTo>
                    <a:pt x="1563243" y="63754"/>
                  </a:lnTo>
                  <a:lnTo>
                    <a:pt x="1565529" y="61214"/>
                  </a:lnTo>
                  <a:lnTo>
                    <a:pt x="1575308" y="58674"/>
                  </a:lnTo>
                  <a:lnTo>
                    <a:pt x="1593977" y="58674"/>
                  </a:lnTo>
                  <a:lnTo>
                    <a:pt x="1597152" y="59944"/>
                  </a:lnTo>
                  <a:lnTo>
                    <a:pt x="1597533" y="58674"/>
                  </a:lnTo>
                  <a:lnTo>
                    <a:pt x="1597914" y="57404"/>
                  </a:lnTo>
                  <a:lnTo>
                    <a:pt x="1598930" y="53594"/>
                  </a:lnTo>
                  <a:lnTo>
                    <a:pt x="1600327" y="51054"/>
                  </a:lnTo>
                  <a:lnTo>
                    <a:pt x="1601470" y="47244"/>
                  </a:lnTo>
                  <a:lnTo>
                    <a:pt x="1602740" y="44704"/>
                  </a:lnTo>
                  <a:lnTo>
                    <a:pt x="1603883" y="42164"/>
                  </a:lnTo>
                  <a:close/>
                </a:path>
                <a:path w="1902459" h="401319">
                  <a:moveTo>
                    <a:pt x="1834769" y="335534"/>
                  </a:moveTo>
                  <a:lnTo>
                    <a:pt x="1832368" y="325374"/>
                  </a:lnTo>
                  <a:lnTo>
                    <a:pt x="1827301" y="303784"/>
                  </a:lnTo>
                  <a:lnTo>
                    <a:pt x="1814830" y="288886"/>
                  </a:lnTo>
                  <a:lnTo>
                    <a:pt x="1814830" y="325374"/>
                  </a:lnTo>
                  <a:lnTo>
                    <a:pt x="1566926" y="325374"/>
                  </a:lnTo>
                  <a:lnTo>
                    <a:pt x="1573555" y="308864"/>
                  </a:lnTo>
                  <a:lnTo>
                    <a:pt x="1585658" y="296164"/>
                  </a:lnTo>
                  <a:lnTo>
                    <a:pt x="1601457" y="287274"/>
                  </a:lnTo>
                  <a:lnTo>
                    <a:pt x="1619250" y="279654"/>
                  </a:lnTo>
                  <a:lnTo>
                    <a:pt x="1620012" y="279654"/>
                  </a:lnTo>
                  <a:lnTo>
                    <a:pt x="1634769" y="273304"/>
                  </a:lnTo>
                  <a:lnTo>
                    <a:pt x="1650428" y="260604"/>
                  </a:lnTo>
                  <a:lnTo>
                    <a:pt x="1662836" y="242824"/>
                  </a:lnTo>
                  <a:lnTo>
                    <a:pt x="1667891" y="217424"/>
                  </a:lnTo>
                  <a:lnTo>
                    <a:pt x="1665668" y="194564"/>
                  </a:lnTo>
                  <a:lnTo>
                    <a:pt x="1660232" y="178054"/>
                  </a:lnTo>
                  <a:lnTo>
                    <a:pt x="1653413" y="166624"/>
                  </a:lnTo>
                  <a:lnTo>
                    <a:pt x="1644840" y="155194"/>
                  </a:lnTo>
                  <a:lnTo>
                    <a:pt x="1643900" y="153962"/>
                  </a:lnTo>
                  <a:lnTo>
                    <a:pt x="1643519" y="152654"/>
                  </a:lnTo>
                  <a:lnTo>
                    <a:pt x="1642821" y="147574"/>
                  </a:lnTo>
                  <a:lnTo>
                    <a:pt x="1642999" y="139954"/>
                  </a:lnTo>
                  <a:lnTo>
                    <a:pt x="1644904" y="128524"/>
                  </a:lnTo>
                  <a:lnTo>
                    <a:pt x="1646936" y="120904"/>
                  </a:lnTo>
                  <a:lnTo>
                    <a:pt x="1643634" y="115824"/>
                  </a:lnTo>
                  <a:lnTo>
                    <a:pt x="1639150" y="105664"/>
                  </a:lnTo>
                  <a:lnTo>
                    <a:pt x="1635036" y="92964"/>
                  </a:lnTo>
                  <a:lnTo>
                    <a:pt x="1633283" y="78994"/>
                  </a:lnTo>
                  <a:lnTo>
                    <a:pt x="1635887" y="65024"/>
                  </a:lnTo>
                  <a:lnTo>
                    <a:pt x="1643202" y="49784"/>
                  </a:lnTo>
                  <a:lnTo>
                    <a:pt x="1650834" y="39624"/>
                  </a:lnTo>
                  <a:lnTo>
                    <a:pt x="1659559" y="33274"/>
                  </a:lnTo>
                  <a:lnTo>
                    <a:pt x="1670177" y="28194"/>
                  </a:lnTo>
                  <a:lnTo>
                    <a:pt x="1671066" y="28194"/>
                  </a:lnTo>
                  <a:lnTo>
                    <a:pt x="1672844" y="26924"/>
                  </a:lnTo>
                  <a:lnTo>
                    <a:pt x="1676730" y="25654"/>
                  </a:lnTo>
                  <a:lnTo>
                    <a:pt x="1683524" y="23114"/>
                  </a:lnTo>
                  <a:lnTo>
                    <a:pt x="1692427" y="20574"/>
                  </a:lnTo>
                  <a:lnTo>
                    <a:pt x="1702689" y="19304"/>
                  </a:lnTo>
                  <a:lnTo>
                    <a:pt x="1709801" y="19304"/>
                  </a:lnTo>
                  <a:lnTo>
                    <a:pt x="1715770" y="20574"/>
                  </a:lnTo>
                  <a:lnTo>
                    <a:pt x="1720596" y="24384"/>
                  </a:lnTo>
                  <a:lnTo>
                    <a:pt x="1724875" y="26924"/>
                  </a:lnTo>
                  <a:lnTo>
                    <a:pt x="1747304" y="76454"/>
                  </a:lnTo>
                  <a:lnTo>
                    <a:pt x="1747964" y="94234"/>
                  </a:lnTo>
                  <a:lnTo>
                    <a:pt x="1744802" y="106934"/>
                  </a:lnTo>
                  <a:lnTo>
                    <a:pt x="1740662" y="114554"/>
                  </a:lnTo>
                  <a:lnTo>
                    <a:pt x="1737487" y="118364"/>
                  </a:lnTo>
                  <a:lnTo>
                    <a:pt x="1736344" y="124714"/>
                  </a:lnTo>
                  <a:lnTo>
                    <a:pt x="1741424" y="146304"/>
                  </a:lnTo>
                  <a:lnTo>
                    <a:pt x="1739011" y="152654"/>
                  </a:lnTo>
                  <a:lnTo>
                    <a:pt x="1738249" y="153924"/>
                  </a:lnTo>
                  <a:lnTo>
                    <a:pt x="1738122" y="153924"/>
                  </a:lnTo>
                  <a:lnTo>
                    <a:pt x="1735836" y="157734"/>
                  </a:lnTo>
                  <a:lnTo>
                    <a:pt x="1716074" y="194564"/>
                  </a:lnTo>
                  <a:lnTo>
                    <a:pt x="1713865" y="217424"/>
                  </a:lnTo>
                  <a:lnTo>
                    <a:pt x="1718906" y="242824"/>
                  </a:lnTo>
                  <a:lnTo>
                    <a:pt x="1731327" y="260604"/>
                  </a:lnTo>
                  <a:lnTo>
                    <a:pt x="1746973" y="273304"/>
                  </a:lnTo>
                  <a:lnTo>
                    <a:pt x="1761744" y="279654"/>
                  </a:lnTo>
                  <a:lnTo>
                    <a:pt x="1762506" y="279654"/>
                  </a:lnTo>
                  <a:lnTo>
                    <a:pt x="1780286" y="287274"/>
                  </a:lnTo>
                  <a:lnTo>
                    <a:pt x="1796097" y="296164"/>
                  </a:lnTo>
                  <a:lnTo>
                    <a:pt x="1808187" y="308864"/>
                  </a:lnTo>
                  <a:lnTo>
                    <a:pt x="1814830" y="325374"/>
                  </a:lnTo>
                  <a:lnTo>
                    <a:pt x="1814830" y="288886"/>
                  </a:lnTo>
                  <a:lnTo>
                    <a:pt x="1809242" y="282194"/>
                  </a:lnTo>
                  <a:lnTo>
                    <a:pt x="1787080" y="268224"/>
                  </a:lnTo>
                  <a:lnTo>
                    <a:pt x="1767332" y="260604"/>
                  </a:lnTo>
                  <a:lnTo>
                    <a:pt x="1747507" y="255524"/>
                  </a:lnTo>
                  <a:lnTo>
                    <a:pt x="1737321" y="249174"/>
                  </a:lnTo>
                  <a:lnTo>
                    <a:pt x="1733575" y="237744"/>
                  </a:lnTo>
                  <a:lnTo>
                    <a:pt x="1733042" y="217424"/>
                  </a:lnTo>
                  <a:lnTo>
                    <a:pt x="1735328" y="197104"/>
                  </a:lnTo>
                  <a:lnTo>
                    <a:pt x="1740763" y="183134"/>
                  </a:lnTo>
                  <a:lnTo>
                    <a:pt x="1747227" y="172974"/>
                  </a:lnTo>
                  <a:lnTo>
                    <a:pt x="1752600" y="166624"/>
                  </a:lnTo>
                  <a:lnTo>
                    <a:pt x="1758937" y="160274"/>
                  </a:lnTo>
                  <a:lnTo>
                    <a:pt x="1761426" y="153949"/>
                  </a:lnTo>
                  <a:lnTo>
                    <a:pt x="1760435" y="143764"/>
                  </a:lnTo>
                  <a:lnTo>
                    <a:pt x="1756283" y="125984"/>
                  </a:lnTo>
                  <a:lnTo>
                    <a:pt x="1763941" y="110744"/>
                  </a:lnTo>
                  <a:lnTo>
                    <a:pt x="1767395" y="91694"/>
                  </a:lnTo>
                  <a:lnTo>
                    <a:pt x="1765604" y="70104"/>
                  </a:lnTo>
                  <a:lnTo>
                    <a:pt x="1757553" y="44704"/>
                  </a:lnTo>
                  <a:lnTo>
                    <a:pt x="1729994" y="6604"/>
                  </a:lnTo>
                  <a:lnTo>
                    <a:pt x="1716671" y="1524"/>
                  </a:lnTo>
                  <a:lnTo>
                    <a:pt x="1709686" y="1524"/>
                  </a:lnTo>
                  <a:lnTo>
                    <a:pt x="1702689" y="254"/>
                  </a:lnTo>
                  <a:lnTo>
                    <a:pt x="1689963" y="1524"/>
                  </a:lnTo>
                  <a:lnTo>
                    <a:pt x="1678444" y="4064"/>
                  </a:lnTo>
                  <a:lnTo>
                    <a:pt x="1668945" y="7874"/>
                  </a:lnTo>
                  <a:lnTo>
                    <a:pt x="1662303" y="11684"/>
                  </a:lnTo>
                  <a:lnTo>
                    <a:pt x="1648993" y="18034"/>
                  </a:lnTo>
                  <a:lnTo>
                    <a:pt x="1637538" y="26924"/>
                  </a:lnTo>
                  <a:lnTo>
                    <a:pt x="1627403" y="38354"/>
                  </a:lnTo>
                  <a:lnTo>
                    <a:pt x="1618107" y="57404"/>
                  </a:lnTo>
                  <a:lnTo>
                    <a:pt x="1614068" y="76454"/>
                  </a:lnTo>
                  <a:lnTo>
                    <a:pt x="1615922" y="95504"/>
                  </a:lnTo>
                  <a:lnTo>
                    <a:pt x="1620901" y="112014"/>
                  </a:lnTo>
                  <a:lnTo>
                    <a:pt x="1626235" y="124714"/>
                  </a:lnTo>
                  <a:lnTo>
                    <a:pt x="1623529" y="143764"/>
                  </a:lnTo>
                  <a:lnTo>
                    <a:pt x="1624876" y="157734"/>
                  </a:lnTo>
                  <a:lnTo>
                    <a:pt x="1627644" y="164084"/>
                  </a:lnTo>
                  <a:lnTo>
                    <a:pt x="1629156" y="166624"/>
                  </a:lnTo>
                  <a:lnTo>
                    <a:pt x="1634515" y="172974"/>
                  </a:lnTo>
                  <a:lnTo>
                    <a:pt x="1640979" y="183134"/>
                  </a:lnTo>
                  <a:lnTo>
                    <a:pt x="1646415" y="197104"/>
                  </a:lnTo>
                  <a:lnTo>
                    <a:pt x="1648714" y="217424"/>
                  </a:lnTo>
                  <a:lnTo>
                    <a:pt x="1643354" y="239014"/>
                  </a:lnTo>
                  <a:lnTo>
                    <a:pt x="1631569" y="252984"/>
                  </a:lnTo>
                  <a:lnTo>
                    <a:pt x="1619770" y="259334"/>
                  </a:lnTo>
                  <a:lnTo>
                    <a:pt x="1614424" y="260604"/>
                  </a:lnTo>
                  <a:lnTo>
                    <a:pt x="1594662" y="268224"/>
                  </a:lnTo>
                  <a:lnTo>
                    <a:pt x="1572514" y="282194"/>
                  </a:lnTo>
                  <a:lnTo>
                    <a:pt x="1554441" y="303784"/>
                  </a:lnTo>
                  <a:lnTo>
                    <a:pt x="1546987" y="335534"/>
                  </a:lnTo>
                  <a:lnTo>
                    <a:pt x="1546987" y="344424"/>
                  </a:lnTo>
                  <a:lnTo>
                    <a:pt x="1834769" y="344424"/>
                  </a:lnTo>
                  <a:lnTo>
                    <a:pt x="1834769" y="335534"/>
                  </a:lnTo>
                  <a:close/>
                </a:path>
                <a:path w="1902459" h="401319">
                  <a:moveTo>
                    <a:pt x="1901952" y="297434"/>
                  </a:moveTo>
                  <a:lnTo>
                    <a:pt x="1888134" y="256794"/>
                  </a:lnTo>
                  <a:lnTo>
                    <a:pt x="1848764" y="236474"/>
                  </a:lnTo>
                  <a:lnTo>
                    <a:pt x="1842401" y="232664"/>
                  </a:lnTo>
                  <a:lnTo>
                    <a:pt x="1840052" y="223774"/>
                  </a:lnTo>
                  <a:lnTo>
                    <a:pt x="1839722" y="207264"/>
                  </a:lnTo>
                  <a:lnTo>
                    <a:pt x="1840941" y="192024"/>
                  </a:lnTo>
                  <a:lnTo>
                    <a:pt x="1843951" y="180594"/>
                  </a:lnTo>
                  <a:lnTo>
                    <a:pt x="1847811" y="172974"/>
                  </a:lnTo>
                  <a:lnTo>
                    <a:pt x="1851533" y="167894"/>
                  </a:lnTo>
                  <a:lnTo>
                    <a:pt x="1856206" y="162814"/>
                  </a:lnTo>
                  <a:lnTo>
                    <a:pt x="1858010" y="157734"/>
                  </a:lnTo>
                  <a:lnTo>
                    <a:pt x="1857133" y="148844"/>
                  </a:lnTo>
                  <a:lnTo>
                    <a:pt x="1853819" y="134874"/>
                  </a:lnTo>
                  <a:lnTo>
                    <a:pt x="1858098" y="124714"/>
                  </a:lnTo>
                  <a:lnTo>
                    <a:pt x="1862048" y="112014"/>
                  </a:lnTo>
                  <a:lnTo>
                    <a:pt x="1863509" y="98044"/>
                  </a:lnTo>
                  <a:lnTo>
                    <a:pt x="1860296" y="82804"/>
                  </a:lnTo>
                  <a:lnTo>
                    <a:pt x="1828800" y="47244"/>
                  </a:lnTo>
                  <a:lnTo>
                    <a:pt x="1796542" y="38354"/>
                  </a:lnTo>
                  <a:lnTo>
                    <a:pt x="1790065" y="38354"/>
                  </a:lnTo>
                  <a:lnTo>
                    <a:pt x="1783334" y="39624"/>
                  </a:lnTo>
                  <a:lnTo>
                    <a:pt x="1777238" y="43434"/>
                  </a:lnTo>
                  <a:lnTo>
                    <a:pt x="1779651" y="48514"/>
                  </a:lnTo>
                  <a:lnTo>
                    <a:pt x="1781683" y="54864"/>
                  </a:lnTo>
                  <a:lnTo>
                    <a:pt x="1783207" y="61214"/>
                  </a:lnTo>
                  <a:lnTo>
                    <a:pt x="1783715" y="61214"/>
                  </a:lnTo>
                  <a:lnTo>
                    <a:pt x="1787271" y="58674"/>
                  </a:lnTo>
                  <a:lnTo>
                    <a:pt x="1806448" y="58674"/>
                  </a:lnTo>
                  <a:lnTo>
                    <a:pt x="1816227" y="61214"/>
                  </a:lnTo>
                  <a:lnTo>
                    <a:pt x="1818513" y="63754"/>
                  </a:lnTo>
                  <a:lnTo>
                    <a:pt x="1820291" y="63754"/>
                  </a:lnTo>
                  <a:lnTo>
                    <a:pt x="1821180" y="65024"/>
                  </a:lnTo>
                  <a:lnTo>
                    <a:pt x="1827288" y="67564"/>
                  </a:lnTo>
                  <a:lnTo>
                    <a:pt x="1832216" y="71374"/>
                  </a:lnTo>
                  <a:lnTo>
                    <a:pt x="1836966" y="78994"/>
                  </a:lnTo>
                  <a:lnTo>
                    <a:pt x="1842516" y="90424"/>
                  </a:lnTo>
                  <a:lnTo>
                    <a:pt x="1844268" y="100584"/>
                  </a:lnTo>
                  <a:lnTo>
                    <a:pt x="1842909" y="109474"/>
                  </a:lnTo>
                  <a:lnTo>
                    <a:pt x="1839849" y="119634"/>
                  </a:lnTo>
                  <a:lnTo>
                    <a:pt x="1836547" y="127254"/>
                  </a:lnTo>
                  <a:lnTo>
                    <a:pt x="1834769" y="131064"/>
                  </a:lnTo>
                  <a:lnTo>
                    <a:pt x="1834134" y="134874"/>
                  </a:lnTo>
                  <a:lnTo>
                    <a:pt x="1835150" y="139954"/>
                  </a:lnTo>
                  <a:lnTo>
                    <a:pt x="1837817" y="150114"/>
                  </a:lnTo>
                  <a:lnTo>
                    <a:pt x="1836547" y="155194"/>
                  </a:lnTo>
                  <a:lnTo>
                    <a:pt x="1836166" y="156464"/>
                  </a:lnTo>
                  <a:lnTo>
                    <a:pt x="1835912" y="156464"/>
                  </a:lnTo>
                  <a:lnTo>
                    <a:pt x="1835277" y="157734"/>
                  </a:lnTo>
                  <a:lnTo>
                    <a:pt x="1830832" y="164084"/>
                  </a:lnTo>
                  <a:lnTo>
                    <a:pt x="1826006" y="174244"/>
                  </a:lnTo>
                  <a:lnTo>
                    <a:pt x="1822132" y="188214"/>
                  </a:lnTo>
                  <a:lnTo>
                    <a:pt x="1820545" y="207264"/>
                  </a:lnTo>
                  <a:lnTo>
                    <a:pt x="1824215" y="228854"/>
                  </a:lnTo>
                  <a:lnTo>
                    <a:pt x="1833257" y="244094"/>
                  </a:lnTo>
                  <a:lnTo>
                    <a:pt x="1844700" y="252984"/>
                  </a:lnTo>
                  <a:lnTo>
                    <a:pt x="1855597" y="258064"/>
                  </a:lnTo>
                  <a:lnTo>
                    <a:pt x="1864525" y="261874"/>
                  </a:lnTo>
                  <a:lnTo>
                    <a:pt x="1872373" y="268224"/>
                  </a:lnTo>
                  <a:lnTo>
                    <a:pt x="1878431" y="275844"/>
                  </a:lnTo>
                  <a:lnTo>
                    <a:pt x="1882013" y="287274"/>
                  </a:lnTo>
                  <a:lnTo>
                    <a:pt x="1840611" y="287274"/>
                  </a:lnTo>
                  <a:lnTo>
                    <a:pt x="1844294" y="293624"/>
                  </a:lnTo>
                  <a:lnTo>
                    <a:pt x="1847215" y="299974"/>
                  </a:lnTo>
                  <a:lnTo>
                    <a:pt x="1849628" y="306324"/>
                  </a:lnTo>
                  <a:lnTo>
                    <a:pt x="1901952" y="306324"/>
                  </a:lnTo>
                  <a:lnTo>
                    <a:pt x="1901952" y="297434"/>
                  </a:lnTo>
                  <a:close/>
                </a:path>
              </a:pathLst>
            </a:custGeom>
            <a:solidFill>
              <a:srgbClr val="0079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20012" y="2810255"/>
              <a:ext cx="598932" cy="5989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73708" y="298704"/>
              <a:ext cx="3631691" cy="19994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9">
            <a:extLst>
              <a:ext uri="{FF2B5EF4-FFF2-40B4-BE49-F238E27FC236}">
                <a16:creationId xmlns:a16="http://schemas.microsoft.com/office/drawing/2014/main" id="{8FB7A87A-A713-5048-A25C-59C6A3E40063}"/>
              </a:ext>
            </a:extLst>
          </p:cNvPr>
          <p:cNvSpPr txBox="1"/>
          <p:nvPr/>
        </p:nvSpPr>
        <p:spPr>
          <a:xfrm>
            <a:off x="1790659" y="2190750"/>
            <a:ext cx="4076741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1050" spc="-5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rPr>
              <a:t>Diretoria de Ensino – Região de Pindamonhangaba</a:t>
            </a:r>
            <a:endParaRPr sz="1050" dirty="0">
              <a:solidFill>
                <a:schemeClr val="tx1">
                  <a:lumMod val="85000"/>
                  <a:lumOff val="15000"/>
                </a:schemeClr>
              </a:solidFill>
              <a:latin typeface="Verdana"/>
              <a:cs typeface="Verdana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7293A26-7D96-D241-851A-98F97E963083}"/>
              </a:ext>
            </a:extLst>
          </p:cNvPr>
          <p:cNvCxnSpPr>
            <a:cxnSpLocks/>
          </p:cNvCxnSpPr>
          <p:nvPr/>
        </p:nvCxnSpPr>
        <p:spPr>
          <a:xfrm>
            <a:off x="1676400" y="1962150"/>
            <a:ext cx="0" cy="403007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533400" y="1126395"/>
            <a:ext cx="8077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24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Lembramos que qualquer alteração no calendário durante o ano deverá estar: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acompanhada de justificativa;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acordada em reunião do Conselho de Escola;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ser aprovada pelo diretor da unidade escolar;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receber prévia manifestação do supervisor de ensino;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400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• ser homologada pelo Dirigente Regional de Ensino.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72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533400" y="1126395"/>
            <a:ext cx="80772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ATENÇÃO – PRAZO PARA INSERÇÃO NA SED</a:t>
            </a:r>
          </a:p>
          <a:p>
            <a:pPr fontAlgn="base"/>
            <a:endParaRPr lang="pt-BR" sz="2400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pt-BR" sz="2400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	De acordo com o §1º do artigo 7º da Resolução Seduc 139/2021, o Calendário deverá ser inserido na Secretaria Escolar Digital (SED) para aprovação do Diretor </a:t>
            </a:r>
            <a:r>
              <a:rPr lang="pt-BR" sz="36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até o dia 25/01/2022!!</a:t>
            </a:r>
          </a:p>
          <a:p>
            <a:pPr algn="just" fontAlgn="base"/>
            <a:endParaRPr lang="pt-BR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88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6332" y="572134"/>
            <a:ext cx="1555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999999"/>
                </a:solidFill>
                <a:latin typeface="Carlito"/>
                <a:cs typeface="Carlito"/>
              </a:rPr>
              <a:t>37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3004" y="156971"/>
            <a:ext cx="996695" cy="658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68283" y="437387"/>
            <a:ext cx="424180" cy="424180"/>
          </a:xfrm>
          <a:custGeom>
            <a:avLst/>
            <a:gdLst/>
            <a:ahLst/>
            <a:cxnLst/>
            <a:rect l="l" t="t" r="r" b="b"/>
            <a:pathLst>
              <a:path w="424179" h="424180">
                <a:moveTo>
                  <a:pt x="0" y="211836"/>
                </a:moveTo>
                <a:lnTo>
                  <a:pt x="5596" y="163272"/>
                </a:lnTo>
                <a:lnTo>
                  <a:pt x="21535" y="118687"/>
                </a:lnTo>
                <a:lnTo>
                  <a:pt x="46546" y="79354"/>
                </a:lnTo>
                <a:lnTo>
                  <a:pt x="79354" y="46546"/>
                </a:lnTo>
                <a:lnTo>
                  <a:pt x="118687" y="21535"/>
                </a:lnTo>
                <a:lnTo>
                  <a:pt x="163272" y="5596"/>
                </a:lnTo>
                <a:lnTo>
                  <a:pt x="211836" y="0"/>
                </a:lnTo>
                <a:lnTo>
                  <a:pt x="260399" y="5596"/>
                </a:lnTo>
                <a:lnTo>
                  <a:pt x="304984" y="21535"/>
                </a:lnTo>
                <a:lnTo>
                  <a:pt x="344317" y="46546"/>
                </a:lnTo>
                <a:lnTo>
                  <a:pt x="377125" y="79354"/>
                </a:lnTo>
                <a:lnTo>
                  <a:pt x="402136" y="118687"/>
                </a:lnTo>
                <a:lnTo>
                  <a:pt x="418075" y="163272"/>
                </a:lnTo>
                <a:lnTo>
                  <a:pt x="423672" y="211836"/>
                </a:lnTo>
                <a:lnTo>
                  <a:pt x="418075" y="260399"/>
                </a:lnTo>
                <a:lnTo>
                  <a:pt x="402136" y="304984"/>
                </a:lnTo>
                <a:lnTo>
                  <a:pt x="377125" y="344317"/>
                </a:lnTo>
                <a:lnTo>
                  <a:pt x="344317" y="377125"/>
                </a:lnTo>
                <a:lnTo>
                  <a:pt x="304984" y="402136"/>
                </a:lnTo>
                <a:lnTo>
                  <a:pt x="260399" y="418075"/>
                </a:lnTo>
                <a:lnTo>
                  <a:pt x="211836" y="423672"/>
                </a:lnTo>
                <a:lnTo>
                  <a:pt x="163272" y="418075"/>
                </a:lnTo>
                <a:lnTo>
                  <a:pt x="118687" y="402136"/>
                </a:lnTo>
                <a:lnTo>
                  <a:pt x="79354" y="377125"/>
                </a:lnTo>
                <a:lnTo>
                  <a:pt x="46546" y="344317"/>
                </a:lnTo>
                <a:lnTo>
                  <a:pt x="21535" y="304984"/>
                </a:lnTo>
                <a:lnTo>
                  <a:pt x="5596" y="260399"/>
                </a:lnTo>
                <a:lnTo>
                  <a:pt x="0" y="211836"/>
                </a:lnTo>
                <a:close/>
              </a:path>
            </a:pathLst>
          </a:custGeom>
          <a:ln w="9144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3068" y="774191"/>
            <a:ext cx="1731264" cy="3169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62655" y="1923288"/>
            <a:ext cx="3218688" cy="1295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>
            <a:extLst>
              <a:ext uri="{FF2B5EF4-FFF2-40B4-BE49-F238E27FC236}">
                <a16:creationId xmlns:a16="http://schemas.microsoft.com/office/drawing/2014/main" id="{EB3ADEE3-0802-C649-9E6A-BABA30FB292B}"/>
              </a:ext>
            </a:extLst>
          </p:cNvPr>
          <p:cNvSpPr txBox="1"/>
          <p:nvPr/>
        </p:nvSpPr>
        <p:spPr>
          <a:xfrm>
            <a:off x="2933699" y="3218688"/>
            <a:ext cx="327660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900" b="1" spc="-5" dirty="0">
                <a:solidFill>
                  <a:srgbClr val="FFFFFF"/>
                </a:solidFill>
                <a:latin typeface="Verdana"/>
                <a:cs typeface="Verdana"/>
              </a:rPr>
              <a:t>Diretoria de Ensino – Região de Pindamonhangaba</a:t>
            </a:r>
            <a:endParaRPr sz="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007991"/>
                </a:solidFill>
                <a:latin typeface="Verdana"/>
                <a:cs typeface="Verdana"/>
              </a:rPr>
              <a:t>OBJETIVO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1521341"/>
            <a:ext cx="7351395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Organizar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as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atividades da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Rede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,  </a:t>
            </a: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de forma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favorecer</a:t>
            </a:r>
            <a:r>
              <a:rPr sz="2400" spc="35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a</a:t>
            </a:r>
            <a:endParaRPr sz="2400" dirty="0">
              <a:latin typeface="Verdana"/>
              <a:cs typeface="Verdana"/>
            </a:endParaRPr>
          </a:p>
          <a:p>
            <a:pPr marR="1905" algn="ctr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integração entre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os </a:t>
            </a:r>
            <a:r>
              <a:rPr sz="2400" b="1" spc="-10" dirty="0">
                <a:solidFill>
                  <a:srgbClr val="007991"/>
                </a:solidFill>
                <a:latin typeface="Verdana"/>
                <a:cs typeface="Verdana"/>
              </a:rPr>
              <a:t>diferentes</a:t>
            </a:r>
            <a:r>
              <a:rPr sz="2400" b="1" spc="55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projetos</a:t>
            </a:r>
            <a:endParaRPr sz="2400" dirty="0">
              <a:latin typeface="Verdana"/>
              <a:cs typeface="Verdana"/>
            </a:endParaRPr>
          </a:p>
          <a:p>
            <a:pPr marR="1270" algn="ctr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solidFill>
                  <a:srgbClr val="007991"/>
                </a:solidFill>
                <a:latin typeface="Verdana"/>
                <a:cs typeface="Verdana"/>
              </a:rPr>
              <a:t>pedagógicos</a:t>
            </a:r>
            <a:r>
              <a:rPr sz="2400" spc="20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7991"/>
                </a:solidFill>
                <a:latin typeface="Verdana"/>
                <a:cs typeface="Verdana"/>
              </a:rPr>
              <a:t>e</a:t>
            </a:r>
            <a:endParaRPr sz="24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promover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a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aprendizagem </a:t>
            </a:r>
            <a:r>
              <a:rPr sz="2400" b="1" dirty="0">
                <a:solidFill>
                  <a:srgbClr val="007991"/>
                </a:solidFill>
                <a:latin typeface="Verdana"/>
                <a:cs typeface="Verdana"/>
              </a:rPr>
              <a:t>dos</a:t>
            </a:r>
            <a:r>
              <a:rPr sz="2400" b="1" spc="30" dirty="0">
                <a:solidFill>
                  <a:srgbClr val="007991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7991"/>
                </a:solidFill>
                <a:latin typeface="Verdana"/>
                <a:cs typeface="Verdana"/>
              </a:rPr>
              <a:t>estudantes.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4443" y="2030574"/>
            <a:ext cx="8055113" cy="1585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400" b="1" spc="-5" dirty="0">
                <a:solidFill>
                  <a:srgbClr val="007991"/>
                </a:solidFill>
                <a:latin typeface="Verdana"/>
                <a:cs typeface="Verdana"/>
              </a:rPr>
              <a:t>Lei 9.394/1996 </a:t>
            </a:r>
          </a:p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400" spc="-5" dirty="0">
                <a:solidFill>
                  <a:srgbClr val="007991"/>
                </a:solidFill>
                <a:latin typeface="Verdana"/>
                <a:cs typeface="Verdana"/>
              </a:rPr>
              <a:t>e</a:t>
            </a:r>
          </a:p>
          <a:p>
            <a:pPr marL="852169" marR="852805" algn="ctr">
              <a:lnSpc>
                <a:spcPct val="150100"/>
              </a:lnSpc>
              <a:spcBef>
                <a:spcPts val="100"/>
              </a:spcBef>
            </a:pPr>
            <a:r>
              <a:rPr lang="pt-BR" sz="2200" b="1" spc="-5" dirty="0">
                <a:solidFill>
                  <a:srgbClr val="007991"/>
                </a:solidFill>
                <a:latin typeface="Verdana"/>
                <a:cs typeface="Verdana"/>
              </a:rPr>
              <a:t>Resolução SEDUC 139</a:t>
            </a:r>
            <a:r>
              <a:rPr lang="pt-BR" sz="2200" b="1" spc="-5" dirty="0">
                <a:solidFill>
                  <a:srgbClr val="007991"/>
                </a:solidFill>
                <a:latin typeface="Verdana"/>
              </a:rPr>
              <a:t>, de 13/12/2021</a:t>
            </a:r>
            <a:endParaRPr sz="2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8667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1º BIMESTRE</a:t>
            </a:r>
            <a:endParaRPr sz="1600" dirty="0">
              <a:latin typeface="Verdana"/>
              <a:cs typeface="Verdana"/>
            </a:endParaRP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E8F560B8-DB9F-894C-A6AC-0FC8C4CCD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650320"/>
              </p:ext>
            </p:extLst>
          </p:nvPr>
        </p:nvGraphicFramePr>
        <p:xfrm>
          <a:off x="533400" y="1168193"/>
          <a:ext cx="5715001" cy="3568781"/>
        </p:xfrm>
        <a:graphic>
          <a:graphicData uri="http://schemas.openxmlformats.org/drawingml/2006/table">
            <a:tbl>
              <a:tblPr/>
              <a:tblGrid>
                <a:gridCol w="442594">
                  <a:extLst>
                    <a:ext uri="{9D8B030D-6E8A-4147-A177-3AD203B41FA5}">
                      <a16:colId xmlns:a16="http://schemas.microsoft.com/office/drawing/2014/main" val="3805788273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1522782534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631156822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2017262111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3262986694"/>
                    </a:ext>
                  </a:extLst>
                </a:gridCol>
                <a:gridCol w="309817">
                  <a:extLst>
                    <a:ext uri="{9D8B030D-6E8A-4147-A177-3AD203B41FA5}">
                      <a16:colId xmlns:a16="http://schemas.microsoft.com/office/drawing/2014/main" val="3759728563"/>
                    </a:ext>
                  </a:extLst>
                </a:gridCol>
                <a:gridCol w="313249">
                  <a:extLst>
                    <a:ext uri="{9D8B030D-6E8A-4147-A177-3AD203B41FA5}">
                      <a16:colId xmlns:a16="http://schemas.microsoft.com/office/drawing/2014/main" val="2238982105"/>
                    </a:ext>
                  </a:extLst>
                </a:gridCol>
                <a:gridCol w="514472">
                  <a:extLst>
                    <a:ext uri="{9D8B030D-6E8A-4147-A177-3AD203B41FA5}">
                      <a16:colId xmlns:a16="http://schemas.microsoft.com/office/drawing/2014/main" val="1866746293"/>
                    </a:ext>
                  </a:extLst>
                </a:gridCol>
                <a:gridCol w="2895601">
                  <a:extLst>
                    <a:ext uri="{9D8B030D-6E8A-4147-A177-3AD203B41FA5}">
                      <a16:colId xmlns:a16="http://schemas.microsoft.com/office/drawing/2014/main" val="2113736506"/>
                    </a:ext>
                  </a:extLst>
                </a:gridCol>
              </a:tblGrid>
              <a:tr h="1884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5140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 a 17 - Férias Docentes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771219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18 a 25 - Recesso Escolar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45593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26 a 31 -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741562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557886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645556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 –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94891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02 – Início do ano letivo/Acolhimento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33794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28 – Carnaval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0724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36690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59968"/>
                  </a:ext>
                </a:extLst>
              </a:tr>
              <a:tr h="18841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 – Carnaval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256359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02 - Planejamento (não letivo)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27175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04845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684186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066081"/>
                  </a:ext>
                </a:extLst>
              </a:tr>
              <a:tr h="1884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06 a 12 - Semana de Estudos Intensivos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19987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e 14 – Conselho de Classe e Série (Letivos)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890197"/>
                  </a:ext>
                </a:extLst>
              </a:tr>
              <a:tr h="188413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15 – Paixão de Cristo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282652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618F1E29-E687-3C4C-ADE9-2AE0243D226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968514" y="490811"/>
            <a:ext cx="1896879" cy="1731691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D2818539-585D-5B4B-BAC3-9690444FACD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628128" y="3256492"/>
            <a:ext cx="1933701" cy="1726340"/>
          </a:xfrm>
          <a:prstGeom prst="rect">
            <a:avLst/>
          </a:prstGeom>
        </p:spPr>
      </p:pic>
      <p:sp>
        <p:nvSpPr>
          <p:cNvPr id="32" name="CaixaDeTexto 31">
            <a:extLst>
              <a:ext uri="{FF2B5EF4-FFF2-40B4-BE49-F238E27FC236}">
                <a16:creationId xmlns:a16="http://schemas.microsoft.com/office/drawing/2014/main" id="{D2505DB5-3FCF-3447-87D8-0E78500A0D25}"/>
              </a:ext>
            </a:extLst>
          </p:cNvPr>
          <p:cNvSpPr txBox="1"/>
          <p:nvPr/>
        </p:nvSpPr>
        <p:spPr>
          <a:xfrm>
            <a:off x="7139382" y="1005587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1º bi =  49</a:t>
            </a:r>
          </a:p>
          <a:p>
            <a:r>
              <a:rPr lang="pt-BR" sz="1400" dirty="0"/>
              <a:t>2º bi =  51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021E6C46-FA2A-804F-880B-A4AE8FCAFEE1}"/>
              </a:ext>
            </a:extLst>
          </p:cNvPr>
          <p:cNvSpPr txBox="1"/>
          <p:nvPr/>
        </p:nvSpPr>
        <p:spPr>
          <a:xfrm>
            <a:off x="7132204" y="688039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3FA249C8-6E0D-4748-BDA1-45099066BEE9}"/>
              </a:ext>
            </a:extLst>
          </p:cNvPr>
          <p:cNvCxnSpPr>
            <a:cxnSpLocks/>
          </p:cNvCxnSpPr>
          <p:nvPr/>
        </p:nvCxnSpPr>
        <p:spPr>
          <a:xfrm flipV="1">
            <a:off x="7539928" y="1428031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6F116EE-730D-CE4B-827C-7C43C2ECD7D1}"/>
              </a:ext>
            </a:extLst>
          </p:cNvPr>
          <p:cNvSpPr txBox="1"/>
          <p:nvPr/>
        </p:nvSpPr>
        <p:spPr>
          <a:xfrm>
            <a:off x="7955831" y="1136392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90301B4-740A-2B46-97F1-C23328E28570}"/>
              </a:ext>
            </a:extLst>
          </p:cNvPr>
          <p:cNvSpPr txBox="1"/>
          <p:nvPr/>
        </p:nvSpPr>
        <p:spPr>
          <a:xfrm>
            <a:off x="7608299" y="1487436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1EB2D0E2-11F5-664E-8A26-4AC62A12D6BC}"/>
              </a:ext>
            </a:extLst>
          </p:cNvPr>
          <p:cNvSpPr txBox="1"/>
          <p:nvPr/>
        </p:nvSpPr>
        <p:spPr>
          <a:xfrm>
            <a:off x="7083771" y="3355750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1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124DCD30-7DAC-C141-A089-8EC9D3B18BEA}"/>
              </a:ext>
            </a:extLst>
          </p:cNvPr>
          <p:cNvSpPr txBox="1"/>
          <p:nvPr/>
        </p:nvSpPr>
        <p:spPr>
          <a:xfrm>
            <a:off x="6809137" y="3535991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3D54672A-0609-2042-9678-2204F632B48A}"/>
              </a:ext>
            </a:extLst>
          </p:cNvPr>
          <p:cNvSpPr txBox="1"/>
          <p:nvPr/>
        </p:nvSpPr>
        <p:spPr>
          <a:xfrm>
            <a:off x="6803117" y="4060980"/>
            <a:ext cx="1355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7030A0"/>
                </a:solidFill>
              </a:rPr>
              <a:t>13 e 14/04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355FFC4B-9910-4916-A154-63075508AEF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68067">
            <a:off x="7773909" y="2108448"/>
            <a:ext cx="1410051" cy="1184031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F62EC4B1-3CF6-4970-B47C-8B669F25504F}"/>
              </a:ext>
            </a:extLst>
          </p:cNvPr>
          <p:cNvSpPr txBox="1"/>
          <p:nvPr/>
        </p:nvSpPr>
        <p:spPr>
          <a:xfrm>
            <a:off x="7929165" y="2204456"/>
            <a:ext cx="777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759F439-36B5-46E9-B929-1999DB82B455}"/>
              </a:ext>
            </a:extLst>
          </p:cNvPr>
          <p:cNvSpPr txBox="1"/>
          <p:nvPr/>
        </p:nvSpPr>
        <p:spPr>
          <a:xfrm>
            <a:off x="7828976" y="2591550"/>
            <a:ext cx="978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accent6">
                    <a:lumMod val="75000"/>
                  </a:schemeClr>
                </a:solidFill>
              </a:rPr>
              <a:t>13 a 14/04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m 27">
            <a:extLst>
              <a:ext uri="{FF2B5EF4-FFF2-40B4-BE49-F238E27FC236}">
                <a16:creationId xmlns:a16="http://schemas.microsoft.com/office/drawing/2014/main" id="{ABC6FFE6-4CBD-674D-8D90-1CF1940E24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68067">
            <a:off x="7666648" y="1826881"/>
            <a:ext cx="1381332" cy="126104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2º BIMESTRE</a:t>
            </a:r>
            <a:endParaRPr sz="1600" dirty="0">
              <a:latin typeface="Verdana"/>
              <a:cs typeface="Verdana"/>
            </a:endParaRPr>
          </a:p>
        </p:txBody>
      </p:sp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0A2B8339-D397-EC43-8C9D-52828A926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761510"/>
              </p:ext>
            </p:extLst>
          </p:nvPr>
        </p:nvGraphicFramePr>
        <p:xfrm>
          <a:off x="418863" y="1428750"/>
          <a:ext cx="5832718" cy="3163152"/>
        </p:xfrm>
        <a:graphic>
          <a:graphicData uri="http://schemas.openxmlformats.org/drawingml/2006/table">
            <a:tbl>
              <a:tblPr/>
              <a:tblGrid>
                <a:gridCol w="451711">
                  <a:extLst>
                    <a:ext uri="{9D8B030D-6E8A-4147-A177-3AD203B41FA5}">
                      <a16:colId xmlns:a16="http://schemas.microsoft.com/office/drawing/2014/main" val="2969523402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571231296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1331547204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1685086108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2569202588"/>
                    </a:ext>
                  </a:extLst>
                </a:gridCol>
                <a:gridCol w="316198">
                  <a:extLst>
                    <a:ext uri="{9D8B030D-6E8A-4147-A177-3AD203B41FA5}">
                      <a16:colId xmlns:a16="http://schemas.microsoft.com/office/drawing/2014/main" val="3518968782"/>
                    </a:ext>
                  </a:extLst>
                </a:gridCol>
                <a:gridCol w="367836">
                  <a:extLst>
                    <a:ext uri="{9D8B030D-6E8A-4147-A177-3AD203B41FA5}">
                      <a16:colId xmlns:a16="http://schemas.microsoft.com/office/drawing/2014/main" val="54620255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486842392"/>
                    </a:ext>
                  </a:extLst>
                </a:gridCol>
                <a:gridCol w="2974981">
                  <a:extLst>
                    <a:ext uri="{9D8B030D-6E8A-4147-A177-3AD203B41FA5}">
                      <a16:colId xmlns:a16="http://schemas.microsoft.com/office/drawing/2014/main" val="1921212025"/>
                    </a:ext>
                  </a:extLst>
                </a:gridCol>
              </a:tblGrid>
              <a:tr h="2009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805971"/>
                  </a:ext>
                </a:extLst>
              </a:tr>
              <a:tr h="1759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a 22 –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088195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 – Tiradentes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9616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88433"/>
                  </a:ext>
                </a:extLst>
              </a:tr>
              <a:tr h="17593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384620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665975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974542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303361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290270"/>
                  </a:ext>
                </a:extLst>
              </a:tr>
              <a:tr h="17593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16 - Corpus Christi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456979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17 - Planejamento (não letivo)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650702"/>
                  </a:ext>
                </a:extLst>
              </a:tr>
              <a:tr h="2009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a 30 -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048739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424516"/>
                  </a:ext>
                </a:extLst>
              </a:tr>
              <a:tr h="1759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847072"/>
                  </a:ext>
                </a:extLst>
              </a:tr>
              <a:tr h="2009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01 e 04 -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7273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e 6 – Conselho de Classe e Série (Letivos)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052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e 08 - Replanejamento (não letivo)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113583"/>
                  </a:ext>
                </a:extLst>
              </a:tr>
            </a:tbl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BB173404-EFBB-F94A-AC6C-8402161BB8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700724" y="220656"/>
            <a:ext cx="1896879" cy="173169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40DF796-5FA4-5346-BF4D-9BE791BC42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500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0A56ADA-8B97-1A44-BA64-677C65268B38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1º bi =  49</a:t>
            </a:r>
          </a:p>
          <a:p>
            <a:r>
              <a:rPr lang="pt-BR" sz="1400" dirty="0"/>
              <a:t>2º bi =  51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C137218-FF13-954D-88E9-A4DB2856D5C2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F4DB639D-1C79-6549-957E-35F375CF5F5F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0DF468C-C9C3-AE4C-88B3-BA04B637192B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9127AA7-EDC6-8345-9666-EE9C715D8BFF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92CC1E1-B4D3-3044-A056-38EACDBF3856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2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9F193C9-F4E7-4847-96F3-346F4CB84E79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D0B9F02-EC07-6E4C-9711-2AC66D333514}"/>
              </a:ext>
            </a:extLst>
          </p:cNvPr>
          <p:cNvSpPr txBox="1"/>
          <p:nvPr/>
        </p:nvSpPr>
        <p:spPr>
          <a:xfrm>
            <a:off x="6353889" y="4022059"/>
            <a:ext cx="1734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7030A0"/>
                </a:solidFill>
              </a:rPr>
              <a:t>05 e 06/07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1F7A14B-8BF4-F846-8BDD-A2B29DB43286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AE7D76A-AB91-DC46-BD8D-180A080EBCCF}"/>
              </a:ext>
            </a:extLst>
          </p:cNvPr>
          <p:cNvSpPr txBox="1"/>
          <p:nvPr/>
        </p:nvSpPr>
        <p:spPr>
          <a:xfrm>
            <a:off x="7747540" y="2411524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accent6">
                    <a:lumMod val="75000"/>
                  </a:schemeClr>
                </a:solidFill>
              </a:rPr>
              <a:t>05 a 06/07</a:t>
            </a:r>
          </a:p>
        </p:txBody>
      </p:sp>
    </p:spTree>
    <p:extLst>
      <p:ext uri="{BB962C8B-B14F-4D97-AF65-F5344CB8AC3E}">
        <p14:creationId xmlns:p14="http://schemas.microsoft.com/office/powerpoint/2010/main" val="183160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:a16="http://schemas.microsoft.com/office/drawing/2014/main" id="{0D06D88C-2585-BA41-92A0-306748E79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3º BIMESTRE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32CF731-6241-2846-9E47-3B991BF30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388525"/>
              </p:ext>
            </p:extLst>
          </p:nvPr>
        </p:nvGraphicFramePr>
        <p:xfrm>
          <a:off x="518032" y="1136016"/>
          <a:ext cx="5656723" cy="3698776"/>
        </p:xfrm>
        <a:graphic>
          <a:graphicData uri="http://schemas.openxmlformats.org/drawingml/2006/table">
            <a:tbl>
              <a:tblPr/>
              <a:tblGrid>
                <a:gridCol w="438081">
                  <a:extLst>
                    <a:ext uri="{9D8B030D-6E8A-4147-A177-3AD203B41FA5}">
                      <a16:colId xmlns:a16="http://schemas.microsoft.com/office/drawing/2014/main" val="2511004432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437865891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3803155831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533137280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1507072714"/>
                    </a:ext>
                  </a:extLst>
                </a:gridCol>
                <a:gridCol w="306657">
                  <a:extLst>
                    <a:ext uri="{9D8B030D-6E8A-4147-A177-3AD203B41FA5}">
                      <a16:colId xmlns:a16="http://schemas.microsoft.com/office/drawing/2014/main" val="2417995589"/>
                    </a:ext>
                  </a:extLst>
                </a:gridCol>
                <a:gridCol w="332558">
                  <a:extLst>
                    <a:ext uri="{9D8B030D-6E8A-4147-A177-3AD203B41FA5}">
                      <a16:colId xmlns:a16="http://schemas.microsoft.com/office/drawing/2014/main" val="1003805897"/>
                    </a:ext>
                  </a:extLst>
                </a:gridCol>
                <a:gridCol w="455090">
                  <a:extLst>
                    <a:ext uri="{9D8B030D-6E8A-4147-A177-3AD203B41FA5}">
                      <a16:colId xmlns:a16="http://schemas.microsoft.com/office/drawing/2014/main" val="1151322846"/>
                    </a:ext>
                  </a:extLst>
                </a:gridCol>
                <a:gridCol w="2897709">
                  <a:extLst>
                    <a:ext uri="{9D8B030D-6E8A-4147-A177-3AD203B41FA5}">
                      <a16:colId xmlns:a16="http://schemas.microsoft.com/office/drawing/2014/main" val="2070359714"/>
                    </a:ext>
                  </a:extLst>
                </a:gridCol>
              </a:tblGrid>
              <a:tr h="2148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475565"/>
                  </a:ext>
                </a:extLst>
              </a:tr>
              <a:tr h="2148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 a 25 - Férias Docentes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013916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099786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182147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118606"/>
                  </a:ext>
                </a:extLst>
              </a:tr>
              <a:tr h="10744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76224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983629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49589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833674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69559"/>
                  </a:ext>
                </a:extLst>
              </a:tr>
              <a:tr h="21488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07 - Dia da Independência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373767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 a 30 -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83079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493221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301613"/>
                  </a:ext>
                </a:extLst>
              </a:tr>
              <a:tr h="107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897690"/>
                  </a:ext>
                </a:extLst>
              </a:tr>
              <a:tr h="2148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 a 5 -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153204"/>
                  </a:ext>
                </a:extLst>
              </a:tr>
              <a:tr h="214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e 7 – Conselho de Classe e Série (Letivos)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38207"/>
                  </a:ext>
                </a:extLst>
              </a:tr>
              <a:tr h="107444">
                <a:tc rowSpan="2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a 14 –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1357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– Feriado Nossa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Srª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Aparecida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438228"/>
                  </a:ext>
                </a:extLst>
              </a:tr>
            </a:tbl>
          </a:graphicData>
        </a:graphic>
      </p:graphicFrame>
      <p:pic>
        <p:nvPicPr>
          <p:cNvPr id="22" name="Imagem 21">
            <a:extLst>
              <a:ext uri="{FF2B5EF4-FFF2-40B4-BE49-F238E27FC236}">
                <a16:creationId xmlns:a16="http://schemas.microsoft.com/office/drawing/2014/main" id="{449D9A2F-BC8E-414E-95A6-092393D876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99299">
            <a:off x="7688107" y="1885202"/>
            <a:ext cx="1370590" cy="1251234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B6F0EF2A-714A-FD49-A89B-FBC99BC75D5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642396" y="220656"/>
            <a:ext cx="1896879" cy="1731691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C5E20E5C-FEB4-6F45-AD23-2E6A69831381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3º bi =  53</a:t>
            </a:r>
          </a:p>
          <a:p>
            <a:r>
              <a:rPr lang="pt-BR" sz="1400" dirty="0"/>
              <a:t>4º bi =  47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EF343E9-EC12-B343-B7BD-AD4238E6E5DD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6E01678-26C6-A94F-8B4D-05134517FB31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9022694-0FDD-044E-B483-C0A945922AC0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A1FB33F-9F2D-E24C-97B9-3FF9A7A3C1E6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74F5833-2206-DC4E-B633-A4F8B39F07F8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3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9AAD5B1-4CAC-4148-965A-BF409A3FC162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5B32070-0FD3-1D46-9B2B-1B43AA72023A}"/>
              </a:ext>
            </a:extLst>
          </p:cNvPr>
          <p:cNvSpPr txBox="1"/>
          <p:nvPr/>
        </p:nvSpPr>
        <p:spPr>
          <a:xfrm>
            <a:off x="6353889" y="4022059"/>
            <a:ext cx="1734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7030A0"/>
                </a:solidFill>
              </a:rPr>
              <a:t>06 e 07/10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936B5B2-6FF6-4B42-A226-3304656E818B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1"/>
                </a:solidFill>
              </a:rPr>
              <a:t>MMR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F0878D6-4314-124C-8CB5-2360B71E82F8}"/>
              </a:ext>
            </a:extLst>
          </p:cNvPr>
          <p:cNvSpPr txBox="1"/>
          <p:nvPr/>
        </p:nvSpPr>
        <p:spPr>
          <a:xfrm>
            <a:off x="7747540" y="2411524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06 a 07/10</a:t>
            </a:r>
          </a:p>
        </p:txBody>
      </p:sp>
    </p:spTree>
    <p:extLst>
      <p:ext uri="{BB962C8B-B14F-4D97-AF65-F5344CB8AC3E}">
        <p14:creationId xmlns:p14="http://schemas.microsoft.com/office/powerpoint/2010/main" val="124137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m 42">
            <a:extLst>
              <a:ext uri="{FF2B5EF4-FFF2-40B4-BE49-F238E27FC236}">
                <a16:creationId xmlns:a16="http://schemas.microsoft.com/office/drawing/2014/main" id="{0D06D88C-2585-BA41-92A0-306748E79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8839"/>
          <a:stretch/>
        </p:blipFill>
        <p:spPr>
          <a:xfrm rot="424802">
            <a:off x="6501680" y="3171221"/>
            <a:ext cx="1933701" cy="172634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5" dirty="0">
                <a:solidFill>
                  <a:srgbClr val="007991"/>
                </a:solidFill>
                <a:latin typeface="Verdana"/>
                <a:cs typeface="Verdana"/>
              </a:rPr>
              <a:t>4º BIMESTRE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D26885A-38AA-BA42-8265-EB5CE4CCE8A6}"/>
              </a:ext>
            </a:extLst>
          </p:cNvPr>
          <p:cNvSpPr txBox="1"/>
          <p:nvPr/>
        </p:nvSpPr>
        <p:spPr>
          <a:xfrm>
            <a:off x="7098159" y="4815428"/>
            <a:ext cx="20458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 Dias de Efetivo Trabalho Escolar (DETE)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449D9A2F-BC8E-414E-95A6-092393D8761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1199299">
            <a:off x="7688107" y="1885202"/>
            <a:ext cx="1370590" cy="1251234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B6F0EF2A-714A-FD49-A89B-FBC99BC75D5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 t="7776"/>
          <a:stretch/>
        </p:blipFill>
        <p:spPr>
          <a:xfrm rot="20847447">
            <a:off x="6642396" y="220656"/>
            <a:ext cx="1896879" cy="1731691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C5E20E5C-FEB4-6F45-AD23-2E6A69831381}"/>
              </a:ext>
            </a:extLst>
          </p:cNvPr>
          <p:cNvSpPr txBox="1"/>
          <p:nvPr/>
        </p:nvSpPr>
        <p:spPr>
          <a:xfrm>
            <a:off x="6851955" y="67693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3º bi =  53</a:t>
            </a:r>
          </a:p>
          <a:p>
            <a:r>
              <a:rPr lang="pt-BR" sz="1400" dirty="0"/>
              <a:t>4º bi =  47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EF343E9-EC12-B343-B7BD-AD4238E6E5DD}"/>
              </a:ext>
            </a:extLst>
          </p:cNvPr>
          <p:cNvSpPr txBox="1"/>
          <p:nvPr/>
        </p:nvSpPr>
        <p:spPr>
          <a:xfrm>
            <a:off x="6800605" y="419785"/>
            <a:ext cx="10743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dias letivos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6E01678-26C6-A94F-8B4D-05134517FB31}"/>
              </a:ext>
            </a:extLst>
          </p:cNvPr>
          <p:cNvCxnSpPr>
            <a:cxnSpLocks/>
          </p:cNvCxnSpPr>
          <p:nvPr/>
        </p:nvCxnSpPr>
        <p:spPr>
          <a:xfrm flipV="1">
            <a:off x="7311872" y="1158936"/>
            <a:ext cx="630800" cy="136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79022694-0FDD-044E-B483-C0A945922AC0}"/>
              </a:ext>
            </a:extLst>
          </p:cNvPr>
          <p:cNvSpPr txBox="1"/>
          <p:nvPr/>
        </p:nvSpPr>
        <p:spPr>
          <a:xfrm>
            <a:off x="7653057" y="789686"/>
            <a:ext cx="318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A1FB33F-9F2D-E24C-97B9-3FF9A7A3C1E6}"/>
              </a:ext>
            </a:extLst>
          </p:cNvPr>
          <p:cNvSpPr txBox="1"/>
          <p:nvPr/>
        </p:nvSpPr>
        <p:spPr>
          <a:xfrm>
            <a:off x="7384257" y="1213472"/>
            <a:ext cx="60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74F5833-2206-DC4E-B633-A4F8B39F07F8}"/>
              </a:ext>
            </a:extLst>
          </p:cNvPr>
          <p:cNvSpPr txBox="1"/>
          <p:nvPr/>
        </p:nvSpPr>
        <p:spPr>
          <a:xfrm>
            <a:off x="6970955" y="3355439"/>
            <a:ext cx="681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1" dirty="0">
                <a:solidFill>
                  <a:schemeClr val="bg1"/>
                </a:solidFill>
              </a:rPr>
              <a:t>4</a:t>
            </a:r>
            <a:r>
              <a:rPr lang="pt-BR" sz="800" dirty="0">
                <a:solidFill>
                  <a:schemeClr val="bg1"/>
                </a:solidFill>
              </a:rPr>
              <a:t>º</a:t>
            </a:r>
            <a:r>
              <a:rPr lang="pt-BR" sz="800" b="1" dirty="0">
                <a:solidFill>
                  <a:schemeClr val="bg1"/>
                </a:solidFill>
              </a:rPr>
              <a:t> bimestre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9AAD5B1-4CAC-4148-965A-BF409A3FC162}"/>
              </a:ext>
            </a:extLst>
          </p:cNvPr>
          <p:cNvSpPr txBox="1"/>
          <p:nvPr/>
        </p:nvSpPr>
        <p:spPr>
          <a:xfrm>
            <a:off x="6690959" y="3581720"/>
            <a:ext cx="1260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CONSELHO DE CLASSE E SÉRIE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A5B32070-0FD3-1D46-9B2B-1B43AA72023A}"/>
              </a:ext>
            </a:extLst>
          </p:cNvPr>
          <p:cNvSpPr txBox="1"/>
          <p:nvPr/>
        </p:nvSpPr>
        <p:spPr>
          <a:xfrm>
            <a:off x="6353889" y="4022059"/>
            <a:ext cx="1734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7030A0"/>
                </a:solidFill>
              </a:rPr>
              <a:t>21 a 23/12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9936B5B2-6FF6-4B42-A226-3304656E818B}"/>
              </a:ext>
            </a:extLst>
          </p:cNvPr>
          <p:cNvSpPr txBox="1"/>
          <p:nvPr/>
        </p:nvSpPr>
        <p:spPr>
          <a:xfrm>
            <a:off x="7832823" y="2033885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strike="sngStrike" dirty="0">
                <a:solidFill>
                  <a:schemeClr val="accent3">
                    <a:lumMod val="75000"/>
                  </a:schemeClr>
                </a:solidFill>
              </a:rPr>
              <a:t>MMR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F0878D6-4314-124C-8CB5-2360B71E82F8}"/>
              </a:ext>
            </a:extLst>
          </p:cNvPr>
          <p:cNvSpPr txBox="1"/>
          <p:nvPr/>
        </p:nvSpPr>
        <p:spPr>
          <a:xfrm>
            <a:off x="7747540" y="2411524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strike="sngStrike" dirty="0">
                <a:solidFill>
                  <a:srgbClr val="00B050"/>
                </a:solidFill>
              </a:rPr>
              <a:t>------------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B9BE509-4BF8-1849-9174-044C34401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350382"/>
              </p:ext>
            </p:extLst>
          </p:nvPr>
        </p:nvGraphicFramePr>
        <p:xfrm>
          <a:off x="480562" y="1552026"/>
          <a:ext cx="5451195" cy="2931146"/>
        </p:xfrm>
        <a:graphic>
          <a:graphicData uri="http://schemas.openxmlformats.org/drawingml/2006/table">
            <a:tbl>
              <a:tblPr/>
              <a:tblGrid>
                <a:gridCol w="422164">
                  <a:extLst>
                    <a:ext uri="{9D8B030D-6E8A-4147-A177-3AD203B41FA5}">
                      <a16:colId xmlns:a16="http://schemas.microsoft.com/office/drawing/2014/main" val="3606234889"/>
                    </a:ext>
                  </a:extLst>
                </a:gridCol>
                <a:gridCol w="295515">
                  <a:extLst>
                    <a:ext uri="{9D8B030D-6E8A-4147-A177-3AD203B41FA5}">
                      <a16:colId xmlns:a16="http://schemas.microsoft.com/office/drawing/2014/main" val="4039114646"/>
                    </a:ext>
                  </a:extLst>
                </a:gridCol>
                <a:gridCol w="249559">
                  <a:extLst>
                    <a:ext uri="{9D8B030D-6E8A-4147-A177-3AD203B41FA5}">
                      <a16:colId xmlns:a16="http://schemas.microsoft.com/office/drawing/2014/main" val="9859645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54178814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70503167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77109443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1615405384"/>
                    </a:ext>
                  </a:extLst>
                </a:gridCol>
                <a:gridCol w="538672">
                  <a:extLst>
                    <a:ext uri="{9D8B030D-6E8A-4147-A177-3AD203B41FA5}">
                      <a16:colId xmlns:a16="http://schemas.microsoft.com/office/drawing/2014/main" val="1314018161"/>
                    </a:ext>
                  </a:extLst>
                </a:gridCol>
                <a:gridCol w="2649885">
                  <a:extLst>
                    <a:ext uri="{9D8B030D-6E8A-4147-A177-3AD203B41FA5}">
                      <a16:colId xmlns:a16="http://schemas.microsoft.com/office/drawing/2014/main" val="2506814533"/>
                    </a:ext>
                  </a:extLst>
                </a:gridCol>
              </a:tblGrid>
              <a:tr h="1999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Mês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</a:t>
                      </a:r>
                      <a:r>
                        <a:rPr lang="pt-B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ATIVIDADES/FERIADOS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030516"/>
                  </a:ext>
                </a:extLst>
              </a:tr>
              <a:tr h="199966">
                <a:tc rowSpan="4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</a:p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 – Atividade Pedagógica (não letivo)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034490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192703"/>
                  </a:ext>
                </a:extLst>
              </a:tr>
              <a:tr h="999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8297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96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02 - Finados                   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771738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15 - Proclamação da República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74649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045731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725628"/>
                  </a:ext>
                </a:extLst>
              </a:tr>
              <a:tr h="19996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100383"/>
                  </a:ext>
                </a:extLst>
              </a:tr>
              <a:tr h="999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a 20 - Semana de Estudos Intensivos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B8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805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a 23 – Conselho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Classe e Série (Letivos)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 – Término do ano letivo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559567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26 a 30 - Recesso Escolar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09417"/>
                  </a:ext>
                </a:extLst>
              </a:tr>
              <a:tr h="1999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774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23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1093342" y="771939"/>
            <a:ext cx="77724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Boletim Semanal COPED N° 44/2021</a:t>
            </a:r>
          </a:p>
          <a:p>
            <a:pPr algn="ctr"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Informação nº 1: Conselho de Escola e o Calendário Escolar 2022</a:t>
            </a:r>
            <a:endParaRPr lang="pt-BR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/>
            <a:endParaRPr lang="pt-BR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/>
            <a:r>
              <a:rPr lang="pt-BR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pt-BR" sz="1800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O calendário escolar deverá ser elaborado pelo </a:t>
            </a:r>
            <a:r>
              <a:rPr lang="pt-BR" sz="1800" b="1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 Escola</a:t>
            </a:r>
            <a:r>
              <a:rPr lang="pt-BR" sz="1800" i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, observadas as normas do Conselho Estadual de Educação e a legislação pertinente, de modo a assegurar a compatibilização com a proposta pedagógica da escola</a:t>
            </a: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Cabe ressaltar que: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 Escola de 2021, vigente até 28/02/2022, é quem tem a incumbência elaborar o Calendário de Escola 2022;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No calendário de 2022 deverão estar previstas as datas das reuniões ordinárias do Conselho de Escola e da APM.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3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3004" y="156971"/>
            <a:ext cx="936986" cy="594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81" y="840060"/>
            <a:ext cx="677630" cy="197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15483"/>
            <a:ext cx="9144000" cy="128270"/>
          </a:xfrm>
          <a:custGeom>
            <a:avLst/>
            <a:gdLst/>
            <a:ahLst/>
            <a:cxnLst/>
            <a:rect l="l" t="t" r="r" b="b"/>
            <a:pathLst>
              <a:path w="9144000" h="128270">
                <a:moveTo>
                  <a:pt x="9144000" y="0"/>
                </a:moveTo>
                <a:lnTo>
                  <a:pt x="0" y="0"/>
                </a:lnTo>
                <a:lnTo>
                  <a:pt x="0" y="128014"/>
                </a:lnTo>
                <a:lnTo>
                  <a:pt x="9144000" y="128014"/>
                </a:lnTo>
                <a:lnTo>
                  <a:pt x="9144000" y="0"/>
                </a:lnTo>
                <a:close/>
              </a:path>
            </a:pathLst>
          </a:custGeom>
          <a:solidFill>
            <a:srgbClr val="0079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73732" y="212217"/>
            <a:ext cx="33058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CALENDÁRIO </a:t>
            </a:r>
            <a:r>
              <a:rPr sz="1600" b="1" spc="-10" dirty="0">
                <a:solidFill>
                  <a:srgbClr val="007991"/>
                </a:solidFill>
                <a:latin typeface="Verdana"/>
                <a:cs typeface="Verdana"/>
              </a:rPr>
              <a:t>ESCOLAR </a:t>
            </a:r>
            <a:r>
              <a:rPr sz="1600" b="1" spc="-5" dirty="0">
                <a:solidFill>
                  <a:srgbClr val="007991"/>
                </a:solidFill>
                <a:latin typeface="Verdana"/>
                <a:cs typeface="Verdana"/>
              </a:rPr>
              <a:t>202</a:t>
            </a:r>
            <a:r>
              <a:rPr lang="pt-BR" sz="1600" b="1" spc="-5" dirty="0">
                <a:solidFill>
                  <a:srgbClr val="007991"/>
                </a:solidFill>
                <a:latin typeface="Verdana"/>
                <a:cs typeface="Verdana"/>
              </a:rPr>
              <a:t>2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lang="pt-BR" sz="1600" spc="-10" dirty="0">
                <a:solidFill>
                  <a:srgbClr val="007991"/>
                </a:solidFill>
                <a:latin typeface="Verdana"/>
                <a:cs typeface="Verdana"/>
              </a:rPr>
              <a:t>APORTES LEGAIS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CDAC260-3A47-43B6-BC17-F393733716B9}"/>
              </a:ext>
            </a:extLst>
          </p:cNvPr>
          <p:cNvSpPr txBox="1"/>
          <p:nvPr/>
        </p:nvSpPr>
        <p:spPr>
          <a:xfrm>
            <a:off x="1093342" y="771939"/>
            <a:ext cx="77724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2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Sobre APM: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Assembleia Geral: 1 por semestre;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Deliberativo: 1 por trimestre;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Diretoria: 1 por mês (exceção em Janeiro);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Conselho Fiscal: 1 por semestre</a:t>
            </a:r>
          </a:p>
          <a:p>
            <a:pPr algn="just" fontAlgn="base"/>
            <a:endParaRPr lang="pt-BR" sz="2800" b="1" dirty="0"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E ainda...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Reunião de Pais;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pt-BR" sz="2800" b="1" dirty="0"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Grêmio Estudantil.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0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1151</Words>
  <Application>Microsoft Office PowerPoint</Application>
  <PresentationFormat>Apresentação na tela (16:9)</PresentationFormat>
  <Paragraphs>518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Calibri</vt:lpstr>
      <vt:lpstr>Carlito</vt:lpstr>
      <vt:lpstr>inherit</vt:lpstr>
      <vt:lpstr>Symbol</vt:lpstr>
      <vt:lpstr>Times New Roman</vt:lpstr>
      <vt:lpstr>Verdana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Marina MSP. Sotiavotelli Perroud</dc:creator>
  <cp:lastModifiedBy>Glauco D Anderson Setimo Ferreira</cp:lastModifiedBy>
  <cp:revision>53</cp:revision>
  <dcterms:created xsi:type="dcterms:W3CDTF">2020-11-16T22:21:30Z</dcterms:created>
  <dcterms:modified xsi:type="dcterms:W3CDTF">2021-12-22T14:05:34Z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2019-11-14T00:00:00Z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2020-11-16T00:00:00Z</vt:filetime>
  </property>
</Properties>
</file>