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4" r:id="rId4"/>
    <p:sldId id="277" r:id="rId5"/>
    <p:sldId id="291" r:id="rId6"/>
    <p:sldId id="292" r:id="rId7"/>
    <p:sldId id="293" r:id="rId8"/>
    <p:sldId id="295" r:id="rId9"/>
    <p:sldId id="297" r:id="rId10"/>
    <p:sldId id="296" r:id="rId11"/>
    <p:sldId id="298" r:id="rId12"/>
    <p:sldId id="290" r:id="rId13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6"/>
    <p:restoredTop sz="94580"/>
  </p:normalViewPr>
  <p:slideViewPr>
    <p:cSldViewPr>
      <p:cViewPr varScale="1">
        <p:scale>
          <a:sx n="90" d="100"/>
          <a:sy n="90" d="100"/>
        </p:scale>
        <p:origin x="11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1098" y="256159"/>
            <a:ext cx="5781802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070" y="441452"/>
            <a:ext cx="450088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775" y="1303019"/>
            <a:ext cx="8410448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38"/>
            <a:ext cx="9144000" cy="5143500"/>
            <a:chOff x="0" y="38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413004" y="156971"/>
              <a:ext cx="936986" cy="594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8283" y="43738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0" y="211836"/>
                  </a:moveTo>
                  <a:lnTo>
                    <a:pt x="5596" y="163272"/>
                  </a:lnTo>
                  <a:lnTo>
                    <a:pt x="21535" y="118687"/>
                  </a:lnTo>
                  <a:lnTo>
                    <a:pt x="46546" y="79354"/>
                  </a:lnTo>
                  <a:lnTo>
                    <a:pt x="79354" y="46546"/>
                  </a:lnTo>
                  <a:lnTo>
                    <a:pt x="118687" y="21535"/>
                  </a:lnTo>
                  <a:lnTo>
                    <a:pt x="163272" y="5596"/>
                  </a:lnTo>
                  <a:lnTo>
                    <a:pt x="211836" y="0"/>
                  </a:lnTo>
                  <a:lnTo>
                    <a:pt x="260399" y="5596"/>
                  </a:lnTo>
                  <a:lnTo>
                    <a:pt x="304984" y="21535"/>
                  </a:lnTo>
                  <a:lnTo>
                    <a:pt x="344317" y="46546"/>
                  </a:lnTo>
                  <a:lnTo>
                    <a:pt x="377125" y="79354"/>
                  </a:lnTo>
                  <a:lnTo>
                    <a:pt x="402136" y="118687"/>
                  </a:lnTo>
                  <a:lnTo>
                    <a:pt x="418075" y="163272"/>
                  </a:lnTo>
                  <a:lnTo>
                    <a:pt x="423672" y="211836"/>
                  </a:lnTo>
                  <a:lnTo>
                    <a:pt x="418075" y="260399"/>
                  </a:lnTo>
                  <a:lnTo>
                    <a:pt x="402136" y="304984"/>
                  </a:lnTo>
                  <a:lnTo>
                    <a:pt x="377125" y="344317"/>
                  </a:lnTo>
                  <a:lnTo>
                    <a:pt x="344317" y="377125"/>
                  </a:lnTo>
                  <a:lnTo>
                    <a:pt x="304984" y="402136"/>
                  </a:lnTo>
                  <a:lnTo>
                    <a:pt x="260399" y="418075"/>
                  </a:lnTo>
                  <a:lnTo>
                    <a:pt x="211836" y="423672"/>
                  </a:lnTo>
                  <a:lnTo>
                    <a:pt x="163272" y="418075"/>
                  </a:lnTo>
                  <a:lnTo>
                    <a:pt x="118687" y="402136"/>
                  </a:lnTo>
                  <a:lnTo>
                    <a:pt x="79354" y="377125"/>
                  </a:lnTo>
                  <a:lnTo>
                    <a:pt x="46546" y="344317"/>
                  </a:lnTo>
                  <a:lnTo>
                    <a:pt x="21535" y="304984"/>
                  </a:lnTo>
                  <a:lnTo>
                    <a:pt x="5596" y="260399"/>
                  </a:lnTo>
                  <a:lnTo>
                    <a:pt x="0" y="211836"/>
                  </a:lnTo>
                  <a:close/>
                </a:path>
              </a:pathLst>
            </a:custGeom>
            <a:ln w="9144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981" y="840060"/>
              <a:ext cx="677630" cy="1976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"/>
              <a:ext cx="9144000" cy="5142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572511"/>
              <a:ext cx="9144000" cy="2570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03094" y="2887421"/>
            <a:ext cx="392150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Calendário Escolar</a:t>
            </a:r>
            <a:r>
              <a:rPr sz="24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202</a:t>
            </a: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57750"/>
            <a:ext cx="95910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Novembro/20</a:t>
            </a:r>
            <a:r>
              <a:rPr lang="pt-BR" sz="900" spc="-5" dirty="0">
                <a:solidFill>
                  <a:srgbClr val="FFFFFF"/>
                </a:solidFill>
                <a:latin typeface="Carlito"/>
                <a:cs typeface="Carlito"/>
              </a:rPr>
              <a:t>20</a:t>
            </a:r>
            <a:endParaRPr sz="900" dirty="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3708" y="298704"/>
            <a:ext cx="6962140" cy="3110865"/>
            <a:chOff x="1473708" y="298704"/>
            <a:chExt cx="6962140" cy="3110865"/>
          </a:xfrm>
        </p:grpSpPr>
        <p:sp>
          <p:nvSpPr>
            <p:cNvPr id="12" name="object 12"/>
            <p:cNvSpPr/>
            <p:nvPr/>
          </p:nvSpPr>
          <p:spPr>
            <a:xfrm>
              <a:off x="6533388" y="1267967"/>
              <a:ext cx="1902460" cy="401320"/>
            </a:xfrm>
            <a:custGeom>
              <a:avLst/>
              <a:gdLst/>
              <a:ahLst/>
              <a:cxnLst/>
              <a:rect l="l" t="t" r="r" b="b"/>
              <a:pathLst>
                <a:path w="1902459" h="401319">
                  <a:moveTo>
                    <a:pt x="344424" y="120904"/>
                  </a:moveTo>
                  <a:lnTo>
                    <a:pt x="340868" y="117475"/>
                  </a:lnTo>
                  <a:lnTo>
                    <a:pt x="332232" y="117475"/>
                  </a:lnTo>
                  <a:lnTo>
                    <a:pt x="328803" y="120904"/>
                  </a:lnTo>
                  <a:lnTo>
                    <a:pt x="328803" y="297434"/>
                  </a:lnTo>
                  <a:lnTo>
                    <a:pt x="326326" y="309626"/>
                  </a:lnTo>
                  <a:lnTo>
                    <a:pt x="319595" y="319608"/>
                  </a:lnTo>
                  <a:lnTo>
                    <a:pt x="309613" y="326339"/>
                  </a:lnTo>
                  <a:lnTo>
                    <a:pt x="297434" y="328803"/>
                  </a:lnTo>
                  <a:lnTo>
                    <a:pt x="46990" y="328803"/>
                  </a:lnTo>
                  <a:lnTo>
                    <a:pt x="34798" y="326339"/>
                  </a:lnTo>
                  <a:lnTo>
                    <a:pt x="24828" y="319608"/>
                  </a:lnTo>
                  <a:lnTo>
                    <a:pt x="18084" y="309626"/>
                  </a:lnTo>
                  <a:lnTo>
                    <a:pt x="15608" y="297434"/>
                  </a:lnTo>
                  <a:lnTo>
                    <a:pt x="15608" y="46990"/>
                  </a:lnTo>
                  <a:lnTo>
                    <a:pt x="18084" y="34810"/>
                  </a:lnTo>
                  <a:lnTo>
                    <a:pt x="24828" y="24828"/>
                  </a:lnTo>
                  <a:lnTo>
                    <a:pt x="34798" y="18097"/>
                  </a:lnTo>
                  <a:lnTo>
                    <a:pt x="46990" y="15621"/>
                  </a:lnTo>
                  <a:lnTo>
                    <a:pt x="223520" y="15621"/>
                  </a:lnTo>
                  <a:lnTo>
                    <a:pt x="226949" y="12192"/>
                  </a:lnTo>
                  <a:lnTo>
                    <a:pt x="226949" y="3556"/>
                  </a:lnTo>
                  <a:lnTo>
                    <a:pt x="223520" y="0"/>
                  </a:lnTo>
                  <a:lnTo>
                    <a:pt x="46990" y="0"/>
                  </a:lnTo>
                  <a:lnTo>
                    <a:pt x="28663" y="3708"/>
                  </a:lnTo>
                  <a:lnTo>
                    <a:pt x="13728" y="13779"/>
                  </a:lnTo>
                  <a:lnTo>
                    <a:pt x="3670" y="28727"/>
                  </a:lnTo>
                  <a:lnTo>
                    <a:pt x="0" y="46990"/>
                  </a:lnTo>
                  <a:lnTo>
                    <a:pt x="0" y="297434"/>
                  </a:lnTo>
                  <a:lnTo>
                    <a:pt x="3670" y="315760"/>
                  </a:lnTo>
                  <a:lnTo>
                    <a:pt x="13728" y="330695"/>
                  </a:lnTo>
                  <a:lnTo>
                    <a:pt x="28663" y="340753"/>
                  </a:lnTo>
                  <a:lnTo>
                    <a:pt x="46990" y="344424"/>
                  </a:lnTo>
                  <a:lnTo>
                    <a:pt x="297434" y="344424"/>
                  </a:lnTo>
                  <a:lnTo>
                    <a:pt x="315747" y="340753"/>
                  </a:lnTo>
                  <a:lnTo>
                    <a:pt x="330682" y="330695"/>
                  </a:lnTo>
                  <a:lnTo>
                    <a:pt x="331952" y="328803"/>
                  </a:lnTo>
                  <a:lnTo>
                    <a:pt x="340741" y="315760"/>
                  </a:lnTo>
                  <a:lnTo>
                    <a:pt x="344424" y="297434"/>
                  </a:lnTo>
                  <a:lnTo>
                    <a:pt x="344424" y="120904"/>
                  </a:lnTo>
                  <a:close/>
                </a:path>
                <a:path w="1902459" h="401319">
                  <a:moveTo>
                    <a:pt x="344424" y="39116"/>
                  </a:moveTo>
                  <a:lnTo>
                    <a:pt x="341337" y="23901"/>
                  </a:lnTo>
                  <a:lnTo>
                    <a:pt x="335762" y="15621"/>
                  </a:lnTo>
                  <a:lnTo>
                    <a:pt x="332955" y="11468"/>
                  </a:lnTo>
                  <a:lnTo>
                    <a:pt x="328803" y="8674"/>
                  </a:lnTo>
                  <a:lnTo>
                    <a:pt x="328803" y="39116"/>
                  </a:lnTo>
                  <a:lnTo>
                    <a:pt x="328803" y="45593"/>
                  </a:lnTo>
                  <a:lnTo>
                    <a:pt x="326136" y="51562"/>
                  </a:lnTo>
                  <a:lnTo>
                    <a:pt x="311785" y="65913"/>
                  </a:lnTo>
                  <a:lnTo>
                    <a:pt x="300736" y="54864"/>
                  </a:lnTo>
                  <a:lnTo>
                    <a:pt x="300736" y="76962"/>
                  </a:lnTo>
                  <a:lnTo>
                    <a:pt x="156591" y="221107"/>
                  </a:lnTo>
                  <a:lnTo>
                    <a:pt x="156591" y="203581"/>
                  </a:lnTo>
                  <a:lnTo>
                    <a:pt x="156591" y="187833"/>
                  </a:lnTo>
                  <a:lnTo>
                    <a:pt x="140843" y="187833"/>
                  </a:lnTo>
                  <a:lnTo>
                    <a:pt x="140843" y="203581"/>
                  </a:lnTo>
                  <a:lnTo>
                    <a:pt x="140843" y="232664"/>
                  </a:lnTo>
                  <a:lnTo>
                    <a:pt x="105664" y="238760"/>
                  </a:lnTo>
                  <a:lnTo>
                    <a:pt x="111760" y="203581"/>
                  </a:lnTo>
                  <a:lnTo>
                    <a:pt x="140843" y="203581"/>
                  </a:lnTo>
                  <a:lnTo>
                    <a:pt x="140843" y="187833"/>
                  </a:lnTo>
                  <a:lnTo>
                    <a:pt x="123317" y="187833"/>
                  </a:lnTo>
                  <a:lnTo>
                    <a:pt x="267462" y="43688"/>
                  </a:lnTo>
                  <a:lnTo>
                    <a:pt x="300736" y="76962"/>
                  </a:lnTo>
                  <a:lnTo>
                    <a:pt x="300736" y="54864"/>
                  </a:lnTo>
                  <a:lnTo>
                    <a:pt x="289560" y="43688"/>
                  </a:lnTo>
                  <a:lnTo>
                    <a:pt x="278511" y="32639"/>
                  </a:lnTo>
                  <a:lnTo>
                    <a:pt x="288759" y="22517"/>
                  </a:lnTo>
                  <a:lnTo>
                    <a:pt x="292989" y="18288"/>
                  </a:lnTo>
                  <a:lnTo>
                    <a:pt x="298831" y="15621"/>
                  </a:lnTo>
                  <a:lnTo>
                    <a:pt x="305308" y="15621"/>
                  </a:lnTo>
                  <a:lnTo>
                    <a:pt x="314439" y="17475"/>
                  </a:lnTo>
                  <a:lnTo>
                    <a:pt x="321906" y="22517"/>
                  </a:lnTo>
                  <a:lnTo>
                    <a:pt x="326948" y="29984"/>
                  </a:lnTo>
                  <a:lnTo>
                    <a:pt x="328803" y="39116"/>
                  </a:lnTo>
                  <a:lnTo>
                    <a:pt x="328803" y="8674"/>
                  </a:lnTo>
                  <a:lnTo>
                    <a:pt x="320522" y="3086"/>
                  </a:lnTo>
                  <a:lnTo>
                    <a:pt x="305308" y="0"/>
                  </a:lnTo>
                  <a:lnTo>
                    <a:pt x="297421" y="812"/>
                  </a:lnTo>
                  <a:lnTo>
                    <a:pt x="97536" y="191516"/>
                  </a:lnTo>
                  <a:lnTo>
                    <a:pt x="86106" y="258318"/>
                  </a:lnTo>
                  <a:lnTo>
                    <a:pt x="152908" y="246888"/>
                  </a:lnTo>
                  <a:lnTo>
                    <a:pt x="161036" y="238760"/>
                  </a:lnTo>
                  <a:lnTo>
                    <a:pt x="178689" y="221107"/>
                  </a:lnTo>
                  <a:lnTo>
                    <a:pt x="332994" y="66802"/>
                  </a:lnTo>
                  <a:lnTo>
                    <a:pt x="343611" y="46990"/>
                  </a:lnTo>
                  <a:lnTo>
                    <a:pt x="344424" y="39116"/>
                  </a:lnTo>
                  <a:close/>
                </a:path>
                <a:path w="1902459" h="401319">
                  <a:moveTo>
                    <a:pt x="1065657" y="22606"/>
                  </a:moveTo>
                  <a:lnTo>
                    <a:pt x="1061339" y="18288"/>
                  </a:lnTo>
                  <a:lnTo>
                    <a:pt x="762889" y="18288"/>
                  </a:lnTo>
                  <a:lnTo>
                    <a:pt x="758571" y="22606"/>
                  </a:lnTo>
                  <a:lnTo>
                    <a:pt x="758571" y="266954"/>
                  </a:lnTo>
                  <a:lnTo>
                    <a:pt x="729869" y="266954"/>
                  </a:lnTo>
                  <a:lnTo>
                    <a:pt x="718604" y="269214"/>
                  </a:lnTo>
                  <a:lnTo>
                    <a:pt x="709447" y="275361"/>
                  </a:lnTo>
                  <a:lnTo>
                    <a:pt x="703287" y="284480"/>
                  </a:lnTo>
                  <a:lnTo>
                    <a:pt x="701040" y="295656"/>
                  </a:lnTo>
                  <a:lnTo>
                    <a:pt x="703287" y="306793"/>
                  </a:lnTo>
                  <a:lnTo>
                    <a:pt x="709447" y="315925"/>
                  </a:lnTo>
                  <a:lnTo>
                    <a:pt x="718604" y="322097"/>
                  </a:lnTo>
                  <a:lnTo>
                    <a:pt x="729869" y="324358"/>
                  </a:lnTo>
                  <a:lnTo>
                    <a:pt x="834644" y="324358"/>
                  </a:lnTo>
                  <a:lnTo>
                    <a:pt x="853821" y="305181"/>
                  </a:lnTo>
                  <a:lnTo>
                    <a:pt x="724535" y="305181"/>
                  </a:lnTo>
                  <a:lnTo>
                    <a:pt x="720217" y="300863"/>
                  </a:lnTo>
                  <a:lnTo>
                    <a:pt x="720217" y="290322"/>
                  </a:lnTo>
                  <a:lnTo>
                    <a:pt x="724535" y="286004"/>
                  </a:lnTo>
                  <a:lnTo>
                    <a:pt x="873125" y="286004"/>
                  </a:lnTo>
                  <a:lnTo>
                    <a:pt x="949833" y="209550"/>
                  </a:lnTo>
                  <a:lnTo>
                    <a:pt x="777748" y="209550"/>
                  </a:lnTo>
                  <a:lnTo>
                    <a:pt x="777748" y="37465"/>
                  </a:lnTo>
                  <a:lnTo>
                    <a:pt x="1046480" y="37465"/>
                  </a:lnTo>
                  <a:lnTo>
                    <a:pt x="1046480" y="113284"/>
                  </a:lnTo>
                  <a:lnTo>
                    <a:pt x="1065657" y="94107"/>
                  </a:lnTo>
                  <a:lnTo>
                    <a:pt x="1065657" y="37465"/>
                  </a:lnTo>
                  <a:lnTo>
                    <a:pt x="1065657" y="22606"/>
                  </a:lnTo>
                  <a:close/>
                </a:path>
                <a:path w="1902459" h="401319">
                  <a:moveTo>
                    <a:pt x="1123188" y="295656"/>
                  </a:moveTo>
                  <a:lnTo>
                    <a:pt x="1120927" y="284480"/>
                  </a:lnTo>
                  <a:lnTo>
                    <a:pt x="1114767" y="275361"/>
                  </a:lnTo>
                  <a:lnTo>
                    <a:pt x="1105611" y="269214"/>
                  </a:lnTo>
                  <a:lnTo>
                    <a:pt x="1094359" y="266954"/>
                  </a:lnTo>
                  <a:lnTo>
                    <a:pt x="1065657" y="266954"/>
                  </a:lnTo>
                  <a:lnTo>
                    <a:pt x="1065657" y="229362"/>
                  </a:lnTo>
                  <a:lnTo>
                    <a:pt x="1008761" y="286004"/>
                  </a:lnTo>
                  <a:lnTo>
                    <a:pt x="1099693" y="286004"/>
                  </a:lnTo>
                  <a:lnTo>
                    <a:pt x="1104011" y="290322"/>
                  </a:lnTo>
                  <a:lnTo>
                    <a:pt x="1104011" y="300863"/>
                  </a:lnTo>
                  <a:lnTo>
                    <a:pt x="1099693" y="305181"/>
                  </a:lnTo>
                  <a:lnTo>
                    <a:pt x="989584" y="305181"/>
                  </a:lnTo>
                  <a:lnTo>
                    <a:pt x="970407" y="324358"/>
                  </a:lnTo>
                  <a:lnTo>
                    <a:pt x="1094359" y="324358"/>
                  </a:lnTo>
                  <a:lnTo>
                    <a:pt x="1105611" y="322097"/>
                  </a:lnTo>
                  <a:lnTo>
                    <a:pt x="1114767" y="315925"/>
                  </a:lnTo>
                  <a:lnTo>
                    <a:pt x="1120927" y="306793"/>
                  </a:lnTo>
                  <a:lnTo>
                    <a:pt x="1123188" y="295656"/>
                  </a:lnTo>
                  <a:close/>
                </a:path>
                <a:path w="1902459" h="401319">
                  <a:moveTo>
                    <a:pt x="1123188" y="133096"/>
                  </a:moveTo>
                  <a:lnTo>
                    <a:pt x="1121232" y="123444"/>
                  </a:lnTo>
                  <a:lnTo>
                    <a:pt x="1120927" y="121920"/>
                  </a:lnTo>
                  <a:lnTo>
                    <a:pt x="1114742" y="112776"/>
                  </a:lnTo>
                  <a:lnTo>
                    <a:pt x="1105611" y="106654"/>
                  </a:lnTo>
                  <a:lnTo>
                    <a:pt x="1104011" y="106337"/>
                  </a:lnTo>
                  <a:lnTo>
                    <a:pt x="1104011" y="127762"/>
                  </a:lnTo>
                  <a:lnTo>
                    <a:pt x="1104011" y="135636"/>
                  </a:lnTo>
                  <a:lnTo>
                    <a:pt x="1102868" y="138049"/>
                  </a:lnTo>
                  <a:lnTo>
                    <a:pt x="1101217" y="139827"/>
                  </a:lnTo>
                  <a:lnTo>
                    <a:pt x="1055243" y="185674"/>
                  </a:lnTo>
                  <a:lnTo>
                    <a:pt x="1041654" y="172085"/>
                  </a:lnTo>
                  <a:lnTo>
                    <a:pt x="1087628" y="126238"/>
                  </a:lnTo>
                  <a:lnTo>
                    <a:pt x="1089406" y="124587"/>
                  </a:lnTo>
                  <a:lnTo>
                    <a:pt x="1091819" y="123444"/>
                  </a:lnTo>
                  <a:lnTo>
                    <a:pt x="1099693" y="123444"/>
                  </a:lnTo>
                  <a:lnTo>
                    <a:pt x="1104011" y="127762"/>
                  </a:lnTo>
                  <a:lnTo>
                    <a:pt x="1104011" y="106337"/>
                  </a:lnTo>
                  <a:lnTo>
                    <a:pt x="1094359" y="104394"/>
                  </a:lnTo>
                  <a:lnTo>
                    <a:pt x="1086485" y="104394"/>
                  </a:lnTo>
                  <a:lnTo>
                    <a:pt x="1079246" y="107569"/>
                  </a:lnTo>
                  <a:lnTo>
                    <a:pt x="1074013" y="112801"/>
                  </a:lnTo>
                  <a:lnTo>
                    <a:pt x="834136" y="351790"/>
                  </a:lnTo>
                  <a:lnTo>
                    <a:pt x="829056" y="356997"/>
                  </a:lnTo>
                  <a:lnTo>
                    <a:pt x="825754" y="364236"/>
                  </a:lnTo>
                  <a:lnTo>
                    <a:pt x="825754" y="372110"/>
                  </a:lnTo>
                  <a:lnTo>
                    <a:pt x="828014" y="383298"/>
                  </a:lnTo>
                  <a:lnTo>
                    <a:pt x="834212" y="392417"/>
                  </a:lnTo>
                  <a:lnTo>
                    <a:pt x="843368" y="398564"/>
                  </a:lnTo>
                  <a:lnTo>
                    <a:pt x="854583" y="400812"/>
                  </a:lnTo>
                  <a:lnTo>
                    <a:pt x="862457" y="400812"/>
                  </a:lnTo>
                  <a:lnTo>
                    <a:pt x="869696" y="397637"/>
                  </a:lnTo>
                  <a:lnTo>
                    <a:pt x="1082294" y="185674"/>
                  </a:lnTo>
                  <a:lnTo>
                    <a:pt x="1120013" y="148082"/>
                  </a:lnTo>
                  <a:lnTo>
                    <a:pt x="1123188" y="140970"/>
                  </a:lnTo>
                  <a:lnTo>
                    <a:pt x="1123188" y="133096"/>
                  </a:lnTo>
                  <a:close/>
                </a:path>
                <a:path w="1902459" h="401319">
                  <a:moveTo>
                    <a:pt x="1603883" y="42164"/>
                  </a:moveTo>
                  <a:lnTo>
                    <a:pt x="1597914" y="39624"/>
                  </a:lnTo>
                  <a:lnTo>
                    <a:pt x="1591564" y="38354"/>
                  </a:lnTo>
                  <a:lnTo>
                    <a:pt x="1585214" y="38354"/>
                  </a:lnTo>
                  <a:lnTo>
                    <a:pt x="1542897" y="52324"/>
                  </a:lnTo>
                  <a:lnTo>
                    <a:pt x="1518234" y="98044"/>
                  </a:lnTo>
                  <a:lnTo>
                    <a:pt x="1519694" y="112014"/>
                  </a:lnTo>
                  <a:lnTo>
                    <a:pt x="1523644" y="124714"/>
                  </a:lnTo>
                  <a:lnTo>
                    <a:pt x="1527937" y="134874"/>
                  </a:lnTo>
                  <a:lnTo>
                    <a:pt x="1525765" y="150114"/>
                  </a:lnTo>
                  <a:lnTo>
                    <a:pt x="1526832" y="160274"/>
                  </a:lnTo>
                  <a:lnTo>
                    <a:pt x="1529016" y="166624"/>
                  </a:lnTo>
                  <a:lnTo>
                    <a:pt x="1530223" y="167894"/>
                  </a:lnTo>
                  <a:lnTo>
                    <a:pt x="1533931" y="172974"/>
                  </a:lnTo>
                  <a:lnTo>
                    <a:pt x="1537792" y="180594"/>
                  </a:lnTo>
                  <a:lnTo>
                    <a:pt x="1540802" y="192024"/>
                  </a:lnTo>
                  <a:lnTo>
                    <a:pt x="1542034" y="207264"/>
                  </a:lnTo>
                  <a:lnTo>
                    <a:pt x="1538668" y="223774"/>
                  </a:lnTo>
                  <a:lnTo>
                    <a:pt x="1531302" y="233934"/>
                  </a:lnTo>
                  <a:lnTo>
                    <a:pt x="1523923" y="239014"/>
                  </a:lnTo>
                  <a:lnTo>
                    <a:pt x="1520571" y="240284"/>
                  </a:lnTo>
                  <a:lnTo>
                    <a:pt x="1506804" y="246634"/>
                  </a:lnTo>
                  <a:lnTo>
                    <a:pt x="1493608" y="256794"/>
                  </a:lnTo>
                  <a:lnTo>
                    <a:pt x="1483702" y="273304"/>
                  </a:lnTo>
                  <a:lnTo>
                    <a:pt x="1479804" y="297434"/>
                  </a:lnTo>
                  <a:lnTo>
                    <a:pt x="1479804" y="306324"/>
                  </a:lnTo>
                  <a:lnTo>
                    <a:pt x="1532128" y="306324"/>
                  </a:lnTo>
                  <a:lnTo>
                    <a:pt x="1534541" y="299974"/>
                  </a:lnTo>
                  <a:lnTo>
                    <a:pt x="1537462" y="293624"/>
                  </a:lnTo>
                  <a:lnTo>
                    <a:pt x="1541145" y="287274"/>
                  </a:lnTo>
                  <a:lnTo>
                    <a:pt x="1499743" y="287274"/>
                  </a:lnTo>
                  <a:lnTo>
                    <a:pt x="1503311" y="275844"/>
                  </a:lnTo>
                  <a:lnTo>
                    <a:pt x="1509369" y="268224"/>
                  </a:lnTo>
                  <a:lnTo>
                    <a:pt x="1517218" y="261874"/>
                  </a:lnTo>
                  <a:lnTo>
                    <a:pt x="1526159" y="258064"/>
                  </a:lnTo>
                  <a:lnTo>
                    <a:pt x="1537042" y="252984"/>
                  </a:lnTo>
                  <a:lnTo>
                    <a:pt x="1548485" y="244094"/>
                  </a:lnTo>
                  <a:lnTo>
                    <a:pt x="1557528" y="228854"/>
                  </a:lnTo>
                  <a:lnTo>
                    <a:pt x="1561211" y="207264"/>
                  </a:lnTo>
                  <a:lnTo>
                    <a:pt x="1559623" y="188214"/>
                  </a:lnTo>
                  <a:lnTo>
                    <a:pt x="1555750" y="174244"/>
                  </a:lnTo>
                  <a:lnTo>
                    <a:pt x="1550924" y="164084"/>
                  </a:lnTo>
                  <a:lnTo>
                    <a:pt x="1546479" y="157734"/>
                  </a:lnTo>
                  <a:lnTo>
                    <a:pt x="1545844" y="156464"/>
                  </a:lnTo>
                  <a:lnTo>
                    <a:pt x="1545590" y="156464"/>
                  </a:lnTo>
                  <a:lnTo>
                    <a:pt x="1545209" y="155194"/>
                  </a:lnTo>
                  <a:lnTo>
                    <a:pt x="1543939" y="150114"/>
                  </a:lnTo>
                  <a:lnTo>
                    <a:pt x="1546606" y="139954"/>
                  </a:lnTo>
                  <a:lnTo>
                    <a:pt x="1547622" y="134874"/>
                  </a:lnTo>
                  <a:lnTo>
                    <a:pt x="1546987" y="131064"/>
                  </a:lnTo>
                  <a:lnTo>
                    <a:pt x="1545209" y="127254"/>
                  </a:lnTo>
                  <a:lnTo>
                    <a:pt x="1541881" y="119634"/>
                  </a:lnTo>
                  <a:lnTo>
                    <a:pt x="1538795" y="109474"/>
                  </a:lnTo>
                  <a:lnTo>
                    <a:pt x="1537411" y="100584"/>
                  </a:lnTo>
                  <a:lnTo>
                    <a:pt x="1539240" y="90424"/>
                  </a:lnTo>
                  <a:lnTo>
                    <a:pt x="1544777" y="78994"/>
                  </a:lnTo>
                  <a:lnTo>
                    <a:pt x="1549527" y="71374"/>
                  </a:lnTo>
                  <a:lnTo>
                    <a:pt x="1554454" y="67564"/>
                  </a:lnTo>
                  <a:lnTo>
                    <a:pt x="1560576" y="65024"/>
                  </a:lnTo>
                  <a:lnTo>
                    <a:pt x="1561465" y="63754"/>
                  </a:lnTo>
                  <a:lnTo>
                    <a:pt x="1563243" y="63754"/>
                  </a:lnTo>
                  <a:lnTo>
                    <a:pt x="1565529" y="61214"/>
                  </a:lnTo>
                  <a:lnTo>
                    <a:pt x="1575308" y="58674"/>
                  </a:lnTo>
                  <a:lnTo>
                    <a:pt x="1593977" y="58674"/>
                  </a:lnTo>
                  <a:lnTo>
                    <a:pt x="1597152" y="59944"/>
                  </a:lnTo>
                  <a:lnTo>
                    <a:pt x="1597533" y="58674"/>
                  </a:lnTo>
                  <a:lnTo>
                    <a:pt x="1597914" y="57404"/>
                  </a:lnTo>
                  <a:lnTo>
                    <a:pt x="1598930" y="53594"/>
                  </a:lnTo>
                  <a:lnTo>
                    <a:pt x="1600327" y="51054"/>
                  </a:lnTo>
                  <a:lnTo>
                    <a:pt x="1601470" y="47244"/>
                  </a:lnTo>
                  <a:lnTo>
                    <a:pt x="1602740" y="44704"/>
                  </a:lnTo>
                  <a:lnTo>
                    <a:pt x="1603883" y="42164"/>
                  </a:lnTo>
                  <a:close/>
                </a:path>
                <a:path w="1902459" h="401319">
                  <a:moveTo>
                    <a:pt x="1834769" y="335534"/>
                  </a:moveTo>
                  <a:lnTo>
                    <a:pt x="1832368" y="325374"/>
                  </a:lnTo>
                  <a:lnTo>
                    <a:pt x="1827301" y="303784"/>
                  </a:lnTo>
                  <a:lnTo>
                    <a:pt x="1814830" y="288886"/>
                  </a:lnTo>
                  <a:lnTo>
                    <a:pt x="1814830" y="325374"/>
                  </a:lnTo>
                  <a:lnTo>
                    <a:pt x="1566926" y="325374"/>
                  </a:lnTo>
                  <a:lnTo>
                    <a:pt x="1573555" y="308864"/>
                  </a:lnTo>
                  <a:lnTo>
                    <a:pt x="1585658" y="296164"/>
                  </a:lnTo>
                  <a:lnTo>
                    <a:pt x="1601457" y="287274"/>
                  </a:lnTo>
                  <a:lnTo>
                    <a:pt x="1619250" y="279654"/>
                  </a:lnTo>
                  <a:lnTo>
                    <a:pt x="1620012" y="279654"/>
                  </a:lnTo>
                  <a:lnTo>
                    <a:pt x="1634769" y="273304"/>
                  </a:lnTo>
                  <a:lnTo>
                    <a:pt x="1650428" y="260604"/>
                  </a:lnTo>
                  <a:lnTo>
                    <a:pt x="1662836" y="242824"/>
                  </a:lnTo>
                  <a:lnTo>
                    <a:pt x="1667891" y="217424"/>
                  </a:lnTo>
                  <a:lnTo>
                    <a:pt x="1665668" y="194564"/>
                  </a:lnTo>
                  <a:lnTo>
                    <a:pt x="1660232" y="178054"/>
                  </a:lnTo>
                  <a:lnTo>
                    <a:pt x="1653413" y="166624"/>
                  </a:lnTo>
                  <a:lnTo>
                    <a:pt x="1644840" y="155194"/>
                  </a:lnTo>
                  <a:lnTo>
                    <a:pt x="1643900" y="153962"/>
                  </a:lnTo>
                  <a:lnTo>
                    <a:pt x="1643519" y="152654"/>
                  </a:lnTo>
                  <a:lnTo>
                    <a:pt x="1642821" y="147574"/>
                  </a:lnTo>
                  <a:lnTo>
                    <a:pt x="1642999" y="139954"/>
                  </a:lnTo>
                  <a:lnTo>
                    <a:pt x="1644904" y="128524"/>
                  </a:lnTo>
                  <a:lnTo>
                    <a:pt x="1646936" y="120904"/>
                  </a:lnTo>
                  <a:lnTo>
                    <a:pt x="1643634" y="115824"/>
                  </a:lnTo>
                  <a:lnTo>
                    <a:pt x="1639150" y="105664"/>
                  </a:lnTo>
                  <a:lnTo>
                    <a:pt x="1635036" y="92964"/>
                  </a:lnTo>
                  <a:lnTo>
                    <a:pt x="1633283" y="78994"/>
                  </a:lnTo>
                  <a:lnTo>
                    <a:pt x="1635887" y="65024"/>
                  </a:lnTo>
                  <a:lnTo>
                    <a:pt x="1643202" y="49784"/>
                  </a:lnTo>
                  <a:lnTo>
                    <a:pt x="1650834" y="39624"/>
                  </a:lnTo>
                  <a:lnTo>
                    <a:pt x="1659559" y="33274"/>
                  </a:lnTo>
                  <a:lnTo>
                    <a:pt x="1670177" y="28194"/>
                  </a:lnTo>
                  <a:lnTo>
                    <a:pt x="1671066" y="28194"/>
                  </a:lnTo>
                  <a:lnTo>
                    <a:pt x="1672844" y="26924"/>
                  </a:lnTo>
                  <a:lnTo>
                    <a:pt x="1676730" y="25654"/>
                  </a:lnTo>
                  <a:lnTo>
                    <a:pt x="1683524" y="23114"/>
                  </a:lnTo>
                  <a:lnTo>
                    <a:pt x="1692427" y="20574"/>
                  </a:lnTo>
                  <a:lnTo>
                    <a:pt x="1702689" y="19304"/>
                  </a:lnTo>
                  <a:lnTo>
                    <a:pt x="1709801" y="19304"/>
                  </a:lnTo>
                  <a:lnTo>
                    <a:pt x="1715770" y="20574"/>
                  </a:lnTo>
                  <a:lnTo>
                    <a:pt x="1720596" y="24384"/>
                  </a:lnTo>
                  <a:lnTo>
                    <a:pt x="1724875" y="26924"/>
                  </a:lnTo>
                  <a:lnTo>
                    <a:pt x="1747304" y="76454"/>
                  </a:lnTo>
                  <a:lnTo>
                    <a:pt x="1747964" y="94234"/>
                  </a:lnTo>
                  <a:lnTo>
                    <a:pt x="1744802" y="106934"/>
                  </a:lnTo>
                  <a:lnTo>
                    <a:pt x="1740662" y="114554"/>
                  </a:lnTo>
                  <a:lnTo>
                    <a:pt x="1737487" y="118364"/>
                  </a:lnTo>
                  <a:lnTo>
                    <a:pt x="1736344" y="124714"/>
                  </a:lnTo>
                  <a:lnTo>
                    <a:pt x="1741424" y="146304"/>
                  </a:lnTo>
                  <a:lnTo>
                    <a:pt x="1739011" y="152654"/>
                  </a:lnTo>
                  <a:lnTo>
                    <a:pt x="1738249" y="153924"/>
                  </a:lnTo>
                  <a:lnTo>
                    <a:pt x="1738122" y="153924"/>
                  </a:lnTo>
                  <a:lnTo>
                    <a:pt x="1735836" y="157734"/>
                  </a:lnTo>
                  <a:lnTo>
                    <a:pt x="1716074" y="194564"/>
                  </a:lnTo>
                  <a:lnTo>
                    <a:pt x="1713865" y="217424"/>
                  </a:lnTo>
                  <a:lnTo>
                    <a:pt x="1718906" y="242824"/>
                  </a:lnTo>
                  <a:lnTo>
                    <a:pt x="1731327" y="260604"/>
                  </a:lnTo>
                  <a:lnTo>
                    <a:pt x="1746973" y="273304"/>
                  </a:lnTo>
                  <a:lnTo>
                    <a:pt x="1761744" y="279654"/>
                  </a:lnTo>
                  <a:lnTo>
                    <a:pt x="1762506" y="279654"/>
                  </a:lnTo>
                  <a:lnTo>
                    <a:pt x="1780286" y="287274"/>
                  </a:lnTo>
                  <a:lnTo>
                    <a:pt x="1796097" y="296164"/>
                  </a:lnTo>
                  <a:lnTo>
                    <a:pt x="1808187" y="308864"/>
                  </a:lnTo>
                  <a:lnTo>
                    <a:pt x="1814830" y="325374"/>
                  </a:lnTo>
                  <a:lnTo>
                    <a:pt x="1814830" y="288886"/>
                  </a:lnTo>
                  <a:lnTo>
                    <a:pt x="1809242" y="282194"/>
                  </a:lnTo>
                  <a:lnTo>
                    <a:pt x="1787080" y="268224"/>
                  </a:lnTo>
                  <a:lnTo>
                    <a:pt x="1767332" y="260604"/>
                  </a:lnTo>
                  <a:lnTo>
                    <a:pt x="1747507" y="255524"/>
                  </a:lnTo>
                  <a:lnTo>
                    <a:pt x="1737321" y="249174"/>
                  </a:lnTo>
                  <a:lnTo>
                    <a:pt x="1733575" y="237744"/>
                  </a:lnTo>
                  <a:lnTo>
                    <a:pt x="1733042" y="217424"/>
                  </a:lnTo>
                  <a:lnTo>
                    <a:pt x="1735328" y="197104"/>
                  </a:lnTo>
                  <a:lnTo>
                    <a:pt x="1740763" y="183134"/>
                  </a:lnTo>
                  <a:lnTo>
                    <a:pt x="1747227" y="172974"/>
                  </a:lnTo>
                  <a:lnTo>
                    <a:pt x="1752600" y="166624"/>
                  </a:lnTo>
                  <a:lnTo>
                    <a:pt x="1758937" y="160274"/>
                  </a:lnTo>
                  <a:lnTo>
                    <a:pt x="1761426" y="153949"/>
                  </a:lnTo>
                  <a:lnTo>
                    <a:pt x="1760435" y="143764"/>
                  </a:lnTo>
                  <a:lnTo>
                    <a:pt x="1756283" y="125984"/>
                  </a:lnTo>
                  <a:lnTo>
                    <a:pt x="1763941" y="110744"/>
                  </a:lnTo>
                  <a:lnTo>
                    <a:pt x="1767395" y="91694"/>
                  </a:lnTo>
                  <a:lnTo>
                    <a:pt x="1765604" y="70104"/>
                  </a:lnTo>
                  <a:lnTo>
                    <a:pt x="1757553" y="44704"/>
                  </a:lnTo>
                  <a:lnTo>
                    <a:pt x="1729994" y="6604"/>
                  </a:lnTo>
                  <a:lnTo>
                    <a:pt x="1716671" y="1524"/>
                  </a:lnTo>
                  <a:lnTo>
                    <a:pt x="1709686" y="1524"/>
                  </a:lnTo>
                  <a:lnTo>
                    <a:pt x="1702689" y="254"/>
                  </a:lnTo>
                  <a:lnTo>
                    <a:pt x="1689963" y="1524"/>
                  </a:lnTo>
                  <a:lnTo>
                    <a:pt x="1678444" y="4064"/>
                  </a:lnTo>
                  <a:lnTo>
                    <a:pt x="1668945" y="7874"/>
                  </a:lnTo>
                  <a:lnTo>
                    <a:pt x="1662303" y="11684"/>
                  </a:lnTo>
                  <a:lnTo>
                    <a:pt x="1648993" y="18034"/>
                  </a:lnTo>
                  <a:lnTo>
                    <a:pt x="1637538" y="26924"/>
                  </a:lnTo>
                  <a:lnTo>
                    <a:pt x="1627403" y="38354"/>
                  </a:lnTo>
                  <a:lnTo>
                    <a:pt x="1618107" y="57404"/>
                  </a:lnTo>
                  <a:lnTo>
                    <a:pt x="1614068" y="76454"/>
                  </a:lnTo>
                  <a:lnTo>
                    <a:pt x="1615922" y="95504"/>
                  </a:lnTo>
                  <a:lnTo>
                    <a:pt x="1620901" y="112014"/>
                  </a:lnTo>
                  <a:lnTo>
                    <a:pt x="1626235" y="124714"/>
                  </a:lnTo>
                  <a:lnTo>
                    <a:pt x="1623529" y="143764"/>
                  </a:lnTo>
                  <a:lnTo>
                    <a:pt x="1624876" y="157734"/>
                  </a:lnTo>
                  <a:lnTo>
                    <a:pt x="1627644" y="164084"/>
                  </a:lnTo>
                  <a:lnTo>
                    <a:pt x="1629156" y="166624"/>
                  </a:lnTo>
                  <a:lnTo>
                    <a:pt x="1634515" y="172974"/>
                  </a:lnTo>
                  <a:lnTo>
                    <a:pt x="1640979" y="183134"/>
                  </a:lnTo>
                  <a:lnTo>
                    <a:pt x="1646415" y="197104"/>
                  </a:lnTo>
                  <a:lnTo>
                    <a:pt x="1648714" y="217424"/>
                  </a:lnTo>
                  <a:lnTo>
                    <a:pt x="1643354" y="239014"/>
                  </a:lnTo>
                  <a:lnTo>
                    <a:pt x="1631569" y="252984"/>
                  </a:lnTo>
                  <a:lnTo>
                    <a:pt x="1619770" y="259334"/>
                  </a:lnTo>
                  <a:lnTo>
                    <a:pt x="1614424" y="260604"/>
                  </a:lnTo>
                  <a:lnTo>
                    <a:pt x="1594662" y="268224"/>
                  </a:lnTo>
                  <a:lnTo>
                    <a:pt x="1572514" y="282194"/>
                  </a:lnTo>
                  <a:lnTo>
                    <a:pt x="1554441" y="303784"/>
                  </a:lnTo>
                  <a:lnTo>
                    <a:pt x="1546987" y="335534"/>
                  </a:lnTo>
                  <a:lnTo>
                    <a:pt x="1546987" y="344424"/>
                  </a:lnTo>
                  <a:lnTo>
                    <a:pt x="1834769" y="344424"/>
                  </a:lnTo>
                  <a:lnTo>
                    <a:pt x="1834769" y="335534"/>
                  </a:lnTo>
                  <a:close/>
                </a:path>
                <a:path w="1902459" h="401319">
                  <a:moveTo>
                    <a:pt x="1901952" y="297434"/>
                  </a:moveTo>
                  <a:lnTo>
                    <a:pt x="1888134" y="256794"/>
                  </a:lnTo>
                  <a:lnTo>
                    <a:pt x="1848764" y="236474"/>
                  </a:lnTo>
                  <a:lnTo>
                    <a:pt x="1842401" y="232664"/>
                  </a:lnTo>
                  <a:lnTo>
                    <a:pt x="1840052" y="223774"/>
                  </a:lnTo>
                  <a:lnTo>
                    <a:pt x="1839722" y="207264"/>
                  </a:lnTo>
                  <a:lnTo>
                    <a:pt x="1840941" y="192024"/>
                  </a:lnTo>
                  <a:lnTo>
                    <a:pt x="1843951" y="180594"/>
                  </a:lnTo>
                  <a:lnTo>
                    <a:pt x="1847811" y="172974"/>
                  </a:lnTo>
                  <a:lnTo>
                    <a:pt x="1851533" y="167894"/>
                  </a:lnTo>
                  <a:lnTo>
                    <a:pt x="1856206" y="162814"/>
                  </a:lnTo>
                  <a:lnTo>
                    <a:pt x="1858010" y="157734"/>
                  </a:lnTo>
                  <a:lnTo>
                    <a:pt x="1857133" y="148844"/>
                  </a:lnTo>
                  <a:lnTo>
                    <a:pt x="1853819" y="134874"/>
                  </a:lnTo>
                  <a:lnTo>
                    <a:pt x="1858098" y="124714"/>
                  </a:lnTo>
                  <a:lnTo>
                    <a:pt x="1862048" y="112014"/>
                  </a:lnTo>
                  <a:lnTo>
                    <a:pt x="1863509" y="98044"/>
                  </a:lnTo>
                  <a:lnTo>
                    <a:pt x="1860296" y="82804"/>
                  </a:lnTo>
                  <a:lnTo>
                    <a:pt x="1828800" y="47244"/>
                  </a:lnTo>
                  <a:lnTo>
                    <a:pt x="1796542" y="38354"/>
                  </a:lnTo>
                  <a:lnTo>
                    <a:pt x="1790065" y="38354"/>
                  </a:lnTo>
                  <a:lnTo>
                    <a:pt x="1783334" y="39624"/>
                  </a:lnTo>
                  <a:lnTo>
                    <a:pt x="1777238" y="43434"/>
                  </a:lnTo>
                  <a:lnTo>
                    <a:pt x="1779651" y="48514"/>
                  </a:lnTo>
                  <a:lnTo>
                    <a:pt x="1781683" y="54864"/>
                  </a:lnTo>
                  <a:lnTo>
                    <a:pt x="1783207" y="61214"/>
                  </a:lnTo>
                  <a:lnTo>
                    <a:pt x="1783715" y="61214"/>
                  </a:lnTo>
                  <a:lnTo>
                    <a:pt x="1787271" y="58674"/>
                  </a:lnTo>
                  <a:lnTo>
                    <a:pt x="1806448" y="58674"/>
                  </a:lnTo>
                  <a:lnTo>
                    <a:pt x="1816227" y="61214"/>
                  </a:lnTo>
                  <a:lnTo>
                    <a:pt x="1818513" y="63754"/>
                  </a:lnTo>
                  <a:lnTo>
                    <a:pt x="1820291" y="63754"/>
                  </a:lnTo>
                  <a:lnTo>
                    <a:pt x="1821180" y="65024"/>
                  </a:lnTo>
                  <a:lnTo>
                    <a:pt x="1827288" y="67564"/>
                  </a:lnTo>
                  <a:lnTo>
                    <a:pt x="1832216" y="71374"/>
                  </a:lnTo>
                  <a:lnTo>
                    <a:pt x="1836966" y="78994"/>
                  </a:lnTo>
                  <a:lnTo>
                    <a:pt x="1842516" y="90424"/>
                  </a:lnTo>
                  <a:lnTo>
                    <a:pt x="1844268" y="100584"/>
                  </a:lnTo>
                  <a:lnTo>
                    <a:pt x="1842909" y="109474"/>
                  </a:lnTo>
                  <a:lnTo>
                    <a:pt x="1839849" y="119634"/>
                  </a:lnTo>
                  <a:lnTo>
                    <a:pt x="1836547" y="127254"/>
                  </a:lnTo>
                  <a:lnTo>
                    <a:pt x="1834769" y="131064"/>
                  </a:lnTo>
                  <a:lnTo>
                    <a:pt x="1834134" y="134874"/>
                  </a:lnTo>
                  <a:lnTo>
                    <a:pt x="1835150" y="139954"/>
                  </a:lnTo>
                  <a:lnTo>
                    <a:pt x="1837817" y="150114"/>
                  </a:lnTo>
                  <a:lnTo>
                    <a:pt x="1836547" y="155194"/>
                  </a:lnTo>
                  <a:lnTo>
                    <a:pt x="1836166" y="156464"/>
                  </a:lnTo>
                  <a:lnTo>
                    <a:pt x="1835912" y="156464"/>
                  </a:lnTo>
                  <a:lnTo>
                    <a:pt x="1835277" y="157734"/>
                  </a:lnTo>
                  <a:lnTo>
                    <a:pt x="1830832" y="164084"/>
                  </a:lnTo>
                  <a:lnTo>
                    <a:pt x="1826006" y="174244"/>
                  </a:lnTo>
                  <a:lnTo>
                    <a:pt x="1822132" y="188214"/>
                  </a:lnTo>
                  <a:lnTo>
                    <a:pt x="1820545" y="207264"/>
                  </a:lnTo>
                  <a:lnTo>
                    <a:pt x="1824215" y="228854"/>
                  </a:lnTo>
                  <a:lnTo>
                    <a:pt x="1833257" y="244094"/>
                  </a:lnTo>
                  <a:lnTo>
                    <a:pt x="1844700" y="252984"/>
                  </a:lnTo>
                  <a:lnTo>
                    <a:pt x="1855597" y="258064"/>
                  </a:lnTo>
                  <a:lnTo>
                    <a:pt x="1864525" y="261874"/>
                  </a:lnTo>
                  <a:lnTo>
                    <a:pt x="1872373" y="268224"/>
                  </a:lnTo>
                  <a:lnTo>
                    <a:pt x="1878431" y="275844"/>
                  </a:lnTo>
                  <a:lnTo>
                    <a:pt x="1882013" y="287274"/>
                  </a:lnTo>
                  <a:lnTo>
                    <a:pt x="1840611" y="287274"/>
                  </a:lnTo>
                  <a:lnTo>
                    <a:pt x="1844294" y="293624"/>
                  </a:lnTo>
                  <a:lnTo>
                    <a:pt x="1847215" y="299974"/>
                  </a:lnTo>
                  <a:lnTo>
                    <a:pt x="1849628" y="306324"/>
                  </a:lnTo>
                  <a:lnTo>
                    <a:pt x="1901952" y="306324"/>
                  </a:lnTo>
                  <a:lnTo>
                    <a:pt x="1901952" y="297434"/>
                  </a:lnTo>
                  <a:close/>
                </a:path>
              </a:pathLst>
            </a:custGeom>
            <a:solidFill>
              <a:srgbClr val="007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0012" y="2810255"/>
              <a:ext cx="598932" cy="5989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708" y="298704"/>
              <a:ext cx="3631691" cy="1999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8FB7A87A-A713-5048-A25C-59C6A3E40063}"/>
              </a:ext>
            </a:extLst>
          </p:cNvPr>
          <p:cNvSpPr txBox="1"/>
          <p:nvPr/>
        </p:nvSpPr>
        <p:spPr>
          <a:xfrm>
            <a:off x="1790659" y="2190750"/>
            <a:ext cx="407674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5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Diretoria de Ensino – Região de Pindamonhangaba</a:t>
            </a:r>
            <a:endParaRPr sz="105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293A26-7D96-D241-851A-98F97E963083}"/>
              </a:ext>
            </a:extLst>
          </p:cNvPr>
          <p:cNvCxnSpPr>
            <a:cxnSpLocks/>
          </p:cNvCxnSpPr>
          <p:nvPr/>
        </p:nvCxnSpPr>
        <p:spPr>
          <a:xfrm>
            <a:off x="1676400" y="1962150"/>
            <a:ext cx="0" cy="40300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Lembramos que qualquer alteração no calendário durante o ano deverá estar: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acompanhada de justificativa;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acordada em reunião do Conselho de Escola;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aprovada pelo diretor da unidade escolar;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receber prévia manifestação do supervisor de ensino;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homologada pelo Dirigente Regional de Ensino.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ATENÇÃO – PRAZO PARA INSERÇÃO NA SED</a:t>
            </a:r>
          </a:p>
          <a:p>
            <a:pPr fontAlgn="base"/>
            <a:endParaRPr lang="pt-BR" sz="24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400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	De acordo com o §1º do artigo 7º da Resolução Seduc 139/2021, o Calendário deverá ser inserido na Secretaria Escolar Digital (SED) para aprovação do Diretor </a:t>
            </a:r>
            <a:r>
              <a:rPr lang="pt-BR" sz="36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até o dia 25/01/2022!!</a:t>
            </a:r>
          </a:p>
          <a:p>
            <a:pPr algn="just" fontAlgn="base"/>
            <a:endParaRPr lang="pt-BR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6332" y="572134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999999"/>
                </a:solidFill>
                <a:latin typeface="Carlito"/>
                <a:cs typeface="Carlito"/>
              </a:rPr>
              <a:t>37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3004" y="156971"/>
            <a:ext cx="996695" cy="658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8283" y="437387"/>
            <a:ext cx="424180" cy="424180"/>
          </a:xfrm>
          <a:custGeom>
            <a:avLst/>
            <a:gdLst/>
            <a:ahLst/>
            <a:cxnLst/>
            <a:rect l="l" t="t" r="r" b="b"/>
            <a:pathLst>
              <a:path w="424179" h="424180">
                <a:moveTo>
                  <a:pt x="0" y="211836"/>
                </a:moveTo>
                <a:lnTo>
                  <a:pt x="5596" y="163272"/>
                </a:lnTo>
                <a:lnTo>
                  <a:pt x="21535" y="118687"/>
                </a:lnTo>
                <a:lnTo>
                  <a:pt x="46546" y="79354"/>
                </a:lnTo>
                <a:lnTo>
                  <a:pt x="79354" y="46546"/>
                </a:lnTo>
                <a:lnTo>
                  <a:pt x="118687" y="21535"/>
                </a:lnTo>
                <a:lnTo>
                  <a:pt x="163272" y="5596"/>
                </a:lnTo>
                <a:lnTo>
                  <a:pt x="211836" y="0"/>
                </a:lnTo>
                <a:lnTo>
                  <a:pt x="260399" y="5596"/>
                </a:lnTo>
                <a:lnTo>
                  <a:pt x="304984" y="21535"/>
                </a:lnTo>
                <a:lnTo>
                  <a:pt x="344317" y="46546"/>
                </a:lnTo>
                <a:lnTo>
                  <a:pt x="377125" y="79354"/>
                </a:lnTo>
                <a:lnTo>
                  <a:pt x="402136" y="118687"/>
                </a:lnTo>
                <a:lnTo>
                  <a:pt x="418075" y="163272"/>
                </a:lnTo>
                <a:lnTo>
                  <a:pt x="423672" y="211836"/>
                </a:lnTo>
                <a:lnTo>
                  <a:pt x="418075" y="260399"/>
                </a:lnTo>
                <a:lnTo>
                  <a:pt x="402136" y="304984"/>
                </a:lnTo>
                <a:lnTo>
                  <a:pt x="377125" y="344317"/>
                </a:lnTo>
                <a:lnTo>
                  <a:pt x="344317" y="377125"/>
                </a:lnTo>
                <a:lnTo>
                  <a:pt x="304984" y="402136"/>
                </a:lnTo>
                <a:lnTo>
                  <a:pt x="260399" y="418075"/>
                </a:lnTo>
                <a:lnTo>
                  <a:pt x="211836" y="423672"/>
                </a:lnTo>
                <a:lnTo>
                  <a:pt x="163272" y="418075"/>
                </a:lnTo>
                <a:lnTo>
                  <a:pt x="118687" y="402136"/>
                </a:lnTo>
                <a:lnTo>
                  <a:pt x="79354" y="377125"/>
                </a:lnTo>
                <a:lnTo>
                  <a:pt x="46546" y="344317"/>
                </a:lnTo>
                <a:lnTo>
                  <a:pt x="21535" y="304984"/>
                </a:lnTo>
                <a:lnTo>
                  <a:pt x="5596" y="260399"/>
                </a:lnTo>
                <a:lnTo>
                  <a:pt x="0" y="211836"/>
                </a:lnTo>
                <a:close/>
              </a:path>
            </a:pathLst>
          </a:custGeom>
          <a:ln w="914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068" y="774191"/>
            <a:ext cx="1731264" cy="316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2655" y="1923288"/>
            <a:ext cx="3218688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EB3ADEE3-0802-C649-9E6A-BABA30FB292B}"/>
              </a:ext>
            </a:extLst>
          </p:cNvPr>
          <p:cNvSpPr txBox="1"/>
          <p:nvPr/>
        </p:nvSpPr>
        <p:spPr>
          <a:xfrm>
            <a:off x="2933699" y="3218688"/>
            <a:ext cx="3276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solidFill>
                  <a:srgbClr val="FFFFFF"/>
                </a:solidFill>
                <a:latin typeface="Verdana"/>
                <a:cs typeface="Verdana"/>
              </a:rPr>
              <a:t>Diretoria de Ensino – Região de Pindamonhangaba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991"/>
                </a:solidFill>
                <a:latin typeface="Verdana"/>
                <a:cs typeface="Verdana"/>
              </a:rPr>
              <a:t>OBJETIVO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1521341"/>
            <a:ext cx="7351395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Organizar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as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atividades da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Rede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, 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de forma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favorecer</a:t>
            </a:r>
            <a:r>
              <a:rPr sz="2400" spc="3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</a:t>
            </a:r>
            <a:endParaRPr sz="2400" dirty="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integração entre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os </a:t>
            </a:r>
            <a:r>
              <a:rPr sz="2400" b="1" spc="-10" dirty="0">
                <a:solidFill>
                  <a:srgbClr val="007991"/>
                </a:solidFill>
                <a:latin typeface="Verdana"/>
                <a:cs typeface="Verdana"/>
              </a:rPr>
              <a:t>diferentes</a:t>
            </a:r>
            <a:r>
              <a:rPr sz="2400" b="1" spc="5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projetos</a:t>
            </a:r>
            <a:endParaRPr sz="2400" dirty="0">
              <a:latin typeface="Verdana"/>
              <a:cs typeface="Verdana"/>
            </a:endParaRPr>
          </a:p>
          <a:p>
            <a:pPr marR="1270"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pedagógicos</a:t>
            </a:r>
            <a:r>
              <a:rPr sz="2400" spc="2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promover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aprendizagem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dos</a:t>
            </a:r>
            <a:r>
              <a:rPr sz="2400" b="1" spc="3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estudantes.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443" y="2030574"/>
            <a:ext cx="8055113" cy="1625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007991"/>
                </a:solidFill>
                <a:latin typeface="Verdana"/>
                <a:cs typeface="Verdana"/>
              </a:rPr>
              <a:t>Lei 9.394/1996 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200" b="1" spc="-5" dirty="0">
                <a:solidFill>
                  <a:srgbClr val="007991"/>
                </a:solidFill>
                <a:latin typeface="Verdana"/>
                <a:cs typeface="Verdana"/>
              </a:rPr>
              <a:t>Resolução SEDUC 139</a:t>
            </a:r>
            <a:r>
              <a:rPr lang="pt-BR" sz="2200" b="1" spc="-5" dirty="0">
                <a:solidFill>
                  <a:srgbClr val="007991"/>
                </a:solidFill>
                <a:latin typeface="Verdana"/>
              </a:rPr>
              <a:t>, de 13/12/2021</a:t>
            </a:r>
            <a:endParaRPr sz="2200" b="1" spc="-5" dirty="0">
              <a:solidFill>
                <a:srgbClr val="00799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8667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1º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8F560B8-DB9F-894C-A6AC-0FC8C4C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11140"/>
              </p:ext>
            </p:extLst>
          </p:nvPr>
        </p:nvGraphicFramePr>
        <p:xfrm>
          <a:off x="535421" y="1217942"/>
          <a:ext cx="5715001" cy="3563248"/>
        </p:xfrm>
        <a:graphic>
          <a:graphicData uri="http://schemas.openxmlformats.org/drawingml/2006/table">
            <a:tbl>
              <a:tblPr/>
              <a:tblGrid>
                <a:gridCol w="442594">
                  <a:extLst>
                    <a:ext uri="{9D8B030D-6E8A-4147-A177-3AD203B41FA5}">
                      <a16:colId xmlns:a16="http://schemas.microsoft.com/office/drawing/2014/main" val="3805788273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152278253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631156822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17262111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26298669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759728563"/>
                    </a:ext>
                  </a:extLst>
                </a:gridCol>
                <a:gridCol w="313249">
                  <a:extLst>
                    <a:ext uri="{9D8B030D-6E8A-4147-A177-3AD203B41FA5}">
                      <a16:colId xmlns:a16="http://schemas.microsoft.com/office/drawing/2014/main" val="2238982105"/>
                    </a:ext>
                  </a:extLst>
                </a:gridCol>
                <a:gridCol w="514472">
                  <a:extLst>
                    <a:ext uri="{9D8B030D-6E8A-4147-A177-3AD203B41FA5}">
                      <a16:colId xmlns:a16="http://schemas.microsoft.com/office/drawing/2014/main" val="1866746293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113736506"/>
                    </a:ext>
                  </a:extLst>
                </a:gridCol>
              </a:tblGrid>
              <a:tr h="1884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5140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a 17 - Férias Docentes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7121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 a 25 - Recesso Escolar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45593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26 a 31 -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41562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578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45556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94891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02 – Início do ano letivo/Acolhimento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33794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28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072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669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9968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635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02 -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2717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484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841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66081"/>
                  </a:ext>
                </a:extLst>
              </a:tr>
              <a:tr h="188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06 a 12 - Semana de Estudos Intensivos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1998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13 e 14 – Conselho de Classe e Série (Letivos)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90197"/>
                  </a:ext>
                </a:extLst>
              </a:tr>
              <a:tr h="156789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 – Paixão de Cristo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82652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618F1E29-E687-3C4C-ADE9-2AE0243D2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7899" y="548427"/>
            <a:ext cx="1896879" cy="1731691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2818539-585D-5B4B-BAC3-9690444FAC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641519" y="3240690"/>
            <a:ext cx="1933701" cy="1726340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D2505DB5-3FCF-3447-87D8-0E78500A0D25}"/>
              </a:ext>
            </a:extLst>
          </p:cNvPr>
          <p:cNvSpPr txBox="1"/>
          <p:nvPr/>
        </p:nvSpPr>
        <p:spPr>
          <a:xfrm>
            <a:off x="7013717" y="1145989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21E6C46-FA2A-804F-880B-A4AE8FCAFEE1}"/>
              </a:ext>
            </a:extLst>
          </p:cNvPr>
          <p:cNvSpPr txBox="1"/>
          <p:nvPr/>
        </p:nvSpPr>
        <p:spPr>
          <a:xfrm>
            <a:off x="6932648" y="815452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3FA249C8-6E0D-4748-BDA1-45099066BEE9}"/>
              </a:ext>
            </a:extLst>
          </p:cNvPr>
          <p:cNvCxnSpPr>
            <a:cxnSpLocks/>
          </p:cNvCxnSpPr>
          <p:nvPr/>
        </p:nvCxnSpPr>
        <p:spPr>
          <a:xfrm flipV="1">
            <a:off x="7434261" y="157912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6F116EE-730D-CE4B-827C-7C43C2ECD7D1}"/>
              </a:ext>
            </a:extLst>
          </p:cNvPr>
          <p:cNvSpPr txBox="1"/>
          <p:nvPr/>
        </p:nvSpPr>
        <p:spPr>
          <a:xfrm>
            <a:off x="7822903" y="130694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90301B4-740A-2B46-97F1-C23328E28570}"/>
              </a:ext>
            </a:extLst>
          </p:cNvPr>
          <p:cNvSpPr txBox="1"/>
          <p:nvPr/>
        </p:nvSpPr>
        <p:spPr>
          <a:xfrm>
            <a:off x="7513618" y="1613608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EB2D0E2-11F5-664E-8A26-4AC62A12D6BC}"/>
              </a:ext>
            </a:extLst>
          </p:cNvPr>
          <p:cNvSpPr txBox="1"/>
          <p:nvPr/>
        </p:nvSpPr>
        <p:spPr>
          <a:xfrm>
            <a:off x="7125275" y="3340088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1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124DCD30-7DAC-C141-A089-8EC9D3B18BEA}"/>
              </a:ext>
            </a:extLst>
          </p:cNvPr>
          <p:cNvSpPr txBox="1"/>
          <p:nvPr/>
        </p:nvSpPr>
        <p:spPr>
          <a:xfrm>
            <a:off x="6827535" y="3608838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D54672A-0609-2042-9678-2204F632B48A}"/>
              </a:ext>
            </a:extLst>
          </p:cNvPr>
          <p:cNvSpPr txBox="1"/>
          <p:nvPr/>
        </p:nvSpPr>
        <p:spPr>
          <a:xfrm>
            <a:off x="6756735" y="4047097"/>
            <a:ext cx="1355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13 e 14/04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3F6A753-F0F5-4A9B-9186-C3744431FC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65319" y="1959200"/>
            <a:ext cx="1410051" cy="1184031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52228128-5E83-41ED-9557-18F29B43D2AF}"/>
              </a:ext>
            </a:extLst>
          </p:cNvPr>
          <p:cNvSpPr txBox="1"/>
          <p:nvPr/>
        </p:nvSpPr>
        <p:spPr>
          <a:xfrm>
            <a:off x="7817713" y="2074763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ED99938-B477-4CC1-88EE-5A2B07B3BA38}"/>
              </a:ext>
            </a:extLst>
          </p:cNvPr>
          <p:cNvSpPr txBox="1"/>
          <p:nvPr/>
        </p:nvSpPr>
        <p:spPr>
          <a:xfrm>
            <a:off x="7730520" y="2451501"/>
            <a:ext cx="97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13 a 14/04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BC6FFE6-4CBD-674D-8D90-1CF1940E2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71642" y="1820668"/>
            <a:ext cx="1475104" cy="134664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2º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0A2B8339-D397-EC43-8C9D-52828A926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935993"/>
              </p:ext>
            </p:extLst>
          </p:nvPr>
        </p:nvGraphicFramePr>
        <p:xfrm>
          <a:off x="418863" y="1428750"/>
          <a:ext cx="5832718" cy="3163152"/>
        </p:xfrm>
        <a:graphic>
          <a:graphicData uri="http://schemas.openxmlformats.org/drawingml/2006/table">
            <a:tbl>
              <a:tblPr/>
              <a:tblGrid>
                <a:gridCol w="451711">
                  <a:extLst>
                    <a:ext uri="{9D8B030D-6E8A-4147-A177-3AD203B41FA5}">
                      <a16:colId xmlns:a16="http://schemas.microsoft.com/office/drawing/2014/main" val="2969523402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571231296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331547204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68508610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256920258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3518968782"/>
                    </a:ext>
                  </a:extLst>
                </a:gridCol>
                <a:gridCol w="367836">
                  <a:extLst>
                    <a:ext uri="{9D8B030D-6E8A-4147-A177-3AD203B41FA5}">
                      <a16:colId xmlns:a16="http://schemas.microsoft.com/office/drawing/2014/main" val="5462025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86842392"/>
                    </a:ext>
                  </a:extLst>
                </a:gridCol>
                <a:gridCol w="2974981">
                  <a:extLst>
                    <a:ext uri="{9D8B030D-6E8A-4147-A177-3AD203B41FA5}">
                      <a16:colId xmlns:a16="http://schemas.microsoft.com/office/drawing/2014/main" val="192121202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05971"/>
                  </a:ext>
                </a:extLst>
              </a:tr>
              <a:tr h="1759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 22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8819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– Tiradentes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61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8433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84620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6597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74542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03361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90270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16 - Corpus Christi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5697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17 - Planejamento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0702"/>
                  </a:ext>
                </a:extLst>
              </a:tr>
              <a:tr h="200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873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424516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47072"/>
                  </a:ext>
                </a:extLst>
              </a:tr>
              <a:tr h="200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01 e 04 -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72732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e 6 – Conselho de Classe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0528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e 8 - Replanejamento (não letivo)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93430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B173404-EFBB-F94A-AC6C-8402161BB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0724" y="220656"/>
            <a:ext cx="1896879" cy="173169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40DF796-5FA4-5346-BF4D-9BE791BC42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A56ADA-8B97-1A44-BA64-677C65268B38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37218-FF13-954D-88E9-A4DB2856D5C2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4DB639D-1C79-6549-957E-35F375CF5F5F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DF468C-C9C3-AE4C-88B3-BA04B637192B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127AA7-EDC6-8345-9666-EE9C715D8BFF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92CC1E1-B4D3-3044-A056-38EACDBF3856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2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9F193C9-F4E7-4847-96F3-346F4CB84E79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D0B9F02-EC07-6E4C-9711-2AC66D333514}"/>
              </a:ext>
            </a:extLst>
          </p:cNvPr>
          <p:cNvSpPr txBox="1"/>
          <p:nvPr/>
        </p:nvSpPr>
        <p:spPr>
          <a:xfrm>
            <a:off x="6353889" y="4022059"/>
            <a:ext cx="173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05 e 06/07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1F7A14B-8BF4-F846-8BDD-A2B29DB43286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AE7D76A-AB91-DC46-BD8D-180A080EBCCF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05 a 06/07</a:t>
            </a:r>
          </a:p>
        </p:txBody>
      </p:sp>
    </p:spTree>
    <p:extLst>
      <p:ext uri="{BB962C8B-B14F-4D97-AF65-F5344CB8AC3E}">
        <p14:creationId xmlns:p14="http://schemas.microsoft.com/office/powerpoint/2010/main" val="183160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3º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CF731-6241-2846-9E47-3B991BF30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39787"/>
              </p:ext>
            </p:extLst>
          </p:nvPr>
        </p:nvGraphicFramePr>
        <p:xfrm>
          <a:off x="517586" y="1274358"/>
          <a:ext cx="5656723" cy="3483888"/>
        </p:xfrm>
        <a:graphic>
          <a:graphicData uri="http://schemas.openxmlformats.org/drawingml/2006/table">
            <a:tbl>
              <a:tblPr/>
              <a:tblGrid>
                <a:gridCol w="438081">
                  <a:extLst>
                    <a:ext uri="{9D8B030D-6E8A-4147-A177-3AD203B41FA5}">
                      <a16:colId xmlns:a16="http://schemas.microsoft.com/office/drawing/2014/main" val="2511004432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43786589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380315583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533137280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1507072714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2417995589"/>
                    </a:ext>
                  </a:extLst>
                </a:gridCol>
                <a:gridCol w="332558">
                  <a:extLst>
                    <a:ext uri="{9D8B030D-6E8A-4147-A177-3AD203B41FA5}">
                      <a16:colId xmlns:a16="http://schemas.microsoft.com/office/drawing/2014/main" val="1003805897"/>
                    </a:ext>
                  </a:extLst>
                </a:gridCol>
                <a:gridCol w="455090">
                  <a:extLst>
                    <a:ext uri="{9D8B030D-6E8A-4147-A177-3AD203B41FA5}">
                      <a16:colId xmlns:a16="http://schemas.microsoft.com/office/drawing/2014/main" val="1151322846"/>
                    </a:ext>
                  </a:extLst>
                </a:gridCol>
                <a:gridCol w="2897709">
                  <a:extLst>
                    <a:ext uri="{9D8B030D-6E8A-4147-A177-3AD203B41FA5}">
                      <a16:colId xmlns:a16="http://schemas.microsoft.com/office/drawing/2014/main" val="2070359714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75565"/>
                  </a:ext>
                </a:extLst>
              </a:tr>
              <a:tr h="107444">
                <a:tc row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11 a 25 – Férias docentes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9978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214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118606"/>
                  </a:ext>
                </a:extLst>
              </a:tr>
              <a:tr h="107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7622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8362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4958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3367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9559"/>
                  </a:ext>
                </a:extLst>
              </a:tr>
              <a:tr h="2148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07 - Dia da Independência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3767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08 - N. Sra. do Bom Sucesso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83079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93221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301613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7690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a 5 -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53204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 7 – Conselho de Classe e Série (Letivos)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2753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 – Recesso Escolar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820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– Feriado Nossa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Srª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Aparecida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937519"/>
                  </a:ext>
                </a:extLst>
              </a:tr>
            </a:tbl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3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06 e 07/10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06 a 07/10</a:t>
            </a:r>
          </a:p>
        </p:txBody>
      </p:sp>
    </p:spTree>
    <p:extLst>
      <p:ext uri="{BB962C8B-B14F-4D97-AF65-F5344CB8AC3E}">
        <p14:creationId xmlns:p14="http://schemas.microsoft.com/office/powerpoint/2010/main" val="124137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4º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4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21 a 23/12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strike="sngStrike" dirty="0">
                <a:solidFill>
                  <a:schemeClr val="accent3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strike="sngStrike" dirty="0">
                <a:solidFill>
                  <a:srgbClr val="00B050"/>
                </a:solidFill>
              </a:rPr>
              <a:t>-------------</a:t>
            </a:r>
            <a:endParaRPr lang="pt-BR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9BE509-4BF8-1849-9174-044C3440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76318"/>
              </p:ext>
            </p:extLst>
          </p:nvPr>
        </p:nvGraphicFramePr>
        <p:xfrm>
          <a:off x="480562" y="1552026"/>
          <a:ext cx="5451195" cy="2731180"/>
        </p:xfrm>
        <a:graphic>
          <a:graphicData uri="http://schemas.openxmlformats.org/drawingml/2006/table">
            <a:tbl>
              <a:tblPr/>
              <a:tblGrid>
                <a:gridCol w="422164">
                  <a:extLst>
                    <a:ext uri="{9D8B030D-6E8A-4147-A177-3AD203B41FA5}">
                      <a16:colId xmlns:a16="http://schemas.microsoft.com/office/drawing/2014/main" val="3606234889"/>
                    </a:ext>
                  </a:extLst>
                </a:gridCol>
                <a:gridCol w="295515">
                  <a:extLst>
                    <a:ext uri="{9D8B030D-6E8A-4147-A177-3AD203B41FA5}">
                      <a16:colId xmlns:a16="http://schemas.microsoft.com/office/drawing/2014/main" val="4039114646"/>
                    </a:ext>
                  </a:extLst>
                </a:gridCol>
                <a:gridCol w="249559">
                  <a:extLst>
                    <a:ext uri="{9D8B030D-6E8A-4147-A177-3AD203B41FA5}">
                      <a16:colId xmlns:a16="http://schemas.microsoft.com/office/drawing/2014/main" val="9859645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417881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05031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710944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15405384"/>
                    </a:ext>
                  </a:extLst>
                </a:gridCol>
                <a:gridCol w="538672">
                  <a:extLst>
                    <a:ext uri="{9D8B030D-6E8A-4147-A177-3AD203B41FA5}">
                      <a16:colId xmlns:a16="http://schemas.microsoft.com/office/drawing/2014/main" val="1314018161"/>
                    </a:ext>
                  </a:extLst>
                </a:gridCol>
                <a:gridCol w="2649885">
                  <a:extLst>
                    <a:ext uri="{9D8B030D-6E8A-4147-A177-3AD203B41FA5}">
                      <a16:colId xmlns:a16="http://schemas.microsoft.com/office/drawing/2014/main" val="2506814533"/>
                    </a:ext>
                  </a:extLst>
                </a:gridCol>
              </a:tblGrid>
              <a:tr h="199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0516"/>
                  </a:ext>
                </a:extLst>
              </a:tr>
              <a:tr h="199966">
                <a:tc rowSpan="3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– Atividade Pedagógica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4490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192703"/>
                  </a:ext>
                </a:extLst>
              </a:tr>
              <a:tr h="99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29749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02 - Finados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1738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Proclamação da República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74649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4573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2562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00383"/>
                  </a:ext>
                </a:extLst>
              </a:tr>
              <a:tr h="99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a 20 -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 23 – Conselho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Classe e Série (Letivos)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– Término do ano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5956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26 a 30 -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9417"/>
                  </a:ext>
                </a:extLst>
              </a:tr>
              <a:tr h="1478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7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2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Boletim Semanal COPED N° 44/2021</a:t>
            </a:r>
          </a:p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Informação nº 1: Conselho de Escola e o Calendário Escolar 2022</a:t>
            </a:r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pt-BR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O calendário escolar deverá ser elaborado pelo </a:t>
            </a:r>
            <a:r>
              <a:rPr lang="pt-BR" sz="1800" b="1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, observadas as normas do Conselho Estadual de Educação e a legislação pertinente, de modo a assegurar a compatibilização com a proposta pedagógica da escola</a:t>
            </a: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Cabe ressaltar que: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 de 2021, vigente até 28/02/2022, é quem tem a incumbência elaborar o Calendário de Escola 2022;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No calendário de 2022 deverão estar previstas as datas das reuniões ordinárias do Conselho de Escola e da APM.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3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Sobre APM: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Assembleia Geral: 1 por semestre;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Deliberativo: 1 por trimestre;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Diretoria: 1 por mês (exceção em Janeiro);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Fiscal: 1 por semestre</a:t>
            </a:r>
          </a:p>
          <a:p>
            <a:pPr algn="just" fontAlgn="base"/>
            <a:endParaRPr lang="pt-BR" sz="28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 ainda...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Reunião de Pais;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Grêmio Estudantil.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1158</Words>
  <Application>Microsoft Office PowerPoint</Application>
  <PresentationFormat>Apresentação na tela (16:9)</PresentationFormat>
  <Paragraphs>520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Calibri</vt:lpstr>
      <vt:lpstr>Carlito</vt:lpstr>
      <vt:lpstr>inherit</vt:lpstr>
      <vt:lpstr>Symbol</vt:lpstr>
      <vt:lpstr>Times New Roman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MSP. Sotiavotelli Perroud</dc:creator>
  <cp:lastModifiedBy>Glauco D Anderson Setimo Ferreira</cp:lastModifiedBy>
  <cp:revision>61</cp:revision>
  <dcterms:created xsi:type="dcterms:W3CDTF">2020-11-16T22:21:30Z</dcterms:created>
  <dcterms:modified xsi:type="dcterms:W3CDTF">2021-12-22T13:55:36Z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2020-11-16T00:00:00Z</vt:filetime>
  </property>
</Properties>
</file>