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PT Sans Narrow" panose="020B0506020203020204" pitchFamily="34" charset="0"/>
      <p:regular r:id="rId33"/>
      <p:bold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a323c265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a323c265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a323c265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a323c265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a323c265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a323c265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a323c265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a323c265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a323c265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a323c265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a323c265f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a323c265f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a323c265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fa323c265f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133e759f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133e759f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a323c265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fa323c265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fa323c265f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fa323c265f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133e759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133e759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a323c265f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fa323c265f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fa323c265f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fa323c265f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a323c265f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fa323c265f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a323c265f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a323c265f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a323c265f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a323c265f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133e759f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133e759f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133e759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133e759f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a323c26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a323c26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a323c265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a323c265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a323c265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a323c265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1647839" y="581025"/>
            <a:ext cx="32194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300350" y="3457350"/>
            <a:ext cx="6543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Atribuição Inicial - 2022</a:t>
            </a:r>
            <a:endParaRPr sz="4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525" y="2072009"/>
            <a:ext cx="4702950" cy="2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1636650" y="1114363"/>
            <a:ext cx="627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Serão apresentados os dados do professor, somente o telefone pode ser alterado.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5007750" y="2642475"/>
            <a:ext cx="11136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5000450" y="2854950"/>
            <a:ext cx="9462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5000450" y="3048650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5000450" y="3242350"/>
            <a:ext cx="8433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5000450" y="3629750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5007750" y="34487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3372625" y="3610700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6078600" y="2795100"/>
            <a:ext cx="4743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5007750" y="4017150"/>
            <a:ext cx="1866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08347"/>
            <a:ext cx="8839202" cy="185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0950" y="2441225"/>
            <a:ext cx="2494375" cy="21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/>
          <p:nvPr/>
        </p:nvSpPr>
        <p:spPr>
          <a:xfrm>
            <a:off x="3106800" y="2130125"/>
            <a:ext cx="14652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5009650" y="3212300"/>
            <a:ext cx="1886100" cy="1435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3720250" y="1670575"/>
            <a:ext cx="3735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3750350" y="1945300"/>
            <a:ext cx="9678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5799550" y="2625575"/>
            <a:ext cx="440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5825425" y="2971075"/>
            <a:ext cx="1236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p23"/>
          <p:cNvCxnSpPr>
            <a:endCxn id="192" idx="1"/>
          </p:cNvCxnSpPr>
          <p:nvPr/>
        </p:nvCxnSpPr>
        <p:spPr>
          <a:xfrm rot="-5400000" flipH="1">
            <a:off x="3456100" y="2376500"/>
            <a:ext cx="1561200" cy="15459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</a:t>
            </a:r>
            <a:endParaRPr/>
          </a:p>
        </p:txBody>
      </p:sp>
      <p:sp>
        <p:nvSpPr>
          <p:cNvPr id="205" name="Google Shape;205;p2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6" name="Google Shape;2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1400" y="1102347"/>
            <a:ext cx="4254931" cy="335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302025" y="2132600"/>
            <a:ext cx="3456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Ao selecionar um dos semestres será apresentado uma mensagem de alerta com as orientações sobre essa atribuição.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 flipH="1">
            <a:off x="6391775" y="3331450"/>
            <a:ext cx="1519200" cy="154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9" name="Google Shape;209;p24"/>
          <p:cNvCxnSpPr>
            <a:stCxn id="207" idx="0"/>
          </p:cNvCxnSpPr>
          <p:nvPr/>
        </p:nvCxnSpPr>
        <p:spPr>
          <a:xfrm rot="-5400000">
            <a:off x="2831025" y="812150"/>
            <a:ext cx="519900" cy="21210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50" y="1464600"/>
            <a:ext cx="8154225" cy="17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2312400" y="3796225"/>
            <a:ext cx="511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Selecione a opção desejada e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Pesquisar.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7994725" y="2925900"/>
            <a:ext cx="566400" cy="205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" name="Google Shape;221;p25"/>
          <p:cNvCxnSpPr>
            <a:stCxn id="220" idx="2"/>
            <a:endCxn id="219" idx="0"/>
          </p:cNvCxnSpPr>
          <p:nvPr/>
        </p:nvCxnSpPr>
        <p:spPr>
          <a:xfrm rot="5400000">
            <a:off x="6241375" y="1759650"/>
            <a:ext cx="664500" cy="34086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Google Shape;222;p25"/>
          <p:cNvSpPr/>
          <p:nvPr/>
        </p:nvSpPr>
        <p:spPr>
          <a:xfrm>
            <a:off x="3780825" y="2042375"/>
            <a:ext cx="903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5"/>
          <p:cNvSpPr/>
          <p:nvPr/>
        </p:nvSpPr>
        <p:spPr>
          <a:xfrm>
            <a:off x="3752250" y="1818550"/>
            <a:ext cx="3717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6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50" y="2376972"/>
            <a:ext cx="8839200" cy="203126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/>
        </p:nvSpPr>
        <p:spPr>
          <a:xfrm>
            <a:off x="1732750" y="1100050"/>
            <a:ext cx="636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No grid é apresentado as opções para manifestação de interesse.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5104300" y="1761375"/>
            <a:ext cx="3708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Selecione todas as opções desejadas e ao final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Confirmar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8411250" y="3443375"/>
            <a:ext cx="2787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6"/>
          <p:cNvCxnSpPr>
            <a:stCxn id="237" idx="2"/>
            <a:endCxn id="235" idx="0"/>
          </p:cNvCxnSpPr>
          <p:nvPr/>
        </p:nvCxnSpPr>
        <p:spPr>
          <a:xfrm rot="-5400000" flipH="1">
            <a:off x="7196550" y="2089425"/>
            <a:ext cx="1020600" cy="16875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6"/>
          <p:cNvSpPr/>
          <p:nvPr/>
        </p:nvSpPr>
        <p:spPr>
          <a:xfrm>
            <a:off x="5086350" y="1838775"/>
            <a:ext cx="3553500" cy="584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9500" y="4408225"/>
            <a:ext cx="1146354" cy="3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/>
          <p:nvPr/>
        </p:nvSpPr>
        <p:spPr>
          <a:xfrm>
            <a:off x="8258650" y="4503450"/>
            <a:ext cx="6759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0" name="Google Shape;240;p26"/>
          <p:cNvCxnSpPr/>
          <p:nvPr/>
        </p:nvCxnSpPr>
        <p:spPr>
          <a:xfrm rot="10800000">
            <a:off x="5238750" y="2435075"/>
            <a:ext cx="3096300" cy="224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26"/>
          <p:cNvSpPr/>
          <p:nvPr/>
        </p:nvSpPr>
        <p:spPr>
          <a:xfrm>
            <a:off x="832825" y="3380650"/>
            <a:ext cx="385800" cy="100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249" name="Google Shape;249;p27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0" name="Google Shape;2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25" y="1358887"/>
            <a:ext cx="5285659" cy="3059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/>
          <p:nvPr/>
        </p:nvSpPr>
        <p:spPr>
          <a:xfrm>
            <a:off x="4730950" y="2827225"/>
            <a:ext cx="482700" cy="806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7"/>
          <p:cNvSpPr txBox="1"/>
          <p:nvPr/>
        </p:nvSpPr>
        <p:spPr>
          <a:xfrm>
            <a:off x="6320950" y="1654850"/>
            <a:ext cx="2542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É possível escolher a ordem de prioridade das manifestações utilizando as setas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subir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descer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Após esse procedimento basta clicar em “Salvar”.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27"/>
          <p:cNvCxnSpPr>
            <a:stCxn id="251" idx="3"/>
            <a:endCxn id="252" idx="1"/>
          </p:cNvCxnSpPr>
          <p:nvPr/>
        </p:nvCxnSpPr>
        <p:spPr>
          <a:xfrm rot="10800000" flipH="1">
            <a:off x="5213650" y="2578375"/>
            <a:ext cx="1107300" cy="652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4" name="Google Shape;25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525" y="2827225"/>
            <a:ext cx="277250" cy="7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7"/>
          <p:cNvSpPr/>
          <p:nvPr/>
        </p:nvSpPr>
        <p:spPr>
          <a:xfrm>
            <a:off x="725775" y="3099700"/>
            <a:ext cx="239400" cy="44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7"/>
          <p:cNvSpPr/>
          <p:nvPr/>
        </p:nvSpPr>
        <p:spPr>
          <a:xfrm>
            <a:off x="630300" y="1806275"/>
            <a:ext cx="4911600" cy="63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"/>
          <p:cNvSpPr/>
          <p:nvPr/>
        </p:nvSpPr>
        <p:spPr>
          <a:xfrm>
            <a:off x="5059200" y="3910825"/>
            <a:ext cx="482700" cy="26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" name="Google Shape;258;p27"/>
          <p:cNvCxnSpPr>
            <a:endCxn id="257" idx="3"/>
          </p:cNvCxnSpPr>
          <p:nvPr/>
        </p:nvCxnSpPr>
        <p:spPr>
          <a:xfrm rot="5400000">
            <a:off x="5235600" y="3496225"/>
            <a:ext cx="851100" cy="2385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8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 txBox="1"/>
          <p:nvPr/>
        </p:nvSpPr>
        <p:spPr>
          <a:xfrm>
            <a:off x="1789050" y="274725"/>
            <a:ext cx="6160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Editar manifestação </a:t>
            </a:r>
            <a:endParaRPr sz="300"/>
          </a:p>
        </p:txBody>
      </p:sp>
      <p:sp>
        <p:nvSpPr>
          <p:cNvPr id="266" name="Google Shape;266;p28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28"/>
          <p:cNvSpPr/>
          <p:nvPr/>
        </p:nvSpPr>
        <p:spPr>
          <a:xfrm>
            <a:off x="630300" y="1806275"/>
            <a:ext cx="4911600" cy="63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650" y="1248925"/>
            <a:ext cx="3359675" cy="1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8"/>
          <p:cNvSpPr/>
          <p:nvPr/>
        </p:nvSpPr>
        <p:spPr>
          <a:xfrm>
            <a:off x="1009650" y="2553225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8"/>
          <p:cNvSpPr/>
          <p:nvPr/>
        </p:nvSpPr>
        <p:spPr>
          <a:xfrm>
            <a:off x="1009650" y="1253350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8"/>
          <p:cNvSpPr txBox="1"/>
          <p:nvPr/>
        </p:nvSpPr>
        <p:spPr>
          <a:xfrm>
            <a:off x="5028400" y="1281300"/>
            <a:ext cx="370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É possível editar as escolhas através do submenu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Editar Manifestação - 2022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28"/>
          <p:cNvCxnSpPr>
            <a:stCxn id="269" idx="3"/>
            <a:endCxn id="271" idx="1"/>
          </p:cNvCxnSpPr>
          <p:nvPr/>
        </p:nvCxnSpPr>
        <p:spPr>
          <a:xfrm rot="10800000" flipH="1">
            <a:off x="4369350" y="1789275"/>
            <a:ext cx="659100" cy="9195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3" name="Google Shape;27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375" y="3258612"/>
            <a:ext cx="8019251" cy="15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/>
          <p:nvPr/>
        </p:nvSpPr>
        <p:spPr>
          <a:xfrm>
            <a:off x="699650" y="4245575"/>
            <a:ext cx="4227000" cy="26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8020050" y="4052700"/>
            <a:ext cx="492600" cy="51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8"/>
          <p:cNvSpPr txBox="1"/>
          <p:nvPr/>
        </p:nvSpPr>
        <p:spPr>
          <a:xfrm>
            <a:off x="4786350" y="2869700"/>
            <a:ext cx="316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Para editar basta clicar no ícone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550" y="2986250"/>
            <a:ext cx="476250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28"/>
          <p:cNvCxnSpPr>
            <a:stCxn id="277" idx="2"/>
            <a:endCxn id="275" idx="0"/>
          </p:cNvCxnSpPr>
          <p:nvPr/>
        </p:nvCxnSpPr>
        <p:spPr>
          <a:xfrm rot="-5400000" flipH="1">
            <a:off x="7808025" y="3594500"/>
            <a:ext cx="837900" cy="78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28"/>
          <p:cNvSpPr/>
          <p:nvPr/>
        </p:nvSpPr>
        <p:spPr>
          <a:xfrm>
            <a:off x="5625725" y="4257450"/>
            <a:ext cx="515100" cy="22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5" name="Google Shape;285;p29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9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3898900" y="3389425"/>
            <a:ext cx="1149250" cy="6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9"/>
          <p:cNvSpPr txBox="1"/>
          <p:nvPr/>
        </p:nvSpPr>
        <p:spPr>
          <a:xfrm>
            <a:off x="1770275" y="194615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Diretor de escola</a:t>
            </a: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0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0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</a:t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6" name="Google Shape;2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175" y="1581625"/>
            <a:ext cx="3297300" cy="265615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0"/>
          <p:cNvSpPr/>
          <p:nvPr/>
        </p:nvSpPr>
        <p:spPr>
          <a:xfrm>
            <a:off x="4662975" y="1581625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4662975" y="2929750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4662975" y="3926675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484975" y="2386350"/>
            <a:ext cx="341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Para realizar a atribuição o diretor ou vice deve utilizar o submenu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Realizar Atribuição - 2022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30"/>
          <p:cNvCxnSpPr>
            <a:stCxn id="300" idx="3"/>
            <a:endCxn id="299" idx="1"/>
          </p:cNvCxnSpPr>
          <p:nvPr/>
        </p:nvCxnSpPr>
        <p:spPr>
          <a:xfrm>
            <a:off x="3904375" y="2894250"/>
            <a:ext cx="758700" cy="11880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1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1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</a:t>
            </a:r>
            <a:endParaRPr/>
          </a:p>
        </p:txBody>
      </p:sp>
      <p:sp>
        <p:nvSpPr>
          <p:cNvPr id="309" name="Google Shape;309;p31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0" name="Google Shape;3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3944" y="1012725"/>
            <a:ext cx="6086535" cy="364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/>
          <p:nvPr/>
        </p:nvSpPr>
        <p:spPr>
          <a:xfrm>
            <a:off x="2745950" y="3102825"/>
            <a:ext cx="743100" cy="136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1"/>
          <p:cNvSpPr/>
          <p:nvPr/>
        </p:nvSpPr>
        <p:spPr>
          <a:xfrm>
            <a:off x="5103400" y="1659800"/>
            <a:ext cx="7095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>
            <a:off x="5103400" y="1488350"/>
            <a:ext cx="2475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1"/>
          <p:cNvSpPr/>
          <p:nvPr/>
        </p:nvSpPr>
        <p:spPr>
          <a:xfrm>
            <a:off x="7670400" y="2840375"/>
            <a:ext cx="996900" cy="497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1"/>
          <p:cNvSpPr txBox="1"/>
          <p:nvPr/>
        </p:nvSpPr>
        <p:spPr>
          <a:xfrm>
            <a:off x="208700" y="2290775"/>
            <a:ext cx="2352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Total de professores;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Classificação;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Atribuir.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p31"/>
          <p:cNvCxnSpPr>
            <a:stCxn id="315" idx="3"/>
            <a:endCxn id="314" idx="0"/>
          </p:cNvCxnSpPr>
          <p:nvPr/>
        </p:nvCxnSpPr>
        <p:spPr>
          <a:xfrm>
            <a:off x="2561300" y="2752475"/>
            <a:ext cx="5607600" cy="879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3898900" y="3389425"/>
            <a:ext cx="1149250" cy="6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770275" y="194615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Diretor de escola</a:t>
            </a: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2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Classificação</a:t>
            </a: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5" name="Google Shape;32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118" y="1413813"/>
            <a:ext cx="7438419" cy="346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2"/>
          <p:cNvSpPr/>
          <p:nvPr/>
        </p:nvSpPr>
        <p:spPr>
          <a:xfrm>
            <a:off x="1602950" y="1921725"/>
            <a:ext cx="1396500" cy="178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2364950" y="3582525"/>
            <a:ext cx="1710900" cy="346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7060775" y="3618450"/>
            <a:ext cx="1149000" cy="311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3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3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Atribuir</a:t>
            </a: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7" name="Google Shape;33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73825"/>
            <a:ext cx="3843057" cy="32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7857" y="1473825"/>
            <a:ext cx="4448175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/>
          <p:nvPr/>
        </p:nvSpPr>
        <p:spPr>
          <a:xfrm>
            <a:off x="1702375" y="3283800"/>
            <a:ext cx="10401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1702375" y="3502875"/>
            <a:ext cx="7734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1702375" y="4192875"/>
            <a:ext cx="10401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1742225" y="4436325"/>
            <a:ext cx="10869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4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4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Atribuir</a:t>
            </a: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50" name="Google Shape;350;p3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1" name="Google Shape;3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75" y="1321425"/>
            <a:ext cx="3477024" cy="32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9075" y="3339200"/>
            <a:ext cx="4742599" cy="1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4"/>
          <p:cNvSpPr/>
          <p:nvPr/>
        </p:nvSpPr>
        <p:spPr>
          <a:xfrm>
            <a:off x="1836675" y="1769325"/>
            <a:ext cx="1040100" cy="1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1513500" y="2816550"/>
            <a:ext cx="903000" cy="209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4"/>
          <p:cNvSpPr/>
          <p:nvPr/>
        </p:nvSpPr>
        <p:spPr>
          <a:xfrm>
            <a:off x="1156850" y="3673800"/>
            <a:ext cx="1323900" cy="658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3371425" y="4356125"/>
            <a:ext cx="442800" cy="16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4"/>
          <p:cNvSpPr/>
          <p:nvPr/>
        </p:nvSpPr>
        <p:spPr>
          <a:xfrm>
            <a:off x="4785875" y="4369475"/>
            <a:ext cx="14763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4"/>
          <p:cNvSpPr/>
          <p:nvPr/>
        </p:nvSpPr>
        <p:spPr>
          <a:xfrm>
            <a:off x="7618350" y="4382825"/>
            <a:ext cx="1040100" cy="1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4"/>
          <p:cNvSpPr txBox="1"/>
          <p:nvPr/>
        </p:nvSpPr>
        <p:spPr>
          <a:xfrm>
            <a:off x="4418750" y="1769325"/>
            <a:ext cx="416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Preencha todos os campos destacados e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Confirmar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Google Shape;360;p34"/>
          <p:cNvCxnSpPr>
            <a:stCxn id="359" idx="1"/>
            <a:endCxn id="356" idx="0"/>
          </p:cNvCxnSpPr>
          <p:nvPr/>
        </p:nvCxnSpPr>
        <p:spPr>
          <a:xfrm flipH="1">
            <a:off x="3592850" y="2138775"/>
            <a:ext cx="825900" cy="22173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34"/>
          <p:cNvSpPr/>
          <p:nvPr/>
        </p:nvSpPr>
        <p:spPr>
          <a:xfrm>
            <a:off x="6644200" y="4382825"/>
            <a:ext cx="204600" cy="1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CONFERÊNCIA DE SALDO DE AULAS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25" y="1445250"/>
            <a:ext cx="344805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387325" y="2816550"/>
            <a:ext cx="3448200" cy="37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387325" y="3807150"/>
            <a:ext cx="3448200" cy="37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387325" y="1445250"/>
            <a:ext cx="3448200" cy="37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4866425" y="1357475"/>
            <a:ext cx="3653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Para este procedimento deve-se utilizar o submenu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Conferência de Saldo - 2022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Google Shape;79;p15"/>
          <p:cNvCxnSpPr>
            <a:stCxn id="76" idx="3"/>
            <a:endCxn id="78" idx="1"/>
          </p:cNvCxnSpPr>
          <p:nvPr/>
        </p:nvCxnSpPr>
        <p:spPr>
          <a:xfrm rot="10800000" flipH="1">
            <a:off x="3835525" y="1865250"/>
            <a:ext cx="1030800" cy="21315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CONFERÊNCIA DE SALDO DE AULAS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00" y="1329225"/>
            <a:ext cx="5754954" cy="32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558925" y="3057800"/>
            <a:ext cx="483300" cy="149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2854525" y="1816575"/>
            <a:ext cx="663300" cy="10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2854525" y="1649525"/>
            <a:ext cx="234600" cy="10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4924075" y="2810025"/>
            <a:ext cx="1384200" cy="1775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5875" y="2275638"/>
            <a:ext cx="314325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6910200" y="2177150"/>
            <a:ext cx="220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 Detalhes sobre as aulas  disponíveis;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875" y="2969032"/>
            <a:ext cx="314325" cy="2529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948800" y="2845975"/>
            <a:ext cx="1866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É possível inserir uma observação sobre as aulas;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948800" y="3402600"/>
            <a:ext cx="1992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possível excluir ou reverter o procedimento.</a:t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4475" y="3677265"/>
            <a:ext cx="314325" cy="25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CONFERÊNCIA DE SALDO DE AULAS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499" y="1001250"/>
            <a:ext cx="3859925" cy="350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6501225" y="1986050"/>
            <a:ext cx="276900" cy="18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443625" y="1896250"/>
            <a:ext cx="4010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Ao abrir os detalhes será apresentado todas as informações das aulas/turmas disponíveis para manifestação. Sendo possível também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Excluir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 somente uma turma do saldo.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3898900" y="3389425"/>
            <a:ext cx="1149250" cy="6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2922575" y="1913975"/>
            <a:ext cx="3166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Professor</a:t>
            </a: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775" y="1971397"/>
            <a:ext cx="342900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804125" y="3711275"/>
            <a:ext cx="34290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804125" y="1971400"/>
            <a:ext cx="3429000" cy="36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4917625" y="2481725"/>
            <a:ext cx="370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Após acessar o módulo Atribuição Inicial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clique no submenu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Manifestação de Interesse - 2022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19"/>
          <p:cNvCxnSpPr>
            <a:stCxn id="126" idx="3"/>
            <a:endCxn id="129" idx="1"/>
          </p:cNvCxnSpPr>
          <p:nvPr/>
        </p:nvCxnSpPr>
        <p:spPr>
          <a:xfrm rot="10800000" flipH="1">
            <a:off x="4233125" y="2989625"/>
            <a:ext cx="684600" cy="8772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9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789050" y="274725"/>
            <a:ext cx="6160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00" y="1657725"/>
            <a:ext cx="8839199" cy="134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945725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2553000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8078400" y="2550475"/>
            <a:ext cx="515100" cy="400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2445650" y="3408700"/>
            <a:ext cx="370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No grid serão apresentadas as informações do docente, para realizar a manifestação clique no botão</a:t>
            </a:r>
            <a:r>
              <a:rPr lang="pt-BR"/>
              <a:t> </a:t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0300" y="4100325"/>
            <a:ext cx="390525" cy="26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0"/>
          <p:cNvCxnSpPr>
            <a:stCxn id="145" idx="0"/>
            <a:endCxn id="144" idx="2"/>
          </p:cNvCxnSpPr>
          <p:nvPr/>
        </p:nvCxnSpPr>
        <p:spPr>
          <a:xfrm rot="-5400000">
            <a:off x="6088700" y="1161550"/>
            <a:ext cx="458100" cy="40362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0"/>
          <p:cNvSpPr/>
          <p:nvPr/>
        </p:nvSpPr>
        <p:spPr>
          <a:xfrm>
            <a:off x="5913325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4812525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1789050" y="274725"/>
            <a:ext cx="6160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44" y="1063175"/>
            <a:ext cx="2780743" cy="36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4853225" y="2246900"/>
            <a:ext cx="3966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Será necessário responder às questões do pop-up apresentado e dar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Aceite nos Termos da Resolução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Apresentação na tela (16:9)</PresentationFormat>
  <Paragraphs>48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Calibri</vt:lpstr>
      <vt:lpstr>PT Sans Narrow</vt:lpstr>
      <vt:lpstr>Verdana</vt:lpstr>
      <vt:lpstr>Montserrat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De Fatima Francisco</dc:creator>
  <cp:lastModifiedBy>Maria De Fatima Francisco</cp:lastModifiedBy>
  <cp:revision>2</cp:revision>
  <dcterms:modified xsi:type="dcterms:W3CDTF">2021-11-23T18:01:07Z</dcterms:modified>
</cp:coreProperties>
</file>