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PT Sans Narrow" panose="020B0506020203020204" pitchFamily="34" charset="0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3a55802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3a55802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a323c265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a323c265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a323c265f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a323c265f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a323c265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a323c265f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44707f7e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44707f7e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133e759f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0133e759f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133e759f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133e759f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a323c26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a323c26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a323c265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a323c265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a323c265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a323c265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a323c265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a323c265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a323c265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a323c265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a323c265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a323c265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a323c265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a323c265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1647839" y="581025"/>
            <a:ext cx="32194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300350" y="3457350"/>
            <a:ext cx="65433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Atribuição Inicial - 2022</a:t>
            </a:r>
            <a:endParaRPr sz="4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Manifestação de Interesse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50" y="2376972"/>
            <a:ext cx="8839200" cy="203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1732750" y="1100050"/>
            <a:ext cx="636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No grid é apresentado as opções para manifestação de interesse.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104300" y="1761375"/>
            <a:ext cx="3708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Selecione todas as opções desejadas e ao final clique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Confirmar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8411250" y="3443375"/>
            <a:ext cx="2787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6" name="Google Shape;186;p22"/>
          <p:cNvCxnSpPr>
            <a:stCxn id="187" idx="2"/>
            <a:endCxn id="185" idx="0"/>
          </p:cNvCxnSpPr>
          <p:nvPr/>
        </p:nvCxnSpPr>
        <p:spPr>
          <a:xfrm rot="-5400000" flipH="1">
            <a:off x="7196550" y="2089425"/>
            <a:ext cx="1020600" cy="16875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22"/>
          <p:cNvSpPr/>
          <p:nvPr/>
        </p:nvSpPr>
        <p:spPr>
          <a:xfrm>
            <a:off x="5086350" y="1838775"/>
            <a:ext cx="3553500" cy="584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9500" y="4408225"/>
            <a:ext cx="1146354" cy="356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/>
          <p:nvPr/>
        </p:nvSpPr>
        <p:spPr>
          <a:xfrm>
            <a:off x="8258650" y="4503450"/>
            <a:ext cx="6759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" name="Google Shape;190;p22"/>
          <p:cNvCxnSpPr/>
          <p:nvPr/>
        </p:nvCxnSpPr>
        <p:spPr>
          <a:xfrm rot="10800000">
            <a:off x="5238750" y="2435075"/>
            <a:ext cx="3096300" cy="224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2"/>
          <p:cNvSpPr/>
          <p:nvPr/>
        </p:nvSpPr>
        <p:spPr>
          <a:xfrm>
            <a:off x="832825" y="3380650"/>
            <a:ext cx="385800" cy="100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25" y="1358887"/>
            <a:ext cx="5285659" cy="3059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4730950" y="2827225"/>
            <a:ext cx="482700" cy="806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6320950" y="1654850"/>
            <a:ext cx="2542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É possível escolher a ordem de prioridade das manifestações utilizando as setas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subir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descer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 Após esse procedimento basta clicar em “Salvar”.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23"/>
          <p:cNvCxnSpPr>
            <a:stCxn id="201" idx="3"/>
            <a:endCxn id="202" idx="1"/>
          </p:cNvCxnSpPr>
          <p:nvPr/>
        </p:nvCxnSpPr>
        <p:spPr>
          <a:xfrm rot="10800000" flipH="1">
            <a:off x="5213650" y="2578375"/>
            <a:ext cx="1107300" cy="652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4" name="Google Shape;20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525" y="2827225"/>
            <a:ext cx="277250" cy="7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/>
          <p:nvPr/>
        </p:nvSpPr>
        <p:spPr>
          <a:xfrm>
            <a:off x="725775" y="3099700"/>
            <a:ext cx="239400" cy="44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630300" y="1806275"/>
            <a:ext cx="4911600" cy="63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5059200" y="3910825"/>
            <a:ext cx="482700" cy="26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23"/>
          <p:cNvCxnSpPr>
            <a:endCxn id="207" idx="3"/>
          </p:cNvCxnSpPr>
          <p:nvPr/>
        </p:nvCxnSpPr>
        <p:spPr>
          <a:xfrm rot="5400000">
            <a:off x="5235600" y="3496225"/>
            <a:ext cx="851100" cy="2385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1789050" y="274725"/>
            <a:ext cx="6160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Editar manifestação </a:t>
            </a:r>
            <a:endParaRPr sz="300"/>
          </a:p>
        </p:txBody>
      </p:sp>
      <p:sp>
        <p:nvSpPr>
          <p:cNvPr id="216" name="Google Shape;216;p2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630300" y="1806275"/>
            <a:ext cx="4911600" cy="63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650" y="1248925"/>
            <a:ext cx="3359675" cy="1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/>
          <p:nvPr/>
        </p:nvSpPr>
        <p:spPr>
          <a:xfrm>
            <a:off x="1009650" y="2553225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1009650" y="1253350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5028400" y="1281300"/>
            <a:ext cx="370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É possível editar as escolhas através do submenu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Editar Manifestação - 2022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24"/>
          <p:cNvCxnSpPr>
            <a:stCxn id="219" idx="3"/>
            <a:endCxn id="221" idx="1"/>
          </p:cNvCxnSpPr>
          <p:nvPr/>
        </p:nvCxnSpPr>
        <p:spPr>
          <a:xfrm rot="10800000" flipH="1">
            <a:off x="4369350" y="1789275"/>
            <a:ext cx="659100" cy="9195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3" name="Google Shape;22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375" y="3258612"/>
            <a:ext cx="8019251" cy="158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/>
          <p:nvPr/>
        </p:nvSpPr>
        <p:spPr>
          <a:xfrm>
            <a:off x="699650" y="4245575"/>
            <a:ext cx="4227000" cy="26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8020050" y="4052700"/>
            <a:ext cx="492600" cy="519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4786350" y="2869700"/>
            <a:ext cx="316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Para editar basta clicar no ícone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550" y="2986250"/>
            <a:ext cx="476250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4"/>
          <p:cNvCxnSpPr>
            <a:stCxn id="227" idx="2"/>
            <a:endCxn id="225" idx="0"/>
          </p:cNvCxnSpPr>
          <p:nvPr/>
        </p:nvCxnSpPr>
        <p:spPr>
          <a:xfrm rot="-5400000" flipH="1">
            <a:off x="7808025" y="3594500"/>
            <a:ext cx="837900" cy="78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24"/>
          <p:cNvSpPr/>
          <p:nvPr/>
        </p:nvSpPr>
        <p:spPr>
          <a:xfrm>
            <a:off x="5625725" y="4257450"/>
            <a:ext cx="515100" cy="22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5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 txBox="1"/>
          <p:nvPr/>
        </p:nvSpPr>
        <p:spPr>
          <a:xfrm>
            <a:off x="1789050" y="274725"/>
            <a:ext cx="6160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Editar manifestação </a:t>
            </a:r>
            <a:endParaRPr sz="300"/>
          </a:p>
        </p:txBody>
      </p:sp>
      <p:sp>
        <p:nvSpPr>
          <p:cNvPr id="237" name="Google Shape;237;p25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630300" y="1806275"/>
            <a:ext cx="4911600" cy="63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5"/>
          <p:cNvSpPr txBox="1"/>
          <p:nvPr/>
        </p:nvSpPr>
        <p:spPr>
          <a:xfrm>
            <a:off x="6398850" y="2263950"/>
            <a:ext cx="2804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É possível editar todas as informações em destaque, após as mudanças basta clicar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salvar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475" y="1501000"/>
            <a:ext cx="5475974" cy="312121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/>
          <p:nvPr/>
        </p:nvSpPr>
        <p:spPr>
          <a:xfrm>
            <a:off x="1918850" y="1763525"/>
            <a:ext cx="2052600" cy="37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5"/>
          <p:cNvSpPr/>
          <p:nvPr/>
        </p:nvSpPr>
        <p:spPr>
          <a:xfrm>
            <a:off x="1743075" y="2162625"/>
            <a:ext cx="2228400" cy="530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5"/>
          <p:cNvSpPr/>
          <p:nvPr/>
        </p:nvSpPr>
        <p:spPr>
          <a:xfrm>
            <a:off x="1524000" y="2721025"/>
            <a:ext cx="2499300" cy="530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5091150" y="3505650"/>
            <a:ext cx="756300" cy="683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"/>
          <p:cNvSpPr/>
          <p:nvPr/>
        </p:nvSpPr>
        <p:spPr>
          <a:xfrm>
            <a:off x="5483300" y="4410775"/>
            <a:ext cx="364200" cy="26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5"/>
          <p:cNvSpPr/>
          <p:nvPr/>
        </p:nvSpPr>
        <p:spPr>
          <a:xfrm>
            <a:off x="531375" y="3733200"/>
            <a:ext cx="223800" cy="39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0" y="-54625"/>
            <a:ext cx="9144000" cy="51981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-81925"/>
            <a:ext cx="9144003" cy="519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6"/>
          <p:cNvSpPr txBox="1"/>
          <p:nvPr/>
        </p:nvSpPr>
        <p:spPr>
          <a:xfrm>
            <a:off x="574975" y="675750"/>
            <a:ext cx="8058300" cy="1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 casos de dúvidas ou problemas, sugerimos que registre uma ocorrência no nosso Portal de Atendimento, através do link https://atendimento.educacao.sp.gov.br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7287" y="1762350"/>
            <a:ext cx="4329425" cy="26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 rotWithShape="1">
          <a:blip r:embed="rId5">
            <a:alphaModFix/>
          </a:blip>
          <a:srcRect l="50612" b="-5988"/>
          <a:stretch/>
        </p:blipFill>
        <p:spPr>
          <a:xfrm>
            <a:off x="7774925" y="4307925"/>
            <a:ext cx="1149250" cy="6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-54625"/>
            <a:ext cx="9144000" cy="51981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-81925"/>
            <a:ext cx="9144003" cy="519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3898900" y="3389425"/>
            <a:ext cx="1149250" cy="6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922575" y="1913975"/>
            <a:ext cx="3166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Professor</a:t>
            </a:r>
            <a:endParaRPr sz="4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775" y="1971397"/>
            <a:ext cx="342900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804125" y="3711275"/>
            <a:ext cx="34290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804125" y="1971400"/>
            <a:ext cx="3429000" cy="362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4917625" y="2481725"/>
            <a:ext cx="370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Após acessar o módulo Atribuição Inicial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clique no submenu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Manifestação de Interesse - 2022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p15"/>
          <p:cNvCxnSpPr>
            <a:stCxn id="74" idx="3"/>
            <a:endCxn id="77" idx="1"/>
          </p:cNvCxnSpPr>
          <p:nvPr/>
        </p:nvCxnSpPr>
        <p:spPr>
          <a:xfrm rot="10800000" flipH="1">
            <a:off x="4233125" y="2989625"/>
            <a:ext cx="684600" cy="8772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5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789050" y="274725"/>
            <a:ext cx="6160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00" y="1657725"/>
            <a:ext cx="8839199" cy="134087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945725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2553000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8078400" y="2550475"/>
            <a:ext cx="515100" cy="400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2445650" y="3408700"/>
            <a:ext cx="370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No grid serão apresentadas as informações do docente, para realizar a manifestação clique no botão</a:t>
            </a:r>
            <a:r>
              <a:rPr lang="pt-BR"/>
              <a:t> 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0300" y="4100325"/>
            <a:ext cx="390525" cy="26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6"/>
          <p:cNvCxnSpPr>
            <a:stCxn id="93" idx="0"/>
            <a:endCxn id="92" idx="2"/>
          </p:cNvCxnSpPr>
          <p:nvPr/>
        </p:nvCxnSpPr>
        <p:spPr>
          <a:xfrm rot="-5400000">
            <a:off x="6088700" y="1161550"/>
            <a:ext cx="458100" cy="40362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6"/>
          <p:cNvSpPr/>
          <p:nvPr/>
        </p:nvSpPr>
        <p:spPr>
          <a:xfrm>
            <a:off x="5913325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4812525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1789050" y="274725"/>
            <a:ext cx="6160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44" y="1063175"/>
            <a:ext cx="2780743" cy="364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4853225" y="2246900"/>
            <a:ext cx="3966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Será necessário responder às questões do pop-up apresentado e dar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Aceite nos Termos da Resolução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525" y="2072009"/>
            <a:ext cx="4702950" cy="2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1636650" y="1114363"/>
            <a:ext cx="627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Serão apresentados os dados do professor, somente o telefone pode ser alterado.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5007750" y="2642475"/>
            <a:ext cx="11136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5000450" y="2854950"/>
            <a:ext cx="9462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5000450" y="3048650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5000450" y="3242350"/>
            <a:ext cx="8433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5000450" y="3629750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5007750" y="34487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3372625" y="3610700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6078600" y="2795100"/>
            <a:ext cx="4743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5007750" y="4017150"/>
            <a:ext cx="1866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76909"/>
            <a:ext cx="8839202" cy="185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1925" y="2735075"/>
            <a:ext cx="2494375" cy="21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>
            <a:off x="3106800" y="2320625"/>
            <a:ext cx="14652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5175325" y="3483775"/>
            <a:ext cx="1886100" cy="1367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3720250" y="1846775"/>
            <a:ext cx="3354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3720250" y="2130125"/>
            <a:ext cx="9969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5971000" y="2925600"/>
            <a:ext cx="440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5949250" y="3261600"/>
            <a:ext cx="1292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2317150" y="975863"/>
            <a:ext cx="492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Selecione o semestre e clique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Pesquisar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19"/>
          <p:cNvCxnSpPr>
            <a:stCxn id="139" idx="3"/>
            <a:endCxn id="140" idx="1"/>
          </p:cNvCxnSpPr>
          <p:nvPr/>
        </p:nvCxnSpPr>
        <p:spPr>
          <a:xfrm>
            <a:off x="4572000" y="2435225"/>
            <a:ext cx="603300" cy="17325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19"/>
          <p:cNvSpPr/>
          <p:nvPr/>
        </p:nvSpPr>
        <p:spPr>
          <a:xfrm>
            <a:off x="8281950" y="3016425"/>
            <a:ext cx="651600" cy="31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1400" y="1102347"/>
            <a:ext cx="4254931" cy="335775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302025" y="2132600"/>
            <a:ext cx="3456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Ao selecionar um dos semestres será apresentado uma mensagem de alerta com as orientações sobre essa atribuição.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 rot="10800000" flipH="1">
            <a:off x="6391775" y="3331450"/>
            <a:ext cx="1519200" cy="154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9" name="Google Shape;159;p20"/>
          <p:cNvCxnSpPr>
            <a:stCxn id="157" idx="0"/>
          </p:cNvCxnSpPr>
          <p:nvPr/>
        </p:nvCxnSpPr>
        <p:spPr>
          <a:xfrm rot="-5400000">
            <a:off x="2831025" y="812150"/>
            <a:ext cx="519900" cy="21210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50" y="1464600"/>
            <a:ext cx="8154225" cy="17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2312400" y="3796225"/>
            <a:ext cx="511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Selecione a opção desejada e clique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Pesquisar.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7994725" y="2925900"/>
            <a:ext cx="566400" cy="205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" name="Google Shape;171;p21"/>
          <p:cNvCxnSpPr>
            <a:stCxn id="170" idx="2"/>
            <a:endCxn id="169" idx="0"/>
          </p:cNvCxnSpPr>
          <p:nvPr/>
        </p:nvCxnSpPr>
        <p:spPr>
          <a:xfrm rot="5400000">
            <a:off x="6241375" y="1759650"/>
            <a:ext cx="664500" cy="34086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21"/>
          <p:cNvSpPr/>
          <p:nvPr/>
        </p:nvSpPr>
        <p:spPr>
          <a:xfrm>
            <a:off x="3780825" y="2042375"/>
            <a:ext cx="903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3752250" y="1818550"/>
            <a:ext cx="3717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Apresentação na tela (16:9)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PT Sans Narrow</vt:lpstr>
      <vt:lpstr>Verdana</vt:lpstr>
      <vt:lpstr>Arial</vt:lpstr>
      <vt:lpstr>Montserrat</vt:lpstr>
      <vt:lpstr>Calibri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De Fatima Francisco</dc:creator>
  <cp:lastModifiedBy>Maria De Fatima Francisco</cp:lastModifiedBy>
  <cp:revision>1</cp:revision>
  <dcterms:modified xsi:type="dcterms:W3CDTF">2021-11-26T18:09:45Z</dcterms:modified>
</cp:coreProperties>
</file>