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PT Sans Narrow" panose="020B0506020203020204" pitchFamily="34" charset="0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133e759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133e759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a323c265f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a323c265f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a323c265f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a323c265f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133e759f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133e759f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4707f7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4707f7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44707f74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44707f74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133e759f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133e759f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sed.educacao.sp.gov.br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1647839" y="581025"/>
            <a:ext cx="32194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300350" y="2881775"/>
            <a:ext cx="65433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Atribuição Inicial - 2022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Conferência de Saldo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025398" y="4494116"/>
            <a:ext cx="283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https://sed.educacao.sp.gov.br/</a:t>
            </a:r>
            <a:endParaRPr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14206">
            <a:off x="5273904" y="4617550"/>
            <a:ext cx="303058" cy="303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770275" y="194615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Diretor de escola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CONFERÊNCIA DE SALDO DE AULAS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25" y="1445250"/>
            <a:ext cx="344805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387325" y="2816550"/>
            <a:ext cx="3448200" cy="37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387325" y="3807150"/>
            <a:ext cx="3448200" cy="37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387325" y="1445250"/>
            <a:ext cx="3448200" cy="37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4866425" y="1357475"/>
            <a:ext cx="3653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Para este procedimento deve-se utilizar 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Conferência de Saldo - 2022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15"/>
          <p:cNvCxnSpPr>
            <a:stCxn id="77" idx="3"/>
            <a:endCxn id="79" idx="1"/>
          </p:cNvCxnSpPr>
          <p:nvPr/>
        </p:nvCxnSpPr>
        <p:spPr>
          <a:xfrm rot="10800000" flipH="1">
            <a:off x="3835525" y="1865250"/>
            <a:ext cx="1030800" cy="21315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CONFERÊNCIA DE SALDO DE AULAS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00" y="1329225"/>
            <a:ext cx="5754954" cy="32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558925" y="3057800"/>
            <a:ext cx="483300" cy="149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2854525" y="1816575"/>
            <a:ext cx="663300" cy="10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2854525" y="1649525"/>
            <a:ext cx="234600" cy="10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4924075" y="2810025"/>
            <a:ext cx="1384200" cy="1775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5875" y="2275638"/>
            <a:ext cx="314325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6910200" y="2177150"/>
            <a:ext cx="220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 Detalhes sobre as aulas  disponíveis;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875" y="2969032"/>
            <a:ext cx="314325" cy="2529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6948800" y="2845975"/>
            <a:ext cx="1866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É possível inserir uma observação sobre as aulas;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948800" y="3402600"/>
            <a:ext cx="1992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possível excluir ou reverter o procedimento.</a:t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4475" y="3677265"/>
            <a:ext cx="314325" cy="25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CONFERÊNCIA DE SALDO DE AULAS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499" y="1001250"/>
            <a:ext cx="3859925" cy="350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/>
          <p:nvPr/>
        </p:nvSpPr>
        <p:spPr>
          <a:xfrm>
            <a:off x="6501225" y="1986050"/>
            <a:ext cx="276900" cy="18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443625" y="1896250"/>
            <a:ext cx="4010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Ao abrir os detalhes será apresentado todas as informações das aulas/turmas disponíveis para manifestação. Sendo possível também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Excluir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 somente uma turma do saldo.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CONFERÊNCIA DE SALDO DE AULAS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45675" y="1410438"/>
            <a:ext cx="829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Ao excluir é necessário inserir uma justificativa com no mínimo 20 caracteres, preencha o campo e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Confirmar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3375" y="2238350"/>
            <a:ext cx="4415476" cy="228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2023113" y="3156800"/>
            <a:ext cx="4476000" cy="1371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CONFERÊNCIA DE SALDO DE AULAS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425250" y="1414650"/>
            <a:ext cx="829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Após a exclusão, não será possível atribuir esta turma através do sistema online. O diretor pode excluir/reverter a situação clicando no ícone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00" y="2246775"/>
            <a:ext cx="7770305" cy="2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4630" y="1848250"/>
            <a:ext cx="438870" cy="25534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 rot="5400000">
            <a:off x="6645200" y="3825900"/>
            <a:ext cx="889800" cy="477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 rot="5400000">
            <a:off x="7338425" y="3729400"/>
            <a:ext cx="825300" cy="759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/>
          <p:nvPr/>
        </p:nvSpPr>
        <p:spPr>
          <a:xfrm rot="5400000">
            <a:off x="4613625" y="4017500"/>
            <a:ext cx="183900" cy="56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7664675" y="4338500"/>
            <a:ext cx="1149250" cy="6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2941875" y="2078525"/>
            <a:ext cx="3192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508875" y="498775"/>
            <a:ext cx="8058300" cy="1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 casos de dúvidas ou problemas, sugerimos que registre uma ocorrência no nosso Portal de Atendimento, através do link https://atendimento.educacao.sp.gov.br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075" y="1761875"/>
            <a:ext cx="4289899" cy="26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Apresentação na tela (16:9)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Montserrat</vt:lpstr>
      <vt:lpstr>PT Sans Narrow</vt:lpstr>
      <vt:lpstr>Verdana</vt:lpstr>
      <vt:lpstr>Arial</vt:lpstr>
      <vt:lpstr>Calibri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De Fatima Francisco</dc:creator>
  <cp:lastModifiedBy>Maria De Fatima Francisco</cp:lastModifiedBy>
  <cp:revision>1</cp:revision>
  <dcterms:modified xsi:type="dcterms:W3CDTF">2021-11-26T18:10:25Z</dcterms:modified>
</cp:coreProperties>
</file>