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9"/>
  </p:notesMasterIdLst>
  <p:sldIdLst>
    <p:sldId id="326" r:id="rId2"/>
    <p:sldId id="316" r:id="rId3"/>
    <p:sldId id="258" r:id="rId4"/>
    <p:sldId id="266" r:id="rId5"/>
    <p:sldId id="270" r:id="rId6"/>
    <p:sldId id="330" r:id="rId7"/>
    <p:sldId id="319" r:id="rId8"/>
    <p:sldId id="332" r:id="rId9"/>
    <p:sldId id="331" r:id="rId10"/>
    <p:sldId id="333" r:id="rId11"/>
    <p:sldId id="334" r:id="rId12"/>
    <p:sldId id="335" r:id="rId13"/>
    <p:sldId id="342" r:id="rId14"/>
    <p:sldId id="338" r:id="rId15"/>
    <p:sldId id="327" r:id="rId16"/>
    <p:sldId id="328" r:id="rId17"/>
    <p:sldId id="329" r:id="rId18"/>
    <p:sldId id="256" r:id="rId19"/>
    <p:sldId id="322" r:id="rId20"/>
    <p:sldId id="323" r:id="rId21"/>
    <p:sldId id="324" r:id="rId22"/>
    <p:sldId id="276" r:id="rId23"/>
    <p:sldId id="287" r:id="rId24"/>
    <p:sldId id="343" r:id="rId25"/>
    <p:sldId id="315" r:id="rId26"/>
    <p:sldId id="314" r:id="rId27"/>
    <p:sldId id="317" r:id="rId2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0"/>
      <p:bold r:id="rId31"/>
    </p:embeddedFont>
    <p:embeddedFont>
      <p:font typeface="Arial Black" panose="020B0A04020102020204" pitchFamily="34" charset="0"/>
      <p:bold r:id="rId32"/>
    </p:embeddedFont>
    <p:embeddedFont>
      <p:font typeface="Bebas Neue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volini" panose="03000502040302020204" pitchFamily="66" charset="0"/>
      <p:regular r:id="rId38"/>
      <p:bold r:id="rId39"/>
      <p:italic r:id="rId40"/>
      <p:boldItalic r:id="rId41"/>
    </p:embeddedFont>
    <p:embeddedFont>
      <p:font typeface="Edwardian Script ITC" panose="030303020407070D0804" pitchFamily="66" charset="0"/>
      <p:regular r:id="rId42"/>
    </p:embeddedFont>
    <p:embeddedFont>
      <p:font typeface="Eras Demi ITC" panose="020B0805030504020804" pitchFamily="34" charset="0"/>
      <p:regular r:id="rId43"/>
    </p:embeddedFont>
    <p:embeddedFont>
      <p:font typeface="Nanum Pen Script" panose="020B0604020202020204" charset="0"/>
      <p:regular r:id="rId44"/>
    </p:embeddedFont>
    <p:embeddedFont>
      <p:font typeface="Nunito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D1A91A-7E35-4A89-8D4C-AB78EC130DE6}">
  <a:tblStyle styleId="{E4D1A91A-7E35-4A89-8D4C-AB78EC130D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e9cbdaa8c9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e9cbdaa8c9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28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36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83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e9a5a26a0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e9a5a26a0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ge827575d3c_0_5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1" name="Google Shape;3921;ge827575d3c_0_5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ge9ee684f6d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7" name="Google Shape;2997;ge9ee684f6d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72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48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93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0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7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e9ee684f6d_0_2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e9ee684f6d_0_2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90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bg>
      <p:bgPr>
        <a:solidFill>
          <a:schemeClr val="lt1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6"/>
          <p:cNvGrpSpPr/>
          <p:nvPr/>
        </p:nvGrpSpPr>
        <p:grpSpPr>
          <a:xfrm rot="10800000" flipH="1">
            <a:off x="135794" y="68542"/>
            <a:ext cx="8952597" cy="5041129"/>
            <a:chOff x="135794" y="68542"/>
            <a:chExt cx="8952597" cy="5041129"/>
          </a:xfrm>
        </p:grpSpPr>
        <p:sp>
          <p:nvSpPr>
            <p:cNvPr id="1692" name="Google Shape;1692;p2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3" name="Google Shape;1693;p2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94" name="Google Shape;1694;p2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5" name="Google Shape;1695;p2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6" name="Google Shape;1696;p2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97" name="Google Shape;1697;p2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8" name="Google Shape;1698;p26"/>
            <p:cNvSpPr/>
            <p:nvPr/>
          </p:nvSpPr>
          <p:spPr>
            <a:xfrm>
              <a:off x="7924089" y="2072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99" name="Google Shape;1699;p2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0" name="Google Shape;1700;p2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1" name="Google Shape;1701;p2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2" name="Google Shape;1702;p2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03" name="Google Shape;1703;p2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05" name="Google Shape;1705;p2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06" name="Google Shape;1706;p2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7" name="Google Shape;1707;p26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08" name="Google Shape;1708;p2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09" name="Google Shape;1709;p2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0" name="Google Shape;1710;p2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1" name="Google Shape;1711;p2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2" name="Google Shape;1712;p2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13" name="Google Shape;1713;p2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4" name="Google Shape;1714;p2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5" name="Google Shape;1715;p2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16" name="Google Shape;1716;p26"/>
            <p:cNvSpPr/>
            <p:nvPr/>
          </p:nvSpPr>
          <p:spPr>
            <a:xfrm rot="-10594826" flipH="1">
              <a:off x="8826068" y="368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17" name="Google Shape;1717;p2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18" name="Google Shape;1718;p26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19" name="Google Shape;1719;p26"/>
            <p:cNvSpPr/>
            <p:nvPr/>
          </p:nvSpPr>
          <p:spPr>
            <a:xfrm rot="8999773">
              <a:off x="4294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0" name="Google Shape;1720;p2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21" name="Google Shape;1721;p2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2" name="Google Shape;1722;p26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23" name="Google Shape;1723;p2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4" name="Google Shape;1724;p2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5" name="Google Shape;1725;p2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26" name="Google Shape;1726;p2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27" name="Google Shape;1727;p2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28" name="Google Shape;1728;p2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29" name="Google Shape;1729;p2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30" name="Google Shape;1730;p2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1" name="Google Shape;1731;p2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2" name="Google Shape;1732;p2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33" name="Google Shape;1733;p2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34" name="Google Shape;1734;p26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35" name="Google Shape;1735;p2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36" name="Google Shape;1736;p2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37" name="Google Shape;1737;p26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38" name="Google Shape;1738;p2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39" name="Google Shape;1739;p2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40" name="Google Shape;1740;p2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41" name="Google Shape;1741;p2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42" name="Google Shape;1742;p2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743" name="Google Shape;1743;p26"/>
          <p:cNvSpPr txBox="1">
            <a:spLocks noGrp="1"/>
          </p:cNvSpPr>
          <p:nvPr>
            <p:ph type="title"/>
          </p:nvPr>
        </p:nvSpPr>
        <p:spPr>
          <a:xfrm>
            <a:off x="2039300" y="540000"/>
            <a:ext cx="5065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01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2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4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bg>
      <p:bgPr>
        <a:solidFill>
          <a:schemeClr val="lt1"/>
        </a:solidFill>
        <a:effectLst/>
      </p:bgPr>
    </p:bg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17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1117" name="Google Shape;1117;p17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18" name="Google Shape;1118;p17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119" name="Google Shape;1119;p17"/>
                <p:cNvGrpSpPr/>
                <p:nvPr/>
              </p:nvGrpSpPr>
              <p:grpSpPr>
                <a:xfrm rot="10800000">
                  <a:off x="7132792" y="855600"/>
                  <a:ext cx="1192813" cy="2492662"/>
                  <a:chOff x="8524342" y="1674075"/>
                  <a:chExt cx="1192813" cy="2492662"/>
                </a:xfrm>
              </p:grpSpPr>
              <p:sp>
                <p:nvSpPr>
                  <p:cNvPr id="1120" name="Google Shape;1120;p17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121" name="Google Shape;1121;p1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122" name="Google Shape;1122;p1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123" name="Google Shape;1123;p17"/>
                  <p:cNvSpPr/>
                  <p:nvPr/>
                </p:nvSpPr>
                <p:spPr>
                  <a:xfrm rot="-5400000">
                    <a:off x="9640228" y="4089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1124" name="Google Shape;1124;p17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25" name="Google Shape;1125;p17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26" name="Google Shape;1126;p17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27" name="Google Shape;1127;p17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8" name="Google Shape;1128;p17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29" name="Google Shape;1129;p17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0" name="Google Shape;1130;p17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1" name="Google Shape;1131;p17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2" name="Google Shape;1132;p17"/>
                    <p:cNvSpPr/>
                    <p:nvPr/>
                  </p:nvSpPr>
                  <p:spPr>
                    <a:xfrm rot="-900406" flipH="1">
                      <a:off x="5002410" y="10146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3" name="Google Shape;1133;p17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4" name="Google Shape;1134;p17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35" name="Google Shape;1135;p17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36" name="Google Shape;1136;p17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7" name="Google Shape;1137;p17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38" name="Google Shape;1138;p17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39" name="Google Shape;1139;p17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0" name="Google Shape;1140;p17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1" name="Google Shape;1141;p17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2" name="Google Shape;1142;p17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3" name="Google Shape;1143;p17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4" name="Google Shape;1144;p17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45" name="Google Shape;1145;p17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6" name="Google Shape;1146;p17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47" name="Google Shape;1147;p17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48" name="Google Shape;1148;p17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49" name="Google Shape;1149;p17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0" name="Google Shape;1150;p17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1" name="Google Shape;1151;p17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2" name="Google Shape;1152;p17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3" name="Google Shape;1153;p17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54" name="Google Shape;1154;p17"/>
                    <p:cNvSpPr/>
                    <p:nvPr/>
                  </p:nvSpPr>
                  <p:spPr>
                    <a:xfrm rot="8100000" flipH="1">
                      <a:off x="8826469" y="42418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5" name="Google Shape;1155;p17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6" name="Google Shape;1156;p17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57" name="Google Shape;1157;p17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58" name="Google Shape;1158;p17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59" name="Google Shape;1159;p17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0" name="Google Shape;1160;p17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61" name="Google Shape;1161;p17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2" name="Google Shape;1162;p17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3" name="Google Shape;1163;p17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4" name="Google Shape;1164;p17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5" name="Google Shape;1165;p17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66" name="Google Shape;1166;p17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167" name="Google Shape;1167;p17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68" name="Google Shape;1168;p17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69" name="Google Shape;1169;p17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170" name="Google Shape;1170;p17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171" name="Google Shape;1171;p17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172" name="Google Shape;1172;p17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73" name="Google Shape;1173;p17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74" name="Google Shape;1174;p17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75" name="Google Shape;1175;p17"/>
              <p:cNvSpPr/>
              <p:nvPr/>
            </p:nvSpPr>
            <p:spPr>
              <a:xfrm>
                <a:off x="1004250" y="41478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7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7" name="Google Shape;1177;p17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78" name="Google Shape;1178;p17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79" name="Google Shape;1179;p17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0" name="Google Shape;1180;p17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81" name="Google Shape;1181;p17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82" name="Google Shape;1182;p17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83" name="Google Shape;1183;p17"/>
          <p:cNvSpPr/>
          <p:nvPr/>
        </p:nvSpPr>
        <p:spPr>
          <a:xfrm>
            <a:off x="4107379" y="38387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7"/>
          <p:cNvSpPr/>
          <p:nvPr/>
        </p:nvSpPr>
        <p:spPr>
          <a:xfrm flipH="1">
            <a:off x="4475239" y="42240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7"/>
          <p:cNvGrpSpPr/>
          <p:nvPr/>
        </p:nvGrpSpPr>
        <p:grpSpPr>
          <a:xfrm flipH="1">
            <a:off x="912964" y="620375"/>
            <a:ext cx="7236450" cy="260100"/>
            <a:chOff x="1004250" y="4147875"/>
            <a:chExt cx="7236450" cy="260100"/>
          </a:xfrm>
        </p:grpSpPr>
        <p:sp>
          <p:nvSpPr>
            <p:cNvPr id="1186" name="Google Shape;1186;p17"/>
            <p:cNvSpPr/>
            <p:nvPr/>
          </p:nvSpPr>
          <p:spPr>
            <a:xfrm>
              <a:off x="1004250" y="41478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8047200" y="42240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17"/>
          <p:cNvSpPr txBox="1">
            <a:spLocks noGrp="1"/>
          </p:cNvSpPr>
          <p:nvPr>
            <p:ph type="subTitle" idx="1"/>
          </p:nvPr>
        </p:nvSpPr>
        <p:spPr>
          <a:xfrm>
            <a:off x="10621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7"/>
          <p:cNvSpPr txBox="1">
            <a:spLocks noGrp="1"/>
          </p:cNvSpPr>
          <p:nvPr>
            <p:ph type="title"/>
          </p:nvPr>
        </p:nvSpPr>
        <p:spPr>
          <a:xfrm>
            <a:off x="1062150" y="1605450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24"/>
          <p:cNvGrpSpPr/>
          <p:nvPr/>
        </p:nvGrpSpPr>
        <p:grpSpPr>
          <a:xfrm>
            <a:off x="122308" y="68542"/>
            <a:ext cx="8909048" cy="5041129"/>
            <a:chOff x="122308" y="68542"/>
            <a:chExt cx="8909048" cy="5041129"/>
          </a:xfrm>
        </p:grpSpPr>
        <p:sp>
          <p:nvSpPr>
            <p:cNvPr id="1574" name="Google Shape;1574;p2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5" name="Google Shape;1575;p2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76" name="Google Shape;1576;p2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7" name="Google Shape;1577;p2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8" name="Google Shape;1578;p2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79" name="Google Shape;1579;p2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0" name="Google Shape;1580;p2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1" name="Google Shape;1581;p2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2" name="Google Shape;1582;p2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83" name="Google Shape;1583;p2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84" name="Google Shape;1584;p2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5" name="Google Shape;1585;p2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87" name="Google Shape;1587;p2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88" name="Google Shape;1588;p2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89" name="Google Shape;1589;p24"/>
            <p:cNvSpPr/>
            <p:nvPr/>
          </p:nvSpPr>
          <p:spPr>
            <a:xfrm rot="-5400000">
              <a:off x="1007215" y="1504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90" name="Google Shape;1590;p24"/>
            <p:cNvSpPr/>
            <p:nvPr/>
          </p:nvSpPr>
          <p:spPr>
            <a:xfrm rot="2700000">
              <a:off x="1582641" y="17037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91" name="Google Shape;1591;p2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2" name="Google Shape;1592;p24"/>
            <p:cNvSpPr/>
            <p:nvPr/>
          </p:nvSpPr>
          <p:spPr>
            <a:xfrm rot="8999773">
              <a:off x="447859" y="17799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3" name="Google Shape;1593;p24"/>
            <p:cNvSpPr/>
            <p:nvPr/>
          </p:nvSpPr>
          <p:spPr>
            <a:xfrm rot="6300406">
              <a:off x="237570" y="1266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94" name="Google Shape;1594;p2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95" name="Google Shape;1595;p2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596" name="Google Shape;1596;p2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97" name="Google Shape;1597;p2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98" name="Google Shape;1598;p2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99" name="Google Shape;1599;p2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0" name="Google Shape;1600;p2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01" name="Google Shape;1601;p2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2" name="Google Shape;1602;p2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03" name="Google Shape;1603;p24"/>
            <p:cNvSpPr/>
            <p:nvPr/>
          </p:nvSpPr>
          <p:spPr>
            <a:xfrm rot="2700000">
              <a:off x="133366" y="2256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4" name="Google Shape;1604;p2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05" name="Google Shape;1605;p2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6" name="Google Shape;1606;p2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7" name="Google Shape;1607;p2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08" name="Google Shape;1608;p24"/>
            <p:cNvSpPr/>
            <p:nvPr/>
          </p:nvSpPr>
          <p:spPr>
            <a:xfrm rot="8100000" flipH="1">
              <a:off x="88264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09" name="Google Shape;1609;p2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0" name="Google Shape;1610;p2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11" name="Google Shape;1611;p2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12" name="Google Shape;1612;p2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3" name="Google Shape;1613;p2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14" name="Google Shape;1614;p2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15" name="Google Shape;1615;p2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16" name="Google Shape;1616;p24"/>
            <p:cNvSpPr/>
            <p:nvPr/>
          </p:nvSpPr>
          <p:spPr>
            <a:xfrm>
              <a:off x="51713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17" name="Google Shape;1617;p24"/>
            <p:cNvSpPr/>
            <p:nvPr/>
          </p:nvSpPr>
          <p:spPr>
            <a:xfrm rot="8999773">
              <a:off x="5950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18" name="Google Shape;1618;p24"/>
            <p:cNvSpPr/>
            <p:nvPr/>
          </p:nvSpPr>
          <p:spPr>
            <a:xfrm>
              <a:off x="67011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19" name="Google Shape;1619;p2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20" name="Google Shape;1620;p2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21" name="Google Shape;1621;p2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2" name="Google Shape;1622;p2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23" name="Google Shape;1623;p2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624" name="Google Shape;1624;p2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25" name="Google Shape;1625;p2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626" name="Google Shape;1626;p24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4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3" r:id="rId8"/>
    <p:sldLayoutId id="2147483670" r:id="rId9"/>
    <p:sldLayoutId id="2147483672" r:id="rId10"/>
    <p:sldLayoutId id="2147483684" r:id="rId11"/>
    <p:sldLayoutId id="2147483685" r:id="rId12"/>
    <p:sldLayoutId id="2147483686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F255DB-C3A0-41A6-83D3-51CC1E11E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4" name="Imagem 3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A2EAD6B8-6614-4BC5-8ED8-5E619D5C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21" y="572821"/>
            <a:ext cx="772957" cy="7541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1C7BFB-C0DD-4FF7-83FE-F3CFF4343549}"/>
              </a:ext>
            </a:extLst>
          </p:cNvPr>
          <p:cNvSpPr txBox="1"/>
          <p:nvPr/>
        </p:nvSpPr>
        <p:spPr>
          <a:xfrm>
            <a:off x="145657" y="4287514"/>
            <a:ext cx="1489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22/10/2021</a:t>
            </a:r>
          </a:p>
        </p:txBody>
      </p:sp>
    </p:spTree>
    <p:extLst>
      <p:ext uri="{BB962C8B-B14F-4D97-AF65-F5344CB8AC3E}">
        <p14:creationId xmlns:p14="http://schemas.microsoft.com/office/powerpoint/2010/main" val="27098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255157" y="2492994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395016" y="25816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5CDF5CE-14C4-FE40-A38C-F743AE0A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5" y="745601"/>
            <a:ext cx="7321778" cy="4033036"/>
          </a:xfrm>
          <a:prstGeom prst="rect">
            <a:avLst/>
          </a:prstGeom>
        </p:spPr>
      </p:pic>
      <p:sp>
        <p:nvSpPr>
          <p:cNvPr id="40" name="Google Shape;3288;p57">
            <a:extLst>
              <a:ext uri="{FF2B5EF4-FFF2-40B4-BE49-F238E27FC236}">
                <a16:creationId xmlns:a16="http://schemas.microsoft.com/office/drawing/2014/main" id="{08D1649D-EFD6-AF44-978D-D2E2DD395EBF}"/>
              </a:ext>
            </a:extLst>
          </p:cNvPr>
          <p:cNvSpPr/>
          <p:nvPr/>
        </p:nvSpPr>
        <p:spPr>
          <a:xfrm rot="1808210" flipH="1">
            <a:off x="6820404" y="970405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3288;p57">
            <a:extLst>
              <a:ext uri="{FF2B5EF4-FFF2-40B4-BE49-F238E27FC236}">
                <a16:creationId xmlns:a16="http://schemas.microsoft.com/office/drawing/2014/main" id="{77815F7F-E05F-3444-B39E-51C02BAB87ED}"/>
              </a:ext>
            </a:extLst>
          </p:cNvPr>
          <p:cNvSpPr/>
          <p:nvPr/>
        </p:nvSpPr>
        <p:spPr>
          <a:xfrm rot="1808210" flipH="1">
            <a:off x="480967" y="4192776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846C5ADA-5FA6-D94C-BEA8-23346B2F1D88}"/>
              </a:ext>
            </a:extLst>
          </p:cNvPr>
          <p:cNvSpPr/>
          <p:nvPr/>
        </p:nvSpPr>
        <p:spPr>
          <a:xfrm>
            <a:off x="3060826" y="1159322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3 </a:t>
            </a:r>
          </a:p>
        </p:txBody>
      </p:sp>
    </p:spTree>
    <p:extLst>
      <p:ext uri="{BB962C8B-B14F-4D97-AF65-F5344CB8AC3E}">
        <p14:creationId xmlns:p14="http://schemas.microsoft.com/office/powerpoint/2010/main" val="378732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255157" y="2492994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395016" y="25816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529FDC0-C580-6C4C-B2A8-1B67FBCB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33" y="709994"/>
            <a:ext cx="7245830" cy="3984346"/>
          </a:xfrm>
          <a:prstGeom prst="rect">
            <a:avLst/>
          </a:prstGeom>
        </p:spPr>
      </p:pic>
      <p:sp>
        <p:nvSpPr>
          <p:cNvPr id="43" name="Google Shape;3288;p57">
            <a:extLst>
              <a:ext uri="{FF2B5EF4-FFF2-40B4-BE49-F238E27FC236}">
                <a16:creationId xmlns:a16="http://schemas.microsoft.com/office/drawing/2014/main" id="{E8C0BA52-F420-4A46-AAC5-A08C5E1369BE}"/>
              </a:ext>
            </a:extLst>
          </p:cNvPr>
          <p:cNvSpPr/>
          <p:nvPr/>
        </p:nvSpPr>
        <p:spPr>
          <a:xfrm rot="1808210" flipH="1">
            <a:off x="601759" y="4227825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3288;p57">
            <a:extLst>
              <a:ext uri="{FF2B5EF4-FFF2-40B4-BE49-F238E27FC236}">
                <a16:creationId xmlns:a16="http://schemas.microsoft.com/office/drawing/2014/main" id="{B3F96942-FAB2-504D-BD4A-14DD78FB0047}"/>
              </a:ext>
            </a:extLst>
          </p:cNvPr>
          <p:cNvSpPr/>
          <p:nvPr/>
        </p:nvSpPr>
        <p:spPr>
          <a:xfrm rot="1808210" flipH="1">
            <a:off x="6845623" y="907400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39E1477A-185B-F842-BC71-C1B4D3842E7A}"/>
              </a:ext>
            </a:extLst>
          </p:cNvPr>
          <p:cNvSpPr/>
          <p:nvPr/>
        </p:nvSpPr>
        <p:spPr>
          <a:xfrm>
            <a:off x="2993416" y="1159322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4 </a:t>
            </a:r>
          </a:p>
        </p:txBody>
      </p:sp>
    </p:spTree>
    <p:extLst>
      <p:ext uri="{BB962C8B-B14F-4D97-AF65-F5344CB8AC3E}">
        <p14:creationId xmlns:p14="http://schemas.microsoft.com/office/powerpoint/2010/main" val="24296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255157" y="2492994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395016" y="25816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33FA230F-C76C-CC4A-9EA1-768CDEFF3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" y="781527"/>
            <a:ext cx="7244472" cy="3953849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5B574A89-37BD-B34C-8333-FFD5836D329C}"/>
              </a:ext>
            </a:extLst>
          </p:cNvPr>
          <p:cNvSpPr/>
          <p:nvPr/>
        </p:nvSpPr>
        <p:spPr>
          <a:xfrm>
            <a:off x="2853074" y="1109874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5</a:t>
            </a:r>
          </a:p>
        </p:txBody>
      </p:sp>
      <p:sp>
        <p:nvSpPr>
          <p:cNvPr id="46" name="Google Shape;3288;p57">
            <a:extLst>
              <a:ext uri="{FF2B5EF4-FFF2-40B4-BE49-F238E27FC236}">
                <a16:creationId xmlns:a16="http://schemas.microsoft.com/office/drawing/2014/main" id="{9DA627EB-87BE-6B4E-9C60-F7A5303D7207}"/>
              </a:ext>
            </a:extLst>
          </p:cNvPr>
          <p:cNvSpPr/>
          <p:nvPr/>
        </p:nvSpPr>
        <p:spPr>
          <a:xfrm rot="1808210" flipH="1">
            <a:off x="6845623" y="907400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3288;p57">
            <a:extLst>
              <a:ext uri="{FF2B5EF4-FFF2-40B4-BE49-F238E27FC236}">
                <a16:creationId xmlns:a16="http://schemas.microsoft.com/office/drawing/2014/main" id="{9433C9C3-F711-5244-97F4-DB669DCF9E0B}"/>
              </a:ext>
            </a:extLst>
          </p:cNvPr>
          <p:cNvSpPr/>
          <p:nvPr/>
        </p:nvSpPr>
        <p:spPr>
          <a:xfrm rot="1808210" flipH="1">
            <a:off x="371924" y="4312262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94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255157" y="2492994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395016" y="25816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CF2955A-89DE-EC4E-AC75-46A83252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3" y="597419"/>
            <a:ext cx="7407130" cy="4052136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C4C2D3DB-C0A5-1643-836C-E68F93F92C53}"/>
              </a:ext>
            </a:extLst>
          </p:cNvPr>
          <p:cNvSpPr/>
          <p:nvPr/>
        </p:nvSpPr>
        <p:spPr>
          <a:xfrm>
            <a:off x="2896340" y="964262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6</a:t>
            </a:r>
          </a:p>
        </p:txBody>
      </p:sp>
      <p:sp>
        <p:nvSpPr>
          <p:cNvPr id="44" name="Google Shape;3288;p57">
            <a:extLst>
              <a:ext uri="{FF2B5EF4-FFF2-40B4-BE49-F238E27FC236}">
                <a16:creationId xmlns:a16="http://schemas.microsoft.com/office/drawing/2014/main" id="{CFBC90CF-AAA3-7443-849B-BFF855C08A9A}"/>
              </a:ext>
            </a:extLst>
          </p:cNvPr>
          <p:cNvSpPr/>
          <p:nvPr/>
        </p:nvSpPr>
        <p:spPr>
          <a:xfrm rot="1808210" flipH="1">
            <a:off x="6881267" y="666966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3288;p57">
            <a:extLst>
              <a:ext uri="{FF2B5EF4-FFF2-40B4-BE49-F238E27FC236}">
                <a16:creationId xmlns:a16="http://schemas.microsoft.com/office/drawing/2014/main" id="{7886ADED-B581-1A49-B509-8940327F6431}"/>
              </a:ext>
            </a:extLst>
          </p:cNvPr>
          <p:cNvSpPr/>
          <p:nvPr/>
        </p:nvSpPr>
        <p:spPr>
          <a:xfrm rot="1808210" flipH="1">
            <a:off x="254776" y="4241221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62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883310" y="3884472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272038" y="12161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7D7166A-109E-48DA-8424-4B50BB8C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8" y="579359"/>
            <a:ext cx="7473950" cy="4102100"/>
          </a:xfrm>
          <a:prstGeom prst="rect">
            <a:avLst/>
          </a:prstGeom>
        </p:spPr>
      </p:pic>
      <p:sp>
        <p:nvSpPr>
          <p:cNvPr id="126" name="Google Shape;3288;p57">
            <a:extLst>
              <a:ext uri="{FF2B5EF4-FFF2-40B4-BE49-F238E27FC236}">
                <a16:creationId xmlns:a16="http://schemas.microsoft.com/office/drawing/2014/main" id="{838ADBD4-A7B9-4EF7-8B3B-182684C664E5}"/>
              </a:ext>
            </a:extLst>
          </p:cNvPr>
          <p:cNvSpPr/>
          <p:nvPr/>
        </p:nvSpPr>
        <p:spPr>
          <a:xfrm rot="1808210" flipH="1">
            <a:off x="6718139" y="738141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3288;p57">
            <a:extLst>
              <a:ext uri="{FF2B5EF4-FFF2-40B4-BE49-F238E27FC236}">
                <a16:creationId xmlns:a16="http://schemas.microsoft.com/office/drawing/2014/main" id="{2BF562DB-2E6D-4621-A707-2A58FB35E108}"/>
              </a:ext>
            </a:extLst>
          </p:cNvPr>
          <p:cNvSpPr/>
          <p:nvPr/>
        </p:nvSpPr>
        <p:spPr>
          <a:xfrm rot="1808210" flipH="1">
            <a:off x="220239" y="4327167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9A778B-EA32-BB4D-8539-71B8F1FE8D96}"/>
              </a:ext>
            </a:extLst>
          </p:cNvPr>
          <p:cNvSpPr/>
          <p:nvPr/>
        </p:nvSpPr>
        <p:spPr>
          <a:xfrm>
            <a:off x="2445583" y="1101461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BÔNUS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4627F2-6C34-2D44-A0DB-C91F830A28D3}"/>
              </a:ext>
            </a:extLst>
          </p:cNvPr>
          <p:cNvSpPr/>
          <p:nvPr/>
        </p:nvSpPr>
        <p:spPr>
          <a:xfrm>
            <a:off x="1385199" y="1831434"/>
            <a:ext cx="5100661" cy="17324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QUAL O TIME QUE A SOLANGE BAILÃO TORCE??? </a:t>
            </a:r>
          </a:p>
        </p:txBody>
      </p:sp>
    </p:spTree>
    <p:extLst>
      <p:ext uri="{BB962C8B-B14F-4D97-AF65-F5344CB8AC3E}">
        <p14:creationId xmlns:p14="http://schemas.microsoft.com/office/powerpoint/2010/main" val="146005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123" y="418501"/>
            <a:ext cx="6121754" cy="978723"/>
          </a:xfrm>
          <a:prstGeom prst="rect">
            <a:avLst/>
          </a:prstGeom>
        </p:spPr>
        <p:txBody>
          <a:bodyPr spcFirstLastPara="1" vert="horz" wrap="square" lIns="0" tIns="407918" rIns="0" bIns="0" rtlCol="0" anchor="ctr" anchorCtr="0">
            <a:spAutoFit/>
          </a:bodyPr>
          <a:lstStyle/>
          <a:p>
            <a:pPr marL="44291">
              <a:spcBef>
                <a:spcPts val="75"/>
              </a:spcBef>
            </a:pP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1º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Relatório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do</a:t>
            </a:r>
            <a:r>
              <a:rPr sz="18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Conselho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Estadual</a:t>
            </a:r>
            <a:r>
              <a:rPr sz="1800" b="1" spc="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do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Grêmio</a:t>
            </a:r>
            <a:r>
              <a:rPr sz="1800" b="1" spc="-15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Estudantil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</a:endParaRPr>
          </a:p>
          <a:p>
            <a:pPr marL="46196">
              <a:spcBef>
                <a:spcPts val="4"/>
              </a:spcBef>
            </a:pPr>
            <a:r>
              <a:rPr sz="1800" b="1" spc="-19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“Juntos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fazemos</a:t>
            </a:r>
            <a:r>
              <a:rPr sz="1800" b="1" spc="-26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a</a:t>
            </a:r>
            <a:r>
              <a:rPr sz="18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diferença!”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5444" y="3890605"/>
            <a:ext cx="6036659" cy="9560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150019" algn="ctr">
              <a:spcBef>
                <a:spcPts val="75"/>
              </a:spcBef>
            </a:pP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Reunião:</a:t>
            </a:r>
            <a:r>
              <a:rPr sz="1800" b="1" spc="-3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16 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setembro</a:t>
            </a:r>
            <a:r>
              <a:rPr sz="18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800" b="1" spc="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2021</a:t>
            </a:r>
          </a:p>
          <a:p>
            <a:pPr>
              <a:lnSpc>
                <a:spcPct val="100000"/>
              </a:lnSpc>
            </a:pPr>
            <a:endParaRPr sz="1800" b="1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  <a:cs typeface="Calibri"/>
            </a:endParaRPr>
          </a:p>
          <a:p>
            <a:pPr marL="9525">
              <a:spcBef>
                <a:spcPts val="923"/>
              </a:spcBef>
            </a:pP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Boletim</a:t>
            </a:r>
            <a:r>
              <a:rPr sz="1800" b="1" spc="-23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Semanal</a:t>
            </a:r>
            <a:r>
              <a:rPr sz="1800" b="1" spc="-3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COPED</a:t>
            </a:r>
            <a:r>
              <a:rPr sz="1800" b="1" spc="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nº</a:t>
            </a:r>
            <a:r>
              <a:rPr sz="18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34</a:t>
            </a:r>
            <a:r>
              <a:rPr sz="1800" b="1" spc="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– 04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800" b="1" spc="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8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08/10/2021</a:t>
            </a:r>
            <a:endParaRPr sz="1800" b="1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169164"/>
            <a:ext cx="1104810" cy="1049214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48E29EBC-B780-481A-9F42-6074ECE1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44" y="846854"/>
            <a:ext cx="6342857" cy="3571429"/>
          </a:xfrm>
          <a:prstGeom prst="rect">
            <a:avLst/>
          </a:prstGeom>
        </p:spPr>
      </p:pic>
      <p:pic>
        <p:nvPicPr>
          <p:cNvPr id="9" name="Imagem 8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F158BEAB-4B23-4EC6-9A42-CD48D3C4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64" y="296864"/>
            <a:ext cx="1002800" cy="9783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>
              <a:lumMod val="20000"/>
              <a:lumOff val="80000"/>
            </a:schemeClr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23671D4D-FCB4-43ED-8DB5-C7D1D714B072}"/>
              </a:ext>
            </a:extLst>
          </p:cNvPr>
          <p:cNvSpPr txBox="1">
            <a:spLocks/>
          </p:cNvSpPr>
          <p:nvPr/>
        </p:nvSpPr>
        <p:spPr>
          <a:xfrm>
            <a:off x="747423" y="110656"/>
            <a:ext cx="7911547" cy="413896"/>
          </a:xfrm>
          <a:prstGeom prst="rect">
            <a:avLst/>
          </a:prstGeom>
          <a:solidFill>
            <a:schemeClr val="accent3">
              <a:lumMod val="50000"/>
              <a:alpha val="56000"/>
            </a:schemeClr>
          </a:solidFill>
        </p:spPr>
        <p:txBody>
          <a:bodyPr spcFirstLastPara="1" vert="horz" wrap="square" lIns="0" tIns="122873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75"/>
              </a:spcBef>
            </a:pPr>
            <a:r>
              <a:rPr lang="pt-BR" sz="1800" dirty="0">
                <a:solidFill>
                  <a:schemeClr val="bg1"/>
                </a:solidFill>
                <a:latin typeface="Eras Demi ITC" panose="020B0805030504020804" pitchFamily="34" charset="0"/>
              </a:rPr>
              <a:t>O </a:t>
            </a:r>
            <a:r>
              <a:rPr lang="pt-BR" sz="1800" spc="-4" dirty="0">
                <a:solidFill>
                  <a:schemeClr val="bg1"/>
                </a:solidFill>
                <a:latin typeface="Eras Demi ITC" panose="020B0805030504020804" pitchFamily="34" charset="0"/>
              </a:rPr>
              <a:t>que precisamos</a:t>
            </a:r>
            <a:r>
              <a:rPr lang="pt-BR" sz="1800" spc="4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Eras Demi ITC" panose="020B0805030504020804" pitchFamily="34" charset="0"/>
              </a:rPr>
              <a:t>e</a:t>
            </a:r>
            <a:r>
              <a:rPr lang="pt-BR" sz="1800" spc="4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spc="-4" dirty="0">
                <a:solidFill>
                  <a:schemeClr val="bg1"/>
                </a:solidFill>
                <a:latin typeface="Eras Demi ITC" panose="020B0805030504020804" pitchFamily="34" charset="0"/>
              </a:rPr>
              <a:t>queremos</a:t>
            </a:r>
            <a:r>
              <a:rPr lang="pt-BR" sz="1800" spc="-11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spc="-4" dirty="0">
                <a:solidFill>
                  <a:schemeClr val="bg1"/>
                </a:solidFill>
                <a:latin typeface="Eras Demi ITC" panose="020B0805030504020804" pitchFamily="34" charset="0"/>
              </a:rPr>
              <a:t>aprender</a:t>
            </a:r>
            <a:r>
              <a:rPr lang="pt-BR" sz="1800" spc="4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Eras Demi ITC" panose="020B0805030504020804" pitchFamily="34" charset="0"/>
              </a:rPr>
              <a:t>no</a:t>
            </a:r>
            <a:r>
              <a:rPr lang="pt-BR" sz="1800" spc="-19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spc="-4" dirty="0">
                <a:solidFill>
                  <a:schemeClr val="bg1"/>
                </a:solidFill>
                <a:latin typeface="Eras Demi ITC" panose="020B0805030504020804" pitchFamily="34" charset="0"/>
              </a:rPr>
              <a:t>canal</a:t>
            </a:r>
            <a:r>
              <a:rPr lang="pt-BR" sz="1800" spc="4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Eras Demi ITC" panose="020B0805030504020804" pitchFamily="34" charset="0"/>
              </a:rPr>
              <a:t>do </a:t>
            </a:r>
            <a:r>
              <a:rPr lang="pt-BR" sz="1800" spc="-8" dirty="0">
                <a:solidFill>
                  <a:schemeClr val="bg1"/>
                </a:solidFill>
                <a:latin typeface="Eras Demi ITC" panose="020B0805030504020804" pitchFamily="34" charset="0"/>
              </a:rPr>
              <a:t>Grêmio </a:t>
            </a:r>
            <a:r>
              <a:rPr lang="pt-BR" sz="1800" dirty="0">
                <a:solidFill>
                  <a:schemeClr val="bg1"/>
                </a:solidFill>
                <a:latin typeface="Eras Demi ITC" panose="020B0805030504020804" pitchFamily="34" charset="0"/>
              </a:rPr>
              <a:t>no</a:t>
            </a:r>
            <a:r>
              <a:rPr lang="pt-BR" sz="1800" spc="-30" dirty="0">
                <a:solidFill>
                  <a:schemeClr val="bg1"/>
                </a:solidFill>
                <a:latin typeface="Eras Demi ITC" panose="020B0805030504020804" pitchFamily="34" charset="0"/>
              </a:rPr>
              <a:t> </a:t>
            </a:r>
            <a:r>
              <a:rPr lang="pt-BR" sz="1800" spc="-4" dirty="0">
                <a:solidFill>
                  <a:schemeClr val="bg1"/>
                </a:solidFill>
                <a:latin typeface="Eras Demi ITC" panose="020B0805030504020804" pitchFamily="34" charset="0"/>
              </a:rPr>
              <a:t>CMSP?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1BD547-204E-42C8-89E3-3E22D121BA88}"/>
              </a:ext>
            </a:extLst>
          </p:cNvPr>
          <p:cNvSpPr txBox="1"/>
          <p:nvPr/>
        </p:nvSpPr>
        <p:spPr>
          <a:xfrm>
            <a:off x="222515" y="771265"/>
            <a:ext cx="4110945" cy="419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79"/>
              </a:spcBef>
              <a:buClr>
                <a:srgbClr val="002060"/>
              </a:buClr>
              <a:buSzPct val="92857"/>
              <a:buFont typeface="+mj-lt"/>
              <a:buAutoNum type="arabicPeriod"/>
              <a:tabLst>
                <a:tab pos="444500" algn="l"/>
              </a:tabLst>
            </a:pP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Abertura</a:t>
            </a:r>
            <a:r>
              <a:rPr lang="pt-BR" spc="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lang="pt-BR" spc="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canal</a:t>
            </a:r>
            <a:r>
              <a:rPr lang="pt-BR" spc="11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lang="pt-BR" spc="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os</a:t>
            </a:r>
            <a:r>
              <a:rPr lang="pt-BR" spc="-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alunos</a:t>
            </a:r>
            <a:r>
              <a:rPr lang="pt-BR" spc="15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dos</a:t>
            </a:r>
            <a:r>
              <a:rPr lang="pt-BR" spc="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anos</a:t>
            </a:r>
            <a:r>
              <a:rPr lang="pt-BR" spc="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iniciais</a:t>
            </a:r>
            <a:r>
              <a:rPr lang="pt-BR" spc="11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finais,</a:t>
            </a:r>
            <a:r>
              <a:rPr lang="pt-BR" spc="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gestores,</a:t>
            </a:r>
            <a:r>
              <a:rPr lang="pt-BR" spc="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articuladores</a:t>
            </a:r>
            <a:r>
              <a:rPr lang="pt-BR" spc="11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lang="pt-BR" spc="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1F5F"/>
                </a:solidFill>
                <a:latin typeface="Eras Demi ITC" panose="020B0805030504020804" pitchFamily="34" charset="0"/>
                <a:cs typeface="Calibri"/>
              </a:rPr>
              <a:t>professores.</a:t>
            </a:r>
          </a:p>
          <a:p>
            <a:pPr marL="342900" indent="-342900">
              <a:spcBef>
                <a:spcPts val="79"/>
              </a:spcBef>
              <a:buClr>
                <a:srgbClr val="002060"/>
              </a:buClr>
              <a:buSzPct val="92857"/>
              <a:buFont typeface="+mj-lt"/>
              <a:buAutoNum type="arabicPeriod"/>
              <a:tabLst>
                <a:tab pos="444500" algn="l"/>
              </a:tabLst>
            </a:pP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Mudança</a:t>
            </a:r>
            <a:r>
              <a:rPr lang="pt-BR" spc="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do horário</a:t>
            </a:r>
            <a:r>
              <a:rPr lang="pt-BR" spc="-19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da</a:t>
            </a:r>
            <a:r>
              <a:rPr lang="pt-BR" spc="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programação</a:t>
            </a:r>
            <a:r>
              <a:rPr lang="pt-BR" spc="-1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do Canal</a:t>
            </a:r>
            <a:r>
              <a:rPr lang="pt-BR" spc="1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dos</a:t>
            </a:r>
            <a:r>
              <a:rPr lang="pt-BR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Grêmio.</a:t>
            </a:r>
            <a:endParaRPr lang="pt-BR" dirty="0">
              <a:solidFill>
                <a:schemeClr val="tx2"/>
              </a:solidFill>
              <a:latin typeface="Eras Demi ITC" panose="020B0805030504020804" pitchFamily="34" charset="0"/>
              <a:cs typeface="Calibri"/>
            </a:endParaRPr>
          </a:p>
          <a:p>
            <a:pPr marL="342900" marR="25241" indent="-342900">
              <a:buClr>
                <a:srgbClr val="002060"/>
              </a:buClr>
              <a:buSzPct val="92857"/>
              <a:buFont typeface="+mj-lt"/>
              <a:buAutoNum type="arabicPeriod"/>
              <a:tabLst>
                <a:tab pos="76676" algn="l"/>
              </a:tabLst>
            </a:pP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Formação</a:t>
            </a:r>
            <a:r>
              <a:rPr lang="pt-BR" spc="-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lang="pt-BR" spc="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cargos</a:t>
            </a:r>
            <a:r>
              <a:rPr lang="pt-BR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gremistas</a:t>
            </a:r>
            <a:r>
              <a:rPr lang="pt-BR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trabalhando</a:t>
            </a:r>
            <a:r>
              <a:rPr lang="pt-BR" spc="23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com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materiais</a:t>
            </a:r>
            <a:r>
              <a:rPr lang="pt-BR" spc="19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teóricos </a:t>
            </a:r>
            <a:r>
              <a:rPr lang="pt-BR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e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práticos,</a:t>
            </a:r>
            <a:r>
              <a:rPr lang="pt-BR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desenvolvendo</a:t>
            </a:r>
            <a:r>
              <a:rPr lang="pt-BR" spc="23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todas</a:t>
            </a:r>
            <a:r>
              <a:rPr lang="pt-BR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as</a:t>
            </a:r>
            <a:r>
              <a:rPr lang="pt-BR" spc="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áreas</a:t>
            </a:r>
            <a:r>
              <a:rPr lang="pt-BR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lang="pt-BR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coordenação</a:t>
            </a:r>
            <a:r>
              <a:rPr lang="pt-BR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do </a:t>
            </a:r>
            <a:r>
              <a:rPr lang="pt-BR" spc="-225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Grêmio Estudantil.</a:t>
            </a:r>
          </a:p>
          <a:p>
            <a:pPr marL="342900" marR="25241" indent="-342900">
              <a:buClr>
                <a:srgbClr val="002060"/>
              </a:buClr>
              <a:buSzPct val="92857"/>
              <a:buFont typeface="+mj-lt"/>
              <a:buAutoNum type="arabicPeriod"/>
              <a:tabLst>
                <a:tab pos="76676" algn="l"/>
              </a:tabLst>
            </a:pPr>
            <a:r>
              <a:rPr lang="pt-BR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Orientação</a:t>
            </a:r>
            <a:r>
              <a:rPr lang="pt-BR" spc="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sobre</a:t>
            </a:r>
            <a:r>
              <a:rPr lang="pt-BR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lang="pt-BR" spc="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funcionalidade</a:t>
            </a:r>
            <a:r>
              <a:rPr lang="pt-BR" spc="19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nas</a:t>
            </a:r>
            <a:r>
              <a:rPr lang="pt-BR" spc="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plataformas</a:t>
            </a:r>
            <a:r>
              <a:rPr lang="pt-BR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digitais.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  <a:cs typeface="Calibri"/>
            </a:endParaRPr>
          </a:p>
          <a:p>
            <a:pPr marL="351949" indent="-342900" defTabSz="622300">
              <a:buClr>
                <a:srgbClr val="002060"/>
              </a:buClr>
              <a:buSzPct val="92857"/>
              <a:buFont typeface="+mj-lt"/>
              <a:buAutoNum type="arabicPeriod"/>
              <a:tabLst>
                <a:tab pos="57150" algn="l"/>
              </a:tabLst>
            </a:pP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Compartilhamento</a:t>
            </a:r>
            <a:r>
              <a:rPr lang="pt-BR" spc="19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das</a:t>
            </a:r>
            <a:r>
              <a:rPr lang="pt-BR" spc="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boas</a:t>
            </a:r>
            <a:r>
              <a:rPr lang="pt-BR" spc="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práticas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gremistas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no</a:t>
            </a:r>
            <a:r>
              <a:rPr lang="pt-BR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canal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lang="pt-BR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Grêmio</a:t>
            </a:r>
            <a:r>
              <a:rPr lang="pt-BR" spc="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Estudantil</a:t>
            </a:r>
            <a:r>
              <a:rPr lang="pt-BR" spc="30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nos</a:t>
            </a:r>
            <a:r>
              <a:rPr lang="pt-BR" spc="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demais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canais</a:t>
            </a:r>
            <a:r>
              <a:rPr lang="pt-BR" spc="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durante</a:t>
            </a:r>
            <a:r>
              <a:rPr lang="pt-BR" spc="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os</a:t>
            </a:r>
            <a:r>
              <a:rPr lang="pt-BR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intervalos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das</a:t>
            </a:r>
            <a:r>
              <a:rPr lang="pt-BR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aulas.</a:t>
            </a:r>
          </a:p>
          <a:p>
            <a:pPr marL="351949" indent="-342900" defTabSz="622300">
              <a:buClr>
                <a:srgbClr val="002060"/>
              </a:buClr>
              <a:buSzPct val="92857"/>
              <a:buFont typeface="+mj-lt"/>
              <a:buAutoNum type="arabicPeriod"/>
              <a:tabLst>
                <a:tab pos="57150" algn="l"/>
              </a:tabLst>
            </a:pPr>
            <a:r>
              <a:rPr lang="pt-BR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Oficinas</a:t>
            </a: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lang="pt-BR" spc="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projetos, </a:t>
            </a:r>
            <a:r>
              <a:rPr lang="pt-BR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materiais</a:t>
            </a:r>
            <a:r>
              <a:rPr lang="pt-BR" spc="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culturais</a:t>
            </a:r>
            <a:r>
              <a:rPr lang="pt-BR" spc="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lang="pt-BR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literários.</a:t>
            </a:r>
          </a:p>
          <a:p>
            <a:pPr marL="351949" indent="-342900" defTabSz="622300">
              <a:buClr>
                <a:srgbClr val="002060"/>
              </a:buClr>
              <a:buSzPct val="92857"/>
              <a:buFont typeface="+mj-lt"/>
              <a:buAutoNum type="arabicPeriod"/>
              <a:tabLst>
                <a:tab pos="57150" algn="l"/>
              </a:tabLst>
            </a:pPr>
            <a:r>
              <a:rPr lang="pt-BR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Formação</a:t>
            </a:r>
            <a:r>
              <a:rPr lang="pt-BR" spc="-19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lang="pt-BR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apoio</a:t>
            </a:r>
            <a:r>
              <a:rPr lang="pt-BR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tecnológico </a:t>
            </a:r>
            <a:r>
              <a:rPr lang="pt-BR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dentro</a:t>
            </a:r>
            <a:r>
              <a:rPr lang="pt-BR" spc="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da</a:t>
            </a:r>
            <a:r>
              <a:rPr lang="pt-BR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escola.</a:t>
            </a:r>
            <a:endParaRPr lang="pt-BR" dirty="0">
              <a:solidFill>
                <a:schemeClr val="tx2">
                  <a:lumMod val="7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2BF945F-A6D0-4194-B34D-86E39B93A58D}"/>
              </a:ext>
            </a:extLst>
          </p:cNvPr>
          <p:cNvSpPr txBox="1"/>
          <p:nvPr/>
        </p:nvSpPr>
        <p:spPr>
          <a:xfrm>
            <a:off x="4790486" y="572700"/>
            <a:ext cx="4110944" cy="462626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237649" indent="-228600">
              <a:spcBef>
                <a:spcPts val="75"/>
              </a:spcBef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equipe</a:t>
            </a:r>
            <a:r>
              <a:rPr sz="1200" b="1" spc="15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sz="1200" b="1" spc="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CMSP</a:t>
            </a:r>
            <a:r>
              <a:rPr sz="1200" b="1" spc="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irá</a:t>
            </a:r>
            <a:r>
              <a:rPr sz="1200" b="1" spc="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revisar</a:t>
            </a:r>
            <a:r>
              <a:rPr sz="1200" b="1" spc="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ampliação</a:t>
            </a:r>
            <a:r>
              <a:rPr sz="1200" b="1" spc="23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dos</a:t>
            </a:r>
            <a:r>
              <a:rPr sz="1200" b="1" spc="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canais</a:t>
            </a:r>
            <a:r>
              <a:rPr sz="1200" b="1" spc="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sz="1200" b="1" spc="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os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anos</a:t>
            </a:r>
            <a:r>
              <a:rPr sz="1200" b="1" spc="-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iniciais,</a:t>
            </a:r>
            <a:r>
              <a:rPr sz="1200" b="1" spc="-19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finais,</a:t>
            </a:r>
            <a:r>
              <a:rPr sz="1200" b="1" spc="-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gestores,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articuladores</a:t>
            </a:r>
            <a:r>
              <a:rPr sz="1200" b="1" spc="23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sz="1200" b="1" spc="11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professores;</a:t>
            </a:r>
            <a:endParaRPr sz="1200" b="1" dirty="0">
              <a:solidFill>
                <a:srgbClr val="002060"/>
              </a:solidFill>
              <a:latin typeface="Eras Demi ITC" panose="020B0805030504020804" pitchFamily="34" charset="0"/>
              <a:cs typeface="Calibri"/>
            </a:endParaRPr>
          </a:p>
          <a:p>
            <a:pPr marL="238125" marR="3810" indent="-228600"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spc="-26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Tendo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em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1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vista</a:t>
            </a:r>
            <a:r>
              <a:rPr sz="1200" spc="4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o</a:t>
            </a:r>
            <a:r>
              <a:rPr sz="1200" spc="3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acesso</a:t>
            </a:r>
            <a:r>
              <a:rPr sz="1200" spc="3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dos</a:t>
            </a:r>
            <a:r>
              <a:rPr sz="1200" spc="45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estudantes</a:t>
            </a:r>
            <a:r>
              <a:rPr sz="1200" spc="4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que</a:t>
            </a:r>
            <a:r>
              <a:rPr sz="1200" spc="45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estudam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pela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manhã,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será</a:t>
            </a:r>
            <a:r>
              <a:rPr sz="1200" b="1" spc="86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alterado</a:t>
            </a:r>
            <a:r>
              <a:rPr sz="1200" b="1" spc="3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o</a:t>
            </a:r>
            <a:r>
              <a:rPr sz="1200" b="1" spc="4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horário</a:t>
            </a:r>
            <a:r>
              <a:rPr sz="1200" b="1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spc="3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programação</a:t>
            </a:r>
            <a:r>
              <a:rPr sz="1200" spc="45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das</a:t>
            </a:r>
            <a:r>
              <a:rPr sz="1200" spc="3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lives</a:t>
            </a:r>
            <a:r>
              <a:rPr sz="1200" spc="4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do </a:t>
            </a:r>
            <a:r>
              <a:rPr sz="1200" spc="-296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Grêmio</a:t>
            </a:r>
            <a:r>
              <a:rPr sz="1200" spc="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das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12h</a:t>
            </a:r>
            <a:r>
              <a:rPr sz="1200" b="1" spc="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às</a:t>
            </a:r>
            <a:r>
              <a:rPr sz="1200" b="1" spc="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13h </a:t>
            </a:r>
            <a:r>
              <a:rPr sz="1200" b="1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sz="1200" b="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o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horário</a:t>
            </a:r>
            <a:r>
              <a:rPr sz="1200" spc="19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das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13h</a:t>
            </a:r>
            <a:r>
              <a:rPr sz="1200" b="1" spc="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às</a:t>
            </a:r>
            <a:r>
              <a:rPr sz="1200" b="1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/>
                </a:solidFill>
                <a:latin typeface="Eras Demi ITC" panose="020B0805030504020804" pitchFamily="34" charset="0"/>
                <a:cs typeface="Calibri"/>
              </a:rPr>
              <a:t>14h;</a:t>
            </a:r>
            <a:endParaRPr sz="1200" dirty="0">
              <a:solidFill>
                <a:schemeClr val="tx2"/>
              </a:solidFill>
              <a:latin typeface="Eras Demi ITC" panose="020B0805030504020804" pitchFamily="34" charset="0"/>
              <a:cs typeface="Calibri"/>
            </a:endParaRPr>
          </a:p>
          <a:p>
            <a:pPr marL="237649" indent="-228600"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spc="-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Será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articulado</a:t>
            </a:r>
            <a:r>
              <a:rPr sz="1200" spc="19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junto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com</a:t>
            </a:r>
            <a:r>
              <a:rPr sz="1200" spc="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15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EFAPE,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CMSP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sz="1200" spc="15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CGPED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uma</a:t>
            </a:r>
            <a:r>
              <a:rPr sz="1200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programação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formação</a:t>
            </a:r>
            <a:r>
              <a:rPr sz="1200" spc="15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os</a:t>
            </a:r>
            <a:r>
              <a:rPr sz="1200" spc="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11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cargos</a:t>
            </a:r>
            <a:r>
              <a:rPr sz="1200" spc="4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spc="-8" dirty="0">
                <a:solidFill>
                  <a:srgbClr val="00B0F0"/>
                </a:solidFill>
                <a:latin typeface="Eras Demi ITC" panose="020B0805030504020804" pitchFamily="34" charset="0"/>
                <a:cs typeface="Calibri"/>
              </a:rPr>
              <a:t>gremistas</a:t>
            </a:r>
            <a:r>
              <a:rPr sz="1200" spc="-8" dirty="0">
                <a:solidFill>
                  <a:srgbClr val="002060"/>
                </a:solidFill>
                <a:latin typeface="Eras Demi ITC" panose="020B0805030504020804" pitchFamily="34" charset="0"/>
                <a:cs typeface="Calibri"/>
              </a:rPr>
              <a:t>;</a:t>
            </a:r>
            <a:endParaRPr sz="1200" dirty="0">
              <a:solidFill>
                <a:srgbClr val="002060"/>
              </a:solidFill>
              <a:latin typeface="Eras Demi ITC" panose="020B0805030504020804" pitchFamily="34" charset="0"/>
              <a:cs typeface="Calibri"/>
            </a:endParaRPr>
          </a:p>
          <a:p>
            <a:pPr marL="238125" marR="5239" indent="-228600"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Sobre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orientação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em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relação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às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funcionalidades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das</a:t>
            </a:r>
            <a:r>
              <a:rPr sz="1200" b="1" spc="24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plataformas,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será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ofertado</a:t>
            </a:r>
            <a:r>
              <a:rPr sz="1200" b="1" spc="236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um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endereço</a:t>
            </a:r>
            <a:r>
              <a:rPr sz="1200" b="1" spc="25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com</a:t>
            </a:r>
            <a:r>
              <a:rPr sz="1200" b="1" spc="24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os</a:t>
            </a:r>
            <a:r>
              <a:rPr sz="1200" b="1" spc="240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tutoriais</a:t>
            </a:r>
            <a:r>
              <a:rPr sz="1200" b="1" spc="236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de </a:t>
            </a:r>
            <a:r>
              <a:rPr sz="1200" b="1" spc="-293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acesso</a:t>
            </a:r>
            <a:r>
              <a:rPr sz="1200" b="1" spc="-4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às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plataformas</a:t>
            </a:r>
            <a:r>
              <a:rPr sz="1200" b="1" spc="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  <a:cs typeface="Calibri"/>
              </a:rPr>
              <a:t>digitais;</a:t>
            </a:r>
            <a:endParaRPr sz="1200" b="1" dirty="0">
              <a:solidFill>
                <a:schemeClr val="accent5">
                  <a:lumMod val="50000"/>
                </a:schemeClr>
              </a:solidFill>
              <a:latin typeface="Eras Demi ITC" panose="020B0805030504020804" pitchFamily="34" charset="0"/>
              <a:cs typeface="Calibri"/>
            </a:endParaRPr>
          </a:p>
          <a:p>
            <a:pPr marL="238125" marR="5715" indent="-228600"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90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equipe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interprogramas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sz="1200" b="1" spc="83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CMSP,</a:t>
            </a:r>
            <a:r>
              <a:rPr sz="1200" b="1" spc="90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em</a:t>
            </a:r>
            <a:r>
              <a:rPr sz="1200" b="1" spc="9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diálogo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com</a:t>
            </a:r>
            <a:r>
              <a:rPr sz="1200" b="1" spc="9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o</a:t>
            </a:r>
            <a:r>
              <a:rPr sz="1200" b="1" spc="90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CGPED,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criará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um</a:t>
            </a:r>
            <a:r>
              <a:rPr sz="1200" b="1" spc="10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cronograma</a:t>
            </a:r>
            <a:r>
              <a:rPr sz="1200" b="1" spc="10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para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divulgar</a:t>
            </a:r>
            <a:r>
              <a:rPr sz="1200" b="1" spc="9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boas</a:t>
            </a:r>
            <a:r>
              <a:rPr sz="1200" b="1" spc="10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práticas</a:t>
            </a:r>
            <a:r>
              <a:rPr sz="1200" b="1" spc="10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dos </a:t>
            </a:r>
            <a:r>
              <a:rPr sz="1200" b="1" spc="-293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Grêmios </a:t>
            </a:r>
            <a:r>
              <a:rPr sz="1200" b="1" spc="-15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referente</a:t>
            </a:r>
            <a:r>
              <a:rPr sz="1200" b="1" spc="1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aos</a:t>
            </a:r>
            <a:r>
              <a:rPr sz="1200" b="1" spc="-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16</a:t>
            </a:r>
            <a:r>
              <a:rPr sz="1200" b="1" spc="8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7030A0"/>
                </a:solidFill>
                <a:latin typeface="Eras Demi ITC" panose="020B0805030504020804" pitchFamily="34" charset="0"/>
                <a:cs typeface="Calibri"/>
              </a:rPr>
              <a:t>polos;</a:t>
            </a:r>
            <a:endParaRPr sz="1200" b="1" dirty="0">
              <a:solidFill>
                <a:srgbClr val="7030A0"/>
              </a:solidFill>
              <a:latin typeface="Eras Demi ITC" panose="020B0805030504020804" pitchFamily="34" charset="0"/>
              <a:cs typeface="Calibri"/>
            </a:endParaRPr>
          </a:p>
          <a:p>
            <a:pPr marL="237649" indent="-228600"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b="1" spc="-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Será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divulgado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junto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aos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Conselheiros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Estaduais,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o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conjunto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práticas</a:t>
            </a:r>
            <a:r>
              <a:rPr sz="1200" b="1" spc="30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culturais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literárias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que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existem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 err="1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na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 err="1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programação</a:t>
            </a:r>
            <a:r>
              <a:rPr lang="pt-BR" sz="1200" b="1" spc="-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lang="pt-BR"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sz="1200" b="1" spc="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CMSP,</a:t>
            </a:r>
            <a:r>
              <a:rPr sz="1200" b="1" spc="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(aula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Atualidades,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Clube</a:t>
            </a:r>
            <a:r>
              <a:rPr sz="1200" b="1" spc="23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Leitura,</a:t>
            </a:r>
            <a:r>
              <a:rPr sz="1200" b="1" spc="26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Programa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de</a:t>
            </a:r>
            <a:r>
              <a:rPr sz="1200" b="1" spc="15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canais</a:t>
            </a:r>
            <a:r>
              <a:rPr sz="1200" b="1" spc="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dos</a:t>
            </a:r>
            <a:r>
              <a:rPr sz="1200" b="1" spc="1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Livros</a:t>
            </a:r>
            <a:r>
              <a:rPr sz="1200" b="1" spc="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que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caem</a:t>
            </a:r>
            <a:r>
              <a:rPr sz="1200" b="1" spc="19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nos</a:t>
            </a:r>
            <a:r>
              <a:rPr sz="1200" b="1" spc="4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vestibulares);</a:t>
            </a:r>
            <a:endParaRPr sz="1200" b="1" dirty="0">
              <a:solidFill>
                <a:srgbClr val="0070C0"/>
              </a:solidFill>
              <a:latin typeface="Eras Demi ITC" panose="020B0805030504020804" pitchFamily="34" charset="0"/>
              <a:cs typeface="Calibri"/>
            </a:endParaRPr>
          </a:p>
          <a:p>
            <a:pPr marL="238125" marR="5715" indent="-228600">
              <a:spcBef>
                <a:spcPts val="4"/>
              </a:spcBef>
              <a:buSzPct val="94444"/>
              <a:buFont typeface="+mj-lt"/>
              <a:buAutoNum type="arabicPeriod"/>
              <a:tabLst>
                <a:tab pos="70485" algn="l"/>
              </a:tabLst>
            </a:pP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169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formação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195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apoio</a:t>
            </a:r>
            <a:r>
              <a:rPr sz="1200" b="1" spc="18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tecnológico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nas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escolas</a:t>
            </a:r>
            <a:r>
              <a:rPr sz="1200" b="1" spc="19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pode</a:t>
            </a:r>
            <a:r>
              <a:rPr sz="1200" b="1" spc="18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contar</a:t>
            </a:r>
            <a:r>
              <a:rPr sz="1200" b="1" spc="169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com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a</a:t>
            </a:r>
            <a:r>
              <a:rPr sz="1200" b="1" spc="169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ajuda</a:t>
            </a:r>
            <a:r>
              <a:rPr sz="1200" b="1" spc="18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do</a:t>
            </a:r>
            <a:r>
              <a:rPr sz="1200" b="1" spc="18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23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PROATEC,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2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NITs</a:t>
            </a:r>
            <a:r>
              <a:rPr sz="1200" b="1" spc="172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sz="1200" b="1" spc="172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PCNPs</a:t>
            </a:r>
            <a:r>
              <a:rPr sz="1200" b="1" spc="18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17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15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Tecnologia.</a:t>
            </a:r>
            <a:r>
              <a:rPr sz="1200" b="1" spc="172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Os </a:t>
            </a:r>
            <a:r>
              <a:rPr sz="1200" b="1" spc="-296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últimos</a:t>
            </a:r>
            <a:r>
              <a:rPr sz="1200" b="1" spc="1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dois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ficam</a:t>
            </a:r>
            <a:r>
              <a:rPr sz="1200" b="1" spc="15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na </a:t>
            </a:r>
            <a:r>
              <a:rPr sz="1200" b="1" spc="-1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Diretoria</a:t>
            </a:r>
            <a:r>
              <a:rPr sz="1200" b="1" spc="23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de</a:t>
            </a:r>
            <a:r>
              <a:rPr sz="1200" b="1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Ensino</a:t>
            </a:r>
            <a:r>
              <a:rPr sz="1200" b="1" spc="1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</a:t>
            </a:r>
            <a:r>
              <a:rPr sz="1200" b="1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dão</a:t>
            </a:r>
            <a:r>
              <a:rPr sz="1200" b="1" spc="1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8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suporte</a:t>
            </a:r>
            <a:r>
              <a:rPr sz="1200" b="1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às</a:t>
            </a:r>
            <a:r>
              <a:rPr sz="1200" b="1" spc="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 </a:t>
            </a:r>
            <a:r>
              <a:rPr sz="1200" b="1" spc="-4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  <a:cs typeface="Calibri"/>
              </a:rPr>
              <a:t>escolas.</a:t>
            </a:r>
            <a:endParaRPr sz="1200" b="1" dirty="0">
              <a:solidFill>
                <a:schemeClr val="tx2">
                  <a:lumMod val="75000"/>
                </a:schemeClr>
              </a:solidFill>
              <a:latin typeface="Eras Demi ITC" panose="020B08050305040208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6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70038"/>
              </p:ext>
            </p:extLst>
          </p:nvPr>
        </p:nvGraphicFramePr>
        <p:xfrm>
          <a:off x="791441" y="1528000"/>
          <a:ext cx="7419976" cy="2703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148">
                <a:tc>
                  <a:txBody>
                    <a:bodyPr/>
                    <a:lstStyle/>
                    <a:p>
                      <a:pPr marL="425450" marR="290830" indent="-12827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5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Setor responsável </a:t>
                      </a:r>
                      <a:r>
                        <a:rPr sz="1500" b="1" spc="-4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pela</a:t>
                      </a:r>
                      <a:r>
                        <a:rPr sz="1500" b="1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devolutiva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652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Pauta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448309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5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Solicitação</a:t>
                      </a:r>
                      <a:r>
                        <a:rPr sz="1500" b="1" spc="-9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dos </a:t>
                      </a:r>
                      <a:r>
                        <a:rPr sz="1500" b="1" spc="-434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Estudantes </a:t>
                      </a:r>
                      <a:r>
                        <a:rPr sz="15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Gremistas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09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3345" indent="360045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5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Devolutiva </a:t>
                      </a:r>
                      <a:r>
                        <a:rPr sz="15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aos </a:t>
                      </a:r>
                      <a:r>
                        <a:rPr sz="1500" b="1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Estudantes</a:t>
                      </a:r>
                      <a:r>
                        <a:rPr sz="1500" b="1" spc="-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Gremistas</a:t>
                      </a:r>
                      <a:endParaRPr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652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500" b="1" spc="-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COFI</a:t>
                      </a:r>
                      <a:endParaRPr sz="1500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00" marR="120650" indent="1905" algn="ctr">
                        <a:lnSpc>
                          <a:spcPct val="100000"/>
                        </a:lnSpc>
                      </a:pPr>
                      <a:r>
                        <a:rPr sz="1500" b="1" i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Como a </a:t>
                      </a:r>
                      <a:r>
                        <a:rPr sz="1500" b="1" i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SEDUC </a:t>
                      </a:r>
                      <a:r>
                        <a:rPr sz="1500" b="1" i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poderia </a:t>
                      </a:r>
                      <a:r>
                        <a:rPr sz="1500" b="1" i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nos </a:t>
                      </a:r>
                      <a:r>
                        <a:rPr sz="1500" b="1" i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ajudar a </a:t>
                      </a:r>
                      <a:r>
                        <a:rPr sz="1500" b="1" i="1" spc="-4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i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fortalecer</a:t>
                      </a:r>
                      <a:r>
                        <a:rPr sz="1500" b="1" i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i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500" b="1" i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i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práticas </a:t>
                      </a:r>
                      <a:r>
                        <a:rPr sz="1500" b="1" i="1" spc="-4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i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gremistas?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67640" indent="-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5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Principal </a:t>
                      </a:r>
                      <a:r>
                        <a:rPr sz="15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pedido </a:t>
                      </a:r>
                      <a:r>
                        <a:rPr sz="15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solicitado </a:t>
                      </a:r>
                      <a:r>
                        <a:rPr sz="1500" b="1" spc="-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foram </a:t>
                      </a:r>
                      <a:r>
                        <a:rPr sz="1500" b="1" spc="-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i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recursos financeiros </a:t>
                      </a:r>
                      <a:r>
                        <a:rPr sz="1500" b="1" i="1" spc="-44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destinadas</a:t>
                      </a:r>
                      <a:r>
                        <a:rPr sz="15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aos </a:t>
                      </a:r>
                      <a:r>
                        <a:rPr sz="1500" b="1" spc="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trabalhos</a:t>
                      </a:r>
                      <a:r>
                        <a:rPr sz="1500" b="1" spc="-2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500" b="1" spc="-5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Grêmio </a:t>
                      </a:r>
                      <a:r>
                        <a:rPr sz="1500" b="1" spc="-434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Estudantil</a:t>
                      </a:r>
                      <a:endParaRPr sz="1500" b="1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8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Aguardando</a:t>
                      </a:r>
                      <a:r>
                        <a:rPr sz="1400" b="1" i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resposta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169164"/>
            <a:ext cx="1104810" cy="1049214"/>
          </a:xfrm>
          <a:prstGeom prst="rect">
            <a:avLst/>
          </a:prstGeom>
        </p:spPr>
      </p:pic>
      <p:pic>
        <p:nvPicPr>
          <p:cNvPr id="6" name="Imagem 5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A23DCA80-9BF5-4E96-B022-1FA70FD1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175" y="169164"/>
            <a:ext cx="1002800" cy="9783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817930" y="1310693"/>
            <a:ext cx="5170198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0070C0"/>
                </a:solidFill>
                <a:latin typeface="Eras Demi ITC" panose="020B0805030504020804" pitchFamily="34" charset="0"/>
              </a:rPr>
              <a:t>Ações Exitosas</a:t>
            </a:r>
            <a:endParaRPr sz="44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294FA-2720-479C-8C80-319AFB8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0" y="936510"/>
            <a:ext cx="5065500" cy="61260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  <a:t>EE Dr. Carlos Garcia</a:t>
            </a:r>
            <a:b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b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endParaRPr lang="pt-BR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D5B463-E809-41C1-92AE-3BDC54ABD478}"/>
              </a:ext>
            </a:extLst>
          </p:cNvPr>
          <p:cNvSpPr txBox="1"/>
          <p:nvPr/>
        </p:nvSpPr>
        <p:spPr>
          <a:xfrm>
            <a:off x="1408118" y="1815789"/>
            <a:ext cx="664345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AÇÃO – MOBILIZAÇÃO DO SAEB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EIXO COMUNICAÇÃO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https://youtu.be/7-Sv-pHZjzo </a:t>
            </a:r>
          </a:p>
          <a:p>
            <a:pPr algn="ctr"/>
            <a:endParaRPr lang="pt-BR" sz="1800" b="1" dirty="0">
              <a:solidFill>
                <a:srgbClr val="0070C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Alunos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latin typeface="Eras Demi ITC" panose="020B0805030504020804" pitchFamily="34" charset="0"/>
              </a:rPr>
              <a:t>THEFANY SILVA SANTOS – COORDENADOR GERAL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latin typeface="Eras Demi ITC" panose="020B0805030504020804" pitchFamily="34" charset="0"/>
              </a:rPr>
              <a:t>HELOISA LAVOR DE MATOS – 1º COORDENADOR  CULTURAL</a:t>
            </a:r>
          </a:p>
        </p:txBody>
      </p:sp>
    </p:spTree>
    <p:extLst>
      <p:ext uri="{BB962C8B-B14F-4D97-AF65-F5344CB8AC3E}">
        <p14:creationId xmlns:p14="http://schemas.microsoft.com/office/powerpoint/2010/main" val="21189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DEC9-31DC-40A8-A304-FD796BFE8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205C25-801D-4E71-8BD6-8D9174449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F962C5-8E7D-4C70-BE05-AEAE99AA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" y="208736"/>
            <a:ext cx="8774546" cy="47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5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294FA-2720-479C-8C80-319AFB8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0" y="1146903"/>
            <a:ext cx="8027299" cy="612600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  <a:t>EE Prof. Gabriel Oscar de A Antunes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48EE7E-7049-4860-A94C-04B1905B3683}"/>
              </a:ext>
            </a:extLst>
          </p:cNvPr>
          <p:cNvSpPr txBox="1"/>
          <p:nvPr/>
        </p:nvSpPr>
        <p:spPr>
          <a:xfrm flipH="1">
            <a:off x="801111" y="1978886"/>
            <a:ext cx="74608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AÇÃO: CLUBE DE LEITURA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EIXO CULTURA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https://youtu.be/uEx5C1AXMQ0 </a:t>
            </a:r>
          </a:p>
          <a:p>
            <a:pPr algn="ctr"/>
            <a:endParaRPr lang="pt-BR" sz="1800" b="1" dirty="0">
              <a:solidFill>
                <a:srgbClr val="0070C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Alunos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latin typeface="Eras Demi ITC" panose="020B0805030504020804" pitchFamily="34" charset="0"/>
              </a:rPr>
              <a:t>FELIPE GOMES ROBERTO – 1º COORDENADOR DE COMUNICAÇÃO </a:t>
            </a:r>
          </a:p>
          <a:p>
            <a:pPr algn="ctr"/>
            <a:r>
              <a:rPr lang="pt-BR" sz="16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ALICE BARBOSA FREIRE – 2º COORDENADOR GERAL </a:t>
            </a:r>
          </a:p>
        </p:txBody>
      </p:sp>
    </p:spTree>
    <p:extLst>
      <p:ext uri="{BB962C8B-B14F-4D97-AF65-F5344CB8AC3E}">
        <p14:creationId xmlns:p14="http://schemas.microsoft.com/office/powerpoint/2010/main" val="179083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294FA-2720-479C-8C80-319AFB8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5" y="1079056"/>
            <a:ext cx="7590330" cy="612600"/>
          </a:xfrm>
        </p:spPr>
        <p:txBody>
          <a:bodyPr/>
          <a:lstStyle/>
          <a:p>
            <a:pPr algn="l"/>
            <a:r>
              <a:rPr lang="pt-BR" sz="3200" dirty="0">
                <a:solidFill>
                  <a:srgbClr val="0070C0"/>
                </a:solidFill>
                <a:latin typeface="Eras Demi ITC" panose="020B0805030504020804" pitchFamily="34" charset="0"/>
              </a:rPr>
              <a:t>EE Prof. JOAQUIM CARVALHO TERRA</a:t>
            </a:r>
            <a:br>
              <a:rPr lang="pt-BR" sz="3200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br>
              <a:rPr lang="pt-BR" sz="3200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br>
              <a:rPr lang="pt-BR" sz="3200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b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</a:br>
            <a:endParaRPr lang="pt-BR" sz="18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F6D5AF-2EE1-4CDF-AE8D-ACBD09434AFC}"/>
              </a:ext>
            </a:extLst>
          </p:cNvPr>
          <p:cNvSpPr txBox="1"/>
          <p:nvPr/>
        </p:nvSpPr>
        <p:spPr>
          <a:xfrm>
            <a:off x="598811" y="1963700"/>
            <a:ext cx="79463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AÇÃO: MURO DA GENTILEZA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EIXO SOCIAL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https://youtu.be/d-oZSnMi4yw</a:t>
            </a:r>
          </a:p>
          <a:p>
            <a:pPr algn="ctr"/>
            <a:endParaRPr lang="pt-BR" sz="1800" b="1" dirty="0">
              <a:solidFill>
                <a:srgbClr val="0070C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Alunos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LORENA C.  CANDIDO -1º COORDENADOR DE COMUNICAÇÃO</a:t>
            </a:r>
          </a:p>
          <a:p>
            <a:pPr algn="ctr"/>
            <a:r>
              <a:rPr lang="pt-BR" sz="1800" b="1" dirty="0">
                <a:solidFill>
                  <a:srgbClr val="0070C0"/>
                </a:solidFill>
                <a:latin typeface="Eras Demi ITC" panose="020B0805030504020804" pitchFamily="34" charset="0"/>
              </a:rPr>
              <a:t>NICOLE CESCHIN CARDOSO – COORDENADOR GERAL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43448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" name="Google Shape;3484;p63"/>
          <p:cNvGrpSpPr/>
          <p:nvPr/>
        </p:nvGrpSpPr>
        <p:grpSpPr>
          <a:xfrm>
            <a:off x="4778700" y="1259125"/>
            <a:ext cx="3645300" cy="2999337"/>
            <a:chOff x="4778700" y="1139325"/>
            <a:chExt cx="3645300" cy="2999337"/>
          </a:xfrm>
        </p:grpSpPr>
        <p:sp>
          <p:nvSpPr>
            <p:cNvPr id="3485" name="Google Shape;3485;p63"/>
            <p:cNvSpPr/>
            <p:nvPr/>
          </p:nvSpPr>
          <p:spPr>
            <a:xfrm>
              <a:off x="6057225" y="3730025"/>
              <a:ext cx="1093575" cy="408636"/>
            </a:xfrm>
            <a:custGeom>
              <a:avLst/>
              <a:gdLst/>
              <a:ahLst/>
              <a:cxnLst/>
              <a:rect l="l" t="t" r="r" b="b"/>
              <a:pathLst>
                <a:path w="43743" h="19856" fill="none" extrusionOk="0">
                  <a:moveTo>
                    <a:pt x="36180" y="0"/>
                  </a:moveTo>
                  <a:lnTo>
                    <a:pt x="37599" y="13610"/>
                  </a:lnTo>
                  <a:cubicBezTo>
                    <a:pt x="37599" y="13610"/>
                    <a:pt x="37700" y="15436"/>
                    <a:pt x="39327" y="16452"/>
                  </a:cubicBezTo>
                  <a:cubicBezTo>
                    <a:pt x="40951" y="17465"/>
                    <a:pt x="42775" y="18381"/>
                    <a:pt x="42775" y="18381"/>
                  </a:cubicBezTo>
                  <a:cubicBezTo>
                    <a:pt x="42775" y="18381"/>
                    <a:pt x="43742" y="19245"/>
                    <a:pt x="42775" y="19855"/>
                  </a:cubicBezTo>
                  <a:lnTo>
                    <a:pt x="966" y="19855"/>
                  </a:lnTo>
                  <a:cubicBezTo>
                    <a:pt x="1" y="19245"/>
                    <a:pt x="966" y="18381"/>
                    <a:pt x="966" y="18381"/>
                  </a:cubicBezTo>
                  <a:cubicBezTo>
                    <a:pt x="966" y="18381"/>
                    <a:pt x="2792" y="17465"/>
                    <a:pt x="4419" y="16452"/>
                  </a:cubicBezTo>
                  <a:cubicBezTo>
                    <a:pt x="6043" y="15436"/>
                    <a:pt x="6144" y="13610"/>
                    <a:pt x="6144" y="13610"/>
                  </a:cubicBezTo>
                  <a:lnTo>
                    <a:pt x="756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3"/>
            <p:cNvSpPr/>
            <p:nvPr/>
          </p:nvSpPr>
          <p:spPr>
            <a:xfrm>
              <a:off x="4778700" y="1139325"/>
              <a:ext cx="3645300" cy="2502950"/>
            </a:xfrm>
            <a:custGeom>
              <a:avLst/>
              <a:gdLst/>
              <a:ahLst/>
              <a:cxnLst/>
              <a:rect l="l" t="t" r="r" b="b"/>
              <a:pathLst>
                <a:path w="145812" h="100118" fill="none" extrusionOk="0">
                  <a:moveTo>
                    <a:pt x="145811" y="97681"/>
                  </a:moveTo>
                  <a:cubicBezTo>
                    <a:pt x="145811" y="99030"/>
                    <a:pt x="144717" y="100117"/>
                    <a:pt x="143370" y="100117"/>
                  </a:cubicBezTo>
                  <a:lnTo>
                    <a:pt x="2435" y="100117"/>
                  </a:lnTo>
                  <a:cubicBezTo>
                    <a:pt x="1093" y="100117"/>
                    <a:pt x="0" y="99030"/>
                    <a:pt x="0" y="97681"/>
                  </a:cubicBezTo>
                  <a:lnTo>
                    <a:pt x="0" y="2437"/>
                  </a:lnTo>
                  <a:cubicBezTo>
                    <a:pt x="0" y="1094"/>
                    <a:pt x="1093" y="1"/>
                    <a:pt x="2435" y="1"/>
                  </a:cubicBezTo>
                  <a:lnTo>
                    <a:pt x="143370" y="1"/>
                  </a:lnTo>
                  <a:cubicBezTo>
                    <a:pt x="144717" y="1"/>
                    <a:pt x="145811" y="1094"/>
                    <a:pt x="145811" y="24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3"/>
            <p:cNvSpPr/>
            <p:nvPr/>
          </p:nvSpPr>
          <p:spPr>
            <a:xfrm>
              <a:off x="6532850" y="3332700"/>
              <a:ext cx="136825" cy="136450"/>
            </a:xfrm>
            <a:custGeom>
              <a:avLst/>
              <a:gdLst/>
              <a:ahLst/>
              <a:cxnLst/>
              <a:rect l="l" t="t" r="r" b="b"/>
              <a:pathLst>
                <a:path w="5473" h="5458" fill="none" extrusionOk="0">
                  <a:moveTo>
                    <a:pt x="5473" y="2731"/>
                  </a:moveTo>
                  <a:cubicBezTo>
                    <a:pt x="5473" y="4237"/>
                    <a:pt x="4247" y="5457"/>
                    <a:pt x="2737" y="5457"/>
                  </a:cubicBezTo>
                  <a:cubicBezTo>
                    <a:pt x="1226" y="5457"/>
                    <a:pt x="1" y="4237"/>
                    <a:pt x="1" y="2731"/>
                  </a:cubicBezTo>
                  <a:cubicBezTo>
                    <a:pt x="1" y="1226"/>
                    <a:pt x="1226" y="0"/>
                    <a:pt x="2737" y="0"/>
                  </a:cubicBezTo>
                  <a:cubicBezTo>
                    <a:pt x="4247" y="0"/>
                    <a:pt x="5473" y="1226"/>
                    <a:pt x="5473" y="273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3"/>
            <p:cNvSpPr/>
            <p:nvPr/>
          </p:nvSpPr>
          <p:spPr>
            <a:xfrm>
              <a:off x="4922125" y="1277675"/>
              <a:ext cx="3358450" cy="1881075"/>
            </a:xfrm>
            <a:custGeom>
              <a:avLst/>
              <a:gdLst/>
              <a:ahLst/>
              <a:cxnLst/>
              <a:rect l="l" t="t" r="r" b="b"/>
              <a:pathLst>
                <a:path w="134338" h="75243" fill="none" extrusionOk="0">
                  <a:moveTo>
                    <a:pt x="134337" y="74937"/>
                  </a:moveTo>
                  <a:cubicBezTo>
                    <a:pt x="134337" y="75106"/>
                    <a:pt x="134201" y="75242"/>
                    <a:pt x="134032" y="75242"/>
                  </a:cubicBezTo>
                  <a:lnTo>
                    <a:pt x="305" y="75242"/>
                  </a:lnTo>
                  <a:cubicBezTo>
                    <a:pt x="137" y="75242"/>
                    <a:pt x="0" y="75106"/>
                    <a:pt x="0" y="74937"/>
                  </a:cubicBezTo>
                  <a:lnTo>
                    <a:pt x="0" y="306"/>
                  </a:lnTo>
                  <a:cubicBezTo>
                    <a:pt x="0" y="137"/>
                    <a:pt x="137" y="1"/>
                    <a:pt x="305" y="1"/>
                  </a:cubicBezTo>
                  <a:lnTo>
                    <a:pt x="134032" y="1"/>
                  </a:lnTo>
                  <a:cubicBezTo>
                    <a:pt x="134201" y="1"/>
                    <a:pt x="134337" y="137"/>
                    <a:pt x="134337" y="3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dash"/>
              <a:miter lim="12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9" name="Google Shape;3489;p63"/>
          <p:cNvGrpSpPr/>
          <p:nvPr/>
        </p:nvGrpSpPr>
        <p:grpSpPr>
          <a:xfrm>
            <a:off x="720000" y="3594775"/>
            <a:ext cx="868425" cy="514500"/>
            <a:chOff x="2575700" y="1885000"/>
            <a:chExt cx="868425" cy="514500"/>
          </a:xfrm>
        </p:grpSpPr>
        <p:sp>
          <p:nvSpPr>
            <p:cNvPr id="3490" name="Google Shape;3490;p63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3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3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3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4" name="Google Shape;3494;p63"/>
          <p:cNvSpPr/>
          <p:nvPr/>
        </p:nvSpPr>
        <p:spPr>
          <a:xfrm>
            <a:off x="255374" y="113921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6032D42-11FE-46F5-B127-934984768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25" y="670420"/>
            <a:ext cx="3038682" cy="3052248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E98F0393-5203-4D63-9311-EDCE12CE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7766" y="2047997"/>
            <a:ext cx="3793890" cy="1149600"/>
          </a:xfrm>
        </p:spPr>
        <p:txBody>
          <a:bodyPr/>
          <a:lstStyle/>
          <a:p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NSimSun" panose="02010609030101010101" pitchFamily="49" charset="-122"/>
                <a:cs typeface="Amatic SC" panose="00000500000000000000" pitchFamily="2" charset="-79"/>
              </a:rPr>
              <a:t>ESCUTA ATIVA</a:t>
            </a:r>
          </a:p>
        </p:txBody>
      </p:sp>
      <p:grpSp>
        <p:nvGrpSpPr>
          <p:cNvPr id="23" name="Google Shape;2735;p46">
            <a:extLst>
              <a:ext uri="{FF2B5EF4-FFF2-40B4-BE49-F238E27FC236}">
                <a16:creationId xmlns:a16="http://schemas.microsoft.com/office/drawing/2014/main" id="{E7D6920C-3D68-476B-8418-A46DF5D15683}"/>
              </a:ext>
            </a:extLst>
          </p:cNvPr>
          <p:cNvGrpSpPr/>
          <p:nvPr/>
        </p:nvGrpSpPr>
        <p:grpSpPr>
          <a:xfrm>
            <a:off x="4778701" y="1217724"/>
            <a:ext cx="3682592" cy="1120288"/>
            <a:chOff x="-131942" y="-240334"/>
            <a:chExt cx="9408147" cy="2571207"/>
          </a:xfrm>
        </p:grpSpPr>
        <p:grpSp>
          <p:nvGrpSpPr>
            <p:cNvPr id="24" name="Google Shape;2736;p46">
              <a:extLst>
                <a:ext uri="{FF2B5EF4-FFF2-40B4-BE49-F238E27FC236}">
                  <a16:creationId xmlns:a16="http://schemas.microsoft.com/office/drawing/2014/main" id="{55C807B5-0B3D-40A8-B656-34BC951251A5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32" name="Google Shape;2737;p46">
                <a:extLst>
                  <a:ext uri="{FF2B5EF4-FFF2-40B4-BE49-F238E27FC236}">
                    <a16:creationId xmlns:a16="http://schemas.microsoft.com/office/drawing/2014/main" id="{F03E007F-C7D1-4BEA-9C7B-0477F98410E0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738;p46">
                <a:extLst>
                  <a:ext uri="{FF2B5EF4-FFF2-40B4-BE49-F238E27FC236}">
                    <a16:creationId xmlns:a16="http://schemas.microsoft.com/office/drawing/2014/main" id="{D3AE5539-9A10-49F7-9074-C140AC0A52DF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739;p46">
                <a:extLst>
                  <a:ext uri="{FF2B5EF4-FFF2-40B4-BE49-F238E27FC236}">
                    <a16:creationId xmlns:a16="http://schemas.microsoft.com/office/drawing/2014/main" id="{8A58563E-EC4F-4B23-966F-31571004815D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740;p46">
                <a:extLst>
                  <a:ext uri="{FF2B5EF4-FFF2-40B4-BE49-F238E27FC236}">
                    <a16:creationId xmlns:a16="http://schemas.microsoft.com/office/drawing/2014/main" id="{D4A34B63-7846-4030-8752-6F698FD05C8C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741;p46">
                <a:extLst>
                  <a:ext uri="{FF2B5EF4-FFF2-40B4-BE49-F238E27FC236}">
                    <a16:creationId xmlns:a16="http://schemas.microsoft.com/office/drawing/2014/main" id="{B7877BB8-6CEF-4056-9C39-570C5ABB1E7E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742;p46">
                <a:extLst>
                  <a:ext uri="{FF2B5EF4-FFF2-40B4-BE49-F238E27FC236}">
                    <a16:creationId xmlns:a16="http://schemas.microsoft.com/office/drawing/2014/main" id="{EF500902-6BDF-4732-B07C-B59A14E3F49B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743;p46">
              <a:extLst>
                <a:ext uri="{FF2B5EF4-FFF2-40B4-BE49-F238E27FC236}">
                  <a16:creationId xmlns:a16="http://schemas.microsoft.com/office/drawing/2014/main" id="{AC326A84-3D0C-4242-AD12-FF5A95AE0BE4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" name="Google Shape;2744;p46">
                <a:extLst>
                  <a:ext uri="{FF2B5EF4-FFF2-40B4-BE49-F238E27FC236}">
                    <a16:creationId xmlns:a16="http://schemas.microsoft.com/office/drawing/2014/main" id="{B50C3CDC-D4E1-449C-8100-9EE13C13E4E6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45;p46">
                <a:extLst>
                  <a:ext uri="{FF2B5EF4-FFF2-40B4-BE49-F238E27FC236}">
                    <a16:creationId xmlns:a16="http://schemas.microsoft.com/office/drawing/2014/main" id="{78533218-D7B0-4DC6-A06C-38FE42918DF8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746;p46">
                <a:extLst>
                  <a:ext uri="{FF2B5EF4-FFF2-40B4-BE49-F238E27FC236}">
                    <a16:creationId xmlns:a16="http://schemas.microsoft.com/office/drawing/2014/main" id="{6044D602-5BB5-456D-A86E-EB937055CACD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747;p46">
                <a:extLst>
                  <a:ext uri="{FF2B5EF4-FFF2-40B4-BE49-F238E27FC236}">
                    <a16:creationId xmlns:a16="http://schemas.microsoft.com/office/drawing/2014/main" id="{7AF57A15-7F93-4D9B-A304-F59BC19445F4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748;p46">
                <a:extLst>
                  <a:ext uri="{FF2B5EF4-FFF2-40B4-BE49-F238E27FC236}">
                    <a16:creationId xmlns:a16="http://schemas.microsoft.com/office/drawing/2014/main" id="{AE12DA00-84A7-4099-944D-B76E97170C34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749;p46">
                <a:extLst>
                  <a:ext uri="{FF2B5EF4-FFF2-40B4-BE49-F238E27FC236}">
                    <a16:creationId xmlns:a16="http://schemas.microsoft.com/office/drawing/2014/main" id="{A904C488-1372-4F0B-B654-CB5BD5774EF8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74"/>
          <p:cNvSpPr/>
          <p:nvPr/>
        </p:nvSpPr>
        <p:spPr>
          <a:xfrm>
            <a:off x="1061831" y="2037093"/>
            <a:ext cx="3755239" cy="612599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77825" marR="518159" indent="-285750">
              <a:lnSpc>
                <a:spcPct val="100000"/>
              </a:lnSpc>
              <a:spcBef>
                <a:spcPts val="26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endParaRPr lang="pt-BR" spc="-10" dirty="0">
              <a:solidFill>
                <a:srgbClr val="002060"/>
              </a:solidFill>
              <a:latin typeface="Eras Demi ITC" panose="020B0805030504020804" pitchFamily="34" charset="0"/>
              <a:ea typeface="Nanum Pen Script" panose="020B0604020202020204" charset="-127"/>
              <a:cs typeface="Calibri"/>
            </a:endParaRPr>
          </a:p>
          <a:p>
            <a:pPr marL="377825" marR="518159" indent="-285750">
              <a:lnSpc>
                <a:spcPct val="100000"/>
              </a:lnSpc>
              <a:spcBef>
                <a:spcPts val="26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Ações desenvolvidas pelo </a:t>
            </a:r>
            <a:r>
              <a:rPr lang="pt-BR" spc="-35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Grêmio</a:t>
            </a:r>
            <a:r>
              <a:rPr lang="pt-BR" spc="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Estudantil</a:t>
            </a:r>
            <a:r>
              <a:rPr lang="pt-BR" spc="-4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da</a:t>
            </a:r>
            <a:r>
              <a:rPr lang="pt-BR" spc="-2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UE.</a:t>
            </a:r>
            <a:endParaRPr lang="pt-BR" dirty="0">
              <a:solidFill>
                <a:srgbClr val="0070C0"/>
              </a:solidFill>
              <a:latin typeface="Eras Demi ITC" panose="020B0805030504020804" pitchFamily="34" charset="0"/>
              <a:ea typeface="Nanum Pen Script" panose="020B0604020202020204" charset="-127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Eras Demi ITC" panose="020B0805030504020804" pitchFamily="34" charset="0"/>
              <a:ea typeface="Nanum Pen Script" panose="020B0604020202020204" charset="-127"/>
              <a:cs typeface="Times New Roman"/>
            </a:endParaRPr>
          </a:p>
        </p:txBody>
      </p:sp>
      <p:sp>
        <p:nvSpPr>
          <p:cNvPr id="3925" name="Google Shape;3925;p74"/>
          <p:cNvSpPr/>
          <p:nvPr/>
        </p:nvSpPr>
        <p:spPr>
          <a:xfrm>
            <a:off x="5267916" y="2037093"/>
            <a:ext cx="3503850" cy="762751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rgbClr val="002060"/>
              </a:solidFill>
              <a:latin typeface="Eras Demi ITC" panose="020B0805030504020804" pitchFamily="34" charset="0"/>
              <a:ea typeface="Nanum Pen Script" panose="020B0604020202020204" charset="-127"/>
              <a:cs typeface="Times New Roman"/>
            </a:endParaRPr>
          </a:p>
        </p:txBody>
      </p:sp>
      <p:sp>
        <p:nvSpPr>
          <p:cNvPr id="3926" name="Google Shape;3926;p74"/>
          <p:cNvSpPr txBox="1">
            <a:spLocks noGrp="1"/>
          </p:cNvSpPr>
          <p:nvPr>
            <p:ph type="title"/>
          </p:nvPr>
        </p:nvSpPr>
        <p:spPr>
          <a:xfrm>
            <a:off x="2654550" y="525877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dirty="0">
                <a:solidFill>
                  <a:srgbClr val="0070C0"/>
                </a:solidFill>
                <a:latin typeface="Eras Demi ITC" panose="020B0805030504020804" pitchFamily="34" charset="0"/>
              </a:rPr>
              <a:t>TEMAS</a:t>
            </a:r>
            <a:endParaRPr sz="40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3932" name="Google Shape;3932;p74"/>
          <p:cNvSpPr/>
          <p:nvPr/>
        </p:nvSpPr>
        <p:spPr>
          <a:xfrm>
            <a:off x="1231450" y="14698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924;p74">
            <a:extLst>
              <a:ext uri="{FF2B5EF4-FFF2-40B4-BE49-F238E27FC236}">
                <a16:creationId xmlns:a16="http://schemas.microsoft.com/office/drawing/2014/main" id="{521CC022-A037-4F14-BF87-A8D54E112619}"/>
              </a:ext>
            </a:extLst>
          </p:cNvPr>
          <p:cNvSpPr/>
          <p:nvPr/>
        </p:nvSpPr>
        <p:spPr>
          <a:xfrm>
            <a:off x="1033619" y="2989173"/>
            <a:ext cx="4060741" cy="676787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77825" marR="43942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Diálogo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entre</a:t>
            </a:r>
            <a:r>
              <a:rPr lang="pt-BR" spc="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Conselho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de </a:t>
            </a:r>
            <a:r>
              <a:rPr lang="pt-BR" spc="-34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Escola,</a:t>
            </a: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Gestão</a:t>
            </a:r>
            <a:r>
              <a:rPr lang="pt-BR" spc="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Escolar</a:t>
            </a:r>
            <a:r>
              <a:rPr lang="pt-BR" spc="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 </a:t>
            </a: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Grêmio</a:t>
            </a:r>
            <a:r>
              <a:rPr lang="pt-BR" spc="2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Estudantil.</a:t>
            </a:r>
            <a:endParaRPr lang="pt-BR" dirty="0">
              <a:solidFill>
                <a:srgbClr val="0070C0"/>
              </a:solidFill>
              <a:latin typeface="Eras Demi ITC" panose="020B0805030504020804" pitchFamily="34" charset="0"/>
              <a:ea typeface="Nanum Pen Script" panose="020B0604020202020204" charset="-127"/>
              <a:cs typeface="Calibri"/>
            </a:endParaRPr>
          </a:p>
        </p:txBody>
      </p:sp>
      <p:sp>
        <p:nvSpPr>
          <p:cNvPr id="13" name="Google Shape;3924;p74">
            <a:extLst>
              <a:ext uri="{FF2B5EF4-FFF2-40B4-BE49-F238E27FC236}">
                <a16:creationId xmlns:a16="http://schemas.microsoft.com/office/drawing/2014/main" id="{2109D939-C4AA-4538-BB88-9DC946EEB74E}"/>
              </a:ext>
            </a:extLst>
          </p:cNvPr>
          <p:cNvSpPr/>
          <p:nvPr/>
        </p:nvSpPr>
        <p:spPr>
          <a:xfrm>
            <a:off x="1033619" y="3999141"/>
            <a:ext cx="3991535" cy="676786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77825" marR="128905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Acesso</a:t>
            </a:r>
            <a:r>
              <a:rPr lang="pt-BR" spc="2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</a:t>
            </a:r>
            <a:r>
              <a:rPr lang="pt-BR" spc="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utilização</a:t>
            </a:r>
            <a:r>
              <a:rPr lang="pt-BR" spc="-2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pela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equipe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gremista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ao</a:t>
            </a: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SGGE</a:t>
            </a:r>
            <a:r>
              <a:rPr lang="pt-BR" spc="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para </a:t>
            </a:r>
            <a:r>
              <a:rPr lang="pt-BR" spc="-35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inserir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atas</a:t>
            </a:r>
            <a:r>
              <a:rPr lang="pt-BR" spc="-2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</a:t>
            </a:r>
            <a:r>
              <a:rPr lang="pt-BR" spc="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projetos.</a:t>
            </a:r>
            <a:endParaRPr lang="pt-BR" dirty="0">
              <a:solidFill>
                <a:srgbClr val="0070C0"/>
              </a:solidFill>
              <a:latin typeface="Eras Demi ITC" panose="020B0805030504020804" pitchFamily="34" charset="0"/>
              <a:ea typeface="Nanum Pen Script" panose="020B0604020202020204" charset="-127"/>
              <a:cs typeface="Calibri"/>
            </a:endParaRPr>
          </a:p>
        </p:txBody>
      </p:sp>
      <p:sp>
        <p:nvSpPr>
          <p:cNvPr id="14" name="Google Shape;3925;p74">
            <a:extLst>
              <a:ext uri="{FF2B5EF4-FFF2-40B4-BE49-F238E27FC236}">
                <a16:creationId xmlns:a16="http://schemas.microsoft.com/office/drawing/2014/main" id="{C8FB1C1C-248F-4401-8D28-0827FDFE3941}"/>
              </a:ext>
            </a:extLst>
          </p:cNvPr>
          <p:cNvSpPr/>
          <p:nvPr/>
        </p:nvSpPr>
        <p:spPr>
          <a:xfrm>
            <a:off x="5340742" y="2949069"/>
            <a:ext cx="3431023" cy="676787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77825" marR="630555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Avaliação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dos 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Encontros </a:t>
            </a:r>
            <a:r>
              <a:rPr lang="pt-BR" spc="-35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Regionais</a:t>
            </a: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dos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Grêmios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Estudantis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cs typeface="Calibri"/>
              </a:rPr>
              <a:t>.</a:t>
            </a:r>
            <a:endParaRPr lang="pt-BR" dirty="0">
              <a:solidFill>
                <a:srgbClr val="0070C0"/>
              </a:solidFill>
              <a:latin typeface="Eras Demi ITC" panose="020B0805030504020804" pitchFamily="34" charset="0"/>
              <a:cs typeface="Calibri"/>
            </a:endParaRPr>
          </a:p>
        </p:txBody>
      </p:sp>
      <p:sp>
        <p:nvSpPr>
          <p:cNvPr id="15" name="Google Shape;3925;p74">
            <a:extLst>
              <a:ext uri="{FF2B5EF4-FFF2-40B4-BE49-F238E27FC236}">
                <a16:creationId xmlns:a16="http://schemas.microsoft.com/office/drawing/2014/main" id="{B0179B0F-52F0-43D0-8AF9-DE7B88C038DF}"/>
              </a:ext>
            </a:extLst>
          </p:cNvPr>
          <p:cNvSpPr/>
          <p:nvPr/>
        </p:nvSpPr>
        <p:spPr>
          <a:xfrm>
            <a:off x="5768661" y="4172227"/>
            <a:ext cx="2754600" cy="5037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  <a:t>Pauta da escola</a:t>
            </a:r>
            <a:endParaRPr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B14647-EF96-4D14-AC7F-4D2637B0F83C}"/>
              </a:ext>
            </a:extLst>
          </p:cNvPr>
          <p:cNvSpPr txBox="1"/>
          <p:nvPr/>
        </p:nvSpPr>
        <p:spPr>
          <a:xfrm>
            <a:off x="5094360" y="206118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825" marR="850900" indent="-285750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5430" algn="l"/>
              </a:tabLst>
            </a:pPr>
            <a:r>
              <a:rPr lang="pt-BR" spc="-1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Pontos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facilitadores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 </a:t>
            </a:r>
            <a:r>
              <a:rPr lang="pt-BR" spc="-35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dificultadores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no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desenvolvimento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das </a:t>
            </a:r>
            <a:r>
              <a:rPr lang="pt-BR" spc="-35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5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atividades do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Grêmio </a:t>
            </a:r>
            <a:r>
              <a:rPr lang="pt-BR" spc="-35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 </a:t>
            </a:r>
            <a:r>
              <a:rPr lang="pt-BR" spc="-10" dirty="0">
                <a:solidFill>
                  <a:srgbClr val="0070C0"/>
                </a:solidFill>
                <a:latin typeface="Eras Demi ITC" panose="020B0805030504020804" pitchFamily="34" charset="0"/>
                <a:ea typeface="Nanum Pen Script" panose="020B0604020202020204" charset="-127"/>
                <a:cs typeface="Calibri"/>
              </a:rPr>
              <a:t>Estudantil.</a:t>
            </a:r>
            <a:endParaRPr lang="pt-BR" dirty="0">
              <a:solidFill>
                <a:srgbClr val="0070C0"/>
              </a:solidFill>
              <a:latin typeface="Eras Demi ITC" panose="020B0805030504020804" pitchFamily="34" charset="0"/>
              <a:ea typeface="Nanum Pen Script" panose="020B0604020202020204" charset="-127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CFFB6-DC3A-47C4-BBAB-2718CD4D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  <a:latin typeface="Eras Demi ITC" panose="020B0805030504020804" pitchFamily="34" charset="0"/>
              </a:rPr>
              <a:t>PAUTA INICIAL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948A7F-85D3-46EB-813D-94B45CC97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2" t="33735" r="16989" b="31156"/>
          <a:stretch/>
        </p:blipFill>
        <p:spPr>
          <a:xfrm>
            <a:off x="788974" y="587241"/>
            <a:ext cx="7566052" cy="11307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9A9A2C3-641E-42FB-AC4F-6AD5D3C3E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2" t="45467" r="17257" b="11417"/>
          <a:stretch/>
        </p:blipFill>
        <p:spPr>
          <a:xfrm>
            <a:off x="788974" y="2236446"/>
            <a:ext cx="7505362" cy="23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410A1F6-1836-46F7-ABFF-070FF3D697E9}"/>
              </a:ext>
            </a:extLst>
          </p:cNvPr>
          <p:cNvSpPr txBox="1"/>
          <p:nvPr/>
        </p:nvSpPr>
        <p:spPr>
          <a:xfrm rot="20689299">
            <a:off x="2395241" y="2654188"/>
            <a:ext cx="5721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4000" dirty="0">
                <a:solidFill>
                  <a:srgbClr val="0070C0"/>
                </a:solidFill>
                <a:latin typeface="Eras Demi ITC" panose="020B0805030504020804" pitchFamily="34" charset="0"/>
              </a:rPr>
              <a:t>Plenária</a:t>
            </a:r>
          </a:p>
        </p:txBody>
      </p:sp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DF3D083-C354-483C-896E-E705D996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08" y="849664"/>
            <a:ext cx="5850584" cy="40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0917A8C-C904-43AC-9BF6-A0401615686B}"/>
              </a:ext>
            </a:extLst>
          </p:cNvPr>
          <p:cNvSpPr txBox="1">
            <a:spLocks/>
          </p:cNvSpPr>
          <p:nvPr/>
        </p:nvSpPr>
        <p:spPr>
          <a:xfrm>
            <a:off x="720000" y="5825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anum Pen Script"/>
              <a:buNone/>
              <a:defRPr sz="64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 sz="2400" dirty="0">
                <a:solidFill>
                  <a:srgbClr val="0070C0"/>
                </a:solidFill>
                <a:latin typeface="Eras Demi ITC" panose="020B0805030504020804" pitchFamily="34" charset="0"/>
              </a:rPr>
              <a:t>EQUIPE DOS COLEGIADOS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CC2B56-A3EC-472A-BAA4-699962B71C9C}"/>
              </a:ext>
            </a:extLst>
          </p:cNvPr>
          <p:cNvSpPr txBox="1"/>
          <p:nvPr/>
        </p:nvSpPr>
        <p:spPr>
          <a:xfrm>
            <a:off x="-307439" y="1289963"/>
            <a:ext cx="50540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Fábio R. Galindo</a:t>
            </a:r>
          </a:p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Itamar Ap. Ferreira                                        </a:t>
            </a:r>
          </a:p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Supervisores de Ensino</a:t>
            </a:r>
          </a:p>
          <a:p>
            <a:pPr algn="ctr"/>
            <a:endParaRPr lang="pt-BR" sz="2000" dirty="0">
              <a:latin typeface="Capriola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CC7315-74A7-4497-9FF2-DB98B1469969}"/>
              </a:ext>
            </a:extLst>
          </p:cNvPr>
          <p:cNvSpPr txBox="1"/>
          <p:nvPr/>
        </p:nvSpPr>
        <p:spPr>
          <a:xfrm>
            <a:off x="4276638" y="1344837"/>
            <a:ext cx="354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Solange P. Bailão</a:t>
            </a:r>
          </a:p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PCNP-Programas e Projetos da Pasta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0B0326-7209-48D8-9D60-1E7ECA9C603A}"/>
              </a:ext>
            </a:extLst>
          </p:cNvPr>
          <p:cNvSpPr txBox="1"/>
          <p:nvPr/>
        </p:nvSpPr>
        <p:spPr>
          <a:xfrm>
            <a:off x="2497045" y="2687612"/>
            <a:ext cx="44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Anderson Alves </a:t>
            </a:r>
            <a:r>
              <a:rPr lang="pt-BR" sz="1800" dirty="0" err="1">
                <a:solidFill>
                  <a:srgbClr val="0070C0"/>
                </a:solidFill>
                <a:latin typeface="Eras Demi ITC" panose="020B0805030504020804" pitchFamily="34" charset="0"/>
              </a:rPr>
              <a:t>Valdevino</a:t>
            </a:r>
            <a:endParaRPr lang="pt-BR" sz="1800" dirty="0">
              <a:solidFill>
                <a:srgbClr val="0070C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pt-BR" sz="1800" dirty="0">
                <a:solidFill>
                  <a:srgbClr val="0070C0"/>
                </a:solidFill>
                <a:latin typeface="Eras Demi ITC" panose="020B0805030504020804" pitchFamily="34" charset="0"/>
              </a:rPr>
              <a:t>Conselheiro Regional CMSP/conviva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73A4070-686E-4E1E-96FE-69FFFE99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21" y="3722894"/>
            <a:ext cx="887880" cy="1170647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E36B0C63-0300-4678-979E-99A5686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18" y="3570103"/>
            <a:ext cx="1323438" cy="1323438"/>
          </a:xfrm>
          <a:prstGeom prst="rect">
            <a:avLst/>
          </a:prstGeom>
        </p:spPr>
      </p:pic>
      <p:pic>
        <p:nvPicPr>
          <p:cNvPr id="9" name="Imagem 8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84C846D9-585A-427B-8312-A0CF0A996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413" y="3522139"/>
            <a:ext cx="772957" cy="10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5BA18C-09FA-4A0E-9D09-762D8FE5957D}"/>
              </a:ext>
            </a:extLst>
          </p:cNvPr>
          <p:cNvSpPr txBox="1"/>
          <p:nvPr/>
        </p:nvSpPr>
        <p:spPr>
          <a:xfrm>
            <a:off x="2379058" y="1786920"/>
            <a:ext cx="4767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70C0"/>
                </a:solidFill>
                <a:latin typeface="Edwardian Script ITC" panose="030303020407070D0804" pitchFamily="66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94291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45"/>
          <p:cNvGrpSpPr/>
          <p:nvPr/>
        </p:nvGrpSpPr>
        <p:grpSpPr>
          <a:xfrm>
            <a:off x="1178962" y="1985086"/>
            <a:ext cx="6881594" cy="1173326"/>
            <a:chOff x="1178962" y="1985086"/>
            <a:chExt cx="6881594" cy="1173326"/>
          </a:xfrm>
        </p:grpSpPr>
        <p:sp>
          <p:nvSpPr>
            <p:cNvPr id="2701" name="Google Shape;2701;p45"/>
            <p:cNvSpPr/>
            <p:nvPr/>
          </p:nvSpPr>
          <p:spPr>
            <a:xfrm>
              <a:off x="1178962" y="2846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7131313" y="19850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8" name="Google Shape;2698;p45"/>
          <p:cNvSpPr txBox="1">
            <a:spLocks noGrp="1"/>
          </p:cNvSpPr>
          <p:nvPr>
            <p:ph type="title"/>
          </p:nvPr>
        </p:nvSpPr>
        <p:spPr>
          <a:xfrm>
            <a:off x="2472068" y="564353"/>
            <a:ext cx="4360200" cy="11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0070C0"/>
                </a:solidFill>
                <a:latin typeface="Eras Demi ITC" panose="020B0805030504020804" pitchFamily="34" charset="0"/>
              </a:rPr>
              <a:t>Objetivos</a:t>
            </a:r>
            <a:endParaRPr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2699" name="Google Shape;2699;p45"/>
          <p:cNvSpPr txBox="1">
            <a:spLocks noGrp="1"/>
          </p:cNvSpPr>
          <p:nvPr>
            <p:ph type="subTitle" idx="1"/>
          </p:nvPr>
        </p:nvSpPr>
        <p:spPr>
          <a:xfrm>
            <a:off x="1019596" y="2498963"/>
            <a:ext cx="7315199" cy="12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FF0000"/>
              </a:solidFill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FF0000"/>
              </a:solidFill>
              <a:latin typeface="Nunito" pitchFamily="2" charset="0"/>
            </a:endParaRPr>
          </a:p>
          <a:p>
            <a:pPr marL="342900" indent="-342900"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Compartilhar a devolutiva do Relatório do Conselho Estadual do Grêmio Estudantil;</a:t>
            </a:r>
          </a:p>
          <a:p>
            <a:pPr marL="342900" indent="-342900" algn="l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070C0"/>
              </a:solidFill>
              <a:latin typeface="Eras Demi ITC" panose="020B0805030504020804" pitchFamily="34" charset="0"/>
              <a:cs typeface="Amatic SC" panose="00000500000000000000" pitchFamily="2" charset="-79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Socializar ações exitosas realizadas pelas escolas;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070C0"/>
              </a:solidFill>
              <a:latin typeface="Eras Demi ITC" panose="020B0805030504020804" pitchFamily="34" charset="0"/>
              <a:cs typeface="Amatic SC" panose="00000500000000000000" pitchFamily="2" charset="-79"/>
            </a:endParaRPr>
          </a:p>
          <a:p>
            <a:pPr marL="342900" indent="-342900"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Praticar a escuta ativa ;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b="1" dirty="0">
              <a:solidFill>
                <a:schemeClr val="tx2"/>
              </a:solidFill>
            </a:endParaRPr>
          </a:p>
        </p:txBody>
      </p:sp>
      <p:grpSp>
        <p:nvGrpSpPr>
          <p:cNvPr id="2703" name="Google Shape;2703;p45"/>
          <p:cNvGrpSpPr/>
          <p:nvPr/>
        </p:nvGrpSpPr>
        <p:grpSpPr>
          <a:xfrm>
            <a:off x="-133226" y="-742129"/>
            <a:ext cx="9418283" cy="6585419"/>
            <a:chOff x="-133226" y="-742129"/>
            <a:chExt cx="9418283" cy="6585419"/>
          </a:xfrm>
        </p:grpSpPr>
        <p:sp>
          <p:nvSpPr>
            <p:cNvPr id="2704" name="Google Shape;2704;p45"/>
            <p:cNvSpPr/>
            <p:nvPr/>
          </p:nvSpPr>
          <p:spPr>
            <a:xfrm rot="-6936554">
              <a:off x="6628318" y="-76150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5"/>
            <p:cNvSpPr/>
            <p:nvPr/>
          </p:nvSpPr>
          <p:spPr>
            <a:xfrm rot="3863446">
              <a:off x="-69982" y="340412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45"/>
          <p:cNvGrpSpPr/>
          <p:nvPr/>
        </p:nvGrpSpPr>
        <p:grpSpPr>
          <a:xfrm>
            <a:off x="2545763" y="1816300"/>
            <a:ext cx="4052475" cy="183900"/>
            <a:chOff x="2545763" y="1816300"/>
            <a:chExt cx="4052475" cy="183900"/>
          </a:xfrm>
        </p:grpSpPr>
        <p:sp>
          <p:nvSpPr>
            <p:cNvPr id="2707" name="Google Shape;2707;p45"/>
            <p:cNvSpPr/>
            <p:nvPr/>
          </p:nvSpPr>
          <p:spPr>
            <a:xfrm>
              <a:off x="2545763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6404738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9" name="Google Shape;2709;p45"/>
          <p:cNvGrpSpPr/>
          <p:nvPr/>
        </p:nvGrpSpPr>
        <p:grpSpPr>
          <a:xfrm>
            <a:off x="341670" y="354489"/>
            <a:ext cx="8155560" cy="4346674"/>
            <a:chOff x="341670" y="354489"/>
            <a:chExt cx="8155560" cy="4346674"/>
          </a:xfrm>
        </p:grpSpPr>
        <p:sp>
          <p:nvSpPr>
            <p:cNvPr id="2710" name="Google Shape;2710;p45"/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5"/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53"/>
          <p:cNvSpPr txBox="1">
            <a:spLocks noGrp="1"/>
          </p:cNvSpPr>
          <p:nvPr>
            <p:ph type="title"/>
          </p:nvPr>
        </p:nvSpPr>
        <p:spPr>
          <a:xfrm>
            <a:off x="2415713" y="-58669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rgbClr val="0070C0"/>
                </a:solidFill>
                <a:latin typeface="Eras Demi ITC" panose="020B0805030504020804" pitchFamily="34" charset="0"/>
              </a:rPr>
              <a:t>Pauta</a:t>
            </a:r>
            <a:endParaRPr sz="44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grpSp>
        <p:nvGrpSpPr>
          <p:cNvPr id="3000" name="Google Shape;3000;p53"/>
          <p:cNvGrpSpPr/>
          <p:nvPr/>
        </p:nvGrpSpPr>
        <p:grpSpPr>
          <a:xfrm flipH="1">
            <a:off x="2050600" y="2099425"/>
            <a:ext cx="439600" cy="913400"/>
            <a:chOff x="7212850" y="2109375"/>
            <a:chExt cx="439600" cy="913400"/>
          </a:xfrm>
        </p:grpSpPr>
        <p:sp>
          <p:nvSpPr>
            <p:cNvPr id="3001" name="Google Shape;3001;p53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3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3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3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5" name="Google Shape;3005;p53"/>
          <p:cNvGrpSpPr/>
          <p:nvPr/>
        </p:nvGrpSpPr>
        <p:grpSpPr>
          <a:xfrm rot="-1759650">
            <a:off x="6129709" y="514350"/>
            <a:ext cx="1386194" cy="2576775"/>
            <a:chOff x="6622012" y="795963"/>
            <a:chExt cx="1304687" cy="2425262"/>
          </a:xfrm>
        </p:grpSpPr>
        <p:sp>
          <p:nvSpPr>
            <p:cNvPr id="3006" name="Google Shape;3006;p53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3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3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3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3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3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53"/>
          <p:cNvGrpSpPr/>
          <p:nvPr/>
        </p:nvGrpSpPr>
        <p:grpSpPr>
          <a:xfrm>
            <a:off x="2097450" y="803575"/>
            <a:ext cx="4624150" cy="3416950"/>
            <a:chOff x="2097450" y="803575"/>
            <a:chExt cx="4624150" cy="3416950"/>
          </a:xfrm>
        </p:grpSpPr>
        <p:sp>
          <p:nvSpPr>
            <p:cNvPr id="3013" name="Google Shape;3013;p53"/>
            <p:cNvSpPr/>
            <p:nvPr/>
          </p:nvSpPr>
          <p:spPr>
            <a:xfrm>
              <a:off x="2097450" y="803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3"/>
            <p:cNvSpPr/>
            <p:nvPr/>
          </p:nvSpPr>
          <p:spPr>
            <a:xfrm>
              <a:off x="6528100" y="40366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6528100" y="13071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6" name="Google Shape;3016;p53"/>
          <p:cNvSpPr/>
          <p:nvPr/>
        </p:nvSpPr>
        <p:spPr>
          <a:xfrm flipH="1">
            <a:off x="3867378" y="382361"/>
            <a:ext cx="1409245" cy="31529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3"/>
          <p:cNvSpPr/>
          <p:nvPr/>
        </p:nvSpPr>
        <p:spPr>
          <a:xfrm>
            <a:off x="501050" y="1205981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8" name="Google Shape;3018;p53"/>
          <p:cNvGrpSpPr/>
          <p:nvPr/>
        </p:nvGrpSpPr>
        <p:grpSpPr>
          <a:xfrm>
            <a:off x="7836463" y="1104850"/>
            <a:ext cx="868425" cy="514500"/>
            <a:chOff x="2575700" y="1885000"/>
            <a:chExt cx="868425" cy="514500"/>
          </a:xfrm>
        </p:grpSpPr>
        <p:sp>
          <p:nvSpPr>
            <p:cNvPr id="3019" name="Google Shape;3019;p53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3BAAA2-C737-4CA4-B6DB-55B4F9471C69}"/>
              </a:ext>
            </a:extLst>
          </p:cNvPr>
          <p:cNvSpPr txBox="1"/>
          <p:nvPr/>
        </p:nvSpPr>
        <p:spPr>
          <a:xfrm>
            <a:off x="2323175" y="1489331"/>
            <a:ext cx="5482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Acolhimento;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Devolutiva do </a:t>
            </a:r>
            <a:r>
              <a:rPr lang="pt-BR" sz="2400" dirty="0">
                <a:solidFill>
                  <a:srgbClr val="0070C0"/>
                </a:solidFill>
                <a:latin typeface="Eras Demi ITC" panose="020B0805030504020804" pitchFamily="34" charset="0"/>
              </a:rPr>
              <a:t>1º Relatório do Conselho Estadual do Grêmio Estudantil;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Socialização de Práticas Exitosas;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Escuta Ativa;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Plenária;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  <a:latin typeface="Eras Demi ITC" panose="020B0805030504020804" pitchFamily="34" charset="0"/>
                <a:cs typeface="Amatic SC" panose="00000500000000000000" pitchFamily="2" charset="-79"/>
              </a:rPr>
              <a:t>Considerações Finais.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57"/>
          <p:cNvSpPr txBox="1">
            <a:spLocks noGrp="1"/>
          </p:cNvSpPr>
          <p:nvPr>
            <p:ph type="title"/>
          </p:nvPr>
        </p:nvSpPr>
        <p:spPr>
          <a:xfrm>
            <a:off x="1350307" y="2109727"/>
            <a:ext cx="558370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600" dirty="0">
                <a:solidFill>
                  <a:srgbClr val="0070C0"/>
                </a:solidFill>
                <a:latin typeface="Eras Demi ITC" panose="020B0805030504020804" pitchFamily="34" charset="0"/>
              </a:rPr>
              <a:t>GINCANA</a:t>
            </a:r>
            <a:endParaRPr sz="66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883310" y="3884472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90" name="Google Shape;3290;p57"/>
          <p:cNvGrpSpPr/>
          <p:nvPr/>
        </p:nvGrpSpPr>
        <p:grpSpPr>
          <a:xfrm>
            <a:off x="-548224" y="-472308"/>
            <a:ext cx="10242221" cy="1872176"/>
            <a:chOff x="-548224" y="-472308"/>
            <a:chExt cx="10242221" cy="1872176"/>
          </a:xfrm>
        </p:grpSpPr>
        <p:grpSp>
          <p:nvGrpSpPr>
            <p:cNvPr id="3291" name="Google Shape;3291;p57"/>
            <p:cNvGrpSpPr/>
            <p:nvPr/>
          </p:nvGrpSpPr>
          <p:grpSpPr>
            <a:xfrm rot="-818038">
              <a:off x="-454052" y="-121837"/>
              <a:ext cx="3113653" cy="1171234"/>
              <a:chOff x="0" y="539998"/>
              <a:chExt cx="3901889" cy="1467738"/>
            </a:xfrm>
          </p:grpSpPr>
          <p:sp>
            <p:nvSpPr>
              <p:cNvPr id="3292" name="Google Shape;3292;p57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7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7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7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7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7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8" name="Google Shape;3298;p57"/>
            <p:cNvGrpSpPr/>
            <p:nvPr/>
          </p:nvGrpSpPr>
          <p:grpSpPr>
            <a:xfrm rot="818038" flipH="1">
              <a:off x="6486173" y="-121837"/>
              <a:ext cx="3113653" cy="1171234"/>
              <a:chOff x="0" y="539998"/>
              <a:chExt cx="3901889" cy="1467738"/>
            </a:xfrm>
          </p:grpSpPr>
          <p:sp>
            <p:nvSpPr>
              <p:cNvPr id="3299" name="Google Shape;3299;p57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57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57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57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57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57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5" name="Google Shape;3305;p57"/>
          <p:cNvGrpSpPr/>
          <p:nvPr/>
        </p:nvGrpSpPr>
        <p:grpSpPr>
          <a:xfrm>
            <a:off x="6688338" y="2782750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4658;p79">
            <a:extLst>
              <a:ext uri="{FF2B5EF4-FFF2-40B4-BE49-F238E27FC236}">
                <a16:creationId xmlns:a16="http://schemas.microsoft.com/office/drawing/2014/main" id="{D16A15A7-2743-4A76-BFDC-12630E222C2D}"/>
              </a:ext>
            </a:extLst>
          </p:cNvPr>
          <p:cNvGrpSpPr/>
          <p:nvPr/>
        </p:nvGrpSpPr>
        <p:grpSpPr>
          <a:xfrm>
            <a:off x="6627133" y="1188662"/>
            <a:ext cx="1116175" cy="1662475"/>
            <a:chOff x="6148550" y="567525"/>
            <a:chExt cx="1116175" cy="1662475"/>
          </a:xfrm>
        </p:grpSpPr>
        <p:sp>
          <p:nvSpPr>
            <p:cNvPr id="32" name="Google Shape;4659;p79">
              <a:extLst>
                <a:ext uri="{FF2B5EF4-FFF2-40B4-BE49-F238E27FC236}">
                  <a16:creationId xmlns:a16="http://schemas.microsoft.com/office/drawing/2014/main" id="{0DEB476D-AE74-4081-B0C0-A4CCB3D04B86}"/>
                </a:ext>
              </a:extLst>
            </p:cNvPr>
            <p:cNvSpPr/>
            <p:nvPr/>
          </p:nvSpPr>
          <p:spPr>
            <a:xfrm>
              <a:off x="6148550" y="567525"/>
              <a:ext cx="1116175" cy="1662475"/>
            </a:xfrm>
            <a:custGeom>
              <a:avLst/>
              <a:gdLst/>
              <a:ahLst/>
              <a:cxnLst/>
              <a:rect l="l" t="t" r="r" b="b"/>
              <a:pathLst>
                <a:path w="44647" h="66499" extrusionOk="0">
                  <a:moveTo>
                    <a:pt x="17351" y="16777"/>
                  </a:moveTo>
                  <a:cubicBezTo>
                    <a:pt x="17699" y="17203"/>
                    <a:pt x="18132" y="17421"/>
                    <a:pt x="18321" y="17274"/>
                  </a:cubicBezTo>
                  <a:cubicBezTo>
                    <a:pt x="18504" y="17120"/>
                    <a:pt x="18373" y="16648"/>
                    <a:pt x="18018" y="16227"/>
                  </a:cubicBezTo>
                  <a:cubicBezTo>
                    <a:pt x="17671" y="15802"/>
                    <a:pt x="17238" y="15576"/>
                    <a:pt x="17049" y="15731"/>
                  </a:cubicBezTo>
                  <a:cubicBezTo>
                    <a:pt x="16866" y="15884"/>
                    <a:pt x="17002" y="16351"/>
                    <a:pt x="17351" y="16777"/>
                  </a:cubicBezTo>
                  <a:close/>
                  <a:moveTo>
                    <a:pt x="35724" y="23237"/>
                  </a:moveTo>
                  <a:cubicBezTo>
                    <a:pt x="35795" y="23291"/>
                    <a:pt x="35908" y="23285"/>
                    <a:pt x="35962" y="23214"/>
                  </a:cubicBezTo>
                  <a:cubicBezTo>
                    <a:pt x="36050" y="23101"/>
                    <a:pt x="36192" y="23030"/>
                    <a:pt x="36263" y="22895"/>
                  </a:cubicBezTo>
                  <a:cubicBezTo>
                    <a:pt x="36281" y="22852"/>
                    <a:pt x="36263" y="22794"/>
                    <a:pt x="36216" y="22775"/>
                  </a:cubicBezTo>
                  <a:cubicBezTo>
                    <a:pt x="36180" y="22758"/>
                    <a:pt x="36145" y="22764"/>
                    <a:pt x="36109" y="22758"/>
                  </a:cubicBezTo>
                  <a:cubicBezTo>
                    <a:pt x="36038" y="22740"/>
                    <a:pt x="35979" y="22775"/>
                    <a:pt x="35920" y="22805"/>
                  </a:cubicBezTo>
                  <a:cubicBezTo>
                    <a:pt x="35837" y="22852"/>
                    <a:pt x="35766" y="22923"/>
                    <a:pt x="35707" y="23001"/>
                  </a:cubicBezTo>
                  <a:cubicBezTo>
                    <a:pt x="35653" y="23072"/>
                    <a:pt x="35653" y="23172"/>
                    <a:pt x="35724" y="23237"/>
                  </a:cubicBezTo>
                  <a:close/>
                  <a:moveTo>
                    <a:pt x="35885" y="23788"/>
                  </a:moveTo>
                  <a:cubicBezTo>
                    <a:pt x="35773" y="23859"/>
                    <a:pt x="35849" y="24018"/>
                    <a:pt x="35967" y="24012"/>
                  </a:cubicBezTo>
                  <a:cubicBezTo>
                    <a:pt x="36145" y="24001"/>
                    <a:pt x="36458" y="23859"/>
                    <a:pt x="36464" y="23651"/>
                  </a:cubicBezTo>
                  <a:lnTo>
                    <a:pt x="36464" y="23657"/>
                  </a:lnTo>
                  <a:cubicBezTo>
                    <a:pt x="36470" y="23605"/>
                    <a:pt x="36464" y="23527"/>
                    <a:pt x="36399" y="23515"/>
                  </a:cubicBezTo>
                  <a:cubicBezTo>
                    <a:pt x="36334" y="23504"/>
                    <a:pt x="36270" y="23551"/>
                    <a:pt x="36210" y="23586"/>
                  </a:cubicBezTo>
                  <a:cubicBezTo>
                    <a:pt x="36156" y="23622"/>
                    <a:pt x="36098" y="23663"/>
                    <a:pt x="36038" y="23698"/>
                  </a:cubicBezTo>
                  <a:cubicBezTo>
                    <a:pt x="35991" y="23734"/>
                    <a:pt x="35932" y="23758"/>
                    <a:pt x="35885" y="23788"/>
                  </a:cubicBezTo>
                  <a:close/>
                  <a:moveTo>
                    <a:pt x="35607" y="24882"/>
                  </a:moveTo>
                  <a:cubicBezTo>
                    <a:pt x="35506" y="24929"/>
                    <a:pt x="35530" y="25101"/>
                    <a:pt x="35648" y="25077"/>
                  </a:cubicBezTo>
                  <a:cubicBezTo>
                    <a:pt x="35902" y="25036"/>
                    <a:pt x="36133" y="24918"/>
                    <a:pt x="36346" y="24769"/>
                  </a:cubicBezTo>
                  <a:cubicBezTo>
                    <a:pt x="36518" y="24645"/>
                    <a:pt x="36713" y="24414"/>
                    <a:pt x="36718" y="24195"/>
                  </a:cubicBezTo>
                  <a:cubicBezTo>
                    <a:pt x="36718" y="24154"/>
                    <a:pt x="36660" y="24137"/>
                    <a:pt x="36630" y="24154"/>
                  </a:cubicBezTo>
                  <a:cubicBezTo>
                    <a:pt x="36565" y="24208"/>
                    <a:pt x="36518" y="24261"/>
                    <a:pt x="36464" y="24326"/>
                  </a:cubicBezTo>
                  <a:cubicBezTo>
                    <a:pt x="36393" y="24427"/>
                    <a:pt x="36292" y="24492"/>
                    <a:pt x="36199" y="24563"/>
                  </a:cubicBezTo>
                  <a:cubicBezTo>
                    <a:pt x="36021" y="24705"/>
                    <a:pt x="35814" y="24787"/>
                    <a:pt x="35607" y="24882"/>
                  </a:cubicBezTo>
                  <a:close/>
                  <a:moveTo>
                    <a:pt x="43148" y="61767"/>
                  </a:moveTo>
                  <a:cubicBezTo>
                    <a:pt x="43102" y="61743"/>
                    <a:pt x="43042" y="61718"/>
                    <a:pt x="42989" y="61731"/>
                  </a:cubicBezTo>
                  <a:cubicBezTo>
                    <a:pt x="42936" y="61743"/>
                    <a:pt x="42889" y="61754"/>
                    <a:pt x="42847" y="61802"/>
                  </a:cubicBezTo>
                  <a:cubicBezTo>
                    <a:pt x="42801" y="61860"/>
                    <a:pt x="42782" y="61944"/>
                    <a:pt x="42812" y="62015"/>
                  </a:cubicBezTo>
                  <a:cubicBezTo>
                    <a:pt x="42836" y="62086"/>
                    <a:pt x="42900" y="62139"/>
                    <a:pt x="42978" y="62151"/>
                  </a:cubicBezTo>
                  <a:cubicBezTo>
                    <a:pt x="43019" y="62157"/>
                    <a:pt x="43060" y="62151"/>
                    <a:pt x="43096" y="62139"/>
                  </a:cubicBezTo>
                  <a:cubicBezTo>
                    <a:pt x="43178" y="62122"/>
                    <a:pt x="43249" y="62062"/>
                    <a:pt x="43262" y="61974"/>
                  </a:cubicBezTo>
                  <a:cubicBezTo>
                    <a:pt x="43279" y="61885"/>
                    <a:pt x="43232" y="61808"/>
                    <a:pt x="43148" y="61767"/>
                  </a:cubicBezTo>
                  <a:close/>
                  <a:moveTo>
                    <a:pt x="44497" y="60317"/>
                  </a:moveTo>
                  <a:cubicBezTo>
                    <a:pt x="44172" y="60654"/>
                    <a:pt x="43675" y="60879"/>
                    <a:pt x="43432" y="61287"/>
                  </a:cubicBezTo>
                  <a:cubicBezTo>
                    <a:pt x="43410" y="61328"/>
                    <a:pt x="43451" y="61393"/>
                    <a:pt x="43498" y="61382"/>
                  </a:cubicBezTo>
                  <a:cubicBezTo>
                    <a:pt x="44000" y="61270"/>
                    <a:pt x="44273" y="60749"/>
                    <a:pt x="44592" y="60394"/>
                  </a:cubicBezTo>
                  <a:cubicBezTo>
                    <a:pt x="44646" y="60334"/>
                    <a:pt x="44557" y="60257"/>
                    <a:pt x="44497" y="60317"/>
                  </a:cubicBezTo>
                  <a:close/>
                  <a:moveTo>
                    <a:pt x="42238" y="59454"/>
                  </a:moveTo>
                  <a:cubicBezTo>
                    <a:pt x="42315" y="59518"/>
                    <a:pt x="42392" y="59447"/>
                    <a:pt x="42433" y="59383"/>
                  </a:cubicBezTo>
                  <a:cubicBezTo>
                    <a:pt x="42487" y="59299"/>
                    <a:pt x="42545" y="59228"/>
                    <a:pt x="42629" y="59170"/>
                  </a:cubicBezTo>
                  <a:cubicBezTo>
                    <a:pt x="42771" y="59063"/>
                    <a:pt x="42610" y="58843"/>
                    <a:pt x="42468" y="58950"/>
                  </a:cubicBezTo>
                  <a:cubicBezTo>
                    <a:pt x="42380" y="59010"/>
                    <a:pt x="42291" y="59086"/>
                    <a:pt x="42238" y="59181"/>
                  </a:cubicBezTo>
                  <a:cubicBezTo>
                    <a:pt x="42190" y="59258"/>
                    <a:pt x="42155" y="59389"/>
                    <a:pt x="42238" y="59454"/>
                  </a:cubicBezTo>
                  <a:close/>
                  <a:moveTo>
                    <a:pt x="43090" y="59755"/>
                  </a:moveTo>
                  <a:cubicBezTo>
                    <a:pt x="43137" y="59702"/>
                    <a:pt x="43148" y="59619"/>
                    <a:pt x="43178" y="59553"/>
                  </a:cubicBezTo>
                  <a:cubicBezTo>
                    <a:pt x="43197" y="59506"/>
                    <a:pt x="43238" y="59477"/>
                    <a:pt x="43290" y="59460"/>
                  </a:cubicBezTo>
                  <a:cubicBezTo>
                    <a:pt x="43404" y="59418"/>
                    <a:pt x="43339" y="59252"/>
                    <a:pt x="43219" y="59282"/>
                  </a:cubicBezTo>
                  <a:cubicBezTo>
                    <a:pt x="43049" y="59335"/>
                    <a:pt x="42859" y="59531"/>
                    <a:pt x="42913" y="59725"/>
                  </a:cubicBezTo>
                  <a:cubicBezTo>
                    <a:pt x="42936" y="59802"/>
                    <a:pt x="43042" y="59809"/>
                    <a:pt x="43090" y="59755"/>
                  </a:cubicBezTo>
                  <a:close/>
                  <a:moveTo>
                    <a:pt x="27407" y="63394"/>
                  </a:moveTo>
                  <a:cubicBezTo>
                    <a:pt x="27484" y="63387"/>
                    <a:pt x="27544" y="63334"/>
                    <a:pt x="27591" y="63280"/>
                  </a:cubicBezTo>
                  <a:cubicBezTo>
                    <a:pt x="27626" y="63252"/>
                    <a:pt x="27667" y="63239"/>
                    <a:pt x="27733" y="63245"/>
                  </a:cubicBezTo>
                  <a:cubicBezTo>
                    <a:pt x="27893" y="63269"/>
                    <a:pt x="27934" y="63020"/>
                    <a:pt x="27774" y="62996"/>
                  </a:cubicBezTo>
                  <a:cubicBezTo>
                    <a:pt x="27656" y="62979"/>
                    <a:pt x="27549" y="62996"/>
                    <a:pt x="27454" y="63067"/>
                  </a:cubicBezTo>
                  <a:cubicBezTo>
                    <a:pt x="27366" y="63133"/>
                    <a:pt x="27295" y="63233"/>
                    <a:pt x="27331" y="63340"/>
                  </a:cubicBezTo>
                  <a:cubicBezTo>
                    <a:pt x="27336" y="63375"/>
                    <a:pt x="27378" y="63394"/>
                    <a:pt x="27407" y="63394"/>
                  </a:cubicBezTo>
                  <a:close/>
                  <a:moveTo>
                    <a:pt x="27833" y="63962"/>
                  </a:moveTo>
                  <a:cubicBezTo>
                    <a:pt x="27910" y="63913"/>
                    <a:pt x="27975" y="63837"/>
                    <a:pt x="28041" y="63771"/>
                  </a:cubicBezTo>
                  <a:cubicBezTo>
                    <a:pt x="28099" y="63719"/>
                    <a:pt x="28164" y="63678"/>
                    <a:pt x="28200" y="63612"/>
                  </a:cubicBezTo>
                  <a:cubicBezTo>
                    <a:pt x="28212" y="63600"/>
                    <a:pt x="28224" y="63588"/>
                    <a:pt x="28235" y="63583"/>
                  </a:cubicBezTo>
                  <a:cubicBezTo>
                    <a:pt x="28306" y="63536"/>
                    <a:pt x="28259" y="63429"/>
                    <a:pt x="28183" y="63435"/>
                  </a:cubicBezTo>
                  <a:lnTo>
                    <a:pt x="28123" y="63435"/>
                  </a:lnTo>
                  <a:cubicBezTo>
                    <a:pt x="28158" y="63446"/>
                    <a:pt x="28153" y="63446"/>
                    <a:pt x="28117" y="63435"/>
                  </a:cubicBezTo>
                  <a:cubicBezTo>
                    <a:pt x="28099" y="63429"/>
                    <a:pt x="28076" y="63429"/>
                    <a:pt x="28058" y="63435"/>
                  </a:cubicBezTo>
                  <a:cubicBezTo>
                    <a:pt x="27992" y="63446"/>
                    <a:pt x="27934" y="63482"/>
                    <a:pt x="27880" y="63517"/>
                  </a:cubicBezTo>
                  <a:cubicBezTo>
                    <a:pt x="27762" y="63588"/>
                    <a:pt x="27656" y="63700"/>
                    <a:pt x="27637" y="63837"/>
                  </a:cubicBezTo>
                  <a:cubicBezTo>
                    <a:pt x="27620" y="63949"/>
                    <a:pt x="27738" y="64020"/>
                    <a:pt x="27833" y="63962"/>
                  </a:cubicBezTo>
                  <a:close/>
                  <a:moveTo>
                    <a:pt x="20893" y="49142"/>
                  </a:moveTo>
                  <a:cubicBezTo>
                    <a:pt x="20858" y="49125"/>
                    <a:pt x="20822" y="49118"/>
                    <a:pt x="20794" y="49101"/>
                  </a:cubicBezTo>
                  <a:cubicBezTo>
                    <a:pt x="20787" y="49095"/>
                    <a:pt x="20781" y="49095"/>
                    <a:pt x="20770" y="49090"/>
                  </a:cubicBezTo>
                  <a:cubicBezTo>
                    <a:pt x="20759" y="49065"/>
                    <a:pt x="20740" y="49047"/>
                    <a:pt x="20710" y="49041"/>
                  </a:cubicBezTo>
                  <a:cubicBezTo>
                    <a:pt x="20669" y="49036"/>
                    <a:pt x="20617" y="49060"/>
                    <a:pt x="20598" y="49101"/>
                  </a:cubicBezTo>
                  <a:cubicBezTo>
                    <a:pt x="20592" y="49125"/>
                    <a:pt x="20587" y="49148"/>
                    <a:pt x="20592" y="49172"/>
                  </a:cubicBezTo>
                  <a:cubicBezTo>
                    <a:pt x="20587" y="49196"/>
                    <a:pt x="20592" y="49224"/>
                    <a:pt x="20610" y="49254"/>
                  </a:cubicBezTo>
                  <a:cubicBezTo>
                    <a:pt x="20658" y="49331"/>
                    <a:pt x="20734" y="49391"/>
                    <a:pt x="20822" y="49415"/>
                  </a:cubicBezTo>
                  <a:cubicBezTo>
                    <a:pt x="20906" y="49437"/>
                    <a:pt x="21048" y="49450"/>
                    <a:pt x="21065" y="49338"/>
                  </a:cubicBezTo>
                  <a:cubicBezTo>
                    <a:pt x="21089" y="49224"/>
                    <a:pt x="20964" y="49183"/>
                    <a:pt x="20893" y="49142"/>
                  </a:cubicBezTo>
                  <a:close/>
                  <a:moveTo>
                    <a:pt x="20723" y="49544"/>
                  </a:moveTo>
                  <a:cubicBezTo>
                    <a:pt x="20751" y="49568"/>
                    <a:pt x="20764" y="49598"/>
                    <a:pt x="20781" y="49622"/>
                  </a:cubicBezTo>
                  <a:cubicBezTo>
                    <a:pt x="20794" y="49650"/>
                    <a:pt x="20794" y="49686"/>
                    <a:pt x="20764" y="49710"/>
                  </a:cubicBezTo>
                  <a:cubicBezTo>
                    <a:pt x="20557" y="49858"/>
                    <a:pt x="20290" y="49568"/>
                    <a:pt x="20238" y="49379"/>
                  </a:cubicBezTo>
                  <a:cubicBezTo>
                    <a:pt x="20196" y="49237"/>
                    <a:pt x="20391" y="49161"/>
                    <a:pt x="20445" y="49295"/>
                  </a:cubicBezTo>
                  <a:cubicBezTo>
                    <a:pt x="20475" y="49373"/>
                    <a:pt x="20539" y="49432"/>
                    <a:pt x="20604" y="49473"/>
                  </a:cubicBezTo>
                  <a:cubicBezTo>
                    <a:pt x="20645" y="49503"/>
                    <a:pt x="20688" y="49521"/>
                    <a:pt x="20723" y="49544"/>
                  </a:cubicBezTo>
                  <a:close/>
                  <a:moveTo>
                    <a:pt x="36985" y="42268"/>
                  </a:moveTo>
                  <a:cubicBezTo>
                    <a:pt x="37073" y="42275"/>
                    <a:pt x="37157" y="42226"/>
                    <a:pt x="37174" y="42133"/>
                  </a:cubicBezTo>
                  <a:cubicBezTo>
                    <a:pt x="37193" y="42043"/>
                    <a:pt x="37127" y="41967"/>
                    <a:pt x="37043" y="41948"/>
                  </a:cubicBezTo>
                  <a:cubicBezTo>
                    <a:pt x="36937" y="41920"/>
                    <a:pt x="36778" y="41854"/>
                    <a:pt x="36683" y="41931"/>
                  </a:cubicBezTo>
                  <a:cubicBezTo>
                    <a:pt x="36612" y="41991"/>
                    <a:pt x="36595" y="42084"/>
                    <a:pt x="36642" y="42161"/>
                  </a:cubicBezTo>
                  <a:cubicBezTo>
                    <a:pt x="36707" y="42262"/>
                    <a:pt x="36879" y="42256"/>
                    <a:pt x="36985" y="42268"/>
                  </a:cubicBezTo>
                  <a:close/>
                  <a:moveTo>
                    <a:pt x="36505" y="42759"/>
                  </a:moveTo>
                  <a:cubicBezTo>
                    <a:pt x="36488" y="42783"/>
                    <a:pt x="36494" y="42824"/>
                    <a:pt x="36511" y="42843"/>
                  </a:cubicBezTo>
                  <a:cubicBezTo>
                    <a:pt x="36600" y="42942"/>
                    <a:pt x="36707" y="42931"/>
                    <a:pt x="36838" y="42919"/>
                  </a:cubicBezTo>
                  <a:cubicBezTo>
                    <a:pt x="36985" y="42901"/>
                    <a:pt x="37139" y="42884"/>
                    <a:pt x="37286" y="42889"/>
                  </a:cubicBezTo>
                  <a:cubicBezTo>
                    <a:pt x="37417" y="42895"/>
                    <a:pt x="37398" y="42712"/>
                    <a:pt x="37299" y="42682"/>
                  </a:cubicBezTo>
                  <a:cubicBezTo>
                    <a:pt x="37150" y="42641"/>
                    <a:pt x="37002" y="42622"/>
                    <a:pt x="36849" y="42630"/>
                  </a:cubicBezTo>
                  <a:cubicBezTo>
                    <a:pt x="36713" y="42630"/>
                    <a:pt x="36582" y="42630"/>
                    <a:pt x="36505" y="42759"/>
                  </a:cubicBezTo>
                  <a:close/>
                  <a:moveTo>
                    <a:pt x="36281" y="43498"/>
                  </a:moveTo>
                  <a:cubicBezTo>
                    <a:pt x="36458" y="43493"/>
                    <a:pt x="36636" y="43481"/>
                    <a:pt x="36813" y="43469"/>
                  </a:cubicBezTo>
                  <a:cubicBezTo>
                    <a:pt x="36980" y="43463"/>
                    <a:pt x="37185" y="43446"/>
                    <a:pt x="37352" y="43487"/>
                  </a:cubicBezTo>
                  <a:cubicBezTo>
                    <a:pt x="37411" y="43504"/>
                    <a:pt x="37434" y="43410"/>
                    <a:pt x="37381" y="43386"/>
                  </a:cubicBezTo>
                  <a:cubicBezTo>
                    <a:pt x="37204" y="43310"/>
                    <a:pt x="37056" y="43226"/>
                    <a:pt x="36855" y="43220"/>
                  </a:cubicBezTo>
                  <a:cubicBezTo>
                    <a:pt x="36612" y="43215"/>
                    <a:pt x="36434" y="43244"/>
                    <a:pt x="36246" y="43392"/>
                  </a:cubicBezTo>
                  <a:cubicBezTo>
                    <a:pt x="36199" y="43427"/>
                    <a:pt x="36227" y="43498"/>
                    <a:pt x="36281" y="43498"/>
                  </a:cubicBezTo>
                  <a:close/>
                  <a:moveTo>
                    <a:pt x="21355" y="58204"/>
                  </a:moveTo>
                  <a:cubicBezTo>
                    <a:pt x="21592" y="58247"/>
                    <a:pt x="21652" y="57885"/>
                    <a:pt x="21420" y="57844"/>
                  </a:cubicBezTo>
                  <a:cubicBezTo>
                    <a:pt x="21185" y="57808"/>
                    <a:pt x="21125" y="58169"/>
                    <a:pt x="21355" y="58204"/>
                  </a:cubicBezTo>
                  <a:close/>
                  <a:moveTo>
                    <a:pt x="20705" y="56844"/>
                  </a:moveTo>
                  <a:cubicBezTo>
                    <a:pt x="20546" y="56643"/>
                    <a:pt x="20409" y="56430"/>
                    <a:pt x="20279" y="56211"/>
                  </a:cubicBezTo>
                  <a:cubicBezTo>
                    <a:pt x="20196" y="56063"/>
                    <a:pt x="19971" y="56194"/>
                    <a:pt x="20025" y="56342"/>
                  </a:cubicBezTo>
                  <a:cubicBezTo>
                    <a:pt x="20107" y="56579"/>
                    <a:pt x="20238" y="56785"/>
                    <a:pt x="20380" y="56981"/>
                  </a:cubicBezTo>
                  <a:cubicBezTo>
                    <a:pt x="20533" y="57194"/>
                    <a:pt x="20693" y="57431"/>
                    <a:pt x="20947" y="57519"/>
                  </a:cubicBezTo>
                  <a:cubicBezTo>
                    <a:pt x="20994" y="57537"/>
                    <a:pt x="21071" y="57507"/>
                    <a:pt x="21060" y="57442"/>
                  </a:cubicBezTo>
                  <a:cubicBezTo>
                    <a:pt x="21013" y="57199"/>
                    <a:pt x="20847" y="57027"/>
                    <a:pt x="20705" y="56844"/>
                  </a:cubicBezTo>
                  <a:close/>
                  <a:moveTo>
                    <a:pt x="25166" y="53597"/>
                  </a:moveTo>
                  <a:cubicBezTo>
                    <a:pt x="25076" y="53603"/>
                    <a:pt x="25024" y="53661"/>
                    <a:pt x="24999" y="53739"/>
                  </a:cubicBezTo>
                  <a:cubicBezTo>
                    <a:pt x="24988" y="53786"/>
                    <a:pt x="25024" y="53839"/>
                    <a:pt x="25059" y="53857"/>
                  </a:cubicBezTo>
                  <a:cubicBezTo>
                    <a:pt x="25095" y="53874"/>
                    <a:pt x="25141" y="53869"/>
                    <a:pt x="25171" y="53851"/>
                  </a:cubicBezTo>
                  <a:cubicBezTo>
                    <a:pt x="25188" y="53851"/>
                    <a:pt x="25201" y="53851"/>
                    <a:pt x="25218" y="53846"/>
                  </a:cubicBezTo>
                  <a:cubicBezTo>
                    <a:pt x="25259" y="53827"/>
                    <a:pt x="25289" y="53792"/>
                    <a:pt x="25302" y="53745"/>
                  </a:cubicBezTo>
                  <a:cubicBezTo>
                    <a:pt x="25313" y="53661"/>
                    <a:pt x="25242" y="53590"/>
                    <a:pt x="25166" y="53597"/>
                  </a:cubicBezTo>
                  <a:close/>
                  <a:moveTo>
                    <a:pt x="25330" y="53147"/>
                  </a:moveTo>
                  <a:cubicBezTo>
                    <a:pt x="25325" y="53088"/>
                    <a:pt x="25259" y="53022"/>
                    <a:pt x="25195" y="53035"/>
                  </a:cubicBezTo>
                  <a:cubicBezTo>
                    <a:pt x="25076" y="53065"/>
                    <a:pt x="24953" y="53100"/>
                    <a:pt x="24840" y="53142"/>
                  </a:cubicBezTo>
                  <a:cubicBezTo>
                    <a:pt x="24656" y="53213"/>
                    <a:pt x="24762" y="53478"/>
                    <a:pt x="24947" y="53426"/>
                  </a:cubicBezTo>
                  <a:cubicBezTo>
                    <a:pt x="25053" y="53390"/>
                    <a:pt x="25147" y="53319"/>
                    <a:pt x="25254" y="53271"/>
                  </a:cubicBezTo>
                  <a:cubicBezTo>
                    <a:pt x="25302" y="53254"/>
                    <a:pt x="25337" y="53200"/>
                    <a:pt x="25330" y="53147"/>
                  </a:cubicBezTo>
                  <a:close/>
                  <a:moveTo>
                    <a:pt x="25444" y="52550"/>
                  </a:moveTo>
                  <a:cubicBezTo>
                    <a:pt x="25224" y="52508"/>
                    <a:pt x="25018" y="52490"/>
                    <a:pt x="24798" y="52484"/>
                  </a:cubicBezTo>
                  <a:cubicBezTo>
                    <a:pt x="24663" y="52484"/>
                    <a:pt x="24361" y="52432"/>
                    <a:pt x="24325" y="52626"/>
                  </a:cubicBezTo>
                  <a:cubicBezTo>
                    <a:pt x="24273" y="52940"/>
                    <a:pt x="25283" y="52733"/>
                    <a:pt x="25437" y="52703"/>
                  </a:cubicBezTo>
                  <a:cubicBezTo>
                    <a:pt x="25515" y="52680"/>
                    <a:pt x="25532" y="52568"/>
                    <a:pt x="25444" y="52550"/>
                  </a:cubicBezTo>
                  <a:close/>
                  <a:moveTo>
                    <a:pt x="37008" y="54029"/>
                  </a:moveTo>
                  <a:cubicBezTo>
                    <a:pt x="36997" y="54035"/>
                    <a:pt x="37021" y="54029"/>
                    <a:pt x="37008" y="54029"/>
                  </a:cubicBezTo>
                  <a:lnTo>
                    <a:pt x="37008" y="54029"/>
                  </a:lnTo>
                  <a:cubicBezTo>
                    <a:pt x="37068" y="54029"/>
                    <a:pt x="37114" y="53999"/>
                    <a:pt x="37127" y="53934"/>
                  </a:cubicBezTo>
                  <a:cubicBezTo>
                    <a:pt x="37139" y="53874"/>
                    <a:pt x="37097" y="53822"/>
                    <a:pt x="37038" y="53810"/>
                  </a:cubicBezTo>
                  <a:cubicBezTo>
                    <a:pt x="36972" y="53798"/>
                    <a:pt x="36914" y="53816"/>
                    <a:pt x="36860" y="53846"/>
                  </a:cubicBezTo>
                  <a:cubicBezTo>
                    <a:pt x="36795" y="53887"/>
                    <a:pt x="36748" y="53975"/>
                    <a:pt x="36778" y="54046"/>
                  </a:cubicBezTo>
                  <a:cubicBezTo>
                    <a:pt x="36802" y="54111"/>
                    <a:pt x="36879" y="54135"/>
                    <a:pt x="36931" y="54094"/>
                  </a:cubicBezTo>
                  <a:cubicBezTo>
                    <a:pt x="36950" y="54087"/>
                    <a:pt x="36955" y="54070"/>
                    <a:pt x="36967" y="54059"/>
                  </a:cubicBezTo>
                  <a:lnTo>
                    <a:pt x="36972" y="54059"/>
                  </a:lnTo>
                  <a:cubicBezTo>
                    <a:pt x="36980" y="54046"/>
                    <a:pt x="36985" y="54040"/>
                    <a:pt x="36997" y="54035"/>
                  </a:cubicBezTo>
                  <a:cubicBezTo>
                    <a:pt x="36991" y="54040"/>
                    <a:pt x="36991" y="54035"/>
                    <a:pt x="37002" y="54035"/>
                  </a:cubicBez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15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6582" y="53407"/>
                  </a:moveTo>
                  <a:cubicBezTo>
                    <a:pt x="36524" y="53420"/>
                    <a:pt x="36470" y="53426"/>
                    <a:pt x="36417" y="53437"/>
                  </a:cubicBezTo>
                  <a:cubicBezTo>
                    <a:pt x="36399" y="53437"/>
                    <a:pt x="36369" y="53443"/>
                    <a:pt x="36352" y="53437"/>
                  </a:cubicBezTo>
                  <a:cubicBezTo>
                    <a:pt x="36311" y="53431"/>
                    <a:pt x="36263" y="53448"/>
                    <a:pt x="36221" y="53461"/>
                  </a:cubicBezTo>
                  <a:cubicBezTo>
                    <a:pt x="36062" y="53519"/>
                    <a:pt x="36156" y="53762"/>
                    <a:pt x="36317" y="53715"/>
                  </a:cubicBezTo>
                  <a:cubicBezTo>
                    <a:pt x="36434" y="53674"/>
                    <a:pt x="36494" y="53562"/>
                    <a:pt x="36606" y="53514"/>
                  </a:cubicBezTo>
                  <a:cubicBezTo>
                    <a:pt x="36666" y="53491"/>
                    <a:pt x="36647" y="53390"/>
                    <a:pt x="36582" y="53407"/>
                  </a:cubicBezTo>
                  <a:close/>
                  <a:moveTo>
                    <a:pt x="36405" y="52697"/>
                  </a:moveTo>
                  <a:cubicBezTo>
                    <a:pt x="36180" y="52768"/>
                    <a:pt x="35926" y="52787"/>
                    <a:pt x="35695" y="52804"/>
                  </a:cubicBezTo>
                  <a:cubicBezTo>
                    <a:pt x="35482" y="52828"/>
                    <a:pt x="35269" y="52828"/>
                    <a:pt x="35091" y="52958"/>
                  </a:cubicBezTo>
                  <a:cubicBezTo>
                    <a:pt x="35050" y="53000"/>
                    <a:pt x="35050" y="53065"/>
                    <a:pt x="35104" y="53093"/>
                  </a:cubicBezTo>
                  <a:cubicBezTo>
                    <a:pt x="35323" y="53200"/>
                    <a:pt x="35577" y="53164"/>
                    <a:pt x="35808" y="53147"/>
                  </a:cubicBezTo>
                  <a:cubicBezTo>
                    <a:pt x="36068" y="53123"/>
                    <a:pt x="36298" y="53052"/>
                    <a:pt x="36511" y="52899"/>
                  </a:cubicBezTo>
                  <a:cubicBezTo>
                    <a:pt x="36617" y="52816"/>
                    <a:pt x="36529" y="52656"/>
                    <a:pt x="36405" y="52697"/>
                  </a:cubicBezTo>
                  <a:close/>
                  <a:moveTo>
                    <a:pt x="40060" y="44321"/>
                  </a:moveTo>
                  <a:cubicBezTo>
                    <a:pt x="40352" y="44369"/>
                    <a:pt x="40428" y="43924"/>
                    <a:pt x="40139" y="43878"/>
                  </a:cubicBezTo>
                  <a:cubicBezTo>
                    <a:pt x="39855" y="43824"/>
                    <a:pt x="39776" y="44268"/>
                    <a:pt x="40060" y="44321"/>
                  </a:cubicBezTo>
                  <a:close/>
                  <a:moveTo>
                    <a:pt x="39789" y="42972"/>
                  </a:moveTo>
                  <a:cubicBezTo>
                    <a:pt x="39806" y="43132"/>
                    <a:pt x="39795" y="43304"/>
                    <a:pt x="39901" y="43427"/>
                  </a:cubicBezTo>
                  <a:cubicBezTo>
                    <a:pt x="39943" y="43481"/>
                    <a:pt x="40014" y="43474"/>
                    <a:pt x="40049" y="43416"/>
                  </a:cubicBezTo>
                  <a:cubicBezTo>
                    <a:pt x="40197" y="43185"/>
                    <a:pt x="40043" y="42742"/>
                    <a:pt x="40008" y="42488"/>
                  </a:cubicBezTo>
                  <a:cubicBezTo>
                    <a:pt x="39967" y="42197"/>
                    <a:pt x="39866" y="41819"/>
                    <a:pt x="39913" y="41522"/>
                  </a:cubicBezTo>
                  <a:cubicBezTo>
                    <a:pt x="39926" y="41451"/>
                    <a:pt x="39819" y="41410"/>
                    <a:pt x="39784" y="41481"/>
                  </a:cubicBezTo>
                  <a:cubicBezTo>
                    <a:pt x="39664" y="41771"/>
                    <a:pt x="39677" y="42026"/>
                    <a:pt x="39713" y="42333"/>
                  </a:cubicBezTo>
                  <a:cubicBezTo>
                    <a:pt x="39735" y="42546"/>
                    <a:pt x="39765" y="42759"/>
                    <a:pt x="39789" y="42972"/>
                  </a:cubicBezTo>
                  <a:close/>
                  <a:moveTo>
                    <a:pt x="15386" y="35311"/>
                  </a:moveTo>
                  <a:cubicBezTo>
                    <a:pt x="15588" y="35346"/>
                    <a:pt x="15640" y="35034"/>
                    <a:pt x="15440" y="34998"/>
                  </a:cubicBezTo>
                  <a:cubicBezTo>
                    <a:pt x="15238" y="34968"/>
                    <a:pt x="15186" y="35275"/>
                    <a:pt x="15386" y="35311"/>
                  </a:cubicBezTo>
                  <a:close/>
                  <a:moveTo>
                    <a:pt x="13553" y="34660"/>
                  </a:moveTo>
                  <a:cubicBezTo>
                    <a:pt x="13227" y="34548"/>
                    <a:pt x="12914" y="34371"/>
                    <a:pt x="12571" y="34311"/>
                  </a:cubicBezTo>
                  <a:cubicBezTo>
                    <a:pt x="12476" y="34294"/>
                    <a:pt x="12405" y="34423"/>
                    <a:pt x="12488" y="34489"/>
                  </a:cubicBezTo>
                  <a:cubicBezTo>
                    <a:pt x="12784" y="34714"/>
                    <a:pt x="13163" y="34862"/>
                    <a:pt x="13511" y="34986"/>
                  </a:cubicBezTo>
                  <a:cubicBezTo>
                    <a:pt x="13854" y="35105"/>
                    <a:pt x="14228" y="35204"/>
                    <a:pt x="14575" y="35081"/>
                  </a:cubicBezTo>
                  <a:cubicBezTo>
                    <a:pt x="14641" y="35062"/>
                    <a:pt x="14646" y="34956"/>
                    <a:pt x="14583" y="34933"/>
                  </a:cubicBezTo>
                  <a:cubicBezTo>
                    <a:pt x="14250" y="34802"/>
                    <a:pt x="13890" y="34778"/>
                    <a:pt x="13553" y="34660"/>
                  </a:cubicBezTo>
                  <a:close/>
                  <a:moveTo>
                    <a:pt x="14575" y="33011"/>
                  </a:moveTo>
                  <a:cubicBezTo>
                    <a:pt x="14512" y="32998"/>
                    <a:pt x="14482" y="32975"/>
                    <a:pt x="14441" y="32940"/>
                  </a:cubicBezTo>
                  <a:cubicBezTo>
                    <a:pt x="14446" y="32945"/>
                    <a:pt x="14422" y="32915"/>
                    <a:pt x="14416" y="32915"/>
                  </a:cubicBezTo>
                  <a:cubicBezTo>
                    <a:pt x="14411" y="32897"/>
                    <a:pt x="14398" y="32886"/>
                    <a:pt x="14387" y="32874"/>
                  </a:cubicBezTo>
                  <a:cubicBezTo>
                    <a:pt x="14362" y="32839"/>
                    <a:pt x="14340" y="32779"/>
                    <a:pt x="14280" y="32749"/>
                  </a:cubicBezTo>
                  <a:cubicBezTo>
                    <a:pt x="14228" y="32727"/>
                    <a:pt x="14157" y="32738"/>
                    <a:pt x="14121" y="32785"/>
                  </a:cubicBezTo>
                  <a:cubicBezTo>
                    <a:pt x="14020" y="32910"/>
                    <a:pt x="14097" y="33087"/>
                    <a:pt x="14198" y="33188"/>
                  </a:cubicBezTo>
                  <a:cubicBezTo>
                    <a:pt x="14280" y="33270"/>
                    <a:pt x="14405" y="33306"/>
                    <a:pt x="14523" y="33317"/>
                  </a:cubicBezTo>
                  <a:cubicBezTo>
                    <a:pt x="14725" y="33336"/>
                    <a:pt x="14766" y="33063"/>
                    <a:pt x="14575" y="33011"/>
                  </a:cubicBezTo>
                  <a:close/>
                  <a:moveTo>
                    <a:pt x="15451" y="33145"/>
                  </a:moveTo>
                  <a:cubicBezTo>
                    <a:pt x="15451" y="33153"/>
                    <a:pt x="15457" y="33158"/>
                    <a:pt x="15457" y="33164"/>
                  </a:cubicBezTo>
                  <a:cubicBezTo>
                    <a:pt x="15451" y="33145"/>
                    <a:pt x="15451" y="33134"/>
                    <a:pt x="15440" y="33117"/>
                  </a:cubicBezTo>
                  <a:cubicBezTo>
                    <a:pt x="15434" y="33087"/>
                    <a:pt x="15410" y="33069"/>
                    <a:pt x="15399" y="33046"/>
                  </a:cubicBezTo>
                  <a:cubicBezTo>
                    <a:pt x="15369" y="33003"/>
                    <a:pt x="15339" y="32986"/>
                    <a:pt x="15304" y="32933"/>
                  </a:cubicBezTo>
                  <a:cubicBezTo>
                    <a:pt x="15298" y="32915"/>
                    <a:pt x="15292" y="32915"/>
                    <a:pt x="15304" y="32927"/>
                  </a:cubicBezTo>
                  <a:cubicBezTo>
                    <a:pt x="15280" y="32886"/>
                    <a:pt x="15274" y="32874"/>
                    <a:pt x="15285" y="32891"/>
                  </a:cubicBezTo>
                  <a:cubicBezTo>
                    <a:pt x="15268" y="32862"/>
                    <a:pt x="15257" y="32826"/>
                    <a:pt x="15238" y="32798"/>
                  </a:cubicBezTo>
                  <a:cubicBezTo>
                    <a:pt x="15214" y="32749"/>
                    <a:pt x="15179" y="32684"/>
                    <a:pt x="15121" y="32656"/>
                  </a:cubicBezTo>
                  <a:cubicBezTo>
                    <a:pt x="15085" y="32632"/>
                    <a:pt x="15026" y="32637"/>
                    <a:pt x="14990" y="32667"/>
                  </a:cubicBezTo>
                  <a:cubicBezTo>
                    <a:pt x="14859" y="32785"/>
                    <a:pt x="14895" y="33011"/>
                    <a:pt x="15008" y="33145"/>
                  </a:cubicBezTo>
                  <a:cubicBezTo>
                    <a:pt x="15067" y="33216"/>
                    <a:pt x="15138" y="33259"/>
                    <a:pt x="15227" y="33282"/>
                  </a:cubicBezTo>
                  <a:cubicBezTo>
                    <a:pt x="15263" y="33295"/>
                    <a:pt x="15298" y="33295"/>
                    <a:pt x="15334" y="33287"/>
                  </a:cubicBezTo>
                  <a:cubicBezTo>
                    <a:pt x="15369" y="33282"/>
                    <a:pt x="15416" y="33241"/>
                    <a:pt x="15440" y="33241"/>
                  </a:cubicBezTo>
                  <a:cubicBezTo>
                    <a:pt x="15487" y="33235"/>
                    <a:pt x="15498" y="33164"/>
                    <a:pt x="15451" y="33145"/>
                  </a:cubicBezTo>
                  <a:close/>
                  <a:moveTo>
                    <a:pt x="15931" y="32661"/>
                  </a:moveTo>
                  <a:cubicBezTo>
                    <a:pt x="15995" y="32809"/>
                    <a:pt x="16073" y="32962"/>
                    <a:pt x="16132" y="33117"/>
                  </a:cubicBezTo>
                  <a:cubicBezTo>
                    <a:pt x="16180" y="33235"/>
                    <a:pt x="16019" y="33353"/>
                    <a:pt x="15924" y="33265"/>
                  </a:cubicBezTo>
                  <a:cubicBezTo>
                    <a:pt x="15789" y="33140"/>
                    <a:pt x="15718" y="32981"/>
                    <a:pt x="15647" y="32815"/>
                  </a:cubicBezTo>
                  <a:cubicBezTo>
                    <a:pt x="15582" y="32678"/>
                    <a:pt x="15493" y="32514"/>
                    <a:pt x="15547" y="32359"/>
                  </a:cubicBezTo>
                  <a:cubicBezTo>
                    <a:pt x="15558" y="32323"/>
                    <a:pt x="15612" y="32294"/>
                    <a:pt x="15647" y="32306"/>
                  </a:cubicBezTo>
                  <a:cubicBezTo>
                    <a:pt x="15801" y="32353"/>
                    <a:pt x="15872" y="32519"/>
                    <a:pt x="15931" y="32661"/>
                  </a:cubicBezTo>
                  <a:close/>
                  <a:moveTo>
                    <a:pt x="9601" y="17132"/>
                  </a:moveTo>
                  <a:cubicBezTo>
                    <a:pt x="9518" y="17138"/>
                    <a:pt x="9436" y="17162"/>
                    <a:pt x="9371" y="17209"/>
                  </a:cubicBezTo>
                  <a:cubicBezTo>
                    <a:pt x="9305" y="17257"/>
                    <a:pt x="9246" y="17315"/>
                    <a:pt x="9199" y="17375"/>
                  </a:cubicBezTo>
                  <a:cubicBezTo>
                    <a:pt x="9074" y="17522"/>
                    <a:pt x="9317" y="17713"/>
                    <a:pt x="9417" y="17558"/>
                  </a:cubicBezTo>
                  <a:cubicBezTo>
                    <a:pt x="9453" y="17511"/>
                    <a:pt x="9494" y="17464"/>
                    <a:pt x="9535" y="17416"/>
                  </a:cubicBezTo>
                  <a:cubicBezTo>
                    <a:pt x="9595" y="17363"/>
                    <a:pt x="9642" y="17304"/>
                    <a:pt x="9672" y="17233"/>
                  </a:cubicBezTo>
                  <a:cubicBezTo>
                    <a:pt x="9696" y="17180"/>
                    <a:pt x="9654" y="17126"/>
                    <a:pt x="9601" y="17132"/>
                  </a:cubicBezTo>
                  <a:close/>
                  <a:moveTo>
                    <a:pt x="9341" y="16399"/>
                  </a:moveTo>
                  <a:cubicBezTo>
                    <a:pt x="9388" y="16345"/>
                    <a:pt x="9442" y="16298"/>
                    <a:pt x="9453" y="16227"/>
                  </a:cubicBezTo>
                  <a:cubicBezTo>
                    <a:pt x="9464" y="16203"/>
                    <a:pt x="9471" y="16186"/>
                    <a:pt x="9477" y="16162"/>
                  </a:cubicBezTo>
                  <a:cubicBezTo>
                    <a:pt x="9477" y="16127"/>
                    <a:pt x="9453" y="16091"/>
                    <a:pt x="9417" y="16085"/>
                  </a:cubicBezTo>
                  <a:cubicBezTo>
                    <a:pt x="9393" y="16080"/>
                    <a:pt x="9371" y="16080"/>
                    <a:pt x="9346" y="16085"/>
                  </a:cubicBezTo>
                  <a:cubicBezTo>
                    <a:pt x="9240" y="16080"/>
                    <a:pt x="9139" y="16186"/>
                    <a:pt x="9081" y="16263"/>
                  </a:cubicBezTo>
                  <a:cubicBezTo>
                    <a:pt x="9016" y="16351"/>
                    <a:pt x="8986" y="16470"/>
                    <a:pt x="9051" y="16564"/>
                  </a:cubicBezTo>
                  <a:cubicBezTo>
                    <a:pt x="9128" y="16683"/>
                    <a:pt x="9322" y="16588"/>
                    <a:pt x="9287" y="16463"/>
                  </a:cubicBezTo>
                  <a:lnTo>
                    <a:pt x="9287" y="16463"/>
                  </a:lnTo>
                  <a:cubicBezTo>
                    <a:pt x="9294" y="16440"/>
                    <a:pt x="9322" y="16416"/>
                    <a:pt x="9341" y="16399"/>
                  </a:cubicBezTo>
                  <a:close/>
                  <a:moveTo>
                    <a:pt x="9180" y="15731"/>
                  </a:moveTo>
                  <a:lnTo>
                    <a:pt x="9180" y="15725"/>
                  </a:lnTo>
                  <a:cubicBezTo>
                    <a:pt x="9187" y="15718"/>
                    <a:pt x="9187" y="15706"/>
                    <a:pt x="9193" y="15701"/>
                  </a:cubicBezTo>
                  <a:cubicBezTo>
                    <a:pt x="9199" y="15682"/>
                    <a:pt x="9204" y="15660"/>
                    <a:pt x="9210" y="15641"/>
                  </a:cubicBezTo>
                  <a:lnTo>
                    <a:pt x="9210" y="15630"/>
                  </a:lnTo>
                  <a:cubicBezTo>
                    <a:pt x="9210" y="15630"/>
                    <a:pt x="9210" y="15624"/>
                    <a:pt x="9216" y="15624"/>
                  </a:cubicBezTo>
                  <a:lnTo>
                    <a:pt x="9216" y="15624"/>
                  </a:lnTo>
                  <a:cubicBezTo>
                    <a:pt x="9229" y="15606"/>
                    <a:pt x="9240" y="15594"/>
                    <a:pt x="9246" y="15576"/>
                  </a:cubicBezTo>
                  <a:cubicBezTo>
                    <a:pt x="9251" y="15570"/>
                    <a:pt x="9258" y="15564"/>
                    <a:pt x="9258" y="15564"/>
                  </a:cubicBezTo>
                  <a:cubicBezTo>
                    <a:pt x="9311" y="15499"/>
                    <a:pt x="9281" y="15393"/>
                    <a:pt x="9193" y="15381"/>
                  </a:cubicBezTo>
                  <a:lnTo>
                    <a:pt x="9152" y="15381"/>
                  </a:lnTo>
                  <a:cubicBezTo>
                    <a:pt x="9122" y="15376"/>
                    <a:pt x="9104" y="15376"/>
                    <a:pt x="9074" y="15387"/>
                  </a:cubicBezTo>
                  <a:cubicBezTo>
                    <a:pt x="9033" y="15398"/>
                    <a:pt x="8997" y="15434"/>
                    <a:pt x="8967" y="15464"/>
                  </a:cubicBezTo>
                  <a:cubicBezTo>
                    <a:pt x="8915" y="15529"/>
                    <a:pt x="8896" y="15600"/>
                    <a:pt x="8896" y="15682"/>
                  </a:cubicBezTo>
                  <a:cubicBezTo>
                    <a:pt x="8891" y="15760"/>
                    <a:pt x="8926" y="15837"/>
                    <a:pt x="9016" y="15848"/>
                  </a:cubicBezTo>
                  <a:cubicBezTo>
                    <a:pt x="9098" y="15867"/>
                    <a:pt x="9158" y="15807"/>
                    <a:pt x="9180" y="15731"/>
                  </a:cubicBezTo>
                  <a:close/>
                  <a:moveTo>
                    <a:pt x="118" y="12577"/>
                  </a:moveTo>
                  <a:lnTo>
                    <a:pt x="177" y="12613"/>
                  </a:lnTo>
                  <a:cubicBezTo>
                    <a:pt x="491" y="12784"/>
                    <a:pt x="598" y="12151"/>
                    <a:pt x="248" y="12217"/>
                  </a:cubicBezTo>
                  <a:lnTo>
                    <a:pt x="183" y="12228"/>
                  </a:lnTo>
                  <a:cubicBezTo>
                    <a:pt x="71" y="12246"/>
                    <a:pt x="23" y="12310"/>
                    <a:pt x="23" y="12381"/>
                  </a:cubicBezTo>
                  <a:cubicBezTo>
                    <a:pt x="0" y="12447"/>
                    <a:pt x="23" y="12523"/>
                    <a:pt x="118" y="12577"/>
                  </a:cubicBezTo>
                  <a:close/>
                  <a:moveTo>
                    <a:pt x="278" y="11395"/>
                  </a:moveTo>
                  <a:cubicBezTo>
                    <a:pt x="402" y="11253"/>
                    <a:pt x="420" y="11086"/>
                    <a:pt x="449" y="10903"/>
                  </a:cubicBezTo>
                  <a:cubicBezTo>
                    <a:pt x="491" y="10649"/>
                    <a:pt x="538" y="10394"/>
                    <a:pt x="591" y="10139"/>
                  </a:cubicBezTo>
                  <a:cubicBezTo>
                    <a:pt x="686" y="9655"/>
                    <a:pt x="852" y="9033"/>
                    <a:pt x="1183" y="8649"/>
                  </a:cubicBezTo>
                  <a:cubicBezTo>
                    <a:pt x="1194" y="8637"/>
                    <a:pt x="1177" y="8613"/>
                    <a:pt x="1159" y="8626"/>
                  </a:cubicBezTo>
                  <a:cubicBezTo>
                    <a:pt x="988" y="8774"/>
                    <a:pt x="816" y="8897"/>
                    <a:pt x="691" y="9099"/>
                  </a:cubicBezTo>
                  <a:cubicBezTo>
                    <a:pt x="538" y="9336"/>
                    <a:pt x="426" y="9590"/>
                    <a:pt x="337" y="9861"/>
                  </a:cubicBezTo>
                  <a:cubicBezTo>
                    <a:pt x="248" y="10122"/>
                    <a:pt x="189" y="10382"/>
                    <a:pt x="142" y="10655"/>
                  </a:cubicBezTo>
                  <a:cubicBezTo>
                    <a:pt x="94" y="10885"/>
                    <a:pt x="17" y="11133"/>
                    <a:pt x="106" y="11365"/>
                  </a:cubicBezTo>
                  <a:cubicBezTo>
                    <a:pt x="136" y="11436"/>
                    <a:pt x="230" y="11453"/>
                    <a:pt x="278" y="11395"/>
                  </a:cubicBezTo>
                  <a:close/>
                  <a:moveTo>
                    <a:pt x="15156" y="3130"/>
                  </a:moveTo>
                  <a:cubicBezTo>
                    <a:pt x="15192" y="3171"/>
                    <a:pt x="15233" y="3212"/>
                    <a:pt x="15292" y="3201"/>
                  </a:cubicBezTo>
                  <a:cubicBezTo>
                    <a:pt x="15380" y="3177"/>
                    <a:pt x="15416" y="3130"/>
                    <a:pt x="15451" y="3053"/>
                  </a:cubicBezTo>
                  <a:cubicBezTo>
                    <a:pt x="15451" y="3046"/>
                    <a:pt x="15463" y="3029"/>
                    <a:pt x="15470" y="3024"/>
                  </a:cubicBezTo>
                  <a:lnTo>
                    <a:pt x="15470" y="3024"/>
                  </a:lnTo>
                  <a:lnTo>
                    <a:pt x="15476" y="3018"/>
                  </a:lnTo>
                  <a:cubicBezTo>
                    <a:pt x="15476" y="3018"/>
                    <a:pt x="15505" y="3005"/>
                    <a:pt x="15493" y="3005"/>
                  </a:cubicBezTo>
                  <a:lnTo>
                    <a:pt x="15517" y="3005"/>
                  </a:lnTo>
                  <a:lnTo>
                    <a:pt x="15522" y="3005"/>
                  </a:lnTo>
                  <a:lnTo>
                    <a:pt x="15541" y="3005"/>
                  </a:lnTo>
                  <a:cubicBezTo>
                    <a:pt x="15730" y="3029"/>
                    <a:pt x="15782" y="2745"/>
                    <a:pt x="15588" y="2710"/>
                  </a:cubicBezTo>
                  <a:cubicBezTo>
                    <a:pt x="15481" y="2691"/>
                    <a:pt x="15369" y="2704"/>
                    <a:pt x="15274" y="2775"/>
                  </a:cubicBezTo>
                  <a:cubicBezTo>
                    <a:pt x="15192" y="2840"/>
                    <a:pt x="15067" y="3029"/>
                    <a:pt x="15156" y="3130"/>
                  </a:cubicBezTo>
                  <a:close/>
                  <a:moveTo>
                    <a:pt x="16150" y="3638"/>
                  </a:moveTo>
                  <a:cubicBezTo>
                    <a:pt x="16215" y="3621"/>
                    <a:pt x="16256" y="3562"/>
                    <a:pt x="16309" y="3526"/>
                  </a:cubicBezTo>
                  <a:cubicBezTo>
                    <a:pt x="16363" y="3491"/>
                    <a:pt x="16421" y="3467"/>
                    <a:pt x="16481" y="3444"/>
                  </a:cubicBezTo>
                  <a:cubicBezTo>
                    <a:pt x="16535" y="3425"/>
                    <a:pt x="16570" y="3373"/>
                    <a:pt x="16563" y="3313"/>
                  </a:cubicBezTo>
                  <a:cubicBezTo>
                    <a:pt x="16557" y="3248"/>
                    <a:pt x="16492" y="3183"/>
                    <a:pt x="16421" y="3195"/>
                  </a:cubicBezTo>
                  <a:cubicBezTo>
                    <a:pt x="16268" y="3231"/>
                    <a:pt x="15978" y="3278"/>
                    <a:pt x="15954" y="3479"/>
                  </a:cubicBezTo>
                  <a:cubicBezTo>
                    <a:pt x="15943" y="3597"/>
                    <a:pt x="16043" y="3668"/>
                    <a:pt x="16150" y="3638"/>
                  </a:cubicBezTo>
                  <a:close/>
                  <a:moveTo>
                    <a:pt x="16694" y="4088"/>
                  </a:moveTo>
                  <a:cubicBezTo>
                    <a:pt x="16617" y="4118"/>
                    <a:pt x="16540" y="4064"/>
                    <a:pt x="16535" y="3988"/>
                  </a:cubicBezTo>
                  <a:cubicBezTo>
                    <a:pt x="16511" y="3851"/>
                    <a:pt x="16623" y="3721"/>
                    <a:pt x="16735" y="3650"/>
                  </a:cubicBezTo>
                  <a:cubicBezTo>
                    <a:pt x="16819" y="3603"/>
                    <a:pt x="16983" y="3526"/>
                    <a:pt x="17084" y="3591"/>
                  </a:cubicBezTo>
                  <a:cubicBezTo>
                    <a:pt x="17084" y="3591"/>
                    <a:pt x="17090" y="3591"/>
                    <a:pt x="17090" y="3597"/>
                  </a:cubicBezTo>
                  <a:cubicBezTo>
                    <a:pt x="17167" y="3614"/>
                    <a:pt x="17202" y="3715"/>
                    <a:pt x="17125" y="3769"/>
                  </a:cubicBezTo>
                  <a:lnTo>
                    <a:pt x="17120" y="3775"/>
                  </a:lnTo>
                  <a:cubicBezTo>
                    <a:pt x="17108" y="3786"/>
                    <a:pt x="17103" y="3799"/>
                    <a:pt x="17084" y="3810"/>
                  </a:cubicBezTo>
                  <a:cubicBezTo>
                    <a:pt x="17073" y="3821"/>
                    <a:pt x="17049" y="3827"/>
                    <a:pt x="17032" y="3840"/>
                  </a:cubicBezTo>
                  <a:cubicBezTo>
                    <a:pt x="16996" y="3863"/>
                    <a:pt x="16954" y="3887"/>
                    <a:pt x="16918" y="3911"/>
                  </a:cubicBezTo>
                  <a:cubicBezTo>
                    <a:pt x="16841" y="3969"/>
                    <a:pt x="16789" y="4053"/>
                    <a:pt x="16694" y="4088"/>
                  </a:cubicBezTo>
                  <a:close/>
                  <a:moveTo>
                    <a:pt x="24645" y="5951"/>
                  </a:moveTo>
                  <a:cubicBezTo>
                    <a:pt x="24710" y="5957"/>
                    <a:pt x="24762" y="5945"/>
                    <a:pt x="24811" y="5940"/>
                  </a:cubicBezTo>
                  <a:cubicBezTo>
                    <a:pt x="24876" y="5928"/>
                    <a:pt x="24934" y="5928"/>
                    <a:pt x="25005" y="5934"/>
                  </a:cubicBezTo>
                  <a:cubicBezTo>
                    <a:pt x="25160" y="5945"/>
                    <a:pt x="25195" y="5738"/>
                    <a:pt x="25046" y="5697"/>
                  </a:cubicBezTo>
                  <a:cubicBezTo>
                    <a:pt x="24893" y="5656"/>
                    <a:pt x="24686" y="5561"/>
                    <a:pt x="24556" y="5708"/>
                  </a:cubicBezTo>
                  <a:cubicBezTo>
                    <a:pt x="24485" y="5786"/>
                    <a:pt x="24532" y="5940"/>
                    <a:pt x="24645" y="5951"/>
                  </a:cubicBezTo>
                  <a:close/>
                  <a:moveTo>
                    <a:pt x="24975" y="6726"/>
                  </a:moveTo>
                  <a:cubicBezTo>
                    <a:pt x="25112" y="6685"/>
                    <a:pt x="25278" y="6614"/>
                    <a:pt x="25414" y="6702"/>
                  </a:cubicBezTo>
                  <a:cubicBezTo>
                    <a:pt x="25467" y="6738"/>
                    <a:pt x="25556" y="6674"/>
                    <a:pt x="25502" y="6620"/>
                  </a:cubicBezTo>
                  <a:cubicBezTo>
                    <a:pt x="25330" y="6425"/>
                    <a:pt x="25124" y="6366"/>
                    <a:pt x="24882" y="6478"/>
                  </a:cubicBezTo>
                  <a:cubicBezTo>
                    <a:pt x="24727" y="6555"/>
                    <a:pt x="24811" y="6780"/>
                    <a:pt x="24975" y="6726"/>
                  </a:cubicBezTo>
                  <a:close/>
                  <a:moveTo>
                    <a:pt x="24710" y="7176"/>
                  </a:moveTo>
                  <a:cubicBezTo>
                    <a:pt x="24674" y="7218"/>
                    <a:pt x="24691" y="7270"/>
                    <a:pt x="24721" y="7306"/>
                  </a:cubicBezTo>
                  <a:cubicBezTo>
                    <a:pt x="24852" y="7436"/>
                    <a:pt x="25070" y="7401"/>
                    <a:pt x="25237" y="7406"/>
                  </a:cubicBezTo>
                  <a:cubicBezTo>
                    <a:pt x="25431" y="7412"/>
                    <a:pt x="25633" y="7431"/>
                    <a:pt x="25822" y="7483"/>
                  </a:cubicBezTo>
                  <a:cubicBezTo>
                    <a:pt x="25887" y="7507"/>
                    <a:pt x="25922" y="7406"/>
                    <a:pt x="25875" y="7365"/>
                  </a:cubicBezTo>
                  <a:cubicBezTo>
                    <a:pt x="25709" y="7212"/>
                    <a:pt x="25508" y="7135"/>
                    <a:pt x="25289" y="7100"/>
                  </a:cubicBezTo>
                  <a:cubicBezTo>
                    <a:pt x="25100" y="7070"/>
                    <a:pt x="24852" y="7029"/>
                    <a:pt x="24710" y="7176"/>
                  </a:cubicBezTo>
                  <a:close/>
                  <a:moveTo>
                    <a:pt x="40060" y="17393"/>
                  </a:moveTo>
                  <a:cubicBezTo>
                    <a:pt x="40068" y="17399"/>
                    <a:pt x="40079" y="17404"/>
                    <a:pt x="40090" y="17410"/>
                  </a:cubicBezTo>
                  <a:cubicBezTo>
                    <a:pt x="40043" y="17386"/>
                    <a:pt x="39997" y="17363"/>
                    <a:pt x="39943" y="17375"/>
                  </a:cubicBezTo>
                  <a:cubicBezTo>
                    <a:pt x="39842" y="17393"/>
                    <a:pt x="39765" y="17451"/>
                    <a:pt x="39748" y="17558"/>
                  </a:cubicBezTo>
                  <a:cubicBezTo>
                    <a:pt x="39730" y="17659"/>
                    <a:pt x="39784" y="17741"/>
                    <a:pt x="39866" y="17789"/>
                  </a:cubicBezTo>
                  <a:cubicBezTo>
                    <a:pt x="39918" y="17819"/>
                    <a:pt x="39972" y="17812"/>
                    <a:pt x="40019" y="17806"/>
                  </a:cubicBezTo>
                  <a:cubicBezTo>
                    <a:pt x="40008" y="17806"/>
                    <a:pt x="40002" y="17806"/>
                    <a:pt x="39989" y="17812"/>
                  </a:cubicBezTo>
                  <a:cubicBezTo>
                    <a:pt x="40008" y="17812"/>
                    <a:pt x="40025" y="17806"/>
                    <a:pt x="40038" y="17806"/>
                  </a:cubicBezTo>
                  <a:cubicBezTo>
                    <a:pt x="40131" y="17806"/>
                    <a:pt x="40210" y="17724"/>
                    <a:pt x="40227" y="17634"/>
                  </a:cubicBezTo>
                  <a:cubicBezTo>
                    <a:pt x="40238" y="17552"/>
                    <a:pt x="40191" y="17451"/>
                    <a:pt x="40109" y="17416"/>
                  </a:cubicBezTo>
                  <a:cubicBezTo>
                    <a:pt x="40090" y="17410"/>
                    <a:pt x="40079" y="17404"/>
                    <a:pt x="40060" y="17393"/>
                  </a:cubicBezTo>
                  <a:close/>
                  <a:moveTo>
                    <a:pt x="40120" y="16026"/>
                  </a:moveTo>
                  <a:cubicBezTo>
                    <a:pt x="40150" y="16351"/>
                    <a:pt x="40060" y="16665"/>
                    <a:pt x="40073" y="16990"/>
                  </a:cubicBezTo>
                  <a:cubicBezTo>
                    <a:pt x="40073" y="17049"/>
                    <a:pt x="40150" y="17049"/>
                    <a:pt x="40174" y="17008"/>
                  </a:cubicBezTo>
                  <a:cubicBezTo>
                    <a:pt x="40529" y="16381"/>
                    <a:pt x="40262" y="15570"/>
                    <a:pt x="39978" y="14985"/>
                  </a:cubicBezTo>
                  <a:cubicBezTo>
                    <a:pt x="39967" y="14961"/>
                    <a:pt x="39937" y="14972"/>
                    <a:pt x="39943" y="14996"/>
                  </a:cubicBezTo>
                  <a:cubicBezTo>
                    <a:pt x="40038" y="15322"/>
                    <a:pt x="40090" y="15689"/>
                    <a:pt x="40120" y="16026"/>
                  </a:cubicBezTo>
                  <a:close/>
                  <a:moveTo>
                    <a:pt x="37576" y="19002"/>
                  </a:moveTo>
                  <a:cubicBezTo>
                    <a:pt x="37624" y="18983"/>
                    <a:pt x="37665" y="18936"/>
                    <a:pt x="37660" y="18884"/>
                  </a:cubicBezTo>
                  <a:cubicBezTo>
                    <a:pt x="37647" y="18806"/>
                    <a:pt x="37576" y="18759"/>
                    <a:pt x="37518" y="18729"/>
                  </a:cubicBezTo>
                  <a:cubicBezTo>
                    <a:pt x="37447" y="18688"/>
                    <a:pt x="37370" y="18600"/>
                    <a:pt x="37357" y="18516"/>
                  </a:cubicBezTo>
                  <a:cubicBezTo>
                    <a:pt x="37346" y="18422"/>
                    <a:pt x="37210" y="18387"/>
                    <a:pt x="37168" y="18481"/>
                  </a:cubicBezTo>
                  <a:cubicBezTo>
                    <a:pt x="37109" y="18611"/>
                    <a:pt x="37127" y="18735"/>
                    <a:pt x="37204" y="18848"/>
                  </a:cubicBezTo>
                  <a:cubicBezTo>
                    <a:pt x="37275" y="18948"/>
                    <a:pt x="37452" y="19049"/>
                    <a:pt x="37576" y="19002"/>
                  </a:cubicBezTo>
                  <a:close/>
                  <a:moveTo>
                    <a:pt x="37051" y="19605"/>
                  </a:moveTo>
                  <a:cubicBezTo>
                    <a:pt x="37157" y="19629"/>
                    <a:pt x="37210" y="19463"/>
                    <a:pt x="37109" y="19422"/>
                  </a:cubicBezTo>
                  <a:cubicBezTo>
                    <a:pt x="37103" y="19416"/>
                    <a:pt x="37097" y="19409"/>
                    <a:pt x="37086" y="19409"/>
                  </a:cubicBezTo>
                  <a:cubicBezTo>
                    <a:pt x="37092" y="19409"/>
                    <a:pt x="37079" y="19403"/>
                    <a:pt x="37073" y="19398"/>
                  </a:cubicBezTo>
                  <a:cubicBezTo>
                    <a:pt x="37073" y="19392"/>
                    <a:pt x="37043" y="19362"/>
                    <a:pt x="37043" y="19368"/>
                  </a:cubicBezTo>
                  <a:cubicBezTo>
                    <a:pt x="37062" y="19386"/>
                    <a:pt x="37038" y="19357"/>
                    <a:pt x="37038" y="19357"/>
                  </a:cubicBezTo>
                  <a:cubicBezTo>
                    <a:pt x="37038" y="19351"/>
                    <a:pt x="37032" y="19345"/>
                    <a:pt x="37032" y="19345"/>
                  </a:cubicBezTo>
                  <a:cubicBezTo>
                    <a:pt x="37026" y="19332"/>
                    <a:pt x="37026" y="19327"/>
                    <a:pt x="37021" y="19321"/>
                  </a:cubicBezTo>
                  <a:cubicBezTo>
                    <a:pt x="37021" y="19310"/>
                    <a:pt x="37015" y="19303"/>
                    <a:pt x="37015" y="19291"/>
                  </a:cubicBezTo>
                  <a:lnTo>
                    <a:pt x="37008" y="19291"/>
                  </a:lnTo>
                  <a:lnTo>
                    <a:pt x="37008" y="19286"/>
                  </a:lnTo>
                  <a:cubicBezTo>
                    <a:pt x="37002" y="19215"/>
                    <a:pt x="36896" y="19191"/>
                    <a:pt x="36866" y="19261"/>
                  </a:cubicBezTo>
                  <a:cubicBezTo>
                    <a:pt x="36838" y="19321"/>
                    <a:pt x="36843" y="19386"/>
                    <a:pt x="36866" y="19445"/>
                  </a:cubicBezTo>
                  <a:cubicBezTo>
                    <a:pt x="36896" y="19528"/>
                    <a:pt x="36967" y="19581"/>
                    <a:pt x="37051" y="19605"/>
                  </a:cubicBezTo>
                  <a:close/>
                  <a:moveTo>
                    <a:pt x="36464" y="19996"/>
                  </a:moveTo>
                  <a:cubicBezTo>
                    <a:pt x="36382" y="19871"/>
                    <a:pt x="36334" y="19736"/>
                    <a:pt x="36263" y="19605"/>
                  </a:cubicBezTo>
                  <a:cubicBezTo>
                    <a:pt x="36216" y="19534"/>
                    <a:pt x="36317" y="19463"/>
                    <a:pt x="36369" y="19534"/>
                  </a:cubicBezTo>
                  <a:cubicBezTo>
                    <a:pt x="36464" y="19641"/>
                    <a:pt x="36589" y="19729"/>
                    <a:pt x="36671" y="19848"/>
                  </a:cubicBezTo>
                  <a:cubicBezTo>
                    <a:pt x="36724" y="19930"/>
                    <a:pt x="36890" y="20119"/>
                    <a:pt x="36767" y="20208"/>
                  </a:cubicBezTo>
                  <a:cubicBezTo>
                    <a:pt x="36647" y="20291"/>
                    <a:pt x="36511" y="20078"/>
                    <a:pt x="36464" y="19996"/>
                  </a:cubicBezTo>
                  <a:close/>
                  <a:moveTo>
                    <a:pt x="25011" y="9413"/>
                  </a:moveTo>
                  <a:cubicBezTo>
                    <a:pt x="24503" y="9271"/>
                    <a:pt x="23964" y="9489"/>
                    <a:pt x="23656" y="9909"/>
                  </a:cubicBezTo>
                  <a:cubicBezTo>
                    <a:pt x="23279" y="10418"/>
                    <a:pt x="23355" y="11187"/>
                    <a:pt x="23740" y="11671"/>
                  </a:cubicBezTo>
                  <a:cubicBezTo>
                    <a:pt x="23964" y="11950"/>
                    <a:pt x="24308" y="12039"/>
                    <a:pt x="24620" y="12175"/>
                  </a:cubicBezTo>
                  <a:cubicBezTo>
                    <a:pt x="24798" y="12252"/>
                    <a:pt x="24934" y="12340"/>
                    <a:pt x="24953" y="12547"/>
                  </a:cubicBezTo>
                  <a:cubicBezTo>
                    <a:pt x="24958" y="12601"/>
                    <a:pt x="24970" y="12755"/>
                    <a:pt x="25070" y="12719"/>
                  </a:cubicBezTo>
                  <a:cubicBezTo>
                    <a:pt x="25076" y="12719"/>
                    <a:pt x="25089" y="12714"/>
                    <a:pt x="25100" y="12708"/>
                  </a:cubicBezTo>
                  <a:cubicBezTo>
                    <a:pt x="25136" y="12695"/>
                    <a:pt x="25171" y="12660"/>
                    <a:pt x="25171" y="12624"/>
                  </a:cubicBezTo>
                  <a:cubicBezTo>
                    <a:pt x="25207" y="12056"/>
                    <a:pt x="24745" y="12015"/>
                    <a:pt x="24366" y="11742"/>
                  </a:cubicBezTo>
                  <a:cubicBezTo>
                    <a:pt x="24088" y="11542"/>
                    <a:pt x="23918" y="11387"/>
                    <a:pt x="23817" y="11045"/>
                  </a:cubicBezTo>
                  <a:cubicBezTo>
                    <a:pt x="23746" y="10791"/>
                    <a:pt x="23757" y="10524"/>
                    <a:pt x="23864" y="10281"/>
                  </a:cubicBezTo>
                  <a:cubicBezTo>
                    <a:pt x="24024" y="9921"/>
                    <a:pt x="24426" y="9714"/>
                    <a:pt x="24811" y="9762"/>
                  </a:cubicBezTo>
                  <a:cubicBezTo>
                    <a:pt x="25349" y="9826"/>
                    <a:pt x="25562" y="10436"/>
                    <a:pt x="25739" y="10873"/>
                  </a:cubicBezTo>
                  <a:cubicBezTo>
                    <a:pt x="25769" y="10939"/>
                    <a:pt x="25881" y="10939"/>
                    <a:pt x="25892" y="10855"/>
                  </a:cubicBezTo>
                  <a:cubicBezTo>
                    <a:pt x="25969" y="10235"/>
                    <a:pt x="25650" y="9590"/>
                    <a:pt x="25011" y="9413"/>
                  </a:cubicBezTo>
                  <a:close/>
                  <a:moveTo>
                    <a:pt x="13333" y="16902"/>
                  </a:moveTo>
                  <a:cubicBezTo>
                    <a:pt x="13327" y="16902"/>
                    <a:pt x="11725" y="16659"/>
                    <a:pt x="11269" y="18712"/>
                  </a:cubicBezTo>
                  <a:cubicBezTo>
                    <a:pt x="11246" y="18830"/>
                    <a:pt x="11310" y="18990"/>
                    <a:pt x="11424" y="19054"/>
                  </a:cubicBezTo>
                  <a:cubicBezTo>
                    <a:pt x="11536" y="19114"/>
                    <a:pt x="11648" y="19067"/>
                    <a:pt x="11678" y="18942"/>
                  </a:cubicBezTo>
                  <a:cubicBezTo>
                    <a:pt x="12062" y="17203"/>
                    <a:pt x="13381" y="17410"/>
                    <a:pt x="13387" y="17410"/>
                  </a:cubicBezTo>
                  <a:cubicBezTo>
                    <a:pt x="13499" y="17429"/>
                    <a:pt x="13582" y="17322"/>
                    <a:pt x="13565" y="17186"/>
                  </a:cubicBezTo>
                  <a:cubicBezTo>
                    <a:pt x="13553" y="17044"/>
                    <a:pt x="13447" y="16919"/>
                    <a:pt x="13333" y="16902"/>
                  </a:cubicBezTo>
                  <a:close/>
                  <a:moveTo>
                    <a:pt x="14831" y="15469"/>
                  </a:moveTo>
                  <a:cubicBezTo>
                    <a:pt x="14943" y="15535"/>
                    <a:pt x="15055" y="15482"/>
                    <a:pt x="15079" y="15357"/>
                  </a:cubicBezTo>
                  <a:cubicBezTo>
                    <a:pt x="15470" y="13624"/>
                    <a:pt x="16789" y="13825"/>
                    <a:pt x="16795" y="13825"/>
                  </a:cubicBezTo>
                  <a:cubicBezTo>
                    <a:pt x="16907" y="13844"/>
                    <a:pt x="16983" y="13743"/>
                    <a:pt x="16972" y="13601"/>
                  </a:cubicBezTo>
                  <a:cubicBezTo>
                    <a:pt x="16961" y="13459"/>
                    <a:pt x="16854" y="13334"/>
                    <a:pt x="16741" y="13317"/>
                  </a:cubicBezTo>
                  <a:cubicBezTo>
                    <a:pt x="16735" y="13317"/>
                    <a:pt x="15132" y="13074"/>
                    <a:pt x="14676" y="15127"/>
                  </a:cubicBezTo>
                  <a:cubicBezTo>
                    <a:pt x="14654" y="15251"/>
                    <a:pt x="14717" y="15405"/>
                    <a:pt x="14831" y="15469"/>
                  </a:cubicBezTo>
                  <a:close/>
                  <a:moveTo>
                    <a:pt x="18302" y="20492"/>
                  </a:moveTo>
                  <a:cubicBezTo>
                    <a:pt x="18231" y="20368"/>
                    <a:pt x="18097" y="20321"/>
                    <a:pt x="18013" y="20380"/>
                  </a:cubicBezTo>
                  <a:cubicBezTo>
                    <a:pt x="17652" y="20646"/>
                    <a:pt x="17357" y="20676"/>
                    <a:pt x="17161" y="20588"/>
                  </a:cubicBezTo>
                  <a:cubicBezTo>
                    <a:pt x="17120" y="20569"/>
                    <a:pt x="17084" y="20539"/>
                    <a:pt x="17060" y="20509"/>
                  </a:cubicBezTo>
                  <a:cubicBezTo>
                    <a:pt x="17049" y="20498"/>
                    <a:pt x="17037" y="20481"/>
                    <a:pt x="17032" y="20463"/>
                  </a:cubicBezTo>
                  <a:cubicBezTo>
                    <a:pt x="17019" y="20386"/>
                    <a:pt x="17073" y="20285"/>
                    <a:pt x="17202" y="20197"/>
                  </a:cubicBezTo>
                  <a:cubicBezTo>
                    <a:pt x="17564" y="19942"/>
                    <a:pt x="17516" y="19616"/>
                    <a:pt x="17286" y="19291"/>
                  </a:cubicBezTo>
                  <a:cubicBezTo>
                    <a:pt x="17108" y="19031"/>
                    <a:pt x="16789" y="18800"/>
                    <a:pt x="16528" y="18617"/>
                  </a:cubicBezTo>
                  <a:cubicBezTo>
                    <a:pt x="16404" y="18522"/>
                    <a:pt x="16292" y="18439"/>
                    <a:pt x="16244" y="18393"/>
                  </a:cubicBezTo>
                  <a:cubicBezTo>
                    <a:pt x="16150" y="18292"/>
                    <a:pt x="16019" y="18292"/>
                    <a:pt x="15960" y="18387"/>
                  </a:cubicBezTo>
                  <a:cubicBezTo>
                    <a:pt x="15896" y="18486"/>
                    <a:pt x="15924" y="18647"/>
                    <a:pt x="16025" y="18748"/>
                  </a:cubicBezTo>
                  <a:cubicBezTo>
                    <a:pt x="16109" y="18836"/>
                    <a:pt x="16238" y="18925"/>
                    <a:pt x="16386" y="19037"/>
                  </a:cubicBezTo>
                  <a:cubicBezTo>
                    <a:pt x="16606" y="19196"/>
                    <a:pt x="16883" y="19398"/>
                    <a:pt x="17002" y="19564"/>
                  </a:cubicBezTo>
                  <a:cubicBezTo>
                    <a:pt x="17037" y="19616"/>
                    <a:pt x="17032" y="19676"/>
                    <a:pt x="16931" y="19741"/>
                  </a:cubicBezTo>
                  <a:cubicBezTo>
                    <a:pt x="16670" y="19925"/>
                    <a:pt x="16582" y="20197"/>
                    <a:pt x="16628" y="20451"/>
                  </a:cubicBezTo>
                  <a:cubicBezTo>
                    <a:pt x="16653" y="20588"/>
                    <a:pt x="16712" y="20717"/>
                    <a:pt x="16806" y="20829"/>
                  </a:cubicBezTo>
                  <a:cubicBezTo>
                    <a:pt x="16883" y="20924"/>
                    <a:pt x="16989" y="21006"/>
                    <a:pt x="17114" y="21060"/>
                  </a:cubicBezTo>
                  <a:cubicBezTo>
                    <a:pt x="17404" y="21191"/>
                    <a:pt x="17824" y="21173"/>
                    <a:pt x="18280" y="20836"/>
                  </a:cubicBezTo>
                  <a:cubicBezTo>
                    <a:pt x="18368" y="20776"/>
                    <a:pt x="18380" y="20623"/>
                    <a:pt x="18302" y="20492"/>
                  </a:cubicBezTo>
                  <a:close/>
                  <a:moveTo>
                    <a:pt x="20610" y="19528"/>
                  </a:moveTo>
                  <a:cubicBezTo>
                    <a:pt x="20617" y="19534"/>
                    <a:pt x="22261" y="21546"/>
                    <a:pt x="20705" y="23018"/>
                  </a:cubicBezTo>
                  <a:cubicBezTo>
                    <a:pt x="19836" y="23840"/>
                    <a:pt x="18741" y="23805"/>
                    <a:pt x="18054" y="23580"/>
                  </a:cubicBezTo>
                  <a:cubicBezTo>
                    <a:pt x="17876" y="23527"/>
                    <a:pt x="17723" y="23450"/>
                    <a:pt x="17605" y="23379"/>
                  </a:cubicBezTo>
                  <a:cubicBezTo>
                    <a:pt x="17458" y="23291"/>
                    <a:pt x="17351" y="23184"/>
                    <a:pt x="17286" y="23078"/>
                  </a:cubicBezTo>
                  <a:cubicBezTo>
                    <a:pt x="17185" y="22906"/>
                    <a:pt x="17179" y="22753"/>
                    <a:pt x="17291" y="22633"/>
                  </a:cubicBezTo>
                  <a:lnTo>
                    <a:pt x="20326" y="19474"/>
                  </a:lnTo>
                  <a:cubicBezTo>
                    <a:pt x="20397" y="19398"/>
                    <a:pt x="20527" y="19422"/>
                    <a:pt x="20610" y="19528"/>
                  </a:cubicBezTo>
                  <a:close/>
                  <a:moveTo>
                    <a:pt x="20404" y="22587"/>
                  </a:moveTo>
                  <a:lnTo>
                    <a:pt x="20404" y="22587"/>
                  </a:lnTo>
                  <a:cubicBezTo>
                    <a:pt x="19634" y="23314"/>
                    <a:pt x="18676" y="23291"/>
                    <a:pt x="18067" y="23089"/>
                  </a:cubicBezTo>
                  <a:cubicBezTo>
                    <a:pt x="17925" y="23042"/>
                    <a:pt x="17805" y="22988"/>
                    <a:pt x="17717" y="22936"/>
                  </a:cubicBezTo>
                  <a:lnTo>
                    <a:pt x="20492" y="20042"/>
                  </a:lnTo>
                  <a:cubicBezTo>
                    <a:pt x="20794" y="20504"/>
                    <a:pt x="21373" y="21669"/>
                    <a:pt x="20404" y="22587"/>
                  </a:cubicBezTo>
                  <a:close/>
                  <a:moveTo>
                    <a:pt x="7205" y="19132"/>
                  </a:moveTo>
                  <a:cubicBezTo>
                    <a:pt x="4786" y="17393"/>
                    <a:pt x="3182" y="15807"/>
                    <a:pt x="2277" y="14382"/>
                  </a:cubicBezTo>
                  <a:cubicBezTo>
                    <a:pt x="1485" y="13134"/>
                    <a:pt x="1218" y="11991"/>
                    <a:pt x="1396" y="10961"/>
                  </a:cubicBezTo>
                  <a:cubicBezTo>
                    <a:pt x="1579" y="9897"/>
                    <a:pt x="2223" y="8962"/>
                    <a:pt x="3241" y="8152"/>
                  </a:cubicBezTo>
                  <a:cubicBezTo>
                    <a:pt x="4389" y="7247"/>
                    <a:pt x="6016" y="6508"/>
                    <a:pt x="8003" y="5928"/>
                  </a:cubicBezTo>
                  <a:cubicBezTo>
                    <a:pt x="9542" y="5484"/>
                    <a:pt x="10548" y="4384"/>
                    <a:pt x="11452" y="3401"/>
                  </a:cubicBezTo>
                  <a:cubicBezTo>
                    <a:pt x="13185" y="1520"/>
                    <a:pt x="14583" y="1"/>
                    <a:pt x="18274" y="3117"/>
                  </a:cubicBezTo>
                  <a:cubicBezTo>
                    <a:pt x="19031" y="2336"/>
                    <a:pt x="19935" y="1946"/>
                    <a:pt x="20893" y="1905"/>
                  </a:cubicBezTo>
                  <a:cubicBezTo>
                    <a:pt x="21923" y="1858"/>
                    <a:pt x="23012" y="2219"/>
                    <a:pt x="24030" y="2934"/>
                  </a:cubicBezTo>
                  <a:cubicBezTo>
                    <a:pt x="25046" y="3638"/>
                    <a:pt x="25993" y="4692"/>
                    <a:pt x="26744" y="6035"/>
                  </a:cubicBezTo>
                  <a:cubicBezTo>
                    <a:pt x="28276" y="8755"/>
                    <a:pt x="29016" y="12672"/>
                    <a:pt x="27893" y="17315"/>
                  </a:cubicBezTo>
                  <a:cubicBezTo>
                    <a:pt x="27893" y="17339"/>
                    <a:pt x="27880" y="17358"/>
                    <a:pt x="27875" y="17375"/>
                  </a:cubicBezTo>
                  <a:cubicBezTo>
                    <a:pt x="27815" y="18114"/>
                    <a:pt x="27219" y="20138"/>
                    <a:pt x="25775" y="22078"/>
                  </a:cubicBezTo>
                  <a:cubicBezTo>
                    <a:pt x="25810" y="22332"/>
                    <a:pt x="25917" y="22917"/>
                    <a:pt x="26253" y="23403"/>
                  </a:cubicBezTo>
                  <a:lnTo>
                    <a:pt x="26372" y="23302"/>
                  </a:lnTo>
                  <a:cubicBezTo>
                    <a:pt x="28928" y="21184"/>
                    <a:pt x="31626" y="18942"/>
                    <a:pt x="34329" y="17363"/>
                  </a:cubicBezTo>
                  <a:cubicBezTo>
                    <a:pt x="34346" y="17358"/>
                    <a:pt x="34370" y="17350"/>
                    <a:pt x="34388" y="17350"/>
                  </a:cubicBezTo>
                  <a:cubicBezTo>
                    <a:pt x="34826" y="16612"/>
                    <a:pt x="35175" y="14991"/>
                    <a:pt x="35287" y="13298"/>
                  </a:cubicBezTo>
                  <a:cubicBezTo>
                    <a:pt x="35411" y="11477"/>
                    <a:pt x="35257" y="9596"/>
                    <a:pt x="34648" y="8697"/>
                  </a:cubicBezTo>
                  <a:cubicBezTo>
                    <a:pt x="34566" y="8578"/>
                    <a:pt x="34476" y="8477"/>
                    <a:pt x="34381" y="8400"/>
                  </a:cubicBezTo>
                  <a:cubicBezTo>
                    <a:pt x="33714" y="7868"/>
                    <a:pt x="33051" y="7477"/>
                    <a:pt x="32507" y="7152"/>
                  </a:cubicBezTo>
                  <a:cubicBezTo>
                    <a:pt x="31400" y="6489"/>
                    <a:pt x="30697" y="6070"/>
                    <a:pt x="31123" y="5342"/>
                  </a:cubicBezTo>
                  <a:cubicBezTo>
                    <a:pt x="31513" y="4662"/>
                    <a:pt x="32459" y="5140"/>
                    <a:pt x="32991" y="5437"/>
                  </a:cubicBezTo>
                  <a:cubicBezTo>
                    <a:pt x="32956" y="5396"/>
                    <a:pt x="32920" y="5336"/>
                    <a:pt x="32891" y="5254"/>
                  </a:cubicBezTo>
                  <a:cubicBezTo>
                    <a:pt x="32524" y="4272"/>
                    <a:pt x="31868" y="2527"/>
                    <a:pt x="32229" y="2101"/>
                  </a:cubicBezTo>
                  <a:cubicBezTo>
                    <a:pt x="32412" y="1888"/>
                    <a:pt x="32678" y="1989"/>
                    <a:pt x="32974" y="2243"/>
                  </a:cubicBezTo>
                  <a:cubicBezTo>
                    <a:pt x="33294" y="2521"/>
                    <a:pt x="33660" y="2988"/>
                    <a:pt x="33950" y="3354"/>
                  </a:cubicBezTo>
                  <a:cubicBezTo>
                    <a:pt x="33974" y="3384"/>
                    <a:pt x="33991" y="3414"/>
                    <a:pt x="34009" y="3444"/>
                  </a:cubicBezTo>
                  <a:cubicBezTo>
                    <a:pt x="34033" y="3437"/>
                    <a:pt x="34056" y="3437"/>
                    <a:pt x="34080" y="3444"/>
                  </a:cubicBezTo>
                  <a:cubicBezTo>
                    <a:pt x="34104" y="3449"/>
                    <a:pt x="34127" y="3455"/>
                    <a:pt x="34151" y="3461"/>
                  </a:cubicBezTo>
                  <a:lnTo>
                    <a:pt x="34151" y="3366"/>
                  </a:lnTo>
                  <a:cubicBezTo>
                    <a:pt x="34187" y="2556"/>
                    <a:pt x="34234" y="1249"/>
                    <a:pt x="34820" y="1006"/>
                  </a:cubicBezTo>
                  <a:cubicBezTo>
                    <a:pt x="35140" y="870"/>
                    <a:pt x="35375" y="1107"/>
                    <a:pt x="35547" y="1527"/>
                  </a:cubicBezTo>
                  <a:cubicBezTo>
                    <a:pt x="35760" y="2030"/>
                    <a:pt x="35866" y="2833"/>
                    <a:pt x="35950" y="3420"/>
                  </a:cubicBezTo>
                  <a:lnTo>
                    <a:pt x="35950" y="3472"/>
                  </a:lnTo>
                  <a:cubicBezTo>
                    <a:pt x="35956" y="3472"/>
                    <a:pt x="35956" y="3479"/>
                    <a:pt x="35962" y="3485"/>
                  </a:cubicBezTo>
                  <a:cubicBezTo>
                    <a:pt x="35973" y="3508"/>
                    <a:pt x="35991" y="3532"/>
                    <a:pt x="36008" y="3556"/>
                  </a:cubicBezTo>
                  <a:cubicBezTo>
                    <a:pt x="36021" y="3543"/>
                    <a:pt x="36027" y="3526"/>
                    <a:pt x="36038" y="3515"/>
                  </a:cubicBezTo>
                  <a:cubicBezTo>
                    <a:pt x="36044" y="3508"/>
                    <a:pt x="36044" y="3502"/>
                    <a:pt x="36050" y="3502"/>
                  </a:cubicBezTo>
                  <a:cubicBezTo>
                    <a:pt x="36270" y="3201"/>
                    <a:pt x="36565" y="2816"/>
                    <a:pt x="36843" y="2573"/>
                  </a:cubicBezTo>
                  <a:cubicBezTo>
                    <a:pt x="37150" y="2301"/>
                    <a:pt x="37464" y="2207"/>
                    <a:pt x="37731" y="2508"/>
                  </a:cubicBezTo>
                  <a:cubicBezTo>
                    <a:pt x="38280" y="3147"/>
                    <a:pt x="37322" y="5028"/>
                    <a:pt x="37086" y="5467"/>
                  </a:cubicBezTo>
                  <a:cubicBezTo>
                    <a:pt x="37204" y="5874"/>
                    <a:pt x="37488" y="7171"/>
                    <a:pt x="36843" y="8105"/>
                  </a:cubicBezTo>
                  <a:cubicBezTo>
                    <a:pt x="36713" y="8282"/>
                    <a:pt x="37032" y="9033"/>
                    <a:pt x="37476" y="10074"/>
                  </a:cubicBezTo>
                  <a:cubicBezTo>
                    <a:pt x="38730" y="13050"/>
                    <a:pt x="40884" y="18155"/>
                    <a:pt x="36873" y="21752"/>
                  </a:cubicBezTo>
                  <a:cubicBezTo>
                    <a:pt x="37346" y="22598"/>
                    <a:pt x="37682" y="23463"/>
                    <a:pt x="37630" y="24261"/>
                  </a:cubicBezTo>
                  <a:cubicBezTo>
                    <a:pt x="37553" y="25391"/>
                    <a:pt x="36068" y="26189"/>
                    <a:pt x="34944" y="26786"/>
                  </a:cubicBezTo>
                  <a:cubicBezTo>
                    <a:pt x="34310" y="27124"/>
                    <a:pt x="33813" y="27390"/>
                    <a:pt x="33826" y="27444"/>
                  </a:cubicBezTo>
                  <a:cubicBezTo>
                    <a:pt x="34288" y="29561"/>
                    <a:pt x="35405" y="32336"/>
                    <a:pt x="36511" y="35092"/>
                  </a:cubicBezTo>
                  <a:cubicBezTo>
                    <a:pt x="38127" y="39091"/>
                    <a:pt x="39713" y="43037"/>
                    <a:pt x="39292" y="45036"/>
                  </a:cubicBezTo>
                  <a:cubicBezTo>
                    <a:pt x="39280" y="45101"/>
                    <a:pt x="39244" y="45143"/>
                    <a:pt x="39197" y="45161"/>
                  </a:cubicBezTo>
                  <a:lnTo>
                    <a:pt x="38878" y="51064"/>
                  </a:lnTo>
                  <a:cubicBezTo>
                    <a:pt x="38902" y="51586"/>
                    <a:pt x="38233" y="51957"/>
                    <a:pt x="37239" y="52183"/>
                  </a:cubicBezTo>
                  <a:cubicBezTo>
                    <a:pt x="37884" y="53366"/>
                    <a:pt x="38801" y="54490"/>
                    <a:pt x="39883" y="55542"/>
                  </a:cubicBezTo>
                  <a:cubicBezTo>
                    <a:pt x="41232" y="56850"/>
                    <a:pt x="42829" y="58027"/>
                    <a:pt x="44456" y="59021"/>
                  </a:cubicBezTo>
                  <a:cubicBezTo>
                    <a:pt x="44486" y="59039"/>
                    <a:pt x="44516" y="59069"/>
                    <a:pt x="44546" y="59105"/>
                  </a:cubicBezTo>
                  <a:cubicBezTo>
                    <a:pt x="44628" y="59217"/>
                    <a:pt x="44639" y="59376"/>
                    <a:pt x="44563" y="59460"/>
                  </a:cubicBezTo>
                  <a:lnTo>
                    <a:pt x="39830" y="64593"/>
                  </a:lnTo>
                  <a:cubicBezTo>
                    <a:pt x="39819" y="64612"/>
                    <a:pt x="39801" y="64623"/>
                    <a:pt x="39789" y="64629"/>
                  </a:cubicBezTo>
                  <a:cubicBezTo>
                    <a:pt x="39694" y="64683"/>
                    <a:pt x="39558" y="64618"/>
                    <a:pt x="39500" y="64487"/>
                  </a:cubicBezTo>
                  <a:cubicBezTo>
                    <a:pt x="38973" y="63429"/>
                    <a:pt x="39434" y="61944"/>
                    <a:pt x="39795" y="60767"/>
                  </a:cubicBezTo>
                  <a:cubicBezTo>
                    <a:pt x="39896" y="60448"/>
                    <a:pt x="39984" y="60151"/>
                    <a:pt x="40043" y="59903"/>
                  </a:cubicBezTo>
                  <a:cubicBezTo>
                    <a:pt x="40114" y="59619"/>
                    <a:pt x="40150" y="59430"/>
                    <a:pt x="40131" y="59411"/>
                  </a:cubicBezTo>
                  <a:lnTo>
                    <a:pt x="40109" y="59411"/>
                  </a:lnTo>
                  <a:cubicBezTo>
                    <a:pt x="37488" y="58542"/>
                    <a:pt x="35370" y="57549"/>
                    <a:pt x="33725" y="56347"/>
                  </a:cubicBezTo>
                  <a:cubicBezTo>
                    <a:pt x="32098" y="55170"/>
                    <a:pt x="30933" y="53786"/>
                    <a:pt x="30193" y="52135"/>
                  </a:cubicBezTo>
                  <a:cubicBezTo>
                    <a:pt x="29507" y="51916"/>
                    <a:pt x="29076" y="51597"/>
                    <a:pt x="29081" y="51171"/>
                  </a:cubicBezTo>
                  <a:cubicBezTo>
                    <a:pt x="28986" y="50225"/>
                    <a:pt x="28981" y="49551"/>
                    <a:pt x="28969" y="48882"/>
                  </a:cubicBezTo>
                  <a:cubicBezTo>
                    <a:pt x="28963" y="48522"/>
                    <a:pt x="28958" y="48160"/>
                    <a:pt x="28939" y="47752"/>
                  </a:cubicBezTo>
                  <a:cubicBezTo>
                    <a:pt x="28751" y="48344"/>
                    <a:pt x="28532" y="49071"/>
                    <a:pt x="28224" y="50119"/>
                  </a:cubicBezTo>
                  <a:lnTo>
                    <a:pt x="27934" y="51077"/>
                  </a:lnTo>
                  <a:cubicBezTo>
                    <a:pt x="27815" y="51561"/>
                    <a:pt x="27348" y="51851"/>
                    <a:pt x="26692" y="51993"/>
                  </a:cubicBezTo>
                  <a:cubicBezTo>
                    <a:pt x="26218" y="53573"/>
                    <a:pt x="26301" y="55383"/>
                    <a:pt x="26733" y="57246"/>
                  </a:cubicBezTo>
                  <a:cubicBezTo>
                    <a:pt x="27254" y="59471"/>
                    <a:pt x="28276" y="61767"/>
                    <a:pt x="29477" y="63825"/>
                  </a:cubicBezTo>
                  <a:cubicBezTo>
                    <a:pt x="29490" y="63842"/>
                    <a:pt x="29502" y="63867"/>
                    <a:pt x="29513" y="63891"/>
                  </a:cubicBezTo>
                  <a:cubicBezTo>
                    <a:pt x="29567" y="64026"/>
                    <a:pt x="29531" y="64162"/>
                    <a:pt x="29431" y="64197"/>
                  </a:cubicBezTo>
                  <a:lnTo>
                    <a:pt x="22817" y="66487"/>
                  </a:lnTo>
                  <a:cubicBezTo>
                    <a:pt x="22787" y="66499"/>
                    <a:pt x="22752" y="66499"/>
                    <a:pt x="22711" y="66487"/>
                  </a:cubicBezTo>
                  <a:cubicBezTo>
                    <a:pt x="22597" y="66446"/>
                    <a:pt x="22509" y="66310"/>
                    <a:pt x="22509" y="66174"/>
                  </a:cubicBezTo>
                  <a:cubicBezTo>
                    <a:pt x="22545" y="65038"/>
                    <a:pt x="23639" y="63962"/>
                    <a:pt x="24503" y="63110"/>
                  </a:cubicBezTo>
                  <a:cubicBezTo>
                    <a:pt x="24745" y="62867"/>
                    <a:pt x="24975" y="62648"/>
                    <a:pt x="25141" y="62458"/>
                  </a:cubicBezTo>
                  <a:cubicBezTo>
                    <a:pt x="25278" y="62305"/>
                    <a:pt x="25390" y="62180"/>
                    <a:pt x="25450" y="62109"/>
                  </a:cubicBezTo>
                  <a:cubicBezTo>
                    <a:pt x="25450" y="62073"/>
                    <a:pt x="25461" y="62045"/>
                    <a:pt x="25479" y="62021"/>
                  </a:cubicBezTo>
                  <a:cubicBezTo>
                    <a:pt x="23574" y="60003"/>
                    <a:pt x="22166" y="58122"/>
                    <a:pt x="21284" y="56276"/>
                  </a:cubicBezTo>
                  <a:cubicBezTo>
                    <a:pt x="20380" y="54407"/>
                    <a:pt x="20013" y="52596"/>
                    <a:pt x="20178" y="50739"/>
                  </a:cubicBezTo>
                  <a:cubicBezTo>
                    <a:pt x="20184" y="50687"/>
                    <a:pt x="20202" y="50644"/>
                    <a:pt x="20232" y="50616"/>
                  </a:cubicBezTo>
                  <a:cubicBezTo>
                    <a:pt x="19498" y="50130"/>
                    <a:pt x="19107" y="49557"/>
                    <a:pt x="19339" y="48953"/>
                  </a:cubicBezTo>
                  <a:lnTo>
                    <a:pt x="19339" y="48953"/>
                  </a:lnTo>
                  <a:cubicBezTo>
                    <a:pt x="19344" y="48948"/>
                    <a:pt x="19350" y="48935"/>
                    <a:pt x="19356" y="48929"/>
                  </a:cubicBezTo>
                  <a:lnTo>
                    <a:pt x="22072" y="44238"/>
                  </a:lnTo>
                  <a:lnTo>
                    <a:pt x="22072" y="44232"/>
                  </a:lnTo>
                  <a:cubicBezTo>
                    <a:pt x="22048" y="44167"/>
                    <a:pt x="22042" y="44096"/>
                    <a:pt x="22059" y="44042"/>
                  </a:cubicBezTo>
                  <a:cubicBezTo>
                    <a:pt x="22716" y="42043"/>
                    <a:pt x="23066" y="40203"/>
                    <a:pt x="23142" y="38505"/>
                  </a:cubicBezTo>
                  <a:cubicBezTo>
                    <a:pt x="23208" y="36968"/>
                    <a:pt x="23047" y="35542"/>
                    <a:pt x="22675" y="34223"/>
                  </a:cubicBezTo>
                  <a:cubicBezTo>
                    <a:pt x="22083" y="34726"/>
                    <a:pt x="21439" y="35127"/>
                    <a:pt x="20740" y="35424"/>
                  </a:cubicBezTo>
                  <a:cubicBezTo>
                    <a:pt x="19954" y="35755"/>
                    <a:pt x="19090" y="35950"/>
                    <a:pt x="18143" y="35968"/>
                  </a:cubicBezTo>
                  <a:cubicBezTo>
                    <a:pt x="18078" y="35968"/>
                    <a:pt x="18007" y="35927"/>
                    <a:pt x="17960" y="35862"/>
                  </a:cubicBezTo>
                  <a:cubicBezTo>
                    <a:pt x="17587" y="35376"/>
                    <a:pt x="17256" y="34832"/>
                    <a:pt x="16972" y="34259"/>
                  </a:cubicBezTo>
                  <a:cubicBezTo>
                    <a:pt x="11754" y="35211"/>
                    <a:pt x="9003" y="30461"/>
                    <a:pt x="7400" y="27692"/>
                  </a:cubicBezTo>
                  <a:cubicBezTo>
                    <a:pt x="6826" y="26704"/>
                    <a:pt x="6419" y="26000"/>
                    <a:pt x="6193" y="25988"/>
                  </a:cubicBezTo>
                  <a:cubicBezTo>
                    <a:pt x="5063" y="25947"/>
                    <a:pt x="4200" y="24935"/>
                    <a:pt x="3946" y="24598"/>
                  </a:cubicBezTo>
                  <a:cubicBezTo>
                    <a:pt x="3473" y="24527"/>
                    <a:pt x="1384" y="24160"/>
                    <a:pt x="1207" y="23332"/>
                  </a:cubicBezTo>
                  <a:cubicBezTo>
                    <a:pt x="1117" y="22930"/>
                    <a:pt x="1384" y="22740"/>
                    <a:pt x="1786" y="22652"/>
                  </a:cubicBezTo>
                  <a:cubicBezTo>
                    <a:pt x="2124" y="22581"/>
                    <a:pt x="2550" y="22575"/>
                    <a:pt x="2905" y="22575"/>
                  </a:cubicBezTo>
                  <a:cubicBezTo>
                    <a:pt x="2928" y="22557"/>
                    <a:pt x="2963" y="22540"/>
                    <a:pt x="2993" y="22527"/>
                  </a:cubicBezTo>
                  <a:cubicBezTo>
                    <a:pt x="2982" y="22491"/>
                    <a:pt x="2969" y="22456"/>
                    <a:pt x="2963" y="22420"/>
                  </a:cubicBezTo>
                  <a:cubicBezTo>
                    <a:pt x="2550" y="22007"/>
                    <a:pt x="1999" y="21456"/>
                    <a:pt x="1734" y="21001"/>
                  </a:cubicBezTo>
                  <a:cubicBezTo>
                    <a:pt x="1502" y="20605"/>
                    <a:pt x="1455" y="20274"/>
                    <a:pt x="1762" y="20096"/>
                  </a:cubicBezTo>
                  <a:cubicBezTo>
                    <a:pt x="2307" y="19777"/>
                    <a:pt x="3378" y="20522"/>
                    <a:pt x="4034" y="20978"/>
                  </a:cubicBezTo>
                  <a:cubicBezTo>
                    <a:pt x="4076" y="21006"/>
                    <a:pt x="4112" y="21036"/>
                    <a:pt x="4140" y="21060"/>
                  </a:cubicBezTo>
                  <a:cubicBezTo>
                    <a:pt x="4147" y="21066"/>
                    <a:pt x="4159" y="21066"/>
                    <a:pt x="4164" y="21072"/>
                  </a:cubicBezTo>
                  <a:cubicBezTo>
                    <a:pt x="4170" y="21072"/>
                    <a:pt x="4176" y="21066"/>
                    <a:pt x="4176" y="21066"/>
                  </a:cubicBezTo>
                  <a:lnTo>
                    <a:pt x="4183" y="21066"/>
                  </a:lnTo>
                  <a:cubicBezTo>
                    <a:pt x="4200" y="21042"/>
                    <a:pt x="4218" y="21025"/>
                    <a:pt x="4235" y="21014"/>
                  </a:cubicBezTo>
                  <a:cubicBezTo>
                    <a:pt x="4205" y="20960"/>
                    <a:pt x="4176" y="20900"/>
                    <a:pt x="4159" y="20829"/>
                  </a:cubicBezTo>
                  <a:cubicBezTo>
                    <a:pt x="4034" y="20375"/>
                    <a:pt x="3880" y="19800"/>
                    <a:pt x="3856" y="19381"/>
                  </a:cubicBezTo>
                  <a:cubicBezTo>
                    <a:pt x="3833" y="18983"/>
                    <a:pt x="3916" y="18706"/>
                    <a:pt x="4194" y="18688"/>
                  </a:cubicBezTo>
                  <a:cubicBezTo>
                    <a:pt x="4743" y="18652"/>
                    <a:pt x="5744" y="20226"/>
                    <a:pt x="6305" y="21113"/>
                  </a:cubicBezTo>
                  <a:cubicBezTo>
                    <a:pt x="6354" y="21184"/>
                    <a:pt x="6376" y="21255"/>
                    <a:pt x="6395" y="21314"/>
                  </a:cubicBezTo>
                  <a:cubicBezTo>
                    <a:pt x="6477" y="20711"/>
                    <a:pt x="6660" y="19658"/>
                    <a:pt x="7448" y="19753"/>
                  </a:cubicBezTo>
                  <a:cubicBezTo>
                    <a:pt x="8276" y="19854"/>
                    <a:pt x="8186" y="20670"/>
                    <a:pt x="8044" y="21953"/>
                  </a:cubicBezTo>
                  <a:cubicBezTo>
                    <a:pt x="7981" y="22587"/>
                    <a:pt x="7897" y="23349"/>
                    <a:pt x="7915" y="24195"/>
                  </a:cubicBezTo>
                  <a:cubicBezTo>
                    <a:pt x="7915" y="24320"/>
                    <a:pt x="7945" y="24449"/>
                    <a:pt x="7992" y="24586"/>
                  </a:cubicBezTo>
                  <a:cubicBezTo>
                    <a:pt x="8341" y="25615"/>
                    <a:pt x="9755" y="26870"/>
                    <a:pt x="11282" y="27875"/>
                  </a:cubicBezTo>
                  <a:cubicBezTo>
                    <a:pt x="12831" y="28886"/>
                    <a:pt x="14476" y="29626"/>
                    <a:pt x="15274" y="29609"/>
                  </a:cubicBezTo>
                  <a:cubicBezTo>
                    <a:pt x="15356" y="29609"/>
                    <a:pt x="15427" y="29596"/>
                    <a:pt x="15487" y="29573"/>
                  </a:cubicBezTo>
                  <a:cubicBezTo>
                    <a:pt x="15564" y="29549"/>
                    <a:pt x="15653" y="29590"/>
                    <a:pt x="15718" y="29667"/>
                  </a:cubicBezTo>
                  <a:cubicBezTo>
                    <a:pt x="15711" y="29573"/>
                    <a:pt x="15706" y="29478"/>
                    <a:pt x="15700" y="29383"/>
                  </a:cubicBezTo>
                  <a:cubicBezTo>
                    <a:pt x="15694" y="29248"/>
                    <a:pt x="15782" y="29159"/>
                    <a:pt x="15902" y="29183"/>
                  </a:cubicBezTo>
                  <a:lnTo>
                    <a:pt x="15902" y="29183"/>
                  </a:lnTo>
                  <a:cubicBezTo>
                    <a:pt x="16966" y="29448"/>
                    <a:pt x="18220" y="29082"/>
                    <a:pt x="19623" y="28325"/>
                  </a:cubicBezTo>
                  <a:cubicBezTo>
                    <a:pt x="21007" y="27573"/>
                    <a:pt x="22521" y="26444"/>
                    <a:pt x="24123" y="25148"/>
                  </a:cubicBezTo>
                  <a:cubicBezTo>
                    <a:pt x="23929" y="24782"/>
                    <a:pt x="23669" y="24498"/>
                    <a:pt x="23527" y="24356"/>
                  </a:cubicBezTo>
                  <a:cubicBezTo>
                    <a:pt x="22793" y="24905"/>
                    <a:pt x="21958" y="25385"/>
                    <a:pt x="21000" y="25751"/>
                  </a:cubicBezTo>
                  <a:cubicBezTo>
                    <a:pt x="16718" y="27378"/>
                    <a:pt x="14458" y="25402"/>
                    <a:pt x="13014" y="24143"/>
                  </a:cubicBezTo>
                  <a:cubicBezTo>
                    <a:pt x="12843" y="23988"/>
                    <a:pt x="12689" y="23853"/>
                    <a:pt x="12541" y="23734"/>
                  </a:cubicBezTo>
                  <a:cubicBezTo>
                    <a:pt x="12530" y="23734"/>
                    <a:pt x="12511" y="23728"/>
                    <a:pt x="12500" y="23722"/>
                  </a:cubicBezTo>
                  <a:cubicBezTo>
                    <a:pt x="11429" y="23166"/>
                    <a:pt x="10452" y="22450"/>
                    <a:pt x="9571" y="21652"/>
                  </a:cubicBezTo>
                  <a:cubicBezTo>
                    <a:pt x="8696" y="20859"/>
                    <a:pt x="7915" y="19996"/>
                    <a:pt x="7205" y="19132"/>
                  </a:cubicBezTo>
                  <a:close/>
                  <a:moveTo>
                    <a:pt x="7719" y="27466"/>
                  </a:moveTo>
                  <a:lnTo>
                    <a:pt x="7719" y="27466"/>
                  </a:lnTo>
                  <a:cubicBezTo>
                    <a:pt x="7058" y="26319"/>
                    <a:pt x="6578" y="25497"/>
                    <a:pt x="6111" y="25479"/>
                  </a:cubicBezTo>
                  <a:cubicBezTo>
                    <a:pt x="5040" y="25438"/>
                    <a:pt x="4259" y="24361"/>
                    <a:pt x="4170" y="24236"/>
                  </a:cubicBezTo>
                  <a:cubicBezTo>
                    <a:pt x="4129" y="24165"/>
                    <a:pt x="4063" y="24113"/>
                    <a:pt x="3992" y="24107"/>
                  </a:cubicBezTo>
                  <a:cubicBezTo>
                    <a:pt x="3981" y="24107"/>
                    <a:pt x="1709" y="23799"/>
                    <a:pt x="1609" y="23321"/>
                  </a:cubicBezTo>
                  <a:cubicBezTo>
                    <a:pt x="1592" y="23255"/>
                    <a:pt x="1745" y="23201"/>
                    <a:pt x="1952" y="23155"/>
                  </a:cubicBezTo>
                  <a:cubicBezTo>
                    <a:pt x="2289" y="23084"/>
                    <a:pt x="2769" y="23084"/>
                    <a:pt x="3124" y="23089"/>
                  </a:cubicBezTo>
                  <a:cubicBezTo>
                    <a:pt x="3437" y="23089"/>
                    <a:pt x="3673" y="23089"/>
                    <a:pt x="3744" y="22994"/>
                  </a:cubicBezTo>
                  <a:cubicBezTo>
                    <a:pt x="3904" y="22775"/>
                    <a:pt x="3615" y="22491"/>
                    <a:pt x="3217" y="22095"/>
                  </a:cubicBezTo>
                  <a:cubicBezTo>
                    <a:pt x="2821" y="21705"/>
                    <a:pt x="2283" y="21167"/>
                    <a:pt x="2053" y="20782"/>
                  </a:cubicBezTo>
                  <a:cubicBezTo>
                    <a:pt x="1993" y="20670"/>
                    <a:pt x="1964" y="20588"/>
                    <a:pt x="2005" y="20563"/>
                  </a:cubicBezTo>
                  <a:cubicBezTo>
                    <a:pt x="2378" y="20350"/>
                    <a:pt x="3318" y="21006"/>
                    <a:pt x="3904" y="21410"/>
                  </a:cubicBezTo>
                  <a:cubicBezTo>
                    <a:pt x="4241" y="21645"/>
                    <a:pt x="4489" y="21817"/>
                    <a:pt x="4614" y="21735"/>
                  </a:cubicBezTo>
                  <a:cubicBezTo>
                    <a:pt x="4779" y="21634"/>
                    <a:pt x="4680" y="21262"/>
                    <a:pt x="4555" y="20782"/>
                  </a:cubicBezTo>
                  <a:cubicBezTo>
                    <a:pt x="4437" y="20356"/>
                    <a:pt x="4295" y="19818"/>
                    <a:pt x="4271" y="19457"/>
                  </a:cubicBezTo>
                  <a:cubicBezTo>
                    <a:pt x="4265" y="19303"/>
                    <a:pt x="4271" y="19196"/>
                    <a:pt x="4312" y="19196"/>
                  </a:cubicBezTo>
                  <a:cubicBezTo>
                    <a:pt x="4614" y="19179"/>
                    <a:pt x="5502" y="20569"/>
                    <a:pt x="5999" y="21356"/>
                  </a:cubicBezTo>
                  <a:cubicBezTo>
                    <a:pt x="6016" y="21385"/>
                    <a:pt x="6028" y="21410"/>
                    <a:pt x="6045" y="21432"/>
                  </a:cubicBezTo>
                  <a:cubicBezTo>
                    <a:pt x="5945" y="21451"/>
                    <a:pt x="5844" y="21486"/>
                    <a:pt x="5750" y="21533"/>
                  </a:cubicBezTo>
                  <a:cubicBezTo>
                    <a:pt x="5602" y="21610"/>
                    <a:pt x="5460" y="21723"/>
                    <a:pt x="5354" y="21865"/>
                  </a:cubicBezTo>
                  <a:cubicBezTo>
                    <a:pt x="5240" y="22013"/>
                    <a:pt x="5158" y="22196"/>
                    <a:pt x="5147" y="22415"/>
                  </a:cubicBezTo>
                  <a:cubicBezTo>
                    <a:pt x="5128" y="22717"/>
                    <a:pt x="5235" y="23059"/>
                    <a:pt x="5549" y="23414"/>
                  </a:cubicBezTo>
                  <a:cubicBezTo>
                    <a:pt x="5644" y="23521"/>
                    <a:pt x="5773" y="23534"/>
                    <a:pt x="5838" y="23438"/>
                  </a:cubicBezTo>
                  <a:cubicBezTo>
                    <a:pt x="5903" y="23349"/>
                    <a:pt x="5879" y="23190"/>
                    <a:pt x="5791" y="23084"/>
                  </a:cubicBezTo>
                  <a:cubicBezTo>
                    <a:pt x="5614" y="22888"/>
                    <a:pt x="5549" y="22710"/>
                    <a:pt x="5560" y="22568"/>
                  </a:cubicBezTo>
                  <a:cubicBezTo>
                    <a:pt x="5567" y="22456"/>
                    <a:pt x="5614" y="22350"/>
                    <a:pt x="5685" y="22256"/>
                  </a:cubicBezTo>
                  <a:cubicBezTo>
                    <a:pt x="5767" y="22155"/>
                    <a:pt x="5874" y="22071"/>
                    <a:pt x="5980" y="22013"/>
                  </a:cubicBezTo>
                  <a:cubicBezTo>
                    <a:pt x="6141" y="21929"/>
                    <a:pt x="6305" y="21901"/>
                    <a:pt x="6400" y="21942"/>
                  </a:cubicBezTo>
                  <a:lnTo>
                    <a:pt x="6412" y="21942"/>
                  </a:lnTo>
                  <a:cubicBezTo>
                    <a:pt x="6471" y="22007"/>
                    <a:pt x="6525" y="22043"/>
                    <a:pt x="6572" y="22043"/>
                  </a:cubicBezTo>
                  <a:cubicBezTo>
                    <a:pt x="6738" y="22043"/>
                    <a:pt x="6761" y="21865"/>
                    <a:pt x="6796" y="21604"/>
                  </a:cubicBezTo>
                  <a:cubicBezTo>
                    <a:pt x="6856" y="21137"/>
                    <a:pt x="6987" y="20197"/>
                    <a:pt x="7506" y="20261"/>
                  </a:cubicBezTo>
                  <a:cubicBezTo>
                    <a:pt x="7796" y="20297"/>
                    <a:pt x="7732" y="20872"/>
                    <a:pt x="7637" y="21770"/>
                  </a:cubicBezTo>
                  <a:cubicBezTo>
                    <a:pt x="7566" y="22415"/>
                    <a:pt x="7484" y="23201"/>
                    <a:pt x="7501" y="24089"/>
                  </a:cubicBezTo>
                  <a:cubicBezTo>
                    <a:pt x="7501" y="24279"/>
                    <a:pt x="7542" y="24479"/>
                    <a:pt x="7607" y="24675"/>
                  </a:cubicBezTo>
                  <a:cubicBezTo>
                    <a:pt x="8009" y="25863"/>
                    <a:pt x="9530" y="27242"/>
                    <a:pt x="11157" y="28313"/>
                  </a:cubicBezTo>
                  <a:cubicBezTo>
                    <a:pt x="12772" y="29366"/>
                    <a:pt x="14512" y="30136"/>
                    <a:pt x="15380" y="30117"/>
                  </a:cubicBezTo>
                  <a:cubicBezTo>
                    <a:pt x="15493" y="30117"/>
                    <a:pt x="15593" y="30100"/>
                    <a:pt x="15683" y="30070"/>
                  </a:cubicBezTo>
                  <a:cubicBezTo>
                    <a:pt x="15711" y="30057"/>
                    <a:pt x="15730" y="30046"/>
                    <a:pt x="15747" y="30022"/>
                  </a:cubicBezTo>
                  <a:cubicBezTo>
                    <a:pt x="15842" y="30939"/>
                    <a:pt x="16061" y="31916"/>
                    <a:pt x="16386" y="32856"/>
                  </a:cubicBezTo>
                  <a:cubicBezTo>
                    <a:pt x="16492" y="33164"/>
                    <a:pt x="16611" y="33465"/>
                    <a:pt x="16741" y="33767"/>
                  </a:cubicBezTo>
                  <a:cubicBezTo>
                    <a:pt x="11855" y="34608"/>
                    <a:pt x="9246" y="30106"/>
                    <a:pt x="7719" y="27466"/>
                  </a:cubicBezTo>
                  <a:close/>
                  <a:moveTo>
                    <a:pt x="27921" y="61701"/>
                  </a:moveTo>
                  <a:lnTo>
                    <a:pt x="27921" y="61701"/>
                  </a:lnTo>
                  <a:cubicBezTo>
                    <a:pt x="28259" y="62411"/>
                    <a:pt x="28620" y="63110"/>
                    <a:pt x="29005" y="63784"/>
                  </a:cubicBezTo>
                  <a:lnTo>
                    <a:pt x="23012" y="65860"/>
                  </a:lnTo>
                  <a:cubicBezTo>
                    <a:pt x="23272" y="65044"/>
                    <a:pt x="24118" y="64216"/>
                    <a:pt x="24811" y="63536"/>
                  </a:cubicBezTo>
                  <a:cubicBezTo>
                    <a:pt x="25053" y="63293"/>
                    <a:pt x="25272" y="63074"/>
                    <a:pt x="25455" y="62867"/>
                  </a:cubicBezTo>
                  <a:cubicBezTo>
                    <a:pt x="25579" y="62731"/>
                    <a:pt x="25685" y="62594"/>
                    <a:pt x="25756" y="62471"/>
                  </a:cubicBezTo>
                  <a:cubicBezTo>
                    <a:pt x="26070" y="62499"/>
                    <a:pt x="27200" y="62542"/>
                    <a:pt x="27921" y="61701"/>
                  </a:cubicBezTo>
                  <a:close/>
                  <a:moveTo>
                    <a:pt x="26337" y="57270"/>
                  </a:moveTo>
                  <a:lnTo>
                    <a:pt x="26337" y="57270"/>
                  </a:lnTo>
                  <a:cubicBezTo>
                    <a:pt x="26638" y="58578"/>
                    <a:pt x="27112" y="59908"/>
                    <a:pt x="27691" y="61199"/>
                  </a:cubicBezTo>
                  <a:cubicBezTo>
                    <a:pt x="27680" y="61210"/>
                    <a:pt x="27667" y="61216"/>
                    <a:pt x="27656" y="61234"/>
                  </a:cubicBezTo>
                  <a:cubicBezTo>
                    <a:pt x="27123" y="61909"/>
                    <a:pt x="26296" y="61985"/>
                    <a:pt x="25881" y="61974"/>
                  </a:cubicBezTo>
                  <a:cubicBezTo>
                    <a:pt x="25857" y="61868"/>
                    <a:pt x="25804" y="61767"/>
                    <a:pt x="25698" y="61666"/>
                  </a:cubicBezTo>
                  <a:cubicBezTo>
                    <a:pt x="23847" y="59702"/>
                    <a:pt x="22479" y="57874"/>
                    <a:pt x="21627" y="56105"/>
                  </a:cubicBezTo>
                  <a:cubicBezTo>
                    <a:pt x="20781" y="54354"/>
                    <a:pt x="20432" y="52650"/>
                    <a:pt x="20592" y="50911"/>
                  </a:cubicBezTo>
                  <a:cubicBezTo>
                    <a:pt x="20592" y="50887"/>
                    <a:pt x="20592" y="50857"/>
                    <a:pt x="20587" y="50829"/>
                  </a:cubicBezTo>
                  <a:cubicBezTo>
                    <a:pt x="21155" y="51141"/>
                    <a:pt x="21870" y="51419"/>
                    <a:pt x="22633" y="51632"/>
                  </a:cubicBezTo>
                  <a:cubicBezTo>
                    <a:pt x="23421" y="51851"/>
                    <a:pt x="24260" y="52006"/>
                    <a:pt x="25029" y="52064"/>
                  </a:cubicBezTo>
                  <a:cubicBezTo>
                    <a:pt x="25450" y="52094"/>
                    <a:pt x="25846" y="52094"/>
                    <a:pt x="26201" y="52064"/>
                  </a:cubicBezTo>
                  <a:cubicBezTo>
                    <a:pt x="25810" y="53656"/>
                    <a:pt x="25911" y="55443"/>
                    <a:pt x="26337" y="57270"/>
                  </a:cubicBezTo>
                  <a:close/>
                  <a:moveTo>
                    <a:pt x="44036" y="59276"/>
                  </a:moveTo>
                  <a:lnTo>
                    <a:pt x="44036" y="59276"/>
                  </a:lnTo>
                  <a:lnTo>
                    <a:pt x="39718" y="63962"/>
                  </a:lnTo>
                  <a:cubicBezTo>
                    <a:pt x="39541" y="63138"/>
                    <a:pt x="39896" y="61980"/>
                    <a:pt x="40191" y="61038"/>
                  </a:cubicBezTo>
                  <a:cubicBezTo>
                    <a:pt x="40292" y="60708"/>
                    <a:pt x="40387" y="60405"/>
                    <a:pt x="40445" y="60145"/>
                  </a:cubicBezTo>
                  <a:cubicBezTo>
                    <a:pt x="40505" y="59903"/>
                    <a:pt x="40540" y="59684"/>
                    <a:pt x="40535" y="59506"/>
                  </a:cubicBezTo>
                  <a:cubicBezTo>
                    <a:pt x="40777" y="59418"/>
                    <a:pt x="41777" y="58985"/>
                    <a:pt x="42108" y="57963"/>
                  </a:cubicBezTo>
                  <a:cubicBezTo>
                    <a:pt x="42735" y="58425"/>
                    <a:pt x="43386" y="58868"/>
                    <a:pt x="44036" y="59276"/>
                  </a:cubicBezTo>
                  <a:close/>
                  <a:moveTo>
                    <a:pt x="39677" y="55910"/>
                  </a:moveTo>
                  <a:lnTo>
                    <a:pt x="39677" y="55910"/>
                  </a:lnTo>
                  <a:cubicBezTo>
                    <a:pt x="40309" y="56525"/>
                    <a:pt x="41002" y="57117"/>
                    <a:pt x="41723" y="57666"/>
                  </a:cubicBezTo>
                  <a:cubicBezTo>
                    <a:pt x="41445" y="58559"/>
                    <a:pt x="40529" y="58944"/>
                    <a:pt x="40327" y="59015"/>
                  </a:cubicBezTo>
                  <a:cubicBezTo>
                    <a:pt x="40273" y="58974"/>
                    <a:pt x="40210" y="58944"/>
                    <a:pt x="40126" y="58921"/>
                  </a:cubicBezTo>
                  <a:lnTo>
                    <a:pt x="40126" y="58921"/>
                  </a:lnTo>
                  <a:cubicBezTo>
                    <a:pt x="37547" y="58063"/>
                    <a:pt x="35470" y="57093"/>
                    <a:pt x="33867" y="55927"/>
                  </a:cubicBezTo>
                  <a:cubicBezTo>
                    <a:pt x="32429" y="54881"/>
                    <a:pt x="31377" y="53680"/>
                    <a:pt x="30684" y="52260"/>
                  </a:cubicBezTo>
                  <a:cubicBezTo>
                    <a:pt x="30850" y="52295"/>
                    <a:pt x="31028" y="52331"/>
                    <a:pt x="31211" y="52355"/>
                  </a:cubicBezTo>
                  <a:cubicBezTo>
                    <a:pt x="32033" y="52479"/>
                    <a:pt x="33045" y="52525"/>
                    <a:pt x="34051" y="52514"/>
                  </a:cubicBezTo>
                  <a:cubicBezTo>
                    <a:pt x="35033" y="52497"/>
                    <a:pt x="36021" y="52413"/>
                    <a:pt x="36838" y="52266"/>
                  </a:cubicBezTo>
                  <a:cubicBezTo>
                    <a:pt x="37523" y="53555"/>
                    <a:pt x="38511" y="54780"/>
                    <a:pt x="39677" y="55910"/>
                  </a:cubicBezTo>
                  <a:close/>
                  <a:moveTo>
                    <a:pt x="38463" y="50928"/>
                  </a:moveTo>
                  <a:lnTo>
                    <a:pt x="38463" y="50928"/>
                  </a:lnTo>
                  <a:cubicBezTo>
                    <a:pt x="38463" y="50941"/>
                    <a:pt x="38463" y="50952"/>
                    <a:pt x="38470" y="50964"/>
                  </a:cubicBezTo>
                  <a:cubicBezTo>
                    <a:pt x="38493" y="51283"/>
                    <a:pt x="37819" y="51544"/>
                    <a:pt x="36838" y="51739"/>
                  </a:cubicBezTo>
                  <a:lnTo>
                    <a:pt x="36825" y="51739"/>
                  </a:lnTo>
                  <a:cubicBezTo>
                    <a:pt x="36795" y="51745"/>
                    <a:pt x="36759" y="51752"/>
                    <a:pt x="36724" y="51757"/>
                  </a:cubicBezTo>
                  <a:cubicBezTo>
                    <a:pt x="35920" y="51905"/>
                    <a:pt x="34932" y="51987"/>
                    <a:pt x="33944" y="52006"/>
                  </a:cubicBezTo>
                  <a:cubicBezTo>
                    <a:pt x="32956" y="52023"/>
                    <a:pt x="31968" y="51970"/>
                    <a:pt x="31158" y="51851"/>
                  </a:cubicBezTo>
                  <a:cubicBezTo>
                    <a:pt x="30874" y="51810"/>
                    <a:pt x="30608" y="51763"/>
                    <a:pt x="30383" y="51709"/>
                  </a:cubicBezTo>
                  <a:cubicBezTo>
                    <a:pt x="30335" y="51674"/>
                    <a:pt x="30277" y="51662"/>
                    <a:pt x="30228" y="51674"/>
                  </a:cubicBezTo>
                  <a:cubicBezTo>
                    <a:pt x="29774" y="51561"/>
                    <a:pt x="29496" y="51432"/>
                    <a:pt x="29496" y="51296"/>
                  </a:cubicBezTo>
                  <a:lnTo>
                    <a:pt x="29496" y="51248"/>
                  </a:lnTo>
                  <a:cubicBezTo>
                    <a:pt x="29406" y="50319"/>
                    <a:pt x="29395" y="49657"/>
                    <a:pt x="29384" y="48994"/>
                  </a:cubicBezTo>
                  <a:cubicBezTo>
                    <a:pt x="29377" y="48320"/>
                    <a:pt x="29365" y="47646"/>
                    <a:pt x="29270" y="46693"/>
                  </a:cubicBezTo>
                  <a:cubicBezTo>
                    <a:pt x="29264" y="46598"/>
                    <a:pt x="29212" y="46510"/>
                    <a:pt x="29141" y="46450"/>
                  </a:cubicBezTo>
                  <a:cubicBezTo>
                    <a:pt x="29034" y="46374"/>
                    <a:pt x="28915" y="46403"/>
                    <a:pt x="28874" y="46515"/>
                  </a:cubicBezTo>
                  <a:cubicBezTo>
                    <a:pt x="28579" y="47326"/>
                    <a:pt x="28325" y="48184"/>
                    <a:pt x="27822" y="49852"/>
                  </a:cubicBezTo>
                  <a:lnTo>
                    <a:pt x="27538" y="50810"/>
                  </a:lnTo>
                  <a:cubicBezTo>
                    <a:pt x="27538" y="50816"/>
                    <a:pt x="27538" y="50816"/>
                    <a:pt x="27531" y="50822"/>
                  </a:cubicBezTo>
                  <a:cubicBezTo>
                    <a:pt x="27389" y="51468"/>
                    <a:pt x="26289" y="51656"/>
                    <a:pt x="24958" y="51556"/>
                  </a:cubicBezTo>
                  <a:cubicBezTo>
                    <a:pt x="24207" y="51503"/>
                    <a:pt x="23397" y="51348"/>
                    <a:pt x="22627" y="51135"/>
                  </a:cubicBezTo>
                  <a:cubicBezTo>
                    <a:pt x="21870" y="50922"/>
                    <a:pt x="21160" y="50651"/>
                    <a:pt x="20617" y="50338"/>
                  </a:cubicBezTo>
                  <a:cubicBezTo>
                    <a:pt x="19983" y="49977"/>
                    <a:pt x="19604" y="49592"/>
                    <a:pt x="19722" y="49267"/>
                  </a:cubicBezTo>
                  <a:lnTo>
                    <a:pt x="22326" y="44776"/>
                  </a:lnTo>
                  <a:cubicBezTo>
                    <a:pt x="23574" y="46936"/>
                    <a:pt x="26644" y="46273"/>
                    <a:pt x="30116" y="45522"/>
                  </a:cubicBezTo>
                  <a:cubicBezTo>
                    <a:pt x="33021" y="44888"/>
                    <a:pt x="36216" y="44197"/>
                    <a:pt x="38777" y="45055"/>
                  </a:cubicBezTo>
                  <a:close/>
                  <a:moveTo>
                    <a:pt x="34944" y="8430"/>
                  </a:moveTo>
                  <a:lnTo>
                    <a:pt x="34944" y="8430"/>
                  </a:lnTo>
                  <a:cubicBezTo>
                    <a:pt x="34826" y="8258"/>
                    <a:pt x="34689" y="8105"/>
                    <a:pt x="34542" y="7993"/>
                  </a:cubicBezTo>
                  <a:cubicBezTo>
                    <a:pt x="33849" y="7442"/>
                    <a:pt x="33169" y="7040"/>
                    <a:pt x="32614" y="6702"/>
                  </a:cubicBezTo>
                  <a:cubicBezTo>
                    <a:pt x="31833" y="6241"/>
                    <a:pt x="31336" y="5945"/>
                    <a:pt x="31478" y="5697"/>
                  </a:cubicBezTo>
                  <a:cubicBezTo>
                    <a:pt x="31743" y="5241"/>
                    <a:pt x="32578" y="5708"/>
                    <a:pt x="32986" y="5940"/>
                  </a:cubicBezTo>
                  <a:cubicBezTo>
                    <a:pt x="33210" y="6070"/>
                    <a:pt x="33365" y="6153"/>
                    <a:pt x="33458" y="6028"/>
                  </a:cubicBezTo>
                  <a:cubicBezTo>
                    <a:pt x="33488" y="5987"/>
                    <a:pt x="33494" y="5921"/>
                    <a:pt x="33483" y="5833"/>
                  </a:cubicBezTo>
                  <a:lnTo>
                    <a:pt x="33488" y="5828"/>
                  </a:lnTo>
                  <a:cubicBezTo>
                    <a:pt x="33512" y="5727"/>
                    <a:pt x="33630" y="5620"/>
                    <a:pt x="33791" y="5538"/>
                  </a:cubicBezTo>
                  <a:cubicBezTo>
                    <a:pt x="33903" y="5484"/>
                    <a:pt x="34039" y="5449"/>
                    <a:pt x="34168" y="5449"/>
                  </a:cubicBezTo>
                  <a:cubicBezTo>
                    <a:pt x="34288" y="5449"/>
                    <a:pt x="34400" y="5473"/>
                    <a:pt x="34501" y="5538"/>
                  </a:cubicBezTo>
                  <a:cubicBezTo>
                    <a:pt x="34618" y="5620"/>
                    <a:pt x="34725" y="5774"/>
                    <a:pt x="34772" y="6035"/>
                  </a:cubicBezTo>
                  <a:cubicBezTo>
                    <a:pt x="34802" y="6177"/>
                    <a:pt x="34914" y="6289"/>
                    <a:pt x="35027" y="6283"/>
                  </a:cubicBezTo>
                  <a:cubicBezTo>
                    <a:pt x="35140" y="6283"/>
                    <a:pt x="35210" y="6164"/>
                    <a:pt x="35181" y="6022"/>
                  </a:cubicBezTo>
                  <a:cubicBezTo>
                    <a:pt x="35086" y="5561"/>
                    <a:pt x="34878" y="5271"/>
                    <a:pt x="34624" y="5105"/>
                  </a:cubicBezTo>
                  <a:cubicBezTo>
                    <a:pt x="34447" y="4987"/>
                    <a:pt x="34252" y="4940"/>
                    <a:pt x="34062" y="4940"/>
                  </a:cubicBezTo>
                  <a:cubicBezTo>
                    <a:pt x="33892" y="4940"/>
                    <a:pt x="33714" y="4987"/>
                    <a:pt x="33565" y="5058"/>
                  </a:cubicBezTo>
                  <a:cubicBezTo>
                    <a:pt x="33466" y="5105"/>
                    <a:pt x="33376" y="5170"/>
                    <a:pt x="33299" y="5241"/>
                  </a:cubicBezTo>
                  <a:cubicBezTo>
                    <a:pt x="33288" y="5206"/>
                    <a:pt x="33275" y="5176"/>
                    <a:pt x="33264" y="5140"/>
                  </a:cubicBezTo>
                  <a:cubicBezTo>
                    <a:pt x="32939" y="4272"/>
                    <a:pt x="32358" y="2734"/>
                    <a:pt x="32548" y="2508"/>
                  </a:cubicBezTo>
                  <a:cubicBezTo>
                    <a:pt x="32578" y="2473"/>
                    <a:pt x="32672" y="2532"/>
                    <a:pt x="32797" y="2639"/>
                  </a:cubicBezTo>
                  <a:cubicBezTo>
                    <a:pt x="33068" y="2876"/>
                    <a:pt x="33412" y="3313"/>
                    <a:pt x="33684" y="3662"/>
                  </a:cubicBezTo>
                  <a:cubicBezTo>
                    <a:pt x="33985" y="4047"/>
                    <a:pt x="34222" y="4348"/>
                    <a:pt x="34400" y="4283"/>
                  </a:cubicBezTo>
                  <a:cubicBezTo>
                    <a:pt x="34536" y="4225"/>
                    <a:pt x="34553" y="3922"/>
                    <a:pt x="34566" y="3508"/>
                  </a:cubicBezTo>
                  <a:cubicBezTo>
                    <a:pt x="34594" y="2798"/>
                    <a:pt x="34643" y="1656"/>
                    <a:pt x="35033" y="1492"/>
                  </a:cubicBezTo>
                  <a:cubicBezTo>
                    <a:pt x="35086" y="1473"/>
                    <a:pt x="35134" y="1544"/>
                    <a:pt x="35186" y="1669"/>
                  </a:cubicBezTo>
                  <a:cubicBezTo>
                    <a:pt x="35358" y="2077"/>
                    <a:pt x="35465" y="2840"/>
                    <a:pt x="35536" y="3384"/>
                  </a:cubicBezTo>
                  <a:cubicBezTo>
                    <a:pt x="35612" y="3934"/>
                    <a:pt x="35666" y="4343"/>
                    <a:pt x="35926" y="4343"/>
                  </a:cubicBezTo>
                  <a:cubicBezTo>
                    <a:pt x="36044" y="4348"/>
                    <a:pt x="36186" y="4159"/>
                    <a:pt x="36376" y="3905"/>
                  </a:cubicBezTo>
                  <a:cubicBezTo>
                    <a:pt x="36382" y="3898"/>
                    <a:pt x="36382" y="3892"/>
                    <a:pt x="36387" y="3887"/>
                  </a:cubicBezTo>
                  <a:cubicBezTo>
                    <a:pt x="36595" y="3603"/>
                    <a:pt x="36873" y="3231"/>
                    <a:pt x="37133" y="3011"/>
                  </a:cubicBezTo>
                  <a:cubicBezTo>
                    <a:pt x="37299" y="2869"/>
                    <a:pt x="37434" y="2781"/>
                    <a:pt x="37482" y="2840"/>
                  </a:cubicBezTo>
                  <a:cubicBezTo>
                    <a:pt x="37802" y="3207"/>
                    <a:pt x="36677" y="5200"/>
                    <a:pt x="36677" y="5206"/>
                  </a:cubicBezTo>
                  <a:cubicBezTo>
                    <a:pt x="36642" y="5265"/>
                    <a:pt x="36642" y="5348"/>
                    <a:pt x="36666" y="5424"/>
                  </a:cubicBezTo>
                  <a:cubicBezTo>
                    <a:pt x="36666" y="5431"/>
                    <a:pt x="37139" y="6797"/>
                    <a:pt x="36500" y="7720"/>
                  </a:cubicBezTo>
                  <a:cubicBezTo>
                    <a:pt x="36221" y="8116"/>
                    <a:pt x="36595" y="8992"/>
                    <a:pt x="37114" y="10216"/>
                  </a:cubicBezTo>
                  <a:cubicBezTo>
                    <a:pt x="38304" y="13044"/>
                    <a:pt x="40352" y="17896"/>
                    <a:pt x="36606" y="21290"/>
                  </a:cubicBezTo>
                  <a:cubicBezTo>
                    <a:pt x="36346" y="20859"/>
                    <a:pt x="36062" y="20438"/>
                    <a:pt x="35790" y="20037"/>
                  </a:cubicBezTo>
                  <a:cubicBezTo>
                    <a:pt x="35186" y="19132"/>
                    <a:pt x="34648" y="18333"/>
                    <a:pt x="34637" y="17877"/>
                  </a:cubicBezTo>
                  <a:cubicBezTo>
                    <a:pt x="35157" y="17162"/>
                    <a:pt x="35577" y="15346"/>
                    <a:pt x="35707" y="13459"/>
                  </a:cubicBezTo>
                  <a:cubicBezTo>
                    <a:pt x="35837" y="11512"/>
                    <a:pt x="35648" y="9471"/>
                    <a:pt x="34944" y="8430"/>
                  </a:cubicBezTo>
                  <a:close/>
                  <a:moveTo>
                    <a:pt x="34146" y="18090"/>
                  </a:moveTo>
                  <a:lnTo>
                    <a:pt x="34146" y="18090"/>
                  </a:lnTo>
                  <a:cubicBezTo>
                    <a:pt x="34193" y="18131"/>
                    <a:pt x="34239" y="18155"/>
                    <a:pt x="34288" y="18161"/>
                  </a:cubicBezTo>
                  <a:cubicBezTo>
                    <a:pt x="34465" y="18759"/>
                    <a:pt x="34956" y="19493"/>
                    <a:pt x="35494" y="20297"/>
                  </a:cubicBezTo>
                  <a:cubicBezTo>
                    <a:pt x="36328" y="21539"/>
                    <a:pt x="37286" y="22977"/>
                    <a:pt x="37215" y="24107"/>
                  </a:cubicBezTo>
                  <a:cubicBezTo>
                    <a:pt x="37157" y="25006"/>
                    <a:pt x="35760" y="25751"/>
                    <a:pt x="34708" y="26314"/>
                  </a:cubicBezTo>
                  <a:cubicBezTo>
                    <a:pt x="33944" y="26721"/>
                    <a:pt x="33335" y="27048"/>
                    <a:pt x="33423" y="27455"/>
                  </a:cubicBezTo>
                  <a:cubicBezTo>
                    <a:pt x="33897" y="29639"/>
                    <a:pt x="35027" y="32443"/>
                    <a:pt x="36145" y="35223"/>
                  </a:cubicBezTo>
                  <a:cubicBezTo>
                    <a:pt x="37665" y="38991"/>
                    <a:pt x="39167" y="42712"/>
                    <a:pt x="38925" y="44604"/>
                  </a:cubicBezTo>
                  <a:cubicBezTo>
                    <a:pt x="36246" y="43659"/>
                    <a:pt x="32945" y="44369"/>
                    <a:pt x="29957" y="45019"/>
                  </a:cubicBezTo>
                  <a:cubicBezTo>
                    <a:pt x="26460" y="45776"/>
                    <a:pt x="23408" y="46439"/>
                    <a:pt x="22485" y="44227"/>
                  </a:cubicBezTo>
                  <a:cubicBezTo>
                    <a:pt x="23130" y="42226"/>
                    <a:pt x="23479" y="40369"/>
                    <a:pt x="23556" y="38647"/>
                  </a:cubicBezTo>
                  <a:cubicBezTo>
                    <a:pt x="23634" y="36885"/>
                    <a:pt x="23421" y="35264"/>
                    <a:pt x="22946" y="33773"/>
                  </a:cubicBezTo>
                  <a:cubicBezTo>
                    <a:pt x="22905" y="33631"/>
                    <a:pt x="22782" y="33536"/>
                    <a:pt x="22675" y="33560"/>
                  </a:cubicBezTo>
                  <a:cubicBezTo>
                    <a:pt x="22645" y="33566"/>
                    <a:pt x="22621" y="33579"/>
                    <a:pt x="22597" y="33601"/>
                  </a:cubicBezTo>
                  <a:cubicBezTo>
                    <a:pt x="21965" y="34169"/>
                    <a:pt x="21278" y="34619"/>
                    <a:pt x="20527" y="34939"/>
                  </a:cubicBezTo>
                  <a:cubicBezTo>
                    <a:pt x="19800" y="35247"/>
                    <a:pt x="19012" y="35430"/>
                    <a:pt x="18149" y="35460"/>
                  </a:cubicBezTo>
                  <a:cubicBezTo>
                    <a:pt x="17824" y="35015"/>
                    <a:pt x="17534" y="34530"/>
                    <a:pt x="17280" y="34010"/>
                  </a:cubicBezTo>
                  <a:cubicBezTo>
                    <a:pt x="17280" y="33980"/>
                    <a:pt x="17273" y="33956"/>
                    <a:pt x="17267" y="33926"/>
                  </a:cubicBezTo>
                  <a:cubicBezTo>
                    <a:pt x="17250" y="33868"/>
                    <a:pt x="17215" y="33820"/>
                    <a:pt x="17179" y="33784"/>
                  </a:cubicBezTo>
                  <a:cubicBezTo>
                    <a:pt x="17025" y="33454"/>
                    <a:pt x="16890" y="33104"/>
                    <a:pt x="16765" y="32755"/>
                  </a:cubicBezTo>
                  <a:cubicBezTo>
                    <a:pt x="16410" y="31744"/>
                    <a:pt x="16197" y="30691"/>
                    <a:pt x="16132" y="29727"/>
                  </a:cubicBezTo>
                  <a:cubicBezTo>
                    <a:pt x="17232" y="29923"/>
                    <a:pt x="18487" y="29544"/>
                    <a:pt x="19858" y="28798"/>
                  </a:cubicBezTo>
                  <a:cubicBezTo>
                    <a:pt x="20901" y="28236"/>
                    <a:pt x="22007" y="27461"/>
                    <a:pt x="23172" y="26568"/>
                  </a:cubicBezTo>
                  <a:cubicBezTo>
                    <a:pt x="23604" y="27136"/>
                    <a:pt x="25999" y="30082"/>
                    <a:pt x="27798" y="29289"/>
                  </a:cubicBezTo>
                  <a:cubicBezTo>
                    <a:pt x="29619" y="28484"/>
                    <a:pt x="28454" y="23314"/>
                    <a:pt x="28241" y="22439"/>
                  </a:cubicBezTo>
                  <a:cubicBezTo>
                    <a:pt x="30170" y="20859"/>
                    <a:pt x="32158" y="19303"/>
                    <a:pt x="34146" y="18090"/>
                  </a:cubicBezTo>
                  <a:close/>
                  <a:moveTo>
                    <a:pt x="27052" y="24539"/>
                  </a:moveTo>
                  <a:cubicBezTo>
                    <a:pt x="26023" y="24172"/>
                    <a:pt x="25609" y="23160"/>
                    <a:pt x="25450" y="22491"/>
                  </a:cubicBezTo>
                  <a:lnTo>
                    <a:pt x="25450" y="22497"/>
                  </a:lnTo>
                  <a:lnTo>
                    <a:pt x="25450" y="22497"/>
                  </a:lnTo>
                  <a:cubicBezTo>
                    <a:pt x="24988" y="23059"/>
                    <a:pt x="24456" y="23605"/>
                    <a:pt x="23847" y="24107"/>
                  </a:cubicBezTo>
                  <a:cubicBezTo>
                    <a:pt x="24278" y="24569"/>
                    <a:pt x="25076" y="25628"/>
                    <a:pt x="24698" y="26835"/>
                  </a:cubicBezTo>
                  <a:cubicBezTo>
                    <a:pt x="24663" y="26952"/>
                    <a:pt x="24544" y="26988"/>
                    <a:pt x="24437" y="26917"/>
                  </a:cubicBezTo>
                  <a:cubicBezTo>
                    <a:pt x="24325" y="26840"/>
                    <a:pt x="24265" y="26680"/>
                    <a:pt x="24308" y="26562"/>
                  </a:cubicBezTo>
                  <a:cubicBezTo>
                    <a:pt x="24402" y="26248"/>
                    <a:pt x="24390" y="25940"/>
                    <a:pt x="24325" y="25663"/>
                  </a:cubicBezTo>
                  <a:cubicBezTo>
                    <a:pt x="24041" y="25888"/>
                    <a:pt x="23763" y="26112"/>
                    <a:pt x="23485" y="26325"/>
                  </a:cubicBezTo>
                  <a:cubicBezTo>
                    <a:pt x="23976" y="26952"/>
                    <a:pt x="26070" y="29473"/>
                    <a:pt x="27574" y="28804"/>
                  </a:cubicBezTo>
                  <a:cubicBezTo>
                    <a:pt x="29022" y="28171"/>
                    <a:pt x="28194" y="23988"/>
                    <a:pt x="27899" y="22717"/>
                  </a:cubicBezTo>
                  <a:cubicBezTo>
                    <a:pt x="27484" y="23059"/>
                    <a:pt x="27069" y="23403"/>
                    <a:pt x="26656" y="23747"/>
                  </a:cubicBezTo>
                  <a:lnTo>
                    <a:pt x="26602" y="23788"/>
                  </a:lnTo>
                  <a:cubicBezTo>
                    <a:pt x="26739" y="23900"/>
                    <a:pt x="26892" y="23988"/>
                    <a:pt x="27077" y="24053"/>
                  </a:cubicBezTo>
                  <a:cubicBezTo>
                    <a:pt x="27189" y="24094"/>
                    <a:pt x="27277" y="24236"/>
                    <a:pt x="27271" y="24373"/>
                  </a:cubicBezTo>
                  <a:cubicBezTo>
                    <a:pt x="27265" y="24509"/>
                    <a:pt x="27165" y="24580"/>
                    <a:pt x="27052" y="24539"/>
                  </a:cubicBezTo>
                  <a:close/>
                  <a:moveTo>
                    <a:pt x="25461" y="21652"/>
                  </a:moveTo>
                  <a:lnTo>
                    <a:pt x="25461" y="21652"/>
                  </a:lnTo>
                  <a:cubicBezTo>
                    <a:pt x="25401" y="21669"/>
                    <a:pt x="25360" y="21729"/>
                    <a:pt x="25349" y="21806"/>
                  </a:cubicBezTo>
                  <a:cubicBezTo>
                    <a:pt x="25278" y="21901"/>
                    <a:pt x="25201" y="22000"/>
                    <a:pt x="25117" y="22095"/>
                  </a:cubicBezTo>
                  <a:cubicBezTo>
                    <a:pt x="24095" y="23356"/>
                    <a:pt x="22681" y="24544"/>
                    <a:pt x="20800" y="25260"/>
                  </a:cubicBezTo>
                  <a:cubicBezTo>
                    <a:pt x="16705" y="26816"/>
                    <a:pt x="14570" y="24946"/>
                    <a:pt x="13204" y="23752"/>
                  </a:cubicBezTo>
                  <a:cubicBezTo>
                    <a:pt x="13085" y="23646"/>
                    <a:pt x="12973" y="23551"/>
                    <a:pt x="12860" y="23456"/>
                  </a:cubicBezTo>
                  <a:cubicBezTo>
                    <a:pt x="12872" y="23392"/>
                    <a:pt x="12855" y="23332"/>
                    <a:pt x="12814" y="23296"/>
                  </a:cubicBezTo>
                  <a:cubicBezTo>
                    <a:pt x="12653" y="23143"/>
                    <a:pt x="9322" y="20048"/>
                    <a:pt x="8950" y="17855"/>
                  </a:cubicBezTo>
                  <a:cubicBezTo>
                    <a:pt x="8672" y="16227"/>
                    <a:pt x="8631" y="15376"/>
                    <a:pt x="8625" y="15021"/>
                  </a:cubicBezTo>
                  <a:cubicBezTo>
                    <a:pt x="9601" y="14630"/>
                    <a:pt x="10447" y="14027"/>
                    <a:pt x="11086" y="13311"/>
                  </a:cubicBezTo>
                  <a:cubicBezTo>
                    <a:pt x="11624" y="12708"/>
                    <a:pt x="12008" y="12033"/>
                    <a:pt x="12197" y="11335"/>
                  </a:cubicBezTo>
                  <a:cubicBezTo>
                    <a:pt x="12246" y="11387"/>
                    <a:pt x="12292" y="11436"/>
                    <a:pt x="12339" y="11488"/>
                  </a:cubicBezTo>
                  <a:cubicBezTo>
                    <a:pt x="13245" y="12441"/>
                    <a:pt x="14665" y="12944"/>
                    <a:pt x="16180" y="13003"/>
                  </a:cubicBezTo>
                  <a:cubicBezTo>
                    <a:pt x="17693" y="13068"/>
                    <a:pt x="19309" y="12689"/>
                    <a:pt x="20592" y="11879"/>
                  </a:cubicBezTo>
                  <a:cubicBezTo>
                    <a:pt x="20841" y="11725"/>
                    <a:pt x="21084" y="11548"/>
                    <a:pt x="21308" y="11352"/>
                  </a:cubicBezTo>
                  <a:lnTo>
                    <a:pt x="22545" y="13145"/>
                  </a:lnTo>
                  <a:cubicBezTo>
                    <a:pt x="22604" y="13227"/>
                    <a:pt x="22739" y="13216"/>
                    <a:pt x="22846" y="13121"/>
                  </a:cubicBezTo>
                  <a:cubicBezTo>
                    <a:pt x="22935" y="13039"/>
                    <a:pt x="22976" y="12921"/>
                    <a:pt x="22952" y="12837"/>
                  </a:cubicBezTo>
                  <a:cubicBezTo>
                    <a:pt x="22911" y="12589"/>
                    <a:pt x="22225" y="8613"/>
                    <a:pt x="24106" y="8512"/>
                  </a:cubicBezTo>
                  <a:cubicBezTo>
                    <a:pt x="25076" y="8460"/>
                    <a:pt x="25792" y="8732"/>
                    <a:pt x="26283" y="9194"/>
                  </a:cubicBezTo>
                  <a:cubicBezTo>
                    <a:pt x="26550" y="9442"/>
                    <a:pt x="26750" y="9743"/>
                    <a:pt x="26886" y="10074"/>
                  </a:cubicBezTo>
                  <a:cubicBezTo>
                    <a:pt x="27028" y="10412"/>
                    <a:pt x="27105" y="10778"/>
                    <a:pt x="27123" y="11152"/>
                  </a:cubicBezTo>
                  <a:cubicBezTo>
                    <a:pt x="27183" y="12151"/>
                    <a:pt x="26834" y="13222"/>
                    <a:pt x="26176" y="13926"/>
                  </a:cubicBezTo>
                  <a:cubicBezTo>
                    <a:pt x="26076" y="14032"/>
                    <a:pt x="26053" y="14180"/>
                    <a:pt x="26118" y="14257"/>
                  </a:cubicBezTo>
                  <a:cubicBezTo>
                    <a:pt x="26124" y="14262"/>
                    <a:pt x="26130" y="14270"/>
                    <a:pt x="26135" y="14270"/>
                  </a:cubicBezTo>
                  <a:cubicBezTo>
                    <a:pt x="26580" y="14642"/>
                    <a:pt x="26952" y="15127"/>
                    <a:pt x="27189" y="15701"/>
                  </a:cubicBezTo>
                  <a:cubicBezTo>
                    <a:pt x="27366" y="16121"/>
                    <a:pt x="27467" y="16582"/>
                    <a:pt x="27473" y="17079"/>
                  </a:cubicBezTo>
                  <a:cubicBezTo>
                    <a:pt x="27467" y="17096"/>
                    <a:pt x="27460" y="17120"/>
                    <a:pt x="27460" y="17145"/>
                  </a:cubicBezTo>
                  <a:cubicBezTo>
                    <a:pt x="27467" y="17713"/>
                    <a:pt x="26910" y="19700"/>
                    <a:pt x="25461" y="21652"/>
                  </a:cubicBezTo>
                  <a:close/>
                  <a:moveTo>
                    <a:pt x="3413" y="8495"/>
                  </a:moveTo>
                  <a:lnTo>
                    <a:pt x="3413" y="8495"/>
                  </a:lnTo>
                  <a:cubicBezTo>
                    <a:pt x="4489" y="7643"/>
                    <a:pt x="6045" y="6939"/>
                    <a:pt x="7968" y="6383"/>
                  </a:cubicBezTo>
                  <a:cubicBezTo>
                    <a:pt x="9666" y="5893"/>
                    <a:pt x="10742" y="4722"/>
                    <a:pt x="11713" y="3668"/>
                  </a:cubicBezTo>
                  <a:cubicBezTo>
                    <a:pt x="13269" y="1964"/>
                    <a:pt x="14534" y="591"/>
                    <a:pt x="18061" y="3633"/>
                  </a:cubicBezTo>
                  <a:lnTo>
                    <a:pt x="18061" y="3633"/>
                  </a:lnTo>
                  <a:cubicBezTo>
                    <a:pt x="18132" y="3704"/>
                    <a:pt x="18274" y="3668"/>
                    <a:pt x="18368" y="3556"/>
                  </a:cubicBezTo>
                  <a:cubicBezTo>
                    <a:pt x="19031" y="2792"/>
                    <a:pt x="19864" y="2414"/>
                    <a:pt x="20751" y="2379"/>
                  </a:cubicBezTo>
                  <a:cubicBezTo>
                    <a:pt x="21717" y="2336"/>
                    <a:pt x="22739" y="2680"/>
                    <a:pt x="23710" y="3354"/>
                  </a:cubicBezTo>
                  <a:cubicBezTo>
                    <a:pt x="24691" y="4040"/>
                    <a:pt x="25609" y="5064"/>
                    <a:pt x="26348" y="6371"/>
                  </a:cubicBezTo>
                  <a:cubicBezTo>
                    <a:pt x="27673" y="8725"/>
                    <a:pt x="28396" y="11998"/>
                    <a:pt x="27768" y="15872"/>
                  </a:cubicBezTo>
                  <a:cubicBezTo>
                    <a:pt x="27727" y="15706"/>
                    <a:pt x="27667" y="15547"/>
                    <a:pt x="27602" y="15393"/>
                  </a:cubicBezTo>
                  <a:cubicBezTo>
                    <a:pt x="27372" y="14843"/>
                    <a:pt x="27023" y="14363"/>
                    <a:pt x="26608" y="13979"/>
                  </a:cubicBezTo>
                  <a:cubicBezTo>
                    <a:pt x="27277" y="13151"/>
                    <a:pt x="27620" y="12015"/>
                    <a:pt x="27561" y="10961"/>
                  </a:cubicBezTo>
                  <a:cubicBezTo>
                    <a:pt x="27544" y="10548"/>
                    <a:pt x="27454" y="10139"/>
                    <a:pt x="27301" y="9767"/>
                  </a:cubicBezTo>
                  <a:cubicBezTo>
                    <a:pt x="27148" y="9400"/>
                    <a:pt x="26928" y="9063"/>
                    <a:pt x="26632" y="8791"/>
                  </a:cubicBezTo>
                  <a:cubicBezTo>
                    <a:pt x="26094" y="8288"/>
                    <a:pt x="25302" y="7987"/>
                    <a:pt x="24237" y="8040"/>
                  </a:cubicBezTo>
                  <a:cubicBezTo>
                    <a:pt x="22397" y="8146"/>
                    <a:pt x="22291" y="10560"/>
                    <a:pt x="22391" y="12009"/>
                  </a:cubicBezTo>
                  <a:lnTo>
                    <a:pt x="21586" y="10844"/>
                  </a:lnTo>
                  <a:lnTo>
                    <a:pt x="21586" y="10844"/>
                  </a:lnTo>
                  <a:cubicBezTo>
                    <a:pt x="21527" y="10761"/>
                    <a:pt x="21390" y="10773"/>
                    <a:pt x="21284" y="10873"/>
                  </a:cubicBezTo>
                  <a:cubicBezTo>
                    <a:pt x="21043" y="11103"/>
                    <a:pt x="20770" y="11311"/>
                    <a:pt x="20480" y="11494"/>
                  </a:cubicBezTo>
                  <a:cubicBezTo>
                    <a:pt x="19296" y="12239"/>
                    <a:pt x="17783" y="12594"/>
                    <a:pt x="16344" y="12536"/>
                  </a:cubicBezTo>
                  <a:cubicBezTo>
                    <a:pt x="14902" y="12476"/>
                    <a:pt x="13553" y="12004"/>
                    <a:pt x="12694" y="11098"/>
                  </a:cubicBezTo>
                  <a:cubicBezTo>
                    <a:pt x="12547" y="10944"/>
                    <a:pt x="12410" y="10767"/>
                    <a:pt x="12292" y="10584"/>
                  </a:cubicBezTo>
                  <a:cubicBezTo>
                    <a:pt x="12257" y="10530"/>
                    <a:pt x="12197" y="10507"/>
                    <a:pt x="12121" y="10530"/>
                  </a:cubicBezTo>
                  <a:cubicBezTo>
                    <a:pt x="11997" y="10560"/>
                    <a:pt x="11891" y="10690"/>
                    <a:pt x="11878" y="10814"/>
                  </a:cubicBezTo>
                  <a:cubicBezTo>
                    <a:pt x="11807" y="11600"/>
                    <a:pt x="11424" y="12381"/>
                    <a:pt x="10826" y="13050"/>
                  </a:cubicBezTo>
                  <a:cubicBezTo>
                    <a:pt x="10217" y="13730"/>
                    <a:pt x="9388" y="14298"/>
                    <a:pt x="8429" y="14653"/>
                  </a:cubicBezTo>
                  <a:cubicBezTo>
                    <a:pt x="8306" y="14688"/>
                    <a:pt x="8205" y="14819"/>
                    <a:pt x="8194" y="14944"/>
                  </a:cubicBezTo>
                  <a:cubicBezTo>
                    <a:pt x="8194" y="14950"/>
                    <a:pt x="8123" y="15760"/>
                    <a:pt x="8519" y="18085"/>
                  </a:cubicBezTo>
                  <a:cubicBezTo>
                    <a:pt x="8732" y="19368"/>
                    <a:pt x="9885" y="20913"/>
                    <a:pt x="10891" y="22060"/>
                  </a:cubicBezTo>
                  <a:cubicBezTo>
                    <a:pt x="10553" y="21806"/>
                    <a:pt x="10228" y="21533"/>
                    <a:pt x="9920" y="21249"/>
                  </a:cubicBezTo>
                  <a:cubicBezTo>
                    <a:pt x="9051" y="20463"/>
                    <a:pt x="8270" y="19599"/>
                    <a:pt x="7566" y="18742"/>
                  </a:cubicBezTo>
                  <a:cubicBezTo>
                    <a:pt x="7560" y="18735"/>
                    <a:pt x="7555" y="18729"/>
                    <a:pt x="7542" y="18718"/>
                  </a:cubicBezTo>
                  <a:cubicBezTo>
                    <a:pt x="5141" y="16996"/>
                    <a:pt x="3555" y="15434"/>
                    <a:pt x="2668" y="14027"/>
                  </a:cubicBezTo>
                  <a:cubicBezTo>
                    <a:pt x="1922" y="12861"/>
                    <a:pt x="1668" y="11808"/>
                    <a:pt x="1827" y="10879"/>
                  </a:cubicBezTo>
                  <a:cubicBezTo>
                    <a:pt x="1982" y="9986"/>
                    <a:pt x="2531" y="9194"/>
                    <a:pt x="3413" y="8495"/>
                  </a:cubicBezTo>
                  <a:close/>
                  <a:moveTo>
                    <a:pt x="14540" y="19611"/>
                  </a:moveTo>
                  <a:cubicBezTo>
                    <a:pt x="14889" y="20037"/>
                    <a:pt x="15026" y="20504"/>
                    <a:pt x="14842" y="20659"/>
                  </a:cubicBezTo>
                  <a:cubicBezTo>
                    <a:pt x="14654" y="20806"/>
                    <a:pt x="14221" y="20588"/>
                    <a:pt x="13873" y="20162"/>
                  </a:cubicBezTo>
                  <a:cubicBezTo>
                    <a:pt x="13523" y="19736"/>
                    <a:pt x="13387" y="19267"/>
                    <a:pt x="13576" y="19114"/>
                  </a:cubicBezTo>
                  <a:cubicBezTo>
                    <a:pt x="13759" y="18961"/>
                    <a:pt x="14192" y="19185"/>
                    <a:pt x="14540" y="19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660;p79">
              <a:extLst>
                <a:ext uri="{FF2B5EF4-FFF2-40B4-BE49-F238E27FC236}">
                  <a16:creationId xmlns:a16="http://schemas.microsoft.com/office/drawing/2014/main" id="{2A590E80-7CA3-4EC9-965E-12EE4523C5E8}"/>
                </a:ext>
              </a:extLst>
            </p:cNvPr>
            <p:cNvSpPr/>
            <p:nvPr/>
          </p:nvSpPr>
          <p:spPr>
            <a:xfrm>
              <a:off x="6551825" y="1019775"/>
              <a:ext cx="575925" cy="708725"/>
            </a:xfrm>
            <a:custGeom>
              <a:avLst/>
              <a:gdLst/>
              <a:ahLst/>
              <a:cxnLst/>
              <a:rect l="l" t="t" r="r" b="b"/>
              <a:pathLst>
                <a:path w="23037" h="28349" extrusionOk="0">
                  <a:moveTo>
                    <a:pt x="3727" y="10708"/>
                  </a:moveTo>
                  <a:cubicBezTo>
                    <a:pt x="2356" y="11454"/>
                    <a:pt x="1101" y="11833"/>
                    <a:pt x="1" y="11637"/>
                  </a:cubicBezTo>
                  <a:cubicBezTo>
                    <a:pt x="66" y="12601"/>
                    <a:pt x="279" y="13654"/>
                    <a:pt x="634" y="14665"/>
                  </a:cubicBezTo>
                  <a:cubicBezTo>
                    <a:pt x="759" y="15014"/>
                    <a:pt x="894" y="15364"/>
                    <a:pt x="1048" y="15694"/>
                  </a:cubicBezTo>
                  <a:cubicBezTo>
                    <a:pt x="1084" y="15730"/>
                    <a:pt x="1119" y="15778"/>
                    <a:pt x="1136" y="15836"/>
                  </a:cubicBezTo>
                  <a:cubicBezTo>
                    <a:pt x="1142" y="15866"/>
                    <a:pt x="1149" y="15890"/>
                    <a:pt x="1149" y="15920"/>
                  </a:cubicBezTo>
                  <a:cubicBezTo>
                    <a:pt x="1403" y="16440"/>
                    <a:pt x="1693" y="16925"/>
                    <a:pt x="2018" y="17370"/>
                  </a:cubicBezTo>
                  <a:cubicBezTo>
                    <a:pt x="2881" y="17340"/>
                    <a:pt x="3669" y="17157"/>
                    <a:pt x="4396" y="16849"/>
                  </a:cubicBezTo>
                  <a:cubicBezTo>
                    <a:pt x="5147" y="16529"/>
                    <a:pt x="5834" y="16079"/>
                    <a:pt x="6466" y="15511"/>
                  </a:cubicBezTo>
                  <a:cubicBezTo>
                    <a:pt x="6585" y="15393"/>
                    <a:pt x="6763" y="15511"/>
                    <a:pt x="6815" y="15683"/>
                  </a:cubicBezTo>
                  <a:cubicBezTo>
                    <a:pt x="7290" y="17174"/>
                    <a:pt x="7503" y="18795"/>
                    <a:pt x="7425" y="20557"/>
                  </a:cubicBezTo>
                  <a:cubicBezTo>
                    <a:pt x="7348" y="22279"/>
                    <a:pt x="6999" y="24136"/>
                    <a:pt x="6354" y="26137"/>
                  </a:cubicBezTo>
                  <a:cubicBezTo>
                    <a:pt x="7277" y="28349"/>
                    <a:pt x="10329" y="27686"/>
                    <a:pt x="13826" y="26929"/>
                  </a:cubicBezTo>
                  <a:cubicBezTo>
                    <a:pt x="16814" y="26279"/>
                    <a:pt x="20115" y="25569"/>
                    <a:pt x="22794" y="26514"/>
                  </a:cubicBezTo>
                  <a:cubicBezTo>
                    <a:pt x="23036" y="24622"/>
                    <a:pt x="21534" y="20901"/>
                    <a:pt x="20014" y="17133"/>
                  </a:cubicBezTo>
                  <a:cubicBezTo>
                    <a:pt x="18896" y="14353"/>
                    <a:pt x="17766" y="11549"/>
                    <a:pt x="17292" y="9365"/>
                  </a:cubicBezTo>
                  <a:cubicBezTo>
                    <a:pt x="17204" y="8958"/>
                    <a:pt x="17813" y="8631"/>
                    <a:pt x="18577" y="8224"/>
                  </a:cubicBezTo>
                  <a:cubicBezTo>
                    <a:pt x="19629" y="7661"/>
                    <a:pt x="21026" y="6916"/>
                    <a:pt x="21084" y="6017"/>
                  </a:cubicBezTo>
                  <a:cubicBezTo>
                    <a:pt x="21203" y="4159"/>
                    <a:pt x="18605" y="1592"/>
                    <a:pt x="18157" y="71"/>
                  </a:cubicBezTo>
                  <a:cubicBezTo>
                    <a:pt x="18108" y="65"/>
                    <a:pt x="18062" y="41"/>
                    <a:pt x="18015" y="0"/>
                  </a:cubicBezTo>
                  <a:cubicBezTo>
                    <a:pt x="16027" y="1213"/>
                    <a:pt x="14039" y="2769"/>
                    <a:pt x="12110" y="4349"/>
                  </a:cubicBezTo>
                  <a:cubicBezTo>
                    <a:pt x="12323" y="5224"/>
                    <a:pt x="13488" y="10394"/>
                    <a:pt x="11667" y="11199"/>
                  </a:cubicBezTo>
                  <a:cubicBezTo>
                    <a:pt x="9868" y="11992"/>
                    <a:pt x="7473" y="9046"/>
                    <a:pt x="7041" y="8478"/>
                  </a:cubicBezTo>
                  <a:cubicBezTo>
                    <a:pt x="5876" y="9371"/>
                    <a:pt x="4770" y="10146"/>
                    <a:pt x="3727" y="10708"/>
                  </a:cubicBezTo>
                  <a:close/>
                  <a:moveTo>
                    <a:pt x="19831" y="5124"/>
                  </a:moveTo>
                  <a:cubicBezTo>
                    <a:pt x="19777" y="5195"/>
                    <a:pt x="19664" y="5201"/>
                    <a:pt x="19593" y="5147"/>
                  </a:cubicBezTo>
                  <a:cubicBezTo>
                    <a:pt x="19522" y="5082"/>
                    <a:pt x="19522" y="4982"/>
                    <a:pt x="19576" y="4911"/>
                  </a:cubicBezTo>
                  <a:cubicBezTo>
                    <a:pt x="19635" y="4833"/>
                    <a:pt x="19706" y="4762"/>
                    <a:pt x="19789" y="4715"/>
                  </a:cubicBezTo>
                  <a:cubicBezTo>
                    <a:pt x="19848" y="4685"/>
                    <a:pt x="19907" y="4650"/>
                    <a:pt x="19978" y="4668"/>
                  </a:cubicBezTo>
                  <a:cubicBezTo>
                    <a:pt x="20014" y="4674"/>
                    <a:pt x="20049" y="4668"/>
                    <a:pt x="20085" y="4685"/>
                  </a:cubicBezTo>
                  <a:cubicBezTo>
                    <a:pt x="20132" y="4704"/>
                    <a:pt x="20150" y="4762"/>
                    <a:pt x="20132" y="4805"/>
                  </a:cubicBezTo>
                  <a:cubicBezTo>
                    <a:pt x="20061" y="4940"/>
                    <a:pt x="19919" y="5011"/>
                    <a:pt x="19831" y="5124"/>
                  </a:cubicBezTo>
                  <a:close/>
                  <a:moveTo>
                    <a:pt x="19836" y="5922"/>
                  </a:moveTo>
                  <a:cubicBezTo>
                    <a:pt x="19718" y="5928"/>
                    <a:pt x="19642" y="5769"/>
                    <a:pt x="19754" y="5698"/>
                  </a:cubicBezTo>
                  <a:cubicBezTo>
                    <a:pt x="19801" y="5668"/>
                    <a:pt x="19860" y="5644"/>
                    <a:pt x="19907" y="5608"/>
                  </a:cubicBezTo>
                  <a:cubicBezTo>
                    <a:pt x="19967" y="5573"/>
                    <a:pt x="20025" y="5532"/>
                    <a:pt x="20079" y="5496"/>
                  </a:cubicBezTo>
                  <a:cubicBezTo>
                    <a:pt x="20139" y="5461"/>
                    <a:pt x="20203" y="5414"/>
                    <a:pt x="20268" y="5425"/>
                  </a:cubicBezTo>
                  <a:cubicBezTo>
                    <a:pt x="20333" y="5437"/>
                    <a:pt x="20339" y="5515"/>
                    <a:pt x="20333" y="5567"/>
                  </a:cubicBezTo>
                  <a:lnTo>
                    <a:pt x="20333" y="5561"/>
                  </a:lnTo>
                  <a:cubicBezTo>
                    <a:pt x="20327" y="5769"/>
                    <a:pt x="20014" y="5911"/>
                    <a:pt x="19836" y="5922"/>
                  </a:cubicBezTo>
                  <a:close/>
                  <a:moveTo>
                    <a:pt x="19517" y="6987"/>
                  </a:moveTo>
                  <a:cubicBezTo>
                    <a:pt x="19399" y="7011"/>
                    <a:pt x="19375" y="6839"/>
                    <a:pt x="19476" y="6792"/>
                  </a:cubicBezTo>
                  <a:cubicBezTo>
                    <a:pt x="19683" y="6697"/>
                    <a:pt x="19890" y="6615"/>
                    <a:pt x="20068" y="6473"/>
                  </a:cubicBezTo>
                  <a:cubicBezTo>
                    <a:pt x="20161" y="6402"/>
                    <a:pt x="20262" y="6337"/>
                    <a:pt x="20333" y="6236"/>
                  </a:cubicBezTo>
                  <a:cubicBezTo>
                    <a:pt x="20387" y="6171"/>
                    <a:pt x="20434" y="6118"/>
                    <a:pt x="20499" y="6064"/>
                  </a:cubicBezTo>
                  <a:cubicBezTo>
                    <a:pt x="20529" y="6047"/>
                    <a:pt x="20587" y="6064"/>
                    <a:pt x="20587" y="6105"/>
                  </a:cubicBezTo>
                  <a:cubicBezTo>
                    <a:pt x="20582" y="6324"/>
                    <a:pt x="20387" y="6555"/>
                    <a:pt x="20215" y="6679"/>
                  </a:cubicBezTo>
                  <a:cubicBezTo>
                    <a:pt x="20002" y="6828"/>
                    <a:pt x="19771" y="6946"/>
                    <a:pt x="19517" y="6987"/>
                  </a:cubicBezTo>
                  <a:close/>
                  <a:moveTo>
                    <a:pt x="20552" y="23841"/>
                  </a:moveTo>
                  <a:cubicBezTo>
                    <a:pt x="20647" y="23764"/>
                    <a:pt x="20806" y="23830"/>
                    <a:pt x="20912" y="23858"/>
                  </a:cubicBezTo>
                  <a:cubicBezTo>
                    <a:pt x="21120" y="23906"/>
                    <a:pt x="21073" y="24202"/>
                    <a:pt x="20854" y="24178"/>
                  </a:cubicBezTo>
                  <a:cubicBezTo>
                    <a:pt x="20748" y="24166"/>
                    <a:pt x="20576" y="24172"/>
                    <a:pt x="20511" y="24071"/>
                  </a:cubicBezTo>
                  <a:cubicBezTo>
                    <a:pt x="20464" y="23994"/>
                    <a:pt x="20481" y="23901"/>
                    <a:pt x="20552" y="23841"/>
                  </a:cubicBezTo>
                  <a:close/>
                  <a:moveTo>
                    <a:pt x="20380" y="24753"/>
                  </a:moveTo>
                  <a:cubicBezTo>
                    <a:pt x="20363" y="24734"/>
                    <a:pt x="20357" y="24693"/>
                    <a:pt x="20374" y="24669"/>
                  </a:cubicBezTo>
                  <a:cubicBezTo>
                    <a:pt x="20451" y="24540"/>
                    <a:pt x="20582" y="24540"/>
                    <a:pt x="20718" y="24540"/>
                  </a:cubicBezTo>
                  <a:cubicBezTo>
                    <a:pt x="20871" y="24532"/>
                    <a:pt x="21019" y="24551"/>
                    <a:pt x="21168" y="24592"/>
                  </a:cubicBezTo>
                  <a:cubicBezTo>
                    <a:pt x="21267" y="24622"/>
                    <a:pt x="21286" y="24805"/>
                    <a:pt x="21155" y="24799"/>
                  </a:cubicBezTo>
                  <a:cubicBezTo>
                    <a:pt x="21008" y="24794"/>
                    <a:pt x="20854" y="24811"/>
                    <a:pt x="20707" y="24829"/>
                  </a:cubicBezTo>
                  <a:cubicBezTo>
                    <a:pt x="20576" y="24841"/>
                    <a:pt x="20469" y="24852"/>
                    <a:pt x="20380" y="24753"/>
                  </a:cubicBezTo>
                  <a:close/>
                  <a:moveTo>
                    <a:pt x="20115" y="25302"/>
                  </a:moveTo>
                  <a:cubicBezTo>
                    <a:pt x="20303" y="25154"/>
                    <a:pt x="20481" y="25125"/>
                    <a:pt x="20724" y="25130"/>
                  </a:cubicBezTo>
                  <a:cubicBezTo>
                    <a:pt x="20925" y="25136"/>
                    <a:pt x="21073" y="25220"/>
                    <a:pt x="21250" y="25296"/>
                  </a:cubicBezTo>
                  <a:cubicBezTo>
                    <a:pt x="21303" y="25320"/>
                    <a:pt x="21280" y="25414"/>
                    <a:pt x="21221" y="25397"/>
                  </a:cubicBezTo>
                  <a:cubicBezTo>
                    <a:pt x="21054" y="25356"/>
                    <a:pt x="20849" y="25373"/>
                    <a:pt x="20682" y="25379"/>
                  </a:cubicBezTo>
                  <a:cubicBezTo>
                    <a:pt x="20505" y="25391"/>
                    <a:pt x="20327" y="25403"/>
                    <a:pt x="20150" y="25408"/>
                  </a:cubicBezTo>
                  <a:cubicBezTo>
                    <a:pt x="20096" y="25408"/>
                    <a:pt x="20068" y="25337"/>
                    <a:pt x="20115" y="25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61;p79">
              <a:extLst>
                <a:ext uri="{FF2B5EF4-FFF2-40B4-BE49-F238E27FC236}">
                  <a16:creationId xmlns:a16="http://schemas.microsoft.com/office/drawing/2014/main" id="{5B3482BE-C08B-40F9-AAC5-417FE229FBD6}"/>
                </a:ext>
              </a:extLst>
            </p:cNvPr>
            <p:cNvSpPr/>
            <p:nvPr/>
          </p:nvSpPr>
          <p:spPr>
            <a:xfrm>
              <a:off x="6638650" y="1672425"/>
              <a:ext cx="479325" cy="197450"/>
            </a:xfrm>
            <a:custGeom>
              <a:avLst/>
              <a:gdLst/>
              <a:ahLst/>
              <a:cxnLst/>
              <a:rect l="l" t="t" r="r" b="b"/>
              <a:pathLst>
                <a:path w="19173" h="7898" extrusionOk="0">
                  <a:moveTo>
                    <a:pt x="19173" y="859"/>
                  </a:moveTo>
                  <a:cubicBezTo>
                    <a:pt x="16612" y="1"/>
                    <a:pt x="13417" y="692"/>
                    <a:pt x="10512" y="1326"/>
                  </a:cubicBezTo>
                  <a:cubicBezTo>
                    <a:pt x="7040" y="2077"/>
                    <a:pt x="3970" y="2740"/>
                    <a:pt x="2722" y="580"/>
                  </a:cubicBezTo>
                  <a:lnTo>
                    <a:pt x="118" y="5071"/>
                  </a:lnTo>
                  <a:cubicBezTo>
                    <a:pt x="0" y="5396"/>
                    <a:pt x="379" y="5781"/>
                    <a:pt x="1013" y="6142"/>
                  </a:cubicBezTo>
                  <a:cubicBezTo>
                    <a:pt x="2177" y="6810"/>
                    <a:pt x="3976" y="7259"/>
                    <a:pt x="5354" y="7360"/>
                  </a:cubicBezTo>
                  <a:cubicBezTo>
                    <a:pt x="6685" y="7460"/>
                    <a:pt x="7785" y="7272"/>
                    <a:pt x="7927" y="6626"/>
                  </a:cubicBezTo>
                  <a:cubicBezTo>
                    <a:pt x="7934" y="6620"/>
                    <a:pt x="7934" y="6620"/>
                    <a:pt x="7934" y="6614"/>
                  </a:cubicBezTo>
                  <a:lnTo>
                    <a:pt x="8218" y="5656"/>
                  </a:lnTo>
                  <a:cubicBezTo>
                    <a:pt x="8721" y="3988"/>
                    <a:pt x="8975" y="3130"/>
                    <a:pt x="9270" y="2319"/>
                  </a:cubicBezTo>
                  <a:cubicBezTo>
                    <a:pt x="9347" y="2107"/>
                    <a:pt x="9643" y="2237"/>
                    <a:pt x="9666" y="2497"/>
                  </a:cubicBezTo>
                  <a:cubicBezTo>
                    <a:pt x="9761" y="3450"/>
                    <a:pt x="9773" y="4124"/>
                    <a:pt x="9780" y="4798"/>
                  </a:cubicBezTo>
                  <a:cubicBezTo>
                    <a:pt x="9791" y="5461"/>
                    <a:pt x="9802" y="6123"/>
                    <a:pt x="9892" y="7052"/>
                  </a:cubicBezTo>
                  <a:lnTo>
                    <a:pt x="9892" y="7100"/>
                  </a:lnTo>
                  <a:cubicBezTo>
                    <a:pt x="9892" y="7236"/>
                    <a:pt x="10170" y="7365"/>
                    <a:pt x="10624" y="7478"/>
                  </a:cubicBezTo>
                  <a:cubicBezTo>
                    <a:pt x="10673" y="7466"/>
                    <a:pt x="10731" y="7478"/>
                    <a:pt x="10779" y="7513"/>
                  </a:cubicBezTo>
                  <a:cubicBezTo>
                    <a:pt x="11004" y="7567"/>
                    <a:pt x="11270" y="7614"/>
                    <a:pt x="11554" y="7655"/>
                  </a:cubicBezTo>
                  <a:cubicBezTo>
                    <a:pt x="13210" y="7898"/>
                    <a:pt x="15588" y="7857"/>
                    <a:pt x="17234" y="7543"/>
                  </a:cubicBezTo>
                  <a:cubicBezTo>
                    <a:pt x="18215" y="7348"/>
                    <a:pt x="18889" y="7087"/>
                    <a:pt x="18866" y="6768"/>
                  </a:cubicBezTo>
                  <a:cubicBezTo>
                    <a:pt x="18859" y="6756"/>
                    <a:pt x="18859" y="6745"/>
                    <a:pt x="18859" y="6732"/>
                  </a:cubicBezTo>
                  <a:close/>
                  <a:moveTo>
                    <a:pt x="1177" y="5426"/>
                  </a:moveTo>
                  <a:cubicBezTo>
                    <a:pt x="1190" y="5454"/>
                    <a:pt x="1190" y="5490"/>
                    <a:pt x="1160" y="5514"/>
                  </a:cubicBezTo>
                  <a:cubicBezTo>
                    <a:pt x="953" y="5662"/>
                    <a:pt x="686" y="5372"/>
                    <a:pt x="634" y="5183"/>
                  </a:cubicBezTo>
                  <a:cubicBezTo>
                    <a:pt x="592" y="5041"/>
                    <a:pt x="787" y="4965"/>
                    <a:pt x="841" y="5099"/>
                  </a:cubicBezTo>
                  <a:cubicBezTo>
                    <a:pt x="906" y="5254"/>
                    <a:pt x="1048" y="5295"/>
                    <a:pt x="1119" y="5348"/>
                  </a:cubicBezTo>
                  <a:cubicBezTo>
                    <a:pt x="1147" y="5372"/>
                    <a:pt x="1160" y="5402"/>
                    <a:pt x="1177" y="5426"/>
                  </a:cubicBezTo>
                  <a:close/>
                  <a:moveTo>
                    <a:pt x="1166" y="4894"/>
                  </a:moveTo>
                  <a:lnTo>
                    <a:pt x="1289" y="4946"/>
                  </a:lnTo>
                  <a:cubicBezTo>
                    <a:pt x="1360" y="4987"/>
                    <a:pt x="1485" y="5028"/>
                    <a:pt x="1461" y="5142"/>
                  </a:cubicBezTo>
                  <a:cubicBezTo>
                    <a:pt x="1439" y="5307"/>
                    <a:pt x="1125" y="5248"/>
                    <a:pt x="1006" y="5058"/>
                  </a:cubicBezTo>
                  <a:cubicBezTo>
                    <a:pt x="977" y="5017"/>
                    <a:pt x="983" y="4952"/>
                    <a:pt x="994" y="4905"/>
                  </a:cubicBezTo>
                  <a:cubicBezTo>
                    <a:pt x="1013" y="4864"/>
                    <a:pt x="1065" y="4840"/>
                    <a:pt x="1106" y="4845"/>
                  </a:cubicBezTo>
                  <a:cubicBezTo>
                    <a:pt x="1136" y="4851"/>
                    <a:pt x="1155" y="4869"/>
                    <a:pt x="1166" y="4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62;p79">
              <a:extLst>
                <a:ext uri="{FF2B5EF4-FFF2-40B4-BE49-F238E27FC236}">
                  <a16:creationId xmlns:a16="http://schemas.microsoft.com/office/drawing/2014/main" id="{C50CC7BF-D324-4477-AD6B-3E375A7E056B}"/>
                </a:ext>
              </a:extLst>
            </p:cNvPr>
            <p:cNvSpPr/>
            <p:nvPr/>
          </p:nvSpPr>
          <p:spPr>
            <a:xfrm>
              <a:off x="6915650" y="1874000"/>
              <a:ext cx="275975" cy="168925"/>
            </a:xfrm>
            <a:custGeom>
              <a:avLst/>
              <a:gdLst/>
              <a:ahLst/>
              <a:cxnLst/>
              <a:rect l="l" t="t" r="r" b="b"/>
              <a:pathLst>
                <a:path w="11039" h="6757" extrusionOk="0">
                  <a:moveTo>
                    <a:pt x="6154" y="7"/>
                  </a:moveTo>
                  <a:cubicBezTo>
                    <a:pt x="5337" y="154"/>
                    <a:pt x="4349" y="238"/>
                    <a:pt x="3367" y="255"/>
                  </a:cubicBezTo>
                  <a:cubicBezTo>
                    <a:pt x="2266" y="273"/>
                    <a:pt x="947" y="208"/>
                    <a:pt x="0" y="1"/>
                  </a:cubicBezTo>
                  <a:cubicBezTo>
                    <a:pt x="693" y="1421"/>
                    <a:pt x="1745" y="2622"/>
                    <a:pt x="3183" y="3668"/>
                  </a:cubicBezTo>
                  <a:cubicBezTo>
                    <a:pt x="4786" y="4834"/>
                    <a:pt x="6863" y="5804"/>
                    <a:pt x="9442" y="6662"/>
                  </a:cubicBezTo>
                  <a:lnTo>
                    <a:pt x="9643" y="6756"/>
                  </a:lnTo>
                  <a:cubicBezTo>
                    <a:pt x="9845" y="6685"/>
                    <a:pt x="10761" y="6300"/>
                    <a:pt x="11039" y="5407"/>
                  </a:cubicBezTo>
                  <a:cubicBezTo>
                    <a:pt x="10318" y="4858"/>
                    <a:pt x="9625" y="4266"/>
                    <a:pt x="8993" y="3651"/>
                  </a:cubicBezTo>
                  <a:cubicBezTo>
                    <a:pt x="7827" y="2521"/>
                    <a:pt x="6839" y="1296"/>
                    <a:pt x="6154" y="7"/>
                  </a:cubicBezTo>
                  <a:close/>
                  <a:moveTo>
                    <a:pt x="5633" y="1456"/>
                  </a:moveTo>
                  <a:cubicBezTo>
                    <a:pt x="5472" y="1503"/>
                    <a:pt x="5378" y="1260"/>
                    <a:pt x="5537" y="1202"/>
                  </a:cubicBezTo>
                  <a:cubicBezTo>
                    <a:pt x="5579" y="1189"/>
                    <a:pt x="5627" y="1172"/>
                    <a:pt x="5668" y="1178"/>
                  </a:cubicBezTo>
                  <a:lnTo>
                    <a:pt x="5898" y="1148"/>
                  </a:lnTo>
                  <a:cubicBezTo>
                    <a:pt x="5963" y="1131"/>
                    <a:pt x="5982" y="1232"/>
                    <a:pt x="5922" y="1255"/>
                  </a:cubicBezTo>
                  <a:cubicBezTo>
                    <a:pt x="5810" y="1303"/>
                    <a:pt x="5750" y="1415"/>
                    <a:pt x="5633" y="1456"/>
                  </a:cubicBezTo>
                  <a:close/>
                  <a:moveTo>
                    <a:pt x="5124" y="888"/>
                  </a:moveTo>
                  <a:cubicBezTo>
                    <a:pt x="4893" y="905"/>
                    <a:pt x="4639" y="941"/>
                    <a:pt x="4420" y="834"/>
                  </a:cubicBezTo>
                  <a:cubicBezTo>
                    <a:pt x="4366" y="806"/>
                    <a:pt x="4366" y="741"/>
                    <a:pt x="4407" y="699"/>
                  </a:cubicBezTo>
                  <a:cubicBezTo>
                    <a:pt x="4585" y="569"/>
                    <a:pt x="4798" y="569"/>
                    <a:pt x="5011" y="545"/>
                  </a:cubicBezTo>
                  <a:cubicBezTo>
                    <a:pt x="5242" y="528"/>
                    <a:pt x="5496" y="509"/>
                    <a:pt x="5721" y="438"/>
                  </a:cubicBezTo>
                  <a:cubicBezTo>
                    <a:pt x="5845" y="397"/>
                    <a:pt x="5933" y="557"/>
                    <a:pt x="5827" y="640"/>
                  </a:cubicBezTo>
                  <a:cubicBezTo>
                    <a:pt x="5614" y="793"/>
                    <a:pt x="5384" y="864"/>
                    <a:pt x="5124" y="888"/>
                  </a:cubicBezTo>
                  <a:close/>
                  <a:moveTo>
                    <a:pt x="6094" y="1787"/>
                  </a:moveTo>
                  <a:cubicBezTo>
                    <a:pt x="6064" y="1716"/>
                    <a:pt x="6111" y="1628"/>
                    <a:pt x="6176" y="1587"/>
                  </a:cubicBezTo>
                  <a:cubicBezTo>
                    <a:pt x="6331" y="1497"/>
                    <a:pt x="6460" y="1568"/>
                    <a:pt x="6443" y="1675"/>
                  </a:cubicBezTo>
                  <a:cubicBezTo>
                    <a:pt x="6425" y="1770"/>
                    <a:pt x="6331" y="1770"/>
                    <a:pt x="6324" y="1770"/>
                  </a:cubicBezTo>
                  <a:cubicBezTo>
                    <a:pt x="6331" y="1770"/>
                    <a:pt x="6318" y="1776"/>
                    <a:pt x="6318" y="1770"/>
                  </a:cubicBezTo>
                  <a:lnTo>
                    <a:pt x="6313" y="1776"/>
                  </a:lnTo>
                  <a:lnTo>
                    <a:pt x="6247" y="1835"/>
                  </a:lnTo>
                  <a:cubicBezTo>
                    <a:pt x="6195" y="1876"/>
                    <a:pt x="6118" y="1852"/>
                    <a:pt x="6094" y="178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63;p79">
              <a:extLst>
                <a:ext uri="{FF2B5EF4-FFF2-40B4-BE49-F238E27FC236}">
                  <a16:creationId xmlns:a16="http://schemas.microsoft.com/office/drawing/2014/main" id="{23B6C3FF-7F12-4A3F-B2A7-F5F1E925455A}"/>
                </a:ext>
              </a:extLst>
            </p:cNvPr>
            <p:cNvSpPr/>
            <p:nvPr/>
          </p:nvSpPr>
          <p:spPr>
            <a:xfrm>
              <a:off x="6659350" y="1838225"/>
              <a:ext cx="181500" cy="278950"/>
            </a:xfrm>
            <a:custGeom>
              <a:avLst/>
              <a:gdLst/>
              <a:ahLst/>
              <a:cxnLst/>
              <a:rect l="l" t="t" r="r" b="b"/>
              <a:pathLst>
                <a:path w="7260" h="11158" extrusionOk="0">
                  <a:moveTo>
                    <a:pt x="5905" y="6442"/>
                  </a:moveTo>
                  <a:cubicBezTo>
                    <a:pt x="5479" y="4615"/>
                    <a:pt x="5378" y="2828"/>
                    <a:pt x="5769" y="1236"/>
                  </a:cubicBezTo>
                  <a:cubicBezTo>
                    <a:pt x="4100" y="1385"/>
                    <a:pt x="1597" y="799"/>
                    <a:pt x="155" y="1"/>
                  </a:cubicBezTo>
                  <a:cubicBezTo>
                    <a:pt x="160" y="29"/>
                    <a:pt x="160" y="59"/>
                    <a:pt x="160" y="83"/>
                  </a:cubicBezTo>
                  <a:cubicBezTo>
                    <a:pt x="0" y="1822"/>
                    <a:pt x="349" y="3526"/>
                    <a:pt x="1195" y="5277"/>
                  </a:cubicBezTo>
                  <a:cubicBezTo>
                    <a:pt x="2047" y="7046"/>
                    <a:pt x="3415" y="8874"/>
                    <a:pt x="5266" y="10838"/>
                  </a:cubicBezTo>
                  <a:cubicBezTo>
                    <a:pt x="5372" y="10939"/>
                    <a:pt x="5425" y="11040"/>
                    <a:pt x="5449" y="11146"/>
                  </a:cubicBezTo>
                  <a:cubicBezTo>
                    <a:pt x="5864" y="11157"/>
                    <a:pt x="6691" y="11081"/>
                    <a:pt x="7224" y="10406"/>
                  </a:cubicBezTo>
                  <a:cubicBezTo>
                    <a:pt x="7235" y="10388"/>
                    <a:pt x="7248" y="10382"/>
                    <a:pt x="7259" y="10371"/>
                  </a:cubicBezTo>
                  <a:cubicBezTo>
                    <a:pt x="6680" y="9080"/>
                    <a:pt x="6206" y="7750"/>
                    <a:pt x="5905" y="6442"/>
                  </a:cubicBezTo>
                  <a:close/>
                  <a:moveTo>
                    <a:pt x="4627" y="3029"/>
                  </a:moveTo>
                  <a:cubicBezTo>
                    <a:pt x="4502" y="2970"/>
                    <a:pt x="4579" y="2781"/>
                    <a:pt x="4734" y="2769"/>
                  </a:cubicBezTo>
                  <a:cubicBezTo>
                    <a:pt x="4810" y="2762"/>
                    <a:pt x="4881" y="2833"/>
                    <a:pt x="4870" y="2917"/>
                  </a:cubicBezTo>
                  <a:cubicBezTo>
                    <a:pt x="4851" y="3029"/>
                    <a:pt x="4739" y="3023"/>
                    <a:pt x="4739" y="3023"/>
                  </a:cubicBezTo>
                  <a:cubicBezTo>
                    <a:pt x="4709" y="3041"/>
                    <a:pt x="4663" y="3046"/>
                    <a:pt x="4627" y="3029"/>
                  </a:cubicBezTo>
                  <a:close/>
                  <a:moveTo>
                    <a:pt x="4822" y="2443"/>
                  </a:moveTo>
                  <a:cubicBezTo>
                    <a:pt x="4715" y="2491"/>
                    <a:pt x="4621" y="2562"/>
                    <a:pt x="4515" y="2598"/>
                  </a:cubicBezTo>
                  <a:cubicBezTo>
                    <a:pt x="4330" y="2650"/>
                    <a:pt x="4224" y="2385"/>
                    <a:pt x="4408" y="2314"/>
                  </a:cubicBezTo>
                  <a:cubicBezTo>
                    <a:pt x="4521" y="2272"/>
                    <a:pt x="4644" y="2237"/>
                    <a:pt x="4763" y="2207"/>
                  </a:cubicBezTo>
                  <a:cubicBezTo>
                    <a:pt x="4827" y="2194"/>
                    <a:pt x="4893" y="2260"/>
                    <a:pt x="4898" y="2319"/>
                  </a:cubicBezTo>
                  <a:cubicBezTo>
                    <a:pt x="4905" y="2372"/>
                    <a:pt x="4870" y="2426"/>
                    <a:pt x="4822" y="2443"/>
                  </a:cubicBezTo>
                  <a:close/>
                  <a:moveTo>
                    <a:pt x="5005" y="1875"/>
                  </a:moveTo>
                  <a:cubicBezTo>
                    <a:pt x="4851" y="1905"/>
                    <a:pt x="3841" y="2112"/>
                    <a:pt x="3893" y="1798"/>
                  </a:cubicBezTo>
                  <a:cubicBezTo>
                    <a:pt x="3929" y="1604"/>
                    <a:pt x="4231" y="1656"/>
                    <a:pt x="4366" y="1656"/>
                  </a:cubicBezTo>
                  <a:cubicBezTo>
                    <a:pt x="4586" y="1662"/>
                    <a:pt x="4792" y="1680"/>
                    <a:pt x="5012" y="1722"/>
                  </a:cubicBezTo>
                  <a:cubicBezTo>
                    <a:pt x="5100" y="1740"/>
                    <a:pt x="5083" y="1852"/>
                    <a:pt x="5005" y="187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64;p79">
              <a:extLst>
                <a:ext uri="{FF2B5EF4-FFF2-40B4-BE49-F238E27FC236}">
                  <a16:creationId xmlns:a16="http://schemas.microsoft.com/office/drawing/2014/main" id="{B960E3A5-347C-485B-9B3E-6E4D2DE26EA5}"/>
                </a:ext>
              </a:extLst>
            </p:cNvPr>
            <p:cNvSpPr/>
            <p:nvPr/>
          </p:nvSpPr>
          <p:spPr>
            <a:xfrm>
              <a:off x="6723825" y="2110050"/>
              <a:ext cx="149850" cy="103975"/>
            </a:xfrm>
            <a:custGeom>
              <a:avLst/>
              <a:gdLst/>
              <a:ahLst/>
              <a:cxnLst/>
              <a:rect l="l" t="t" r="r" b="b"/>
              <a:pathLst>
                <a:path w="5994" h="4159" extrusionOk="0">
                  <a:moveTo>
                    <a:pt x="4910" y="0"/>
                  </a:moveTo>
                  <a:cubicBezTo>
                    <a:pt x="4189" y="841"/>
                    <a:pt x="3059" y="798"/>
                    <a:pt x="2745" y="770"/>
                  </a:cubicBezTo>
                  <a:cubicBezTo>
                    <a:pt x="2551" y="1101"/>
                    <a:pt x="2113" y="1521"/>
                    <a:pt x="1800" y="1835"/>
                  </a:cubicBezTo>
                  <a:cubicBezTo>
                    <a:pt x="1107" y="2515"/>
                    <a:pt x="261" y="3343"/>
                    <a:pt x="1" y="4159"/>
                  </a:cubicBezTo>
                  <a:lnTo>
                    <a:pt x="5994" y="2083"/>
                  </a:lnTo>
                  <a:cubicBezTo>
                    <a:pt x="5609" y="1409"/>
                    <a:pt x="5248" y="710"/>
                    <a:pt x="4910" y="0"/>
                  </a:cubicBezTo>
                  <a:close/>
                  <a:moveTo>
                    <a:pt x="4580" y="1579"/>
                  </a:moveTo>
                  <a:cubicBezTo>
                    <a:pt x="4533" y="1633"/>
                    <a:pt x="4473" y="1686"/>
                    <a:pt x="4396" y="1693"/>
                  </a:cubicBezTo>
                  <a:cubicBezTo>
                    <a:pt x="4367" y="1693"/>
                    <a:pt x="4325" y="1674"/>
                    <a:pt x="4320" y="1639"/>
                  </a:cubicBezTo>
                  <a:cubicBezTo>
                    <a:pt x="4266" y="1461"/>
                    <a:pt x="4484" y="1254"/>
                    <a:pt x="4763" y="1295"/>
                  </a:cubicBezTo>
                  <a:cubicBezTo>
                    <a:pt x="4923" y="1319"/>
                    <a:pt x="4882" y="1568"/>
                    <a:pt x="4722" y="1544"/>
                  </a:cubicBezTo>
                  <a:cubicBezTo>
                    <a:pt x="4656" y="1538"/>
                    <a:pt x="4615" y="1551"/>
                    <a:pt x="4580" y="1579"/>
                  </a:cubicBezTo>
                  <a:close/>
                  <a:moveTo>
                    <a:pt x="4822" y="2261"/>
                  </a:moveTo>
                  <a:cubicBezTo>
                    <a:pt x="4727" y="2319"/>
                    <a:pt x="4609" y="2248"/>
                    <a:pt x="4626" y="2136"/>
                  </a:cubicBezTo>
                  <a:cubicBezTo>
                    <a:pt x="4645" y="1999"/>
                    <a:pt x="4751" y="1887"/>
                    <a:pt x="4869" y="1816"/>
                  </a:cubicBezTo>
                  <a:cubicBezTo>
                    <a:pt x="4923" y="1781"/>
                    <a:pt x="4981" y="1745"/>
                    <a:pt x="5047" y="1734"/>
                  </a:cubicBezTo>
                  <a:cubicBezTo>
                    <a:pt x="5076" y="1728"/>
                    <a:pt x="5101" y="1734"/>
                    <a:pt x="5118" y="1734"/>
                  </a:cubicBezTo>
                  <a:lnTo>
                    <a:pt x="5112" y="1734"/>
                  </a:lnTo>
                  <a:lnTo>
                    <a:pt x="5172" y="1734"/>
                  </a:lnTo>
                  <a:cubicBezTo>
                    <a:pt x="5248" y="1728"/>
                    <a:pt x="5295" y="1835"/>
                    <a:pt x="5224" y="1882"/>
                  </a:cubicBezTo>
                  <a:cubicBezTo>
                    <a:pt x="5213" y="1887"/>
                    <a:pt x="5201" y="1899"/>
                    <a:pt x="5189" y="1911"/>
                  </a:cubicBezTo>
                  <a:cubicBezTo>
                    <a:pt x="5153" y="1977"/>
                    <a:pt x="5088" y="2018"/>
                    <a:pt x="5030" y="2070"/>
                  </a:cubicBezTo>
                  <a:cubicBezTo>
                    <a:pt x="4964" y="2136"/>
                    <a:pt x="4899" y="2212"/>
                    <a:pt x="4822" y="2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65;p79">
              <a:extLst>
                <a:ext uri="{FF2B5EF4-FFF2-40B4-BE49-F238E27FC236}">
                  <a16:creationId xmlns:a16="http://schemas.microsoft.com/office/drawing/2014/main" id="{705A62DA-F010-42C6-A382-A87365C271AC}"/>
                </a:ext>
              </a:extLst>
            </p:cNvPr>
            <p:cNvSpPr/>
            <p:nvPr/>
          </p:nvSpPr>
          <p:spPr>
            <a:xfrm>
              <a:off x="7137050" y="2016600"/>
              <a:ext cx="112400" cy="149975"/>
            </a:xfrm>
            <a:custGeom>
              <a:avLst/>
              <a:gdLst/>
              <a:ahLst/>
              <a:cxnLst/>
              <a:rect l="l" t="t" r="r" b="b"/>
              <a:pathLst>
                <a:path w="4496" h="5999" extrusionOk="0">
                  <a:moveTo>
                    <a:pt x="995" y="1543"/>
                  </a:moveTo>
                  <a:cubicBezTo>
                    <a:pt x="1006" y="1964"/>
                    <a:pt x="793" y="2608"/>
                    <a:pt x="651" y="3075"/>
                  </a:cubicBezTo>
                  <a:cubicBezTo>
                    <a:pt x="356" y="4017"/>
                    <a:pt x="1" y="5175"/>
                    <a:pt x="178" y="5999"/>
                  </a:cubicBezTo>
                  <a:lnTo>
                    <a:pt x="4496" y="1313"/>
                  </a:lnTo>
                  <a:cubicBezTo>
                    <a:pt x="3846" y="905"/>
                    <a:pt x="3195" y="462"/>
                    <a:pt x="2568" y="0"/>
                  </a:cubicBezTo>
                  <a:cubicBezTo>
                    <a:pt x="2237" y="1022"/>
                    <a:pt x="1237" y="1455"/>
                    <a:pt x="995" y="1543"/>
                  </a:cubicBezTo>
                  <a:close/>
                  <a:moveTo>
                    <a:pt x="2893" y="1420"/>
                  </a:moveTo>
                  <a:cubicBezTo>
                    <a:pt x="2852" y="1484"/>
                    <a:pt x="2775" y="1555"/>
                    <a:pt x="2698" y="1491"/>
                  </a:cubicBezTo>
                  <a:cubicBezTo>
                    <a:pt x="2615" y="1426"/>
                    <a:pt x="2650" y="1295"/>
                    <a:pt x="2698" y="1218"/>
                  </a:cubicBezTo>
                  <a:cubicBezTo>
                    <a:pt x="2751" y="1123"/>
                    <a:pt x="2840" y="1047"/>
                    <a:pt x="2928" y="987"/>
                  </a:cubicBezTo>
                  <a:cubicBezTo>
                    <a:pt x="3070" y="880"/>
                    <a:pt x="3231" y="1100"/>
                    <a:pt x="3089" y="1207"/>
                  </a:cubicBezTo>
                  <a:cubicBezTo>
                    <a:pt x="3005" y="1265"/>
                    <a:pt x="2947" y="1336"/>
                    <a:pt x="2893" y="1420"/>
                  </a:cubicBezTo>
                  <a:close/>
                  <a:moveTo>
                    <a:pt x="3550" y="1792"/>
                  </a:moveTo>
                  <a:cubicBezTo>
                    <a:pt x="3502" y="1846"/>
                    <a:pt x="3396" y="1839"/>
                    <a:pt x="3373" y="1762"/>
                  </a:cubicBezTo>
                  <a:cubicBezTo>
                    <a:pt x="3319" y="1568"/>
                    <a:pt x="3509" y="1372"/>
                    <a:pt x="3679" y="1319"/>
                  </a:cubicBezTo>
                  <a:cubicBezTo>
                    <a:pt x="3799" y="1289"/>
                    <a:pt x="3864" y="1455"/>
                    <a:pt x="3750" y="1497"/>
                  </a:cubicBezTo>
                  <a:cubicBezTo>
                    <a:pt x="3586" y="1555"/>
                    <a:pt x="3638" y="1685"/>
                    <a:pt x="3550" y="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66;p79">
              <a:extLst>
                <a:ext uri="{FF2B5EF4-FFF2-40B4-BE49-F238E27FC236}">
                  <a16:creationId xmlns:a16="http://schemas.microsoft.com/office/drawing/2014/main" id="{2DEDA100-BAEB-4CBC-81D7-C672E2BFFA5B}"/>
                </a:ext>
              </a:extLst>
            </p:cNvPr>
            <p:cNvSpPr/>
            <p:nvPr/>
          </p:nvSpPr>
          <p:spPr>
            <a:xfrm>
              <a:off x="6188325" y="1047000"/>
              <a:ext cx="378750" cy="385725"/>
            </a:xfrm>
            <a:custGeom>
              <a:avLst/>
              <a:gdLst/>
              <a:ahLst/>
              <a:cxnLst/>
              <a:rect l="l" t="t" r="r" b="b"/>
              <a:pathLst>
                <a:path w="15150" h="15429" extrusionOk="0">
                  <a:moveTo>
                    <a:pt x="14333" y="14086"/>
                  </a:moveTo>
                  <a:cubicBezTo>
                    <a:pt x="14198" y="13961"/>
                    <a:pt x="14127" y="13802"/>
                    <a:pt x="14056" y="13636"/>
                  </a:cubicBezTo>
                  <a:cubicBezTo>
                    <a:pt x="13991" y="13499"/>
                    <a:pt x="13902" y="13335"/>
                    <a:pt x="13956" y="13180"/>
                  </a:cubicBezTo>
                  <a:cubicBezTo>
                    <a:pt x="13967" y="13144"/>
                    <a:pt x="14021" y="13115"/>
                    <a:pt x="14056" y="13127"/>
                  </a:cubicBezTo>
                  <a:cubicBezTo>
                    <a:pt x="14210" y="13174"/>
                    <a:pt x="14281" y="13340"/>
                    <a:pt x="14340" y="13482"/>
                  </a:cubicBezTo>
                  <a:cubicBezTo>
                    <a:pt x="14404" y="13630"/>
                    <a:pt x="14482" y="13783"/>
                    <a:pt x="14541" y="13938"/>
                  </a:cubicBezTo>
                  <a:cubicBezTo>
                    <a:pt x="14589" y="14056"/>
                    <a:pt x="14428" y="14174"/>
                    <a:pt x="14333" y="14086"/>
                  </a:cubicBezTo>
                  <a:close/>
                  <a:moveTo>
                    <a:pt x="6128" y="8287"/>
                  </a:moveTo>
                  <a:cubicBezTo>
                    <a:pt x="7655" y="10927"/>
                    <a:pt x="10264" y="15429"/>
                    <a:pt x="15150" y="14588"/>
                  </a:cubicBezTo>
                  <a:cubicBezTo>
                    <a:pt x="14630" y="13399"/>
                    <a:pt x="14286" y="12085"/>
                    <a:pt x="14156" y="10843"/>
                  </a:cubicBezTo>
                  <a:cubicBezTo>
                    <a:pt x="14092" y="10921"/>
                    <a:pt x="13896" y="10938"/>
                    <a:pt x="13789" y="10938"/>
                  </a:cubicBezTo>
                  <a:cubicBezTo>
                    <a:pt x="12921" y="10957"/>
                    <a:pt x="11181" y="10187"/>
                    <a:pt x="9566" y="9134"/>
                  </a:cubicBezTo>
                  <a:cubicBezTo>
                    <a:pt x="7916" y="8052"/>
                    <a:pt x="5940" y="6348"/>
                    <a:pt x="5910" y="4910"/>
                  </a:cubicBezTo>
                  <a:cubicBezTo>
                    <a:pt x="5893" y="4022"/>
                    <a:pt x="5975" y="3236"/>
                    <a:pt x="6046" y="2591"/>
                  </a:cubicBezTo>
                  <a:cubicBezTo>
                    <a:pt x="6141" y="1693"/>
                    <a:pt x="6205" y="1118"/>
                    <a:pt x="5915" y="1082"/>
                  </a:cubicBezTo>
                  <a:cubicBezTo>
                    <a:pt x="5396" y="1018"/>
                    <a:pt x="5265" y="1958"/>
                    <a:pt x="5205" y="2425"/>
                  </a:cubicBezTo>
                  <a:cubicBezTo>
                    <a:pt x="5170" y="2686"/>
                    <a:pt x="5147" y="2864"/>
                    <a:pt x="4981" y="2864"/>
                  </a:cubicBezTo>
                  <a:cubicBezTo>
                    <a:pt x="4934" y="2864"/>
                    <a:pt x="4880" y="2828"/>
                    <a:pt x="4821" y="2763"/>
                  </a:cubicBezTo>
                  <a:lnTo>
                    <a:pt x="4809" y="2763"/>
                  </a:lnTo>
                  <a:cubicBezTo>
                    <a:pt x="4714" y="2722"/>
                    <a:pt x="4550" y="2750"/>
                    <a:pt x="4389" y="2834"/>
                  </a:cubicBezTo>
                  <a:cubicBezTo>
                    <a:pt x="4283" y="2892"/>
                    <a:pt x="4176" y="2976"/>
                    <a:pt x="4094" y="3077"/>
                  </a:cubicBezTo>
                  <a:cubicBezTo>
                    <a:pt x="3892" y="3342"/>
                    <a:pt x="3933" y="3609"/>
                    <a:pt x="4200" y="3905"/>
                  </a:cubicBezTo>
                  <a:cubicBezTo>
                    <a:pt x="4288" y="4011"/>
                    <a:pt x="4312" y="4170"/>
                    <a:pt x="4247" y="4259"/>
                  </a:cubicBezTo>
                  <a:cubicBezTo>
                    <a:pt x="4182" y="4355"/>
                    <a:pt x="4053" y="4342"/>
                    <a:pt x="3958" y="4235"/>
                  </a:cubicBezTo>
                  <a:cubicBezTo>
                    <a:pt x="3644" y="3880"/>
                    <a:pt x="3537" y="3538"/>
                    <a:pt x="3556" y="3236"/>
                  </a:cubicBezTo>
                  <a:cubicBezTo>
                    <a:pt x="3586" y="2733"/>
                    <a:pt x="3999" y="2343"/>
                    <a:pt x="4454" y="2253"/>
                  </a:cubicBezTo>
                  <a:cubicBezTo>
                    <a:pt x="4437" y="2231"/>
                    <a:pt x="4425" y="2206"/>
                    <a:pt x="4408" y="2177"/>
                  </a:cubicBezTo>
                  <a:cubicBezTo>
                    <a:pt x="3911" y="1390"/>
                    <a:pt x="3023" y="0"/>
                    <a:pt x="2721" y="17"/>
                  </a:cubicBezTo>
                  <a:cubicBezTo>
                    <a:pt x="2680" y="17"/>
                    <a:pt x="2674" y="124"/>
                    <a:pt x="2680" y="278"/>
                  </a:cubicBezTo>
                  <a:cubicBezTo>
                    <a:pt x="2704" y="639"/>
                    <a:pt x="2846" y="1177"/>
                    <a:pt x="2964" y="1603"/>
                  </a:cubicBezTo>
                  <a:cubicBezTo>
                    <a:pt x="3089" y="2083"/>
                    <a:pt x="3188" y="2455"/>
                    <a:pt x="3023" y="2556"/>
                  </a:cubicBezTo>
                  <a:cubicBezTo>
                    <a:pt x="2898" y="2638"/>
                    <a:pt x="2650" y="2466"/>
                    <a:pt x="2313" y="2231"/>
                  </a:cubicBezTo>
                  <a:cubicBezTo>
                    <a:pt x="1727" y="1827"/>
                    <a:pt x="787" y="1171"/>
                    <a:pt x="414" y="1384"/>
                  </a:cubicBezTo>
                  <a:cubicBezTo>
                    <a:pt x="373" y="1409"/>
                    <a:pt x="402" y="1491"/>
                    <a:pt x="462" y="1603"/>
                  </a:cubicBezTo>
                  <a:cubicBezTo>
                    <a:pt x="692" y="1988"/>
                    <a:pt x="1230" y="2526"/>
                    <a:pt x="1626" y="2916"/>
                  </a:cubicBezTo>
                  <a:cubicBezTo>
                    <a:pt x="2024" y="3312"/>
                    <a:pt x="2313" y="3596"/>
                    <a:pt x="2153" y="3815"/>
                  </a:cubicBezTo>
                  <a:cubicBezTo>
                    <a:pt x="2082" y="3910"/>
                    <a:pt x="1846" y="3910"/>
                    <a:pt x="1533" y="3910"/>
                  </a:cubicBezTo>
                  <a:cubicBezTo>
                    <a:pt x="1178" y="3905"/>
                    <a:pt x="698" y="3905"/>
                    <a:pt x="361" y="3976"/>
                  </a:cubicBezTo>
                  <a:cubicBezTo>
                    <a:pt x="154" y="4022"/>
                    <a:pt x="1" y="4076"/>
                    <a:pt x="18" y="4142"/>
                  </a:cubicBezTo>
                  <a:cubicBezTo>
                    <a:pt x="118" y="4620"/>
                    <a:pt x="2390" y="4928"/>
                    <a:pt x="2401" y="4928"/>
                  </a:cubicBezTo>
                  <a:cubicBezTo>
                    <a:pt x="2472" y="4934"/>
                    <a:pt x="2538" y="4986"/>
                    <a:pt x="2579" y="5057"/>
                  </a:cubicBezTo>
                  <a:cubicBezTo>
                    <a:pt x="2668" y="5182"/>
                    <a:pt x="3449" y="6259"/>
                    <a:pt x="4520" y="6300"/>
                  </a:cubicBezTo>
                  <a:cubicBezTo>
                    <a:pt x="4987" y="6318"/>
                    <a:pt x="5467" y="7140"/>
                    <a:pt x="6128" y="8287"/>
                  </a:cubicBezTo>
                  <a:close/>
                  <a:moveTo>
                    <a:pt x="12850" y="13761"/>
                  </a:moveTo>
                  <a:cubicBezTo>
                    <a:pt x="12891" y="13796"/>
                    <a:pt x="12921" y="13819"/>
                    <a:pt x="12984" y="13832"/>
                  </a:cubicBezTo>
                  <a:cubicBezTo>
                    <a:pt x="13175" y="13884"/>
                    <a:pt x="13134" y="14157"/>
                    <a:pt x="12932" y="14138"/>
                  </a:cubicBezTo>
                  <a:cubicBezTo>
                    <a:pt x="12814" y="14127"/>
                    <a:pt x="12689" y="14091"/>
                    <a:pt x="12607" y="14009"/>
                  </a:cubicBezTo>
                  <a:cubicBezTo>
                    <a:pt x="12506" y="13908"/>
                    <a:pt x="12429" y="13731"/>
                    <a:pt x="12530" y="13606"/>
                  </a:cubicBezTo>
                  <a:cubicBezTo>
                    <a:pt x="12566" y="13559"/>
                    <a:pt x="12637" y="13548"/>
                    <a:pt x="12689" y="13570"/>
                  </a:cubicBezTo>
                  <a:cubicBezTo>
                    <a:pt x="12749" y="13600"/>
                    <a:pt x="12771" y="13660"/>
                    <a:pt x="12796" y="13695"/>
                  </a:cubicBezTo>
                  <a:close/>
                  <a:moveTo>
                    <a:pt x="13866" y="13985"/>
                  </a:moveTo>
                  <a:lnTo>
                    <a:pt x="13866" y="13985"/>
                  </a:lnTo>
                  <a:close/>
                  <a:moveTo>
                    <a:pt x="13399" y="13488"/>
                  </a:moveTo>
                  <a:cubicBezTo>
                    <a:pt x="13233" y="13636"/>
                    <a:pt x="13311" y="14009"/>
                    <a:pt x="13636" y="14103"/>
                  </a:cubicBezTo>
                  <a:cubicBezTo>
                    <a:pt x="13754" y="14138"/>
                    <a:pt x="13819" y="14062"/>
                    <a:pt x="13849" y="14062"/>
                  </a:cubicBezTo>
                  <a:cubicBezTo>
                    <a:pt x="13896" y="14056"/>
                    <a:pt x="13907" y="13985"/>
                    <a:pt x="13860" y="13966"/>
                  </a:cubicBezTo>
                  <a:cubicBezTo>
                    <a:pt x="13860" y="13974"/>
                    <a:pt x="13866" y="13979"/>
                    <a:pt x="13866" y="13985"/>
                  </a:cubicBezTo>
                  <a:lnTo>
                    <a:pt x="13866" y="13979"/>
                  </a:lnTo>
                  <a:cubicBezTo>
                    <a:pt x="13849" y="13884"/>
                    <a:pt x="13754" y="13819"/>
                    <a:pt x="13713" y="13754"/>
                  </a:cubicBezTo>
                  <a:cubicBezTo>
                    <a:pt x="13707" y="13736"/>
                    <a:pt x="13701" y="13736"/>
                    <a:pt x="13713" y="13748"/>
                  </a:cubicBezTo>
                  <a:cubicBezTo>
                    <a:pt x="13689" y="13707"/>
                    <a:pt x="13683" y="13695"/>
                    <a:pt x="13694" y="13712"/>
                  </a:cubicBezTo>
                  <a:cubicBezTo>
                    <a:pt x="13653" y="13641"/>
                    <a:pt x="13623" y="13524"/>
                    <a:pt x="13530" y="13477"/>
                  </a:cubicBezTo>
                  <a:cubicBezTo>
                    <a:pt x="13494" y="13453"/>
                    <a:pt x="13435" y="13458"/>
                    <a:pt x="13399" y="1348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67;p79">
              <a:extLst>
                <a:ext uri="{FF2B5EF4-FFF2-40B4-BE49-F238E27FC236}">
                  <a16:creationId xmlns:a16="http://schemas.microsoft.com/office/drawing/2014/main" id="{1A29FFCB-DB4B-4F71-AFB4-399C33690CAD}"/>
                </a:ext>
              </a:extLst>
            </p:cNvPr>
            <p:cNvSpPr/>
            <p:nvPr/>
          </p:nvSpPr>
          <p:spPr>
            <a:xfrm>
              <a:off x="6735650" y="1129800"/>
              <a:ext cx="138450" cy="174550"/>
            </a:xfrm>
            <a:custGeom>
              <a:avLst/>
              <a:gdLst/>
              <a:ahLst/>
              <a:cxnLst/>
              <a:rect l="l" t="t" r="r" b="b"/>
              <a:pathLst>
                <a:path w="5538" h="6982" extrusionOk="0">
                  <a:moveTo>
                    <a:pt x="1" y="3834"/>
                  </a:moveTo>
                  <a:cubicBezTo>
                    <a:pt x="492" y="4461"/>
                    <a:pt x="2586" y="6982"/>
                    <a:pt x="4090" y="6313"/>
                  </a:cubicBezTo>
                  <a:cubicBezTo>
                    <a:pt x="5538" y="5680"/>
                    <a:pt x="4710" y="1497"/>
                    <a:pt x="4415" y="226"/>
                  </a:cubicBezTo>
                  <a:lnTo>
                    <a:pt x="3118" y="1297"/>
                  </a:lnTo>
                  <a:cubicBezTo>
                    <a:pt x="3255" y="1409"/>
                    <a:pt x="3408" y="1497"/>
                    <a:pt x="3593" y="1562"/>
                  </a:cubicBezTo>
                  <a:cubicBezTo>
                    <a:pt x="3705" y="1603"/>
                    <a:pt x="3793" y="1745"/>
                    <a:pt x="3787" y="1882"/>
                  </a:cubicBezTo>
                  <a:cubicBezTo>
                    <a:pt x="3781" y="2018"/>
                    <a:pt x="3681" y="2089"/>
                    <a:pt x="3568" y="2048"/>
                  </a:cubicBezTo>
                  <a:cubicBezTo>
                    <a:pt x="2539" y="1681"/>
                    <a:pt x="2125" y="669"/>
                    <a:pt x="1966" y="0"/>
                  </a:cubicBezTo>
                  <a:lnTo>
                    <a:pt x="1966" y="6"/>
                  </a:lnTo>
                  <a:lnTo>
                    <a:pt x="1966" y="6"/>
                  </a:lnTo>
                  <a:cubicBezTo>
                    <a:pt x="1504" y="568"/>
                    <a:pt x="972" y="1114"/>
                    <a:pt x="363" y="1616"/>
                  </a:cubicBezTo>
                  <a:cubicBezTo>
                    <a:pt x="794" y="2078"/>
                    <a:pt x="1592" y="3137"/>
                    <a:pt x="1214" y="4344"/>
                  </a:cubicBezTo>
                  <a:cubicBezTo>
                    <a:pt x="1179" y="4461"/>
                    <a:pt x="1060" y="4497"/>
                    <a:pt x="953" y="4426"/>
                  </a:cubicBezTo>
                  <a:cubicBezTo>
                    <a:pt x="841" y="4349"/>
                    <a:pt x="781" y="4189"/>
                    <a:pt x="824" y="4071"/>
                  </a:cubicBezTo>
                  <a:cubicBezTo>
                    <a:pt x="918" y="3757"/>
                    <a:pt x="906" y="3449"/>
                    <a:pt x="841" y="3172"/>
                  </a:cubicBezTo>
                  <a:cubicBezTo>
                    <a:pt x="557" y="3397"/>
                    <a:pt x="279" y="3621"/>
                    <a:pt x="1" y="38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68;p79">
              <a:extLst>
                <a:ext uri="{FF2B5EF4-FFF2-40B4-BE49-F238E27FC236}">
                  <a16:creationId xmlns:a16="http://schemas.microsoft.com/office/drawing/2014/main" id="{AFD4FFD7-090A-4209-91AB-AC1366F1F32F}"/>
                </a:ext>
              </a:extLst>
            </p:cNvPr>
            <p:cNvSpPr/>
            <p:nvPr/>
          </p:nvSpPr>
          <p:spPr>
            <a:xfrm>
              <a:off x="6181225" y="582300"/>
              <a:ext cx="677225" cy="536725"/>
            </a:xfrm>
            <a:custGeom>
              <a:avLst/>
              <a:gdLst/>
              <a:ahLst/>
              <a:cxnLst/>
              <a:rect l="l" t="t" r="r" b="b"/>
              <a:pathLst>
                <a:path w="27089" h="21469" extrusionOk="0">
                  <a:moveTo>
                    <a:pt x="15037" y="11945"/>
                  </a:moveTo>
                  <a:cubicBezTo>
                    <a:pt x="16771" y="12016"/>
                    <a:pt x="18723" y="11478"/>
                    <a:pt x="19977" y="10282"/>
                  </a:cubicBezTo>
                  <a:cubicBezTo>
                    <a:pt x="20083" y="10182"/>
                    <a:pt x="20220" y="10170"/>
                    <a:pt x="20279" y="10253"/>
                  </a:cubicBezTo>
                  <a:lnTo>
                    <a:pt x="20279" y="10253"/>
                  </a:lnTo>
                  <a:lnTo>
                    <a:pt x="21084" y="11418"/>
                  </a:lnTo>
                  <a:cubicBezTo>
                    <a:pt x="20984" y="9969"/>
                    <a:pt x="21090" y="7555"/>
                    <a:pt x="22930" y="7449"/>
                  </a:cubicBezTo>
                  <a:cubicBezTo>
                    <a:pt x="24414" y="7372"/>
                    <a:pt x="25497" y="7987"/>
                    <a:pt x="25994" y="9176"/>
                  </a:cubicBezTo>
                  <a:cubicBezTo>
                    <a:pt x="26550" y="10512"/>
                    <a:pt x="26207" y="12264"/>
                    <a:pt x="25301" y="13388"/>
                  </a:cubicBezTo>
                  <a:cubicBezTo>
                    <a:pt x="25846" y="13892"/>
                    <a:pt x="26259" y="14542"/>
                    <a:pt x="26461" y="15281"/>
                  </a:cubicBezTo>
                  <a:cubicBezTo>
                    <a:pt x="27089" y="11407"/>
                    <a:pt x="26366" y="8134"/>
                    <a:pt x="25041" y="5780"/>
                  </a:cubicBezTo>
                  <a:cubicBezTo>
                    <a:pt x="24302" y="4473"/>
                    <a:pt x="23384" y="3449"/>
                    <a:pt x="22403" y="2763"/>
                  </a:cubicBezTo>
                  <a:cubicBezTo>
                    <a:pt x="21432" y="2089"/>
                    <a:pt x="20410" y="1745"/>
                    <a:pt x="19444" y="1788"/>
                  </a:cubicBezTo>
                  <a:cubicBezTo>
                    <a:pt x="18557" y="1823"/>
                    <a:pt x="17724" y="2201"/>
                    <a:pt x="17061" y="2965"/>
                  </a:cubicBezTo>
                  <a:cubicBezTo>
                    <a:pt x="16967" y="3077"/>
                    <a:pt x="16825" y="3113"/>
                    <a:pt x="16754" y="3042"/>
                  </a:cubicBezTo>
                  <a:lnTo>
                    <a:pt x="16754" y="3042"/>
                  </a:lnTo>
                  <a:cubicBezTo>
                    <a:pt x="13227" y="0"/>
                    <a:pt x="11962" y="1373"/>
                    <a:pt x="10406" y="3077"/>
                  </a:cubicBezTo>
                  <a:cubicBezTo>
                    <a:pt x="9435" y="4131"/>
                    <a:pt x="8359" y="5302"/>
                    <a:pt x="6661" y="5792"/>
                  </a:cubicBezTo>
                  <a:cubicBezTo>
                    <a:pt x="4738" y="6348"/>
                    <a:pt x="3182" y="7052"/>
                    <a:pt x="2106" y="7904"/>
                  </a:cubicBezTo>
                  <a:cubicBezTo>
                    <a:pt x="178" y="9431"/>
                    <a:pt x="1" y="11293"/>
                    <a:pt x="1361" y="13436"/>
                  </a:cubicBezTo>
                  <a:cubicBezTo>
                    <a:pt x="2248" y="14843"/>
                    <a:pt x="3834" y="16405"/>
                    <a:pt x="6235" y="18127"/>
                  </a:cubicBezTo>
                  <a:cubicBezTo>
                    <a:pt x="6248" y="18138"/>
                    <a:pt x="6253" y="18144"/>
                    <a:pt x="6259" y="18151"/>
                  </a:cubicBezTo>
                  <a:cubicBezTo>
                    <a:pt x="6963" y="19008"/>
                    <a:pt x="7744" y="19872"/>
                    <a:pt x="8613" y="20658"/>
                  </a:cubicBezTo>
                  <a:cubicBezTo>
                    <a:pt x="8921" y="20942"/>
                    <a:pt x="9246" y="21215"/>
                    <a:pt x="9584" y="21469"/>
                  </a:cubicBezTo>
                  <a:cubicBezTo>
                    <a:pt x="8578" y="20322"/>
                    <a:pt x="7425" y="18777"/>
                    <a:pt x="7212" y="17494"/>
                  </a:cubicBezTo>
                  <a:cubicBezTo>
                    <a:pt x="6816" y="15169"/>
                    <a:pt x="6887" y="14359"/>
                    <a:pt x="6887" y="14353"/>
                  </a:cubicBezTo>
                  <a:cubicBezTo>
                    <a:pt x="6898" y="14228"/>
                    <a:pt x="6999" y="14097"/>
                    <a:pt x="7122" y="14062"/>
                  </a:cubicBezTo>
                  <a:cubicBezTo>
                    <a:pt x="8081" y="13707"/>
                    <a:pt x="8910" y="13139"/>
                    <a:pt x="9519" y="12459"/>
                  </a:cubicBezTo>
                  <a:cubicBezTo>
                    <a:pt x="10117" y="11790"/>
                    <a:pt x="10500" y="11009"/>
                    <a:pt x="10571" y="10223"/>
                  </a:cubicBezTo>
                  <a:cubicBezTo>
                    <a:pt x="10595" y="9999"/>
                    <a:pt x="10885" y="9832"/>
                    <a:pt x="10985" y="9993"/>
                  </a:cubicBezTo>
                  <a:cubicBezTo>
                    <a:pt x="11103" y="10176"/>
                    <a:pt x="11240" y="10353"/>
                    <a:pt x="11387" y="10507"/>
                  </a:cubicBezTo>
                  <a:cubicBezTo>
                    <a:pt x="12246" y="11413"/>
                    <a:pt x="13595" y="11885"/>
                    <a:pt x="15037" y="11945"/>
                  </a:cubicBezTo>
                  <a:close/>
                  <a:moveTo>
                    <a:pt x="23668" y="6135"/>
                  </a:moveTo>
                  <a:cubicBezTo>
                    <a:pt x="23504" y="6189"/>
                    <a:pt x="23420" y="5964"/>
                    <a:pt x="23575" y="5887"/>
                  </a:cubicBezTo>
                  <a:cubicBezTo>
                    <a:pt x="23817" y="5775"/>
                    <a:pt x="24023" y="5834"/>
                    <a:pt x="24195" y="6029"/>
                  </a:cubicBezTo>
                  <a:cubicBezTo>
                    <a:pt x="24249" y="6083"/>
                    <a:pt x="24160" y="6147"/>
                    <a:pt x="24107" y="6111"/>
                  </a:cubicBezTo>
                  <a:cubicBezTo>
                    <a:pt x="23971" y="6023"/>
                    <a:pt x="23805" y="6094"/>
                    <a:pt x="23668" y="6135"/>
                  </a:cubicBezTo>
                  <a:close/>
                  <a:moveTo>
                    <a:pt x="23414" y="6715"/>
                  </a:moveTo>
                  <a:cubicBezTo>
                    <a:pt x="23384" y="6679"/>
                    <a:pt x="23367" y="6627"/>
                    <a:pt x="23403" y="6585"/>
                  </a:cubicBezTo>
                  <a:cubicBezTo>
                    <a:pt x="23545" y="6438"/>
                    <a:pt x="23793" y="6479"/>
                    <a:pt x="23982" y="6509"/>
                  </a:cubicBezTo>
                  <a:cubicBezTo>
                    <a:pt x="24201" y="6544"/>
                    <a:pt x="24402" y="6621"/>
                    <a:pt x="24568" y="6774"/>
                  </a:cubicBezTo>
                  <a:cubicBezTo>
                    <a:pt x="24615" y="6815"/>
                    <a:pt x="24580" y="6916"/>
                    <a:pt x="24515" y="6892"/>
                  </a:cubicBezTo>
                  <a:cubicBezTo>
                    <a:pt x="24326" y="6840"/>
                    <a:pt x="24124" y="6821"/>
                    <a:pt x="23930" y="6815"/>
                  </a:cubicBezTo>
                  <a:cubicBezTo>
                    <a:pt x="23763" y="6810"/>
                    <a:pt x="23545" y="6845"/>
                    <a:pt x="23414" y="6715"/>
                  </a:cubicBezTo>
                  <a:close/>
                  <a:moveTo>
                    <a:pt x="13985" y="2610"/>
                  </a:moveTo>
                  <a:cubicBezTo>
                    <a:pt x="13926" y="2621"/>
                    <a:pt x="13885" y="2580"/>
                    <a:pt x="13849" y="2539"/>
                  </a:cubicBezTo>
                  <a:cubicBezTo>
                    <a:pt x="13760" y="2438"/>
                    <a:pt x="13885" y="2249"/>
                    <a:pt x="13967" y="2184"/>
                  </a:cubicBezTo>
                  <a:cubicBezTo>
                    <a:pt x="14062" y="2113"/>
                    <a:pt x="14174" y="2100"/>
                    <a:pt x="14281" y="2119"/>
                  </a:cubicBezTo>
                  <a:cubicBezTo>
                    <a:pt x="14475" y="2154"/>
                    <a:pt x="14423" y="2438"/>
                    <a:pt x="14234" y="2414"/>
                  </a:cubicBezTo>
                  <a:lnTo>
                    <a:pt x="14186" y="2414"/>
                  </a:lnTo>
                  <a:cubicBezTo>
                    <a:pt x="14198" y="2414"/>
                    <a:pt x="14169" y="2427"/>
                    <a:pt x="14169" y="2427"/>
                  </a:cubicBezTo>
                  <a:lnTo>
                    <a:pt x="14163" y="2433"/>
                  </a:lnTo>
                  <a:cubicBezTo>
                    <a:pt x="14115" y="2498"/>
                    <a:pt x="14115" y="2580"/>
                    <a:pt x="13985" y="2610"/>
                  </a:cubicBezTo>
                  <a:close/>
                  <a:moveTo>
                    <a:pt x="15002" y="2935"/>
                  </a:moveTo>
                  <a:cubicBezTo>
                    <a:pt x="14949" y="2971"/>
                    <a:pt x="14908" y="3030"/>
                    <a:pt x="14843" y="3047"/>
                  </a:cubicBezTo>
                  <a:cubicBezTo>
                    <a:pt x="14736" y="3077"/>
                    <a:pt x="14636" y="3006"/>
                    <a:pt x="14647" y="2888"/>
                  </a:cubicBezTo>
                  <a:cubicBezTo>
                    <a:pt x="14671" y="2687"/>
                    <a:pt x="14961" y="2640"/>
                    <a:pt x="15114" y="2604"/>
                  </a:cubicBezTo>
                  <a:cubicBezTo>
                    <a:pt x="15245" y="2580"/>
                    <a:pt x="15327" y="2799"/>
                    <a:pt x="15174" y="2853"/>
                  </a:cubicBezTo>
                  <a:cubicBezTo>
                    <a:pt x="15114" y="2876"/>
                    <a:pt x="15056" y="2900"/>
                    <a:pt x="15002" y="2935"/>
                  </a:cubicBezTo>
                  <a:close/>
                  <a:moveTo>
                    <a:pt x="15611" y="3320"/>
                  </a:moveTo>
                  <a:cubicBezTo>
                    <a:pt x="15534" y="3378"/>
                    <a:pt x="15482" y="3462"/>
                    <a:pt x="15387" y="3497"/>
                  </a:cubicBezTo>
                  <a:cubicBezTo>
                    <a:pt x="15310" y="3527"/>
                    <a:pt x="15233" y="3473"/>
                    <a:pt x="15228" y="3397"/>
                  </a:cubicBezTo>
                  <a:cubicBezTo>
                    <a:pt x="15204" y="3260"/>
                    <a:pt x="15316" y="3130"/>
                    <a:pt x="15428" y="3059"/>
                  </a:cubicBezTo>
                  <a:cubicBezTo>
                    <a:pt x="15512" y="3012"/>
                    <a:pt x="15676" y="2935"/>
                    <a:pt x="15777" y="3000"/>
                  </a:cubicBezTo>
                  <a:cubicBezTo>
                    <a:pt x="15777" y="3000"/>
                    <a:pt x="15783" y="3000"/>
                    <a:pt x="15783" y="3006"/>
                  </a:cubicBezTo>
                  <a:cubicBezTo>
                    <a:pt x="15860" y="3023"/>
                    <a:pt x="15895" y="3124"/>
                    <a:pt x="15818" y="3178"/>
                  </a:cubicBezTo>
                  <a:lnTo>
                    <a:pt x="15777" y="3219"/>
                  </a:lnTo>
                  <a:cubicBezTo>
                    <a:pt x="15766" y="3230"/>
                    <a:pt x="15742" y="3236"/>
                    <a:pt x="15725" y="3249"/>
                  </a:cubicBezTo>
                  <a:cubicBezTo>
                    <a:pt x="15689" y="3272"/>
                    <a:pt x="15647" y="3296"/>
                    <a:pt x="15611" y="3320"/>
                  </a:cubicBezTo>
                  <a:close/>
                  <a:moveTo>
                    <a:pt x="23698" y="5343"/>
                  </a:moveTo>
                  <a:cubicBezTo>
                    <a:pt x="23498" y="5330"/>
                    <a:pt x="23438" y="5366"/>
                    <a:pt x="23338" y="5360"/>
                  </a:cubicBezTo>
                  <a:cubicBezTo>
                    <a:pt x="23225" y="5349"/>
                    <a:pt x="23178" y="5195"/>
                    <a:pt x="23249" y="5117"/>
                  </a:cubicBezTo>
                  <a:cubicBezTo>
                    <a:pt x="23379" y="4970"/>
                    <a:pt x="23586" y="5065"/>
                    <a:pt x="23739" y="5106"/>
                  </a:cubicBezTo>
                  <a:cubicBezTo>
                    <a:pt x="23888" y="5147"/>
                    <a:pt x="23853" y="5354"/>
                    <a:pt x="23698" y="5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69;p79">
              <a:extLst>
                <a:ext uri="{FF2B5EF4-FFF2-40B4-BE49-F238E27FC236}">
                  <a16:creationId xmlns:a16="http://schemas.microsoft.com/office/drawing/2014/main" id="{F29B7596-CB50-4C13-8941-4961F1B3BFEB}"/>
                </a:ext>
              </a:extLst>
            </p:cNvPr>
            <p:cNvSpPr/>
            <p:nvPr/>
          </p:nvSpPr>
          <p:spPr>
            <a:xfrm>
              <a:off x="6364175" y="778550"/>
              <a:ext cx="471200" cy="459400"/>
            </a:xfrm>
            <a:custGeom>
              <a:avLst/>
              <a:gdLst/>
              <a:ahLst/>
              <a:cxnLst/>
              <a:rect l="l" t="t" r="r" b="b"/>
              <a:pathLst>
                <a:path w="18848" h="18376" extrusionOk="0">
                  <a:moveTo>
                    <a:pt x="12683" y="2911"/>
                  </a:moveTo>
                  <a:cubicBezTo>
                    <a:pt x="11310" y="4095"/>
                    <a:pt x="9352" y="4639"/>
                    <a:pt x="7555" y="4562"/>
                  </a:cubicBezTo>
                  <a:cubicBezTo>
                    <a:pt x="6040" y="4503"/>
                    <a:pt x="4620" y="4000"/>
                    <a:pt x="3714" y="3047"/>
                  </a:cubicBezTo>
                  <a:cubicBezTo>
                    <a:pt x="3667" y="2995"/>
                    <a:pt x="3621" y="2946"/>
                    <a:pt x="3572" y="2894"/>
                  </a:cubicBezTo>
                  <a:cubicBezTo>
                    <a:pt x="3124" y="4556"/>
                    <a:pt x="1639" y="5917"/>
                    <a:pt x="0" y="6580"/>
                  </a:cubicBezTo>
                  <a:cubicBezTo>
                    <a:pt x="6" y="6935"/>
                    <a:pt x="47" y="7786"/>
                    <a:pt x="325" y="9414"/>
                  </a:cubicBezTo>
                  <a:cubicBezTo>
                    <a:pt x="697" y="11607"/>
                    <a:pt x="4028" y="14702"/>
                    <a:pt x="4189" y="14855"/>
                  </a:cubicBezTo>
                  <a:cubicBezTo>
                    <a:pt x="4230" y="14891"/>
                    <a:pt x="4247" y="14951"/>
                    <a:pt x="4235" y="15015"/>
                  </a:cubicBezTo>
                  <a:cubicBezTo>
                    <a:pt x="4348" y="15110"/>
                    <a:pt x="4460" y="15205"/>
                    <a:pt x="4579" y="15311"/>
                  </a:cubicBezTo>
                  <a:cubicBezTo>
                    <a:pt x="5945" y="16505"/>
                    <a:pt x="8080" y="18375"/>
                    <a:pt x="12175" y="16819"/>
                  </a:cubicBezTo>
                  <a:cubicBezTo>
                    <a:pt x="14056" y="16103"/>
                    <a:pt x="15470" y="14915"/>
                    <a:pt x="16492" y="13654"/>
                  </a:cubicBezTo>
                  <a:cubicBezTo>
                    <a:pt x="16576" y="13559"/>
                    <a:pt x="16653" y="13460"/>
                    <a:pt x="16724" y="13365"/>
                  </a:cubicBezTo>
                  <a:cubicBezTo>
                    <a:pt x="16735" y="13288"/>
                    <a:pt x="16776" y="13228"/>
                    <a:pt x="16836" y="13211"/>
                  </a:cubicBezTo>
                  <a:cubicBezTo>
                    <a:pt x="18285" y="11259"/>
                    <a:pt x="18842" y="9272"/>
                    <a:pt x="18835" y="8704"/>
                  </a:cubicBezTo>
                  <a:cubicBezTo>
                    <a:pt x="18835" y="8679"/>
                    <a:pt x="18842" y="8655"/>
                    <a:pt x="18848" y="8638"/>
                  </a:cubicBezTo>
                  <a:cubicBezTo>
                    <a:pt x="18842" y="8141"/>
                    <a:pt x="18741" y="7680"/>
                    <a:pt x="18564" y="7260"/>
                  </a:cubicBezTo>
                  <a:cubicBezTo>
                    <a:pt x="18327" y="6686"/>
                    <a:pt x="17955" y="6201"/>
                    <a:pt x="17510" y="5829"/>
                  </a:cubicBezTo>
                  <a:cubicBezTo>
                    <a:pt x="17422" y="5758"/>
                    <a:pt x="17445" y="5597"/>
                    <a:pt x="17551" y="5485"/>
                  </a:cubicBezTo>
                  <a:cubicBezTo>
                    <a:pt x="18209" y="4781"/>
                    <a:pt x="18558" y="3710"/>
                    <a:pt x="18498" y="2711"/>
                  </a:cubicBezTo>
                  <a:cubicBezTo>
                    <a:pt x="18480" y="2337"/>
                    <a:pt x="18403" y="1971"/>
                    <a:pt x="18261" y="1633"/>
                  </a:cubicBezTo>
                  <a:cubicBezTo>
                    <a:pt x="17818" y="557"/>
                    <a:pt x="16825" y="0"/>
                    <a:pt x="15481" y="71"/>
                  </a:cubicBezTo>
                  <a:cubicBezTo>
                    <a:pt x="13600" y="172"/>
                    <a:pt x="14286" y="4148"/>
                    <a:pt x="14327" y="4396"/>
                  </a:cubicBezTo>
                  <a:cubicBezTo>
                    <a:pt x="14381" y="4633"/>
                    <a:pt x="14038" y="4876"/>
                    <a:pt x="13920" y="4704"/>
                  </a:cubicBezTo>
                  <a:close/>
                  <a:moveTo>
                    <a:pt x="9393" y="7786"/>
                  </a:moveTo>
                  <a:cubicBezTo>
                    <a:pt x="9748" y="8207"/>
                    <a:pt x="9879" y="8679"/>
                    <a:pt x="9696" y="8833"/>
                  </a:cubicBezTo>
                  <a:cubicBezTo>
                    <a:pt x="9507" y="8980"/>
                    <a:pt x="9074" y="8762"/>
                    <a:pt x="8726" y="8336"/>
                  </a:cubicBezTo>
                  <a:cubicBezTo>
                    <a:pt x="8377" y="7910"/>
                    <a:pt x="8241" y="7443"/>
                    <a:pt x="8424" y="7290"/>
                  </a:cubicBezTo>
                  <a:cubicBezTo>
                    <a:pt x="8613" y="7135"/>
                    <a:pt x="9046" y="7361"/>
                    <a:pt x="9393" y="7786"/>
                  </a:cubicBezTo>
                  <a:close/>
                  <a:moveTo>
                    <a:pt x="2644" y="10271"/>
                  </a:moveTo>
                  <a:cubicBezTo>
                    <a:pt x="3100" y="8218"/>
                    <a:pt x="4702" y="8461"/>
                    <a:pt x="4708" y="8461"/>
                  </a:cubicBezTo>
                  <a:cubicBezTo>
                    <a:pt x="4822" y="8478"/>
                    <a:pt x="4928" y="8603"/>
                    <a:pt x="4940" y="8745"/>
                  </a:cubicBezTo>
                  <a:cubicBezTo>
                    <a:pt x="4957" y="8881"/>
                    <a:pt x="4874" y="8988"/>
                    <a:pt x="4762" y="8969"/>
                  </a:cubicBezTo>
                  <a:cubicBezTo>
                    <a:pt x="4756" y="8969"/>
                    <a:pt x="3437" y="8762"/>
                    <a:pt x="3053" y="10501"/>
                  </a:cubicBezTo>
                  <a:cubicBezTo>
                    <a:pt x="3023" y="10626"/>
                    <a:pt x="2911" y="10673"/>
                    <a:pt x="2799" y="10613"/>
                  </a:cubicBezTo>
                  <a:cubicBezTo>
                    <a:pt x="2685" y="10549"/>
                    <a:pt x="2621" y="10389"/>
                    <a:pt x="2644" y="10271"/>
                  </a:cubicBezTo>
                  <a:close/>
                  <a:moveTo>
                    <a:pt x="976" y="8691"/>
                  </a:moveTo>
                  <a:cubicBezTo>
                    <a:pt x="1029" y="8685"/>
                    <a:pt x="1071" y="8739"/>
                    <a:pt x="1047" y="8792"/>
                  </a:cubicBezTo>
                  <a:cubicBezTo>
                    <a:pt x="981" y="8939"/>
                    <a:pt x="893" y="8975"/>
                    <a:pt x="792" y="9117"/>
                  </a:cubicBezTo>
                  <a:cubicBezTo>
                    <a:pt x="692" y="9272"/>
                    <a:pt x="449" y="9081"/>
                    <a:pt x="574" y="8934"/>
                  </a:cubicBezTo>
                  <a:cubicBezTo>
                    <a:pt x="680" y="8803"/>
                    <a:pt x="798" y="8704"/>
                    <a:pt x="976" y="8691"/>
                  </a:cubicBezTo>
                  <a:close/>
                  <a:moveTo>
                    <a:pt x="828" y="7786"/>
                  </a:moveTo>
                  <a:cubicBezTo>
                    <a:pt x="817" y="7857"/>
                    <a:pt x="763" y="7904"/>
                    <a:pt x="716" y="7958"/>
                  </a:cubicBezTo>
                  <a:lnTo>
                    <a:pt x="662" y="8022"/>
                  </a:lnTo>
                  <a:cubicBezTo>
                    <a:pt x="697" y="8147"/>
                    <a:pt x="503" y="8242"/>
                    <a:pt x="426" y="8123"/>
                  </a:cubicBezTo>
                  <a:cubicBezTo>
                    <a:pt x="361" y="8029"/>
                    <a:pt x="391" y="7910"/>
                    <a:pt x="456" y="7822"/>
                  </a:cubicBezTo>
                  <a:cubicBezTo>
                    <a:pt x="514" y="7745"/>
                    <a:pt x="615" y="7639"/>
                    <a:pt x="721" y="7644"/>
                  </a:cubicBezTo>
                  <a:cubicBezTo>
                    <a:pt x="746" y="7639"/>
                    <a:pt x="768" y="7639"/>
                    <a:pt x="792" y="7644"/>
                  </a:cubicBezTo>
                  <a:cubicBezTo>
                    <a:pt x="828" y="7650"/>
                    <a:pt x="852" y="7686"/>
                    <a:pt x="852" y="7721"/>
                  </a:cubicBezTo>
                  <a:cubicBezTo>
                    <a:pt x="846" y="7745"/>
                    <a:pt x="839" y="7762"/>
                    <a:pt x="828" y="7786"/>
                  </a:cubicBezTo>
                  <a:close/>
                  <a:moveTo>
                    <a:pt x="15995" y="3734"/>
                  </a:moveTo>
                  <a:cubicBezTo>
                    <a:pt x="15683" y="3598"/>
                    <a:pt x="15339" y="3509"/>
                    <a:pt x="15115" y="3230"/>
                  </a:cubicBezTo>
                  <a:cubicBezTo>
                    <a:pt x="14730" y="2746"/>
                    <a:pt x="14654" y="1977"/>
                    <a:pt x="15031" y="1468"/>
                  </a:cubicBezTo>
                  <a:cubicBezTo>
                    <a:pt x="15339" y="1048"/>
                    <a:pt x="15878" y="830"/>
                    <a:pt x="16386" y="972"/>
                  </a:cubicBezTo>
                  <a:cubicBezTo>
                    <a:pt x="17025" y="1149"/>
                    <a:pt x="17344" y="1794"/>
                    <a:pt x="17267" y="2414"/>
                  </a:cubicBezTo>
                  <a:cubicBezTo>
                    <a:pt x="17256" y="2498"/>
                    <a:pt x="17144" y="2498"/>
                    <a:pt x="17114" y="2432"/>
                  </a:cubicBezTo>
                  <a:cubicBezTo>
                    <a:pt x="16937" y="1995"/>
                    <a:pt x="16724" y="1385"/>
                    <a:pt x="16186" y="1321"/>
                  </a:cubicBezTo>
                  <a:cubicBezTo>
                    <a:pt x="15801" y="1273"/>
                    <a:pt x="15399" y="1480"/>
                    <a:pt x="15239" y="1840"/>
                  </a:cubicBezTo>
                  <a:cubicBezTo>
                    <a:pt x="15132" y="2083"/>
                    <a:pt x="15121" y="2350"/>
                    <a:pt x="15192" y="2604"/>
                  </a:cubicBezTo>
                  <a:cubicBezTo>
                    <a:pt x="15293" y="2946"/>
                    <a:pt x="15463" y="3101"/>
                    <a:pt x="15741" y="3301"/>
                  </a:cubicBezTo>
                  <a:cubicBezTo>
                    <a:pt x="16120" y="3574"/>
                    <a:pt x="16582" y="3615"/>
                    <a:pt x="16546" y="4183"/>
                  </a:cubicBezTo>
                  <a:cubicBezTo>
                    <a:pt x="16541" y="4243"/>
                    <a:pt x="16481" y="4267"/>
                    <a:pt x="16445" y="4278"/>
                  </a:cubicBezTo>
                  <a:cubicBezTo>
                    <a:pt x="16345" y="4314"/>
                    <a:pt x="16333" y="4160"/>
                    <a:pt x="16328" y="4106"/>
                  </a:cubicBezTo>
                  <a:cubicBezTo>
                    <a:pt x="16309" y="3899"/>
                    <a:pt x="16173" y="3811"/>
                    <a:pt x="15995" y="3734"/>
                  </a:cubicBezTo>
                  <a:close/>
                  <a:moveTo>
                    <a:pt x="6454" y="6916"/>
                  </a:moveTo>
                  <a:cubicBezTo>
                    <a:pt x="6430" y="7041"/>
                    <a:pt x="6318" y="7094"/>
                    <a:pt x="6206" y="7028"/>
                  </a:cubicBezTo>
                  <a:cubicBezTo>
                    <a:pt x="6092" y="6964"/>
                    <a:pt x="6029" y="6810"/>
                    <a:pt x="6051" y="6686"/>
                  </a:cubicBezTo>
                  <a:cubicBezTo>
                    <a:pt x="6507" y="4633"/>
                    <a:pt x="8110" y="4876"/>
                    <a:pt x="8116" y="4876"/>
                  </a:cubicBezTo>
                  <a:cubicBezTo>
                    <a:pt x="8229" y="4893"/>
                    <a:pt x="8336" y="5018"/>
                    <a:pt x="8347" y="5160"/>
                  </a:cubicBezTo>
                  <a:cubicBezTo>
                    <a:pt x="8358" y="5302"/>
                    <a:pt x="8282" y="5403"/>
                    <a:pt x="8170" y="5384"/>
                  </a:cubicBezTo>
                  <a:cubicBezTo>
                    <a:pt x="8164" y="5384"/>
                    <a:pt x="6845" y="5183"/>
                    <a:pt x="6454" y="6916"/>
                  </a:cubicBezTo>
                  <a:close/>
                  <a:moveTo>
                    <a:pt x="9388" y="11939"/>
                  </a:moveTo>
                  <a:cubicBezTo>
                    <a:pt x="9472" y="11880"/>
                    <a:pt x="9606" y="11927"/>
                    <a:pt x="9677" y="12051"/>
                  </a:cubicBezTo>
                  <a:cubicBezTo>
                    <a:pt x="9755" y="12182"/>
                    <a:pt x="9743" y="12335"/>
                    <a:pt x="9655" y="12395"/>
                  </a:cubicBezTo>
                  <a:cubicBezTo>
                    <a:pt x="8400" y="13311"/>
                    <a:pt x="7477" y="11880"/>
                    <a:pt x="8306" y="11300"/>
                  </a:cubicBezTo>
                  <a:cubicBezTo>
                    <a:pt x="8407" y="11235"/>
                    <a:pt x="8412" y="11175"/>
                    <a:pt x="8377" y="11123"/>
                  </a:cubicBezTo>
                  <a:cubicBezTo>
                    <a:pt x="8164" y="10826"/>
                    <a:pt x="7613" y="10525"/>
                    <a:pt x="7400" y="10307"/>
                  </a:cubicBezTo>
                  <a:cubicBezTo>
                    <a:pt x="7299" y="10206"/>
                    <a:pt x="7271" y="10045"/>
                    <a:pt x="7335" y="9946"/>
                  </a:cubicBezTo>
                  <a:cubicBezTo>
                    <a:pt x="7394" y="9851"/>
                    <a:pt x="7525" y="9851"/>
                    <a:pt x="7619" y="9952"/>
                  </a:cubicBezTo>
                  <a:cubicBezTo>
                    <a:pt x="7667" y="9998"/>
                    <a:pt x="7779" y="10081"/>
                    <a:pt x="7903" y="10176"/>
                  </a:cubicBezTo>
                  <a:cubicBezTo>
                    <a:pt x="8164" y="10359"/>
                    <a:pt x="8483" y="10590"/>
                    <a:pt x="8661" y="10850"/>
                  </a:cubicBezTo>
                  <a:cubicBezTo>
                    <a:pt x="8891" y="11175"/>
                    <a:pt x="8939" y="11501"/>
                    <a:pt x="8577" y="11756"/>
                  </a:cubicBezTo>
                  <a:cubicBezTo>
                    <a:pt x="8448" y="11844"/>
                    <a:pt x="8394" y="11945"/>
                    <a:pt x="8407" y="12022"/>
                  </a:cubicBezTo>
                  <a:cubicBezTo>
                    <a:pt x="8418" y="12076"/>
                    <a:pt x="8483" y="12122"/>
                    <a:pt x="8536" y="12147"/>
                  </a:cubicBezTo>
                  <a:cubicBezTo>
                    <a:pt x="8732" y="12235"/>
                    <a:pt x="9027" y="12205"/>
                    <a:pt x="9388" y="11939"/>
                  </a:cubicBezTo>
                  <a:close/>
                  <a:moveTo>
                    <a:pt x="11701" y="11033"/>
                  </a:moveTo>
                  <a:cubicBezTo>
                    <a:pt x="11772" y="10957"/>
                    <a:pt x="11902" y="10981"/>
                    <a:pt x="11985" y="11087"/>
                  </a:cubicBezTo>
                  <a:cubicBezTo>
                    <a:pt x="11992" y="11093"/>
                    <a:pt x="13636" y="13105"/>
                    <a:pt x="12080" y="14577"/>
                  </a:cubicBezTo>
                  <a:cubicBezTo>
                    <a:pt x="11211" y="15399"/>
                    <a:pt x="10116" y="15364"/>
                    <a:pt x="9429" y="15139"/>
                  </a:cubicBezTo>
                  <a:cubicBezTo>
                    <a:pt x="9139" y="15044"/>
                    <a:pt x="8803" y="14873"/>
                    <a:pt x="8661" y="14637"/>
                  </a:cubicBezTo>
                  <a:cubicBezTo>
                    <a:pt x="8560" y="14465"/>
                    <a:pt x="8554" y="14312"/>
                    <a:pt x="8666" y="14192"/>
                  </a:cubicBezTo>
                  <a:close/>
                  <a:moveTo>
                    <a:pt x="4951" y="10673"/>
                  </a:moveTo>
                  <a:cubicBezTo>
                    <a:pt x="5134" y="10520"/>
                    <a:pt x="5567" y="10744"/>
                    <a:pt x="5915" y="11170"/>
                  </a:cubicBezTo>
                  <a:cubicBezTo>
                    <a:pt x="6264" y="11596"/>
                    <a:pt x="6401" y="12063"/>
                    <a:pt x="6217" y="12218"/>
                  </a:cubicBezTo>
                  <a:cubicBezTo>
                    <a:pt x="6029" y="12365"/>
                    <a:pt x="5596" y="12147"/>
                    <a:pt x="5248" y="11721"/>
                  </a:cubicBezTo>
                  <a:cubicBezTo>
                    <a:pt x="4898" y="11295"/>
                    <a:pt x="4762" y="10826"/>
                    <a:pt x="4951" y="10673"/>
                  </a:cubicBezTo>
                  <a:close/>
                  <a:moveTo>
                    <a:pt x="585" y="7200"/>
                  </a:moveTo>
                  <a:lnTo>
                    <a:pt x="555" y="7290"/>
                  </a:lnTo>
                  <a:cubicBezTo>
                    <a:pt x="533" y="7366"/>
                    <a:pt x="473" y="7426"/>
                    <a:pt x="391" y="7407"/>
                  </a:cubicBezTo>
                  <a:cubicBezTo>
                    <a:pt x="213" y="7378"/>
                    <a:pt x="260" y="7118"/>
                    <a:pt x="342" y="7023"/>
                  </a:cubicBezTo>
                  <a:cubicBezTo>
                    <a:pt x="426" y="6935"/>
                    <a:pt x="467" y="6935"/>
                    <a:pt x="568" y="6940"/>
                  </a:cubicBezTo>
                  <a:cubicBezTo>
                    <a:pt x="656" y="6952"/>
                    <a:pt x="686" y="7058"/>
                    <a:pt x="633" y="7123"/>
                  </a:cubicBezTo>
                  <a:cubicBezTo>
                    <a:pt x="633" y="7123"/>
                    <a:pt x="626" y="7129"/>
                    <a:pt x="621" y="713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70;p79">
              <a:extLst>
                <a:ext uri="{FF2B5EF4-FFF2-40B4-BE49-F238E27FC236}">
                  <a16:creationId xmlns:a16="http://schemas.microsoft.com/office/drawing/2014/main" id="{27183EEE-C893-4ECD-AEF4-890E1B2E0470}"/>
                </a:ext>
              </a:extLst>
            </p:cNvPr>
            <p:cNvSpPr/>
            <p:nvPr/>
          </p:nvSpPr>
          <p:spPr>
            <a:xfrm>
              <a:off x="6587650" y="1051275"/>
              <a:ext cx="34775" cy="36550"/>
            </a:xfrm>
            <a:custGeom>
              <a:avLst/>
              <a:gdLst/>
              <a:ahLst/>
              <a:cxnLst/>
              <a:rect l="l" t="t" r="r" b="b"/>
              <a:pathLst>
                <a:path w="1391" h="1462" extrusionOk="0">
                  <a:moveTo>
                    <a:pt x="1153" y="59"/>
                  </a:moveTo>
                  <a:cubicBezTo>
                    <a:pt x="1235" y="1"/>
                    <a:pt x="1390" y="788"/>
                    <a:pt x="1046" y="1243"/>
                  </a:cubicBezTo>
                  <a:cubicBezTo>
                    <a:pt x="970" y="1344"/>
                    <a:pt x="863" y="1415"/>
                    <a:pt x="745" y="1462"/>
                  </a:cubicBezTo>
                  <a:cubicBezTo>
                    <a:pt x="809" y="1391"/>
                    <a:pt x="809" y="1255"/>
                    <a:pt x="738" y="1142"/>
                  </a:cubicBezTo>
                  <a:cubicBezTo>
                    <a:pt x="667" y="1018"/>
                    <a:pt x="533" y="971"/>
                    <a:pt x="449" y="1030"/>
                  </a:cubicBezTo>
                  <a:cubicBezTo>
                    <a:pt x="284" y="1154"/>
                    <a:pt x="135" y="1225"/>
                    <a:pt x="0" y="1255"/>
                  </a:cubicBezTo>
                  <a:cubicBezTo>
                    <a:pt x="419" y="817"/>
                    <a:pt x="1088" y="107"/>
                    <a:pt x="1153" y="59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71;p79">
              <a:extLst>
                <a:ext uri="{FF2B5EF4-FFF2-40B4-BE49-F238E27FC236}">
                  <a16:creationId xmlns:a16="http://schemas.microsoft.com/office/drawing/2014/main" id="{AABE336F-870A-45A2-8604-D42FE04DBFD3}"/>
                </a:ext>
              </a:extLst>
            </p:cNvPr>
            <p:cNvSpPr/>
            <p:nvPr/>
          </p:nvSpPr>
          <p:spPr>
            <a:xfrm>
              <a:off x="6931925" y="604350"/>
              <a:ext cx="225425" cy="495450"/>
            </a:xfrm>
            <a:custGeom>
              <a:avLst/>
              <a:gdLst/>
              <a:ahLst/>
              <a:cxnLst/>
              <a:rect l="l" t="t" r="r" b="b"/>
              <a:pathLst>
                <a:path w="9017" h="19818" extrusionOk="0">
                  <a:moveTo>
                    <a:pt x="1279" y="5229"/>
                  </a:moveTo>
                  <a:cubicBezTo>
                    <a:pt x="1834" y="5567"/>
                    <a:pt x="2514" y="5969"/>
                    <a:pt x="3207" y="6520"/>
                  </a:cubicBezTo>
                  <a:cubicBezTo>
                    <a:pt x="3354" y="6632"/>
                    <a:pt x="3491" y="6785"/>
                    <a:pt x="3609" y="6957"/>
                  </a:cubicBezTo>
                  <a:cubicBezTo>
                    <a:pt x="4313" y="7998"/>
                    <a:pt x="4502" y="10039"/>
                    <a:pt x="4372" y="11986"/>
                  </a:cubicBezTo>
                  <a:cubicBezTo>
                    <a:pt x="4242" y="13873"/>
                    <a:pt x="3822" y="15689"/>
                    <a:pt x="3302" y="16404"/>
                  </a:cubicBezTo>
                  <a:cubicBezTo>
                    <a:pt x="3313" y="16860"/>
                    <a:pt x="3851" y="17659"/>
                    <a:pt x="4455" y="18564"/>
                  </a:cubicBezTo>
                  <a:cubicBezTo>
                    <a:pt x="4727" y="18965"/>
                    <a:pt x="5011" y="19386"/>
                    <a:pt x="5271" y="19817"/>
                  </a:cubicBezTo>
                  <a:cubicBezTo>
                    <a:pt x="9017" y="16423"/>
                    <a:pt x="6969" y="11571"/>
                    <a:pt x="5779" y="8743"/>
                  </a:cubicBezTo>
                  <a:cubicBezTo>
                    <a:pt x="5260" y="7519"/>
                    <a:pt x="4886" y="6643"/>
                    <a:pt x="5165" y="6247"/>
                  </a:cubicBezTo>
                  <a:cubicBezTo>
                    <a:pt x="5804" y="5324"/>
                    <a:pt x="5331" y="3958"/>
                    <a:pt x="5331" y="3951"/>
                  </a:cubicBezTo>
                  <a:cubicBezTo>
                    <a:pt x="5307" y="3875"/>
                    <a:pt x="5307" y="3792"/>
                    <a:pt x="5342" y="3733"/>
                  </a:cubicBezTo>
                  <a:cubicBezTo>
                    <a:pt x="5342" y="3727"/>
                    <a:pt x="6467" y="1734"/>
                    <a:pt x="6147" y="1367"/>
                  </a:cubicBezTo>
                  <a:cubicBezTo>
                    <a:pt x="6099" y="1308"/>
                    <a:pt x="5964" y="1396"/>
                    <a:pt x="5798" y="1538"/>
                  </a:cubicBezTo>
                  <a:cubicBezTo>
                    <a:pt x="5538" y="1758"/>
                    <a:pt x="5260" y="2130"/>
                    <a:pt x="5052" y="2414"/>
                  </a:cubicBezTo>
                  <a:cubicBezTo>
                    <a:pt x="5047" y="2419"/>
                    <a:pt x="5047" y="2425"/>
                    <a:pt x="5041" y="2432"/>
                  </a:cubicBezTo>
                  <a:cubicBezTo>
                    <a:pt x="4851" y="2686"/>
                    <a:pt x="4709" y="2875"/>
                    <a:pt x="4591" y="2870"/>
                  </a:cubicBezTo>
                  <a:cubicBezTo>
                    <a:pt x="4331" y="2870"/>
                    <a:pt x="4277" y="2461"/>
                    <a:pt x="4201" y="1911"/>
                  </a:cubicBezTo>
                  <a:cubicBezTo>
                    <a:pt x="4130" y="1367"/>
                    <a:pt x="4023" y="604"/>
                    <a:pt x="3851" y="196"/>
                  </a:cubicBezTo>
                  <a:cubicBezTo>
                    <a:pt x="3799" y="71"/>
                    <a:pt x="3751" y="0"/>
                    <a:pt x="3698" y="19"/>
                  </a:cubicBezTo>
                  <a:cubicBezTo>
                    <a:pt x="3308" y="183"/>
                    <a:pt x="3259" y="1325"/>
                    <a:pt x="3231" y="2035"/>
                  </a:cubicBezTo>
                  <a:cubicBezTo>
                    <a:pt x="3218" y="2449"/>
                    <a:pt x="3201" y="2752"/>
                    <a:pt x="3065" y="2810"/>
                  </a:cubicBezTo>
                  <a:cubicBezTo>
                    <a:pt x="2887" y="2875"/>
                    <a:pt x="2650" y="2574"/>
                    <a:pt x="2349" y="2189"/>
                  </a:cubicBezTo>
                  <a:cubicBezTo>
                    <a:pt x="2077" y="1840"/>
                    <a:pt x="1733" y="1403"/>
                    <a:pt x="1462" y="1166"/>
                  </a:cubicBezTo>
                  <a:cubicBezTo>
                    <a:pt x="1337" y="1059"/>
                    <a:pt x="1243" y="1000"/>
                    <a:pt x="1213" y="1035"/>
                  </a:cubicBezTo>
                  <a:cubicBezTo>
                    <a:pt x="1023" y="1261"/>
                    <a:pt x="1604" y="2799"/>
                    <a:pt x="1929" y="3667"/>
                  </a:cubicBezTo>
                  <a:cubicBezTo>
                    <a:pt x="1940" y="3703"/>
                    <a:pt x="1953" y="3733"/>
                    <a:pt x="1964" y="3768"/>
                  </a:cubicBezTo>
                  <a:cubicBezTo>
                    <a:pt x="2166" y="3579"/>
                    <a:pt x="2450" y="3467"/>
                    <a:pt x="2727" y="3467"/>
                  </a:cubicBezTo>
                  <a:cubicBezTo>
                    <a:pt x="3313" y="3467"/>
                    <a:pt x="3709" y="3899"/>
                    <a:pt x="3846" y="4549"/>
                  </a:cubicBezTo>
                  <a:cubicBezTo>
                    <a:pt x="3875" y="4691"/>
                    <a:pt x="3805" y="4810"/>
                    <a:pt x="3692" y="4810"/>
                  </a:cubicBezTo>
                  <a:cubicBezTo>
                    <a:pt x="3579" y="4816"/>
                    <a:pt x="3467" y="4704"/>
                    <a:pt x="3437" y="4562"/>
                  </a:cubicBezTo>
                  <a:cubicBezTo>
                    <a:pt x="3390" y="4301"/>
                    <a:pt x="3283" y="4147"/>
                    <a:pt x="3166" y="4065"/>
                  </a:cubicBezTo>
                  <a:cubicBezTo>
                    <a:pt x="2958" y="3929"/>
                    <a:pt x="2669" y="3964"/>
                    <a:pt x="2456" y="4065"/>
                  </a:cubicBezTo>
                  <a:cubicBezTo>
                    <a:pt x="2295" y="4147"/>
                    <a:pt x="2177" y="4254"/>
                    <a:pt x="2153" y="4355"/>
                  </a:cubicBezTo>
                  <a:lnTo>
                    <a:pt x="2148" y="4360"/>
                  </a:lnTo>
                  <a:cubicBezTo>
                    <a:pt x="2159" y="4448"/>
                    <a:pt x="2153" y="4514"/>
                    <a:pt x="2123" y="4555"/>
                  </a:cubicBezTo>
                  <a:cubicBezTo>
                    <a:pt x="2030" y="4680"/>
                    <a:pt x="1875" y="4597"/>
                    <a:pt x="1651" y="4467"/>
                  </a:cubicBezTo>
                  <a:cubicBezTo>
                    <a:pt x="1243" y="4235"/>
                    <a:pt x="408" y="3768"/>
                    <a:pt x="143" y="4224"/>
                  </a:cubicBezTo>
                  <a:cubicBezTo>
                    <a:pt x="1" y="4472"/>
                    <a:pt x="498" y="4768"/>
                    <a:pt x="1279" y="5229"/>
                  </a:cubicBezTo>
                  <a:close/>
                  <a:moveTo>
                    <a:pt x="6183" y="17256"/>
                  </a:moveTo>
                  <a:cubicBezTo>
                    <a:pt x="6241" y="17286"/>
                    <a:pt x="6312" y="17333"/>
                    <a:pt x="6325" y="17411"/>
                  </a:cubicBezTo>
                  <a:cubicBezTo>
                    <a:pt x="6330" y="17463"/>
                    <a:pt x="6289" y="17510"/>
                    <a:pt x="6241" y="17529"/>
                  </a:cubicBezTo>
                  <a:cubicBezTo>
                    <a:pt x="6052" y="17600"/>
                    <a:pt x="5686" y="17346"/>
                    <a:pt x="5833" y="17008"/>
                  </a:cubicBezTo>
                  <a:cubicBezTo>
                    <a:pt x="5875" y="16914"/>
                    <a:pt x="6011" y="16949"/>
                    <a:pt x="6022" y="17043"/>
                  </a:cubicBezTo>
                  <a:cubicBezTo>
                    <a:pt x="6035" y="17127"/>
                    <a:pt x="6112" y="17215"/>
                    <a:pt x="6183" y="17256"/>
                  </a:cubicBezTo>
                  <a:close/>
                  <a:moveTo>
                    <a:pt x="5774" y="17949"/>
                  </a:moveTo>
                  <a:cubicBezTo>
                    <a:pt x="5875" y="17990"/>
                    <a:pt x="5822" y="18156"/>
                    <a:pt x="5716" y="18132"/>
                  </a:cubicBezTo>
                  <a:cubicBezTo>
                    <a:pt x="5538" y="18085"/>
                    <a:pt x="5473" y="17913"/>
                    <a:pt x="5531" y="17788"/>
                  </a:cubicBezTo>
                  <a:cubicBezTo>
                    <a:pt x="5561" y="17718"/>
                    <a:pt x="5667" y="17742"/>
                    <a:pt x="5673" y="17813"/>
                  </a:cubicBezTo>
                  <a:lnTo>
                    <a:pt x="5673" y="17818"/>
                  </a:lnTo>
                  <a:lnTo>
                    <a:pt x="5686" y="17848"/>
                  </a:lnTo>
                  <a:cubicBezTo>
                    <a:pt x="5708" y="17908"/>
                    <a:pt x="5757" y="17936"/>
                    <a:pt x="5751" y="17936"/>
                  </a:cubicBezTo>
                  <a:cubicBezTo>
                    <a:pt x="5762" y="17936"/>
                    <a:pt x="5768" y="17943"/>
                    <a:pt x="5774" y="17949"/>
                  </a:cubicBezTo>
                  <a:close/>
                  <a:moveTo>
                    <a:pt x="5034" y="18061"/>
                  </a:moveTo>
                  <a:cubicBezTo>
                    <a:pt x="5129" y="18168"/>
                    <a:pt x="5254" y="18256"/>
                    <a:pt x="5336" y="18375"/>
                  </a:cubicBezTo>
                  <a:cubicBezTo>
                    <a:pt x="5389" y="18457"/>
                    <a:pt x="5555" y="18646"/>
                    <a:pt x="5432" y="18735"/>
                  </a:cubicBezTo>
                  <a:cubicBezTo>
                    <a:pt x="5312" y="18818"/>
                    <a:pt x="5176" y="18605"/>
                    <a:pt x="5129" y="18523"/>
                  </a:cubicBezTo>
                  <a:cubicBezTo>
                    <a:pt x="5047" y="18398"/>
                    <a:pt x="4999" y="18263"/>
                    <a:pt x="4928" y="18132"/>
                  </a:cubicBezTo>
                  <a:cubicBezTo>
                    <a:pt x="4881" y="18061"/>
                    <a:pt x="4982" y="17990"/>
                    <a:pt x="5034" y="1806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72;p79">
              <a:extLst>
                <a:ext uri="{FF2B5EF4-FFF2-40B4-BE49-F238E27FC236}">
                  <a16:creationId xmlns:a16="http://schemas.microsoft.com/office/drawing/2014/main" id="{A2AEE46B-7A44-4B94-94B4-A527FAFF286A}"/>
                </a:ext>
              </a:extLst>
            </p:cNvPr>
            <p:cNvSpPr/>
            <p:nvPr/>
          </p:nvSpPr>
          <p:spPr>
            <a:xfrm>
              <a:off x="6591475" y="1068575"/>
              <a:ext cx="91425" cy="81800"/>
            </a:xfrm>
            <a:custGeom>
              <a:avLst/>
              <a:gdLst/>
              <a:ahLst/>
              <a:cxnLst/>
              <a:rect l="l" t="t" r="r" b="b"/>
              <a:pathLst>
                <a:path w="3657" h="3272" extrusionOk="0">
                  <a:moveTo>
                    <a:pt x="2687" y="2545"/>
                  </a:moveTo>
                  <a:cubicBezTo>
                    <a:pt x="3656" y="1627"/>
                    <a:pt x="3077" y="462"/>
                    <a:pt x="2775" y="0"/>
                  </a:cubicBezTo>
                  <a:lnTo>
                    <a:pt x="0" y="2894"/>
                  </a:lnTo>
                  <a:cubicBezTo>
                    <a:pt x="88" y="2946"/>
                    <a:pt x="208" y="3000"/>
                    <a:pt x="350" y="3047"/>
                  </a:cubicBezTo>
                  <a:cubicBezTo>
                    <a:pt x="959" y="3249"/>
                    <a:pt x="1917" y="3272"/>
                    <a:pt x="2687" y="2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73;p79">
              <a:extLst>
                <a:ext uri="{FF2B5EF4-FFF2-40B4-BE49-F238E27FC236}">
                  <a16:creationId xmlns:a16="http://schemas.microsoft.com/office/drawing/2014/main" id="{1BA8E7FF-9D2E-4344-90D2-F2A491B5D737}"/>
                </a:ext>
              </a:extLst>
            </p:cNvPr>
            <p:cNvSpPr/>
            <p:nvPr/>
          </p:nvSpPr>
          <p:spPr>
            <a:xfrm>
              <a:off x="6675500" y="1342025"/>
              <a:ext cx="54150" cy="95275"/>
            </a:xfrm>
            <a:custGeom>
              <a:avLst/>
              <a:gdLst/>
              <a:ahLst/>
              <a:cxnLst/>
              <a:rect l="l" t="t" r="r" b="b"/>
              <a:pathLst>
                <a:path w="2166" h="3811" extrusionOk="0">
                  <a:moveTo>
                    <a:pt x="2141" y="3563"/>
                  </a:moveTo>
                  <a:cubicBezTo>
                    <a:pt x="2165" y="3705"/>
                    <a:pt x="2094" y="3811"/>
                    <a:pt x="1981" y="3805"/>
                  </a:cubicBezTo>
                  <a:cubicBezTo>
                    <a:pt x="1868" y="3805"/>
                    <a:pt x="1756" y="3686"/>
                    <a:pt x="1732" y="3544"/>
                  </a:cubicBezTo>
                  <a:cubicBezTo>
                    <a:pt x="1633" y="2911"/>
                    <a:pt x="1491" y="2320"/>
                    <a:pt x="1248" y="1799"/>
                  </a:cubicBezTo>
                  <a:cubicBezTo>
                    <a:pt x="1011" y="1291"/>
                    <a:pt x="667" y="847"/>
                    <a:pt x="165" y="504"/>
                  </a:cubicBezTo>
                  <a:cubicBezTo>
                    <a:pt x="58" y="426"/>
                    <a:pt x="0" y="273"/>
                    <a:pt x="36" y="155"/>
                  </a:cubicBezTo>
                  <a:cubicBezTo>
                    <a:pt x="71" y="30"/>
                    <a:pt x="189" y="0"/>
                    <a:pt x="301" y="71"/>
                  </a:cubicBezTo>
                  <a:cubicBezTo>
                    <a:pt x="904" y="486"/>
                    <a:pt x="1306" y="1024"/>
                    <a:pt x="1597" y="1633"/>
                  </a:cubicBezTo>
                  <a:cubicBezTo>
                    <a:pt x="1874" y="2225"/>
                    <a:pt x="2035" y="2882"/>
                    <a:pt x="2141" y="356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74;p79">
              <a:extLst>
                <a:ext uri="{FF2B5EF4-FFF2-40B4-BE49-F238E27FC236}">
                  <a16:creationId xmlns:a16="http://schemas.microsoft.com/office/drawing/2014/main" id="{2BB23C13-1546-4C32-9DBD-5FCC53C3D562}"/>
                </a:ext>
              </a:extLst>
            </p:cNvPr>
            <p:cNvSpPr/>
            <p:nvPr/>
          </p:nvSpPr>
          <p:spPr>
            <a:xfrm>
              <a:off x="6975700" y="1165900"/>
              <a:ext cx="19825" cy="101050"/>
            </a:xfrm>
            <a:custGeom>
              <a:avLst/>
              <a:gdLst/>
              <a:ahLst/>
              <a:cxnLst/>
              <a:rect l="l" t="t" r="r" b="b"/>
              <a:pathLst>
                <a:path w="793" h="4042" extrusionOk="0">
                  <a:moveTo>
                    <a:pt x="776" y="3793"/>
                  </a:moveTo>
                  <a:cubicBezTo>
                    <a:pt x="793" y="3935"/>
                    <a:pt x="722" y="4041"/>
                    <a:pt x="604" y="4028"/>
                  </a:cubicBezTo>
                  <a:cubicBezTo>
                    <a:pt x="492" y="4023"/>
                    <a:pt x="385" y="3899"/>
                    <a:pt x="367" y="3763"/>
                  </a:cubicBezTo>
                  <a:cubicBezTo>
                    <a:pt x="1" y="1131"/>
                    <a:pt x="243" y="172"/>
                    <a:pt x="243" y="167"/>
                  </a:cubicBezTo>
                  <a:cubicBezTo>
                    <a:pt x="273" y="42"/>
                    <a:pt x="391" y="0"/>
                    <a:pt x="503" y="66"/>
                  </a:cubicBezTo>
                  <a:cubicBezTo>
                    <a:pt x="610" y="131"/>
                    <a:pt x="675" y="290"/>
                    <a:pt x="645" y="408"/>
                  </a:cubicBezTo>
                  <a:cubicBezTo>
                    <a:pt x="645" y="415"/>
                    <a:pt x="426" y="1278"/>
                    <a:pt x="776" y="379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75;p79">
              <a:extLst>
                <a:ext uri="{FF2B5EF4-FFF2-40B4-BE49-F238E27FC236}">
                  <a16:creationId xmlns:a16="http://schemas.microsoft.com/office/drawing/2014/main" id="{861590D7-3D76-4324-BABE-848A580AEC1C}"/>
                </a:ext>
              </a:extLst>
            </p:cNvPr>
            <p:cNvSpPr/>
            <p:nvPr/>
          </p:nvSpPr>
          <p:spPr>
            <a:xfrm>
              <a:off x="6190375" y="683600"/>
              <a:ext cx="668075" cy="435425"/>
            </a:xfrm>
            <a:custGeom>
              <a:avLst/>
              <a:gdLst/>
              <a:ahLst/>
              <a:cxnLst/>
              <a:rect l="l" t="t" r="r" b="b"/>
              <a:pathLst>
                <a:path w="26723" h="17417" extrusionOk="0">
                  <a:moveTo>
                    <a:pt x="9928" y="3965"/>
                  </a:moveTo>
                  <a:cubicBezTo>
                    <a:pt x="8537" y="5857"/>
                    <a:pt x="7933" y="7585"/>
                    <a:pt x="4632" y="5947"/>
                  </a:cubicBezTo>
                  <a:cubicBezTo>
                    <a:pt x="2237" y="4764"/>
                    <a:pt x="976" y="5136"/>
                    <a:pt x="143" y="6307"/>
                  </a:cubicBezTo>
                  <a:cubicBezTo>
                    <a:pt x="1" y="7254"/>
                    <a:pt x="296" y="8283"/>
                    <a:pt x="995" y="9384"/>
                  </a:cubicBezTo>
                  <a:cubicBezTo>
                    <a:pt x="1882" y="10791"/>
                    <a:pt x="3468" y="12353"/>
                    <a:pt x="5869" y="14075"/>
                  </a:cubicBezTo>
                  <a:cubicBezTo>
                    <a:pt x="5882" y="14086"/>
                    <a:pt x="5887" y="14092"/>
                    <a:pt x="5893" y="14099"/>
                  </a:cubicBezTo>
                  <a:cubicBezTo>
                    <a:pt x="6597" y="14956"/>
                    <a:pt x="7378" y="15820"/>
                    <a:pt x="8247" y="16606"/>
                  </a:cubicBezTo>
                  <a:cubicBezTo>
                    <a:pt x="8555" y="16890"/>
                    <a:pt x="8880" y="17163"/>
                    <a:pt x="9218" y="17417"/>
                  </a:cubicBezTo>
                  <a:cubicBezTo>
                    <a:pt x="8212" y="16270"/>
                    <a:pt x="7059" y="14725"/>
                    <a:pt x="6846" y="13442"/>
                  </a:cubicBezTo>
                  <a:cubicBezTo>
                    <a:pt x="6450" y="11117"/>
                    <a:pt x="6521" y="10307"/>
                    <a:pt x="6521" y="10301"/>
                  </a:cubicBezTo>
                  <a:cubicBezTo>
                    <a:pt x="6532" y="10176"/>
                    <a:pt x="6633" y="10045"/>
                    <a:pt x="6756" y="10010"/>
                  </a:cubicBezTo>
                  <a:cubicBezTo>
                    <a:pt x="7715" y="9655"/>
                    <a:pt x="8544" y="9087"/>
                    <a:pt x="9153" y="8407"/>
                  </a:cubicBezTo>
                  <a:cubicBezTo>
                    <a:pt x="9751" y="7738"/>
                    <a:pt x="10134" y="6957"/>
                    <a:pt x="10205" y="6171"/>
                  </a:cubicBezTo>
                  <a:cubicBezTo>
                    <a:pt x="10229" y="5947"/>
                    <a:pt x="10519" y="5780"/>
                    <a:pt x="10619" y="5941"/>
                  </a:cubicBezTo>
                  <a:cubicBezTo>
                    <a:pt x="10737" y="6124"/>
                    <a:pt x="10874" y="6301"/>
                    <a:pt x="11021" y="6455"/>
                  </a:cubicBezTo>
                  <a:cubicBezTo>
                    <a:pt x="11880" y="7361"/>
                    <a:pt x="13229" y="7833"/>
                    <a:pt x="14671" y="7893"/>
                  </a:cubicBezTo>
                  <a:cubicBezTo>
                    <a:pt x="16405" y="7964"/>
                    <a:pt x="18357" y="7426"/>
                    <a:pt x="19611" y="6230"/>
                  </a:cubicBezTo>
                  <a:cubicBezTo>
                    <a:pt x="19717" y="6130"/>
                    <a:pt x="19854" y="6118"/>
                    <a:pt x="19913" y="6201"/>
                  </a:cubicBezTo>
                  <a:lnTo>
                    <a:pt x="19913" y="6201"/>
                  </a:lnTo>
                  <a:lnTo>
                    <a:pt x="20718" y="7366"/>
                  </a:lnTo>
                  <a:cubicBezTo>
                    <a:pt x="20618" y="5917"/>
                    <a:pt x="20724" y="3503"/>
                    <a:pt x="22564" y="3397"/>
                  </a:cubicBezTo>
                  <a:cubicBezTo>
                    <a:pt x="24048" y="3320"/>
                    <a:pt x="25131" y="3935"/>
                    <a:pt x="25628" y="5124"/>
                  </a:cubicBezTo>
                  <a:cubicBezTo>
                    <a:pt x="26184" y="6460"/>
                    <a:pt x="25841" y="8212"/>
                    <a:pt x="24935" y="9336"/>
                  </a:cubicBezTo>
                  <a:cubicBezTo>
                    <a:pt x="25480" y="9840"/>
                    <a:pt x="25893" y="10490"/>
                    <a:pt x="26095" y="11229"/>
                  </a:cubicBezTo>
                  <a:cubicBezTo>
                    <a:pt x="26723" y="7355"/>
                    <a:pt x="26000" y="4082"/>
                    <a:pt x="24675" y="1728"/>
                  </a:cubicBezTo>
                  <a:cubicBezTo>
                    <a:pt x="24309" y="1078"/>
                    <a:pt x="23900" y="505"/>
                    <a:pt x="23463" y="1"/>
                  </a:cubicBezTo>
                  <a:cubicBezTo>
                    <a:pt x="21877" y="409"/>
                    <a:pt x="20434" y="1740"/>
                    <a:pt x="20061" y="2657"/>
                  </a:cubicBezTo>
                  <a:cubicBezTo>
                    <a:pt x="19398" y="4295"/>
                    <a:pt x="17246" y="4841"/>
                    <a:pt x="15387" y="4136"/>
                  </a:cubicBezTo>
                  <a:cubicBezTo>
                    <a:pt x="13524" y="3438"/>
                    <a:pt x="11324" y="2066"/>
                    <a:pt x="9928" y="3965"/>
                  </a:cubicBezTo>
                  <a:close/>
                  <a:moveTo>
                    <a:pt x="23302" y="2083"/>
                  </a:moveTo>
                  <a:cubicBezTo>
                    <a:pt x="23138" y="2137"/>
                    <a:pt x="23054" y="1912"/>
                    <a:pt x="23209" y="1835"/>
                  </a:cubicBezTo>
                  <a:cubicBezTo>
                    <a:pt x="23451" y="1723"/>
                    <a:pt x="23657" y="1782"/>
                    <a:pt x="23829" y="1977"/>
                  </a:cubicBezTo>
                  <a:cubicBezTo>
                    <a:pt x="23883" y="2031"/>
                    <a:pt x="23794" y="2095"/>
                    <a:pt x="23741" y="2059"/>
                  </a:cubicBezTo>
                  <a:cubicBezTo>
                    <a:pt x="23605" y="1971"/>
                    <a:pt x="23439" y="2042"/>
                    <a:pt x="23302" y="2083"/>
                  </a:cubicBezTo>
                  <a:close/>
                  <a:moveTo>
                    <a:pt x="23037" y="2533"/>
                  </a:moveTo>
                  <a:cubicBezTo>
                    <a:pt x="23179" y="2386"/>
                    <a:pt x="23427" y="2427"/>
                    <a:pt x="23616" y="2457"/>
                  </a:cubicBezTo>
                  <a:cubicBezTo>
                    <a:pt x="23835" y="2492"/>
                    <a:pt x="24036" y="2569"/>
                    <a:pt x="24202" y="2722"/>
                  </a:cubicBezTo>
                  <a:cubicBezTo>
                    <a:pt x="24249" y="2763"/>
                    <a:pt x="24214" y="2864"/>
                    <a:pt x="24149" y="2840"/>
                  </a:cubicBezTo>
                  <a:cubicBezTo>
                    <a:pt x="23960" y="2788"/>
                    <a:pt x="23758" y="2769"/>
                    <a:pt x="23564" y="2763"/>
                  </a:cubicBezTo>
                  <a:cubicBezTo>
                    <a:pt x="23397" y="2758"/>
                    <a:pt x="23179" y="2793"/>
                    <a:pt x="23048" y="2663"/>
                  </a:cubicBezTo>
                  <a:cubicBezTo>
                    <a:pt x="23018" y="2627"/>
                    <a:pt x="23001" y="2575"/>
                    <a:pt x="23037" y="2533"/>
                  </a:cubicBezTo>
                  <a:close/>
                  <a:moveTo>
                    <a:pt x="23332" y="1291"/>
                  </a:moveTo>
                  <a:cubicBezTo>
                    <a:pt x="23132" y="1278"/>
                    <a:pt x="23072" y="1314"/>
                    <a:pt x="22972" y="1308"/>
                  </a:cubicBezTo>
                  <a:cubicBezTo>
                    <a:pt x="22859" y="1297"/>
                    <a:pt x="22812" y="1143"/>
                    <a:pt x="22883" y="1065"/>
                  </a:cubicBezTo>
                  <a:cubicBezTo>
                    <a:pt x="23013" y="918"/>
                    <a:pt x="23220" y="1013"/>
                    <a:pt x="23373" y="1054"/>
                  </a:cubicBezTo>
                  <a:cubicBezTo>
                    <a:pt x="23522" y="1095"/>
                    <a:pt x="23487" y="1302"/>
                    <a:pt x="23332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76;p79">
              <a:extLst>
                <a:ext uri="{FF2B5EF4-FFF2-40B4-BE49-F238E27FC236}">
                  <a16:creationId xmlns:a16="http://schemas.microsoft.com/office/drawing/2014/main" id="{51499825-E54B-40BE-8691-8E95AD0A1D7E}"/>
                </a:ext>
              </a:extLst>
            </p:cNvPr>
            <p:cNvSpPr/>
            <p:nvPr/>
          </p:nvSpPr>
          <p:spPr>
            <a:xfrm>
              <a:off x="6364175" y="850875"/>
              <a:ext cx="334225" cy="146300"/>
            </a:xfrm>
            <a:custGeom>
              <a:avLst/>
              <a:gdLst/>
              <a:ahLst/>
              <a:cxnLst/>
              <a:rect l="l" t="t" r="r" b="b"/>
              <a:pathLst>
                <a:path w="13369" h="5852" extrusionOk="0">
                  <a:moveTo>
                    <a:pt x="8601" y="2237"/>
                  </a:moveTo>
                  <a:cubicBezTo>
                    <a:pt x="11784" y="1622"/>
                    <a:pt x="12405" y="421"/>
                    <a:pt x="13369" y="1019"/>
                  </a:cubicBezTo>
                  <a:lnTo>
                    <a:pt x="12683" y="18"/>
                  </a:lnTo>
                  <a:cubicBezTo>
                    <a:pt x="11310" y="1202"/>
                    <a:pt x="9352" y="1746"/>
                    <a:pt x="7555" y="1669"/>
                  </a:cubicBezTo>
                  <a:cubicBezTo>
                    <a:pt x="6040" y="1610"/>
                    <a:pt x="4620" y="1107"/>
                    <a:pt x="3714" y="154"/>
                  </a:cubicBezTo>
                  <a:cubicBezTo>
                    <a:pt x="3667" y="102"/>
                    <a:pt x="3621" y="53"/>
                    <a:pt x="3572" y="1"/>
                  </a:cubicBezTo>
                  <a:cubicBezTo>
                    <a:pt x="3124" y="1663"/>
                    <a:pt x="1639" y="3024"/>
                    <a:pt x="0" y="3687"/>
                  </a:cubicBezTo>
                  <a:cubicBezTo>
                    <a:pt x="6" y="3988"/>
                    <a:pt x="36" y="4651"/>
                    <a:pt x="219" y="5852"/>
                  </a:cubicBezTo>
                  <a:cubicBezTo>
                    <a:pt x="243" y="5620"/>
                    <a:pt x="307" y="5407"/>
                    <a:pt x="420" y="5224"/>
                  </a:cubicBezTo>
                  <a:cubicBezTo>
                    <a:pt x="366" y="5129"/>
                    <a:pt x="396" y="5017"/>
                    <a:pt x="456" y="4929"/>
                  </a:cubicBezTo>
                  <a:cubicBezTo>
                    <a:pt x="514" y="4852"/>
                    <a:pt x="615" y="4746"/>
                    <a:pt x="721" y="4751"/>
                  </a:cubicBezTo>
                  <a:cubicBezTo>
                    <a:pt x="746" y="4746"/>
                    <a:pt x="768" y="4746"/>
                    <a:pt x="792" y="4751"/>
                  </a:cubicBezTo>
                  <a:cubicBezTo>
                    <a:pt x="811" y="4751"/>
                    <a:pt x="828" y="4763"/>
                    <a:pt x="839" y="4781"/>
                  </a:cubicBezTo>
                  <a:cubicBezTo>
                    <a:pt x="953" y="4698"/>
                    <a:pt x="1082" y="4621"/>
                    <a:pt x="1230" y="4556"/>
                  </a:cubicBezTo>
                  <a:cubicBezTo>
                    <a:pt x="2756" y="3864"/>
                    <a:pt x="3774" y="1942"/>
                    <a:pt x="3845" y="1533"/>
                  </a:cubicBezTo>
                  <a:cubicBezTo>
                    <a:pt x="3899" y="1213"/>
                    <a:pt x="4833" y="2243"/>
                    <a:pt x="6845" y="2368"/>
                  </a:cubicBezTo>
                  <a:cubicBezTo>
                    <a:pt x="7441" y="1882"/>
                    <a:pt x="8110" y="1983"/>
                    <a:pt x="8116" y="1983"/>
                  </a:cubicBezTo>
                  <a:cubicBezTo>
                    <a:pt x="8229" y="2000"/>
                    <a:pt x="8336" y="2125"/>
                    <a:pt x="8347" y="2267"/>
                  </a:cubicBezTo>
                  <a:lnTo>
                    <a:pt x="8347" y="2284"/>
                  </a:lnTo>
                  <a:cubicBezTo>
                    <a:pt x="8429" y="2273"/>
                    <a:pt x="8519" y="2254"/>
                    <a:pt x="8601" y="2237"/>
                  </a:cubicBezTo>
                  <a:close/>
                  <a:moveTo>
                    <a:pt x="585" y="4307"/>
                  </a:moveTo>
                  <a:lnTo>
                    <a:pt x="555" y="4397"/>
                  </a:lnTo>
                  <a:cubicBezTo>
                    <a:pt x="533" y="4473"/>
                    <a:pt x="473" y="4533"/>
                    <a:pt x="391" y="4514"/>
                  </a:cubicBezTo>
                  <a:cubicBezTo>
                    <a:pt x="213" y="4485"/>
                    <a:pt x="260" y="4225"/>
                    <a:pt x="342" y="4130"/>
                  </a:cubicBezTo>
                  <a:cubicBezTo>
                    <a:pt x="426" y="4042"/>
                    <a:pt x="467" y="4042"/>
                    <a:pt x="568" y="4047"/>
                  </a:cubicBezTo>
                  <a:cubicBezTo>
                    <a:pt x="656" y="4059"/>
                    <a:pt x="686" y="4165"/>
                    <a:pt x="633" y="4230"/>
                  </a:cubicBezTo>
                  <a:cubicBezTo>
                    <a:pt x="633" y="4230"/>
                    <a:pt x="626" y="4236"/>
                    <a:pt x="621" y="424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77;p79">
              <a:extLst>
                <a:ext uri="{FF2B5EF4-FFF2-40B4-BE49-F238E27FC236}">
                  <a16:creationId xmlns:a16="http://schemas.microsoft.com/office/drawing/2014/main" id="{8F6B70DC-AB1D-4604-A9E1-B51BF0DA6280}"/>
                </a:ext>
              </a:extLst>
            </p:cNvPr>
            <p:cNvSpPr/>
            <p:nvPr/>
          </p:nvSpPr>
          <p:spPr>
            <a:xfrm>
              <a:off x="6742175" y="810350"/>
              <a:ext cx="58875" cy="94400"/>
            </a:xfrm>
            <a:custGeom>
              <a:avLst/>
              <a:gdLst/>
              <a:ahLst/>
              <a:cxnLst/>
              <a:rect l="l" t="t" r="r" b="b"/>
              <a:pathLst>
                <a:path w="2355" h="3776" extrusionOk="0">
                  <a:moveTo>
                    <a:pt x="1905" y="3402"/>
                  </a:moveTo>
                  <a:cubicBezTo>
                    <a:pt x="2213" y="3089"/>
                    <a:pt x="2355" y="2042"/>
                    <a:pt x="2142" y="1149"/>
                  </a:cubicBezTo>
                  <a:cubicBezTo>
                    <a:pt x="2130" y="1226"/>
                    <a:pt x="2024" y="1226"/>
                    <a:pt x="1994" y="1160"/>
                  </a:cubicBezTo>
                  <a:cubicBezTo>
                    <a:pt x="1817" y="723"/>
                    <a:pt x="1604" y="113"/>
                    <a:pt x="1066" y="49"/>
                  </a:cubicBezTo>
                  <a:cubicBezTo>
                    <a:pt x="681" y="1"/>
                    <a:pt x="279" y="208"/>
                    <a:pt x="119" y="568"/>
                  </a:cubicBezTo>
                  <a:cubicBezTo>
                    <a:pt x="12" y="811"/>
                    <a:pt x="1" y="1078"/>
                    <a:pt x="72" y="1332"/>
                  </a:cubicBezTo>
                  <a:cubicBezTo>
                    <a:pt x="173" y="1674"/>
                    <a:pt x="343" y="1829"/>
                    <a:pt x="621" y="2029"/>
                  </a:cubicBezTo>
                  <a:cubicBezTo>
                    <a:pt x="1000" y="2302"/>
                    <a:pt x="1462" y="2343"/>
                    <a:pt x="1426" y="2911"/>
                  </a:cubicBezTo>
                  <a:cubicBezTo>
                    <a:pt x="1426" y="2941"/>
                    <a:pt x="1408" y="2959"/>
                    <a:pt x="1391" y="2976"/>
                  </a:cubicBezTo>
                  <a:cubicBezTo>
                    <a:pt x="1443" y="3231"/>
                    <a:pt x="1533" y="3776"/>
                    <a:pt x="1905" y="340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79">
              <a:extLst>
                <a:ext uri="{FF2B5EF4-FFF2-40B4-BE49-F238E27FC236}">
                  <a16:creationId xmlns:a16="http://schemas.microsoft.com/office/drawing/2014/main" id="{A44FB490-1965-4721-AF06-2830BFEFD619}"/>
                </a:ext>
              </a:extLst>
            </p:cNvPr>
            <p:cNvSpPr/>
            <p:nvPr/>
          </p:nvSpPr>
          <p:spPr>
            <a:xfrm>
              <a:off x="6371400" y="1303300"/>
              <a:ext cx="195675" cy="124675"/>
            </a:xfrm>
            <a:custGeom>
              <a:avLst/>
              <a:gdLst/>
              <a:ahLst/>
              <a:cxnLst/>
              <a:rect l="l" t="t" r="r" b="b"/>
              <a:pathLst>
                <a:path w="7827" h="4987" extrusionOk="0">
                  <a:moveTo>
                    <a:pt x="4355" y="2414"/>
                  </a:moveTo>
                  <a:cubicBezTo>
                    <a:pt x="2698" y="2130"/>
                    <a:pt x="1219" y="1284"/>
                    <a:pt x="1" y="0"/>
                  </a:cubicBezTo>
                  <a:cubicBezTo>
                    <a:pt x="1609" y="2420"/>
                    <a:pt x="4029" y="4987"/>
                    <a:pt x="7827" y="4336"/>
                  </a:cubicBezTo>
                  <a:cubicBezTo>
                    <a:pt x="7555" y="3703"/>
                    <a:pt x="7330" y="3040"/>
                    <a:pt x="7159" y="2373"/>
                  </a:cubicBezTo>
                  <a:cubicBezTo>
                    <a:pt x="6556" y="2543"/>
                    <a:pt x="5650" y="2638"/>
                    <a:pt x="4355" y="2414"/>
                  </a:cubicBezTo>
                  <a:close/>
                  <a:moveTo>
                    <a:pt x="6313" y="3851"/>
                  </a:moveTo>
                  <a:cubicBezTo>
                    <a:pt x="5988" y="3757"/>
                    <a:pt x="5910" y="3384"/>
                    <a:pt x="6076" y="3236"/>
                  </a:cubicBezTo>
                  <a:cubicBezTo>
                    <a:pt x="6112" y="3206"/>
                    <a:pt x="6171" y="3201"/>
                    <a:pt x="6207" y="3225"/>
                  </a:cubicBezTo>
                  <a:cubicBezTo>
                    <a:pt x="6300" y="3272"/>
                    <a:pt x="6330" y="3389"/>
                    <a:pt x="6371" y="3460"/>
                  </a:cubicBezTo>
                  <a:cubicBezTo>
                    <a:pt x="6360" y="3443"/>
                    <a:pt x="6366" y="3455"/>
                    <a:pt x="6390" y="3496"/>
                  </a:cubicBezTo>
                  <a:cubicBezTo>
                    <a:pt x="6378" y="3484"/>
                    <a:pt x="6384" y="3484"/>
                    <a:pt x="6390" y="3502"/>
                  </a:cubicBezTo>
                  <a:cubicBezTo>
                    <a:pt x="6431" y="3567"/>
                    <a:pt x="6526" y="3632"/>
                    <a:pt x="6543" y="3727"/>
                  </a:cubicBezTo>
                  <a:cubicBezTo>
                    <a:pt x="6543" y="3727"/>
                    <a:pt x="6537" y="3722"/>
                    <a:pt x="6537" y="3714"/>
                  </a:cubicBezTo>
                  <a:cubicBezTo>
                    <a:pt x="6584" y="3733"/>
                    <a:pt x="6573" y="3804"/>
                    <a:pt x="6526" y="3810"/>
                  </a:cubicBezTo>
                  <a:cubicBezTo>
                    <a:pt x="6496" y="3810"/>
                    <a:pt x="6431" y="3886"/>
                    <a:pt x="6313" y="3851"/>
                  </a:cubicBezTo>
                  <a:close/>
                  <a:moveTo>
                    <a:pt x="7010" y="3834"/>
                  </a:moveTo>
                  <a:cubicBezTo>
                    <a:pt x="6875" y="3709"/>
                    <a:pt x="6804" y="3550"/>
                    <a:pt x="6733" y="3384"/>
                  </a:cubicBezTo>
                  <a:cubicBezTo>
                    <a:pt x="6668" y="3247"/>
                    <a:pt x="6579" y="3083"/>
                    <a:pt x="6633" y="2928"/>
                  </a:cubicBezTo>
                  <a:cubicBezTo>
                    <a:pt x="6644" y="2892"/>
                    <a:pt x="6698" y="2863"/>
                    <a:pt x="6733" y="2875"/>
                  </a:cubicBezTo>
                  <a:cubicBezTo>
                    <a:pt x="6887" y="2922"/>
                    <a:pt x="6958" y="3088"/>
                    <a:pt x="7017" y="3230"/>
                  </a:cubicBezTo>
                  <a:cubicBezTo>
                    <a:pt x="7081" y="3378"/>
                    <a:pt x="7159" y="3531"/>
                    <a:pt x="7218" y="3686"/>
                  </a:cubicBezTo>
                  <a:cubicBezTo>
                    <a:pt x="7266" y="3804"/>
                    <a:pt x="7105" y="3922"/>
                    <a:pt x="7010" y="3834"/>
                  </a:cubicBezTo>
                  <a:close/>
                  <a:moveTo>
                    <a:pt x="5207" y="3354"/>
                  </a:moveTo>
                  <a:cubicBezTo>
                    <a:pt x="5243" y="3307"/>
                    <a:pt x="5314" y="3296"/>
                    <a:pt x="5366" y="3318"/>
                  </a:cubicBezTo>
                  <a:cubicBezTo>
                    <a:pt x="5426" y="3348"/>
                    <a:pt x="5448" y="3408"/>
                    <a:pt x="5473" y="3443"/>
                  </a:cubicBezTo>
                  <a:lnTo>
                    <a:pt x="5527" y="3509"/>
                  </a:lnTo>
                  <a:cubicBezTo>
                    <a:pt x="5568" y="3544"/>
                    <a:pt x="5598" y="3567"/>
                    <a:pt x="5661" y="3580"/>
                  </a:cubicBezTo>
                  <a:cubicBezTo>
                    <a:pt x="5852" y="3632"/>
                    <a:pt x="5811" y="3905"/>
                    <a:pt x="5609" y="3886"/>
                  </a:cubicBezTo>
                  <a:cubicBezTo>
                    <a:pt x="5491" y="3875"/>
                    <a:pt x="5366" y="3839"/>
                    <a:pt x="5284" y="3757"/>
                  </a:cubicBezTo>
                  <a:cubicBezTo>
                    <a:pt x="5183" y="3656"/>
                    <a:pt x="5106" y="3479"/>
                    <a:pt x="5207" y="335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79">
              <a:extLst>
                <a:ext uri="{FF2B5EF4-FFF2-40B4-BE49-F238E27FC236}">
                  <a16:creationId xmlns:a16="http://schemas.microsoft.com/office/drawing/2014/main" id="{5B3F7B7A-8154-44DA-8DA2-82DAA937CE00}"/>
                </a:ext>
              </a:extLst>
            </p:cNvPr>
            <p:cNvSpPr/>
            <p:nvPr/>
          </p:nvSpPr>
          <p:spPr>
            <a:xfrm>
              <a:off x="7041800" y="846300"/>
              <a:ext cx="105925" cy="253500"/>
            </a:xfrm>
            <a:custGeom>
              <a:avLst/>
              <a:gdLst/>
              <a:ahLst/>
              <a:cxnLst/>
              <a:rect l="l" t="t" r="r" b="b"/>
              <a:pathLst>
                <a:path w="4237" h="10140" extrusionOk="0">
                  <a:moveTo>
                    <a:pt x="1769" y="1"/>
                  </a:moveTo>
                  <a:cubicBezTo>
                    <a:pt x="2527" y="2366"/>
                    <a:pt x="2705" y="4129"/>
                    <a:pt x="1952" y="5880"/>
                  </a:cubicBezTo>
                  <a:cubicBezTo>
                    <a:pt x="1367" y="7253"/>
                    <a:pt x="568" y="8217"/>
                    <a:pt x="0" y="8791"/>
                  </a:cubicBezTo>
                  <a:cubicBezTo>
                    <a:pt x="19" y="8820"/>
                    <a:pt x="43" y="8850"/>
                    <a:pt x="60" y="8886"/>
                  </a:cubicBezTo>
                  <a:cubicBezTo>
                    <a:pt x="332" y="9287"/>
                    <a:pt x="616" y="9708"/>
                    <a:pt x="876" y="10139"/>
                  </a:cubicBezTo>
                  <a:cubicBezTo>
                    <a:pt x="4237" y="7094"/>
                    <a:pt x="2935" y="2876"/>
                    <a:pt x="1769" y="1"/>
                  </a:cubicBezTo>
                  <a:close/>
                  <a:moveTo>
                    <a:pt x="1788" y="7578"/>
                  </a:moveTo>
                  <a:cubicBezTo>
                    <a:pt x="1846" y="7608"/>
                    <a:pt x="1917" y="7655"/>
                    <a:pt x="1930" y="7733"/>
                  </a:cubicBezTo>
                  <a:cubicBezTo>
                    <a:pt x="1935" y="7785"/>
                    <a:pt x="1894" y="7832"/>
                    <a:pt x="1846" y="7851"/>
                  </a:cubicBezTo>
                  <a:cubicBezTo>
                    <a:pt x="1657" y="7922"/>
                    <a:pt x="1291" y="7668"/>
                    <a:pt x="1438" y="7330"/>
                  </a:cubicBezTo>
                  <a:cubicBezTo>
                    <a:pt x="1480" y="7236"/>
                    <a:pt x="1616" y="7271"/>
                    <a:pt x="1627" y="7365"/>
                  </a:cubicBezTo>
                  <a:cubicBezTo>
                    <a:pt x="1640" y="7449"/>
                    <a:pt x="1717" y="7537"/>
                    <a:pt x="1788" y="7578"/>
                  </a:cubicBezTo>
                  <a:close/>
                  <a:moveTo>
                    <a:pt x="1379" y="8271"/>
                  </a:moveTo>
                  <a:cubicBezTo>
                    <a:pt x="1480" y="8312"/>
                    <a:pt x="1427" y="8478"/>
                    <a:pt x="1321" y="8454"/>
                  </a:cubicBezTo>
                  <a:cubicBezTo>
                    <a:pt x="1143" y="8407"/>
                    <a:pt x="1078" y="8235"/>
                    <a:pt x="1136" y="8110"/>
                  </a:cubicBezTo>
                  <a:cubicBezTo>
                    <a:pt x="1166" y="8040"/>
                    <a:pt x="1272" y="8064"/>
                    <a:pt x="1278" y="8135"/>
                  </a:cubicBezTo>
                  <a:lnTo>
                    <a:pt x="1278" y="8140"/>
                  </a:lnTo>
                  <a:lnTo>
                    <a:pt x="1291" y="8170"/>
                  </a:lnTo>
                  <a:cubicBezTo>
                    <a:pt x="1313" y="8230"/>
                    <a:pt x="1362" y="8258"/>
                    <a:pt x="1356" y="8258"/>
                  </a:cubicBezTo>
                  <a:cubicBezTo>
                    <a:pt x="1367" y="8258"/>
                    <a:pt x="1373" y="8265"/>
                    <a:pt x="1379" y="8271"/>
                  </a:cubicBezTo>
                  <a:close/>
                  <a:moveTo>
                    <a:pt x="639" y="8383"/>
                  </a:moveTo>
                  <a:cubicBezTo>
                    <a:pt x="734" y="8490"/>
                    <a:pt x="859" y="8578"/>
                    <a:pt x="941" y="8697"/>
                  </a:cubicBezTo>
                  <a:cubicBezTo>
                    <a:pt x="994" y="8779"/>
                    <a:pt x="1160" y="8968"/>
                    <a:pt x="1037" y="9057"/>
                  </a:cubicBezTo>
                  <a:cubicBezTo>
                    <a:pt x="917" y="9140"/>
                    <a:pt x="781" y="8927"/>
                    <a:pt x="734" y="8845"/>
                  </a:cubicBezTo>
                  <a:cubicBezTo>
                    <a:pt x="652" y="8720"/>
                    <a:pt x="604" y="8585"/>
                    <a:pt x="533" y="8454"/>
                  </a:cubicBezTo>
                  <a:cubicBezTo>
                    <a:pt x="486" y="8383"/>
                    <a:pt x="587" y="8312"/>
                    <a:pt x="639" y="838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79">
              <a:extLst>
                <a:ext uri="{FF2B5EF4-FFF2-40B4-BE49-F238E27FC236}">
                  <a16:creationId xmlns:a16="http://schemas.microsoft.com/office/drawing/2014/main" id="{E95423DC-694D-42F2-B0E4-C3DFC32F071F}"/>
                </a:ext>
              </a:extLst>
            </p:cNvPr>
            <p:cNvSpPr/>
            <p:nvPr/>
          </p:nvSpPr>
          <p:spPr>
            <a:xfrm>
              <a:off x="6571675" y="1359050"/>
              <a:ext cx="142275" cy="94975"/>
            </a:xfrm>
            <a:custGeom>
              <a:avLst/>
              <a:gdLst/>
              <a:ahLst/>
              <a:cxnLst/>
              <a:rect l="l" t="t" r="r" b="b"/>
              <a:pathLst>
                <a:path w="5691" h="3799" extrusionOk="0">
                  <a:moveTo>
                    <a:pt x="4549" y="1"/>
                  </a:moveTo>
                  <a:cubicBezTo>
                    <a:pt x="3927" y="320"/>
                    <a:pt x="2265" y="1094"/>
                    <a:pt x="0" y="1533"/>
                  </a:cubicBezTo>
                  <a:cubicBezTo>
                    <a:pt x="83" y="1733"/>
                    <a:pt x="165" y="1929"/>
                    <a:pt x="254" y="2123"/>
                  </a:cubicBezTo>
                  <a:cubicBezTo>
                    <a:pt x="290" y="2159"/>
                    <a:pt x="325" y="2207"/>
                    <a:pt x="342" y="2265"/>
                  </a:cubicBezTo>
                  <a:cubicBezTo>
                    <a:pt x="348" y="2295"/>
                    <a:pt x="355" y="2319"/>
                    <a:pt x="355" y="2349"/>
                  </a:cubicBezTo>
                  <a:cubicBezTo>
                    <a:pt x="609" y="2869"/>
                    <a:pt x="899" y="3354"/>
                    <a:pt x="1224" y="3799"/>
                  </a:cubicBezTo>
                  <a:cubicBezTo>
                    <a:pt x="2087" y="3769"/>
                    <a:pt x="2875" y="3586"/>
                    <a:pt x="3602" y="3278"/>
                  </a:cubicBezTo>
                  <a:cubicBezTo>
                    <a:pt x="4353" y="2958"/>
                    <a:pt x="5040" y="2508"/>
                    <a:pt x="5672" y="1940"/>
                  </a:cubicBezTo>
                  <a:cubicBezTo>
                    <a:pt x="5679" y="1935"/>
                    <a:pt x="5685" y="1929"/>
                    <a:pt x="5691" y="1929"/>
                  </a:cubicBezTo>
                  <a:cubicBezTo>
                    <a:pt x="5614" y="1639"/>
                    <a:pt x="5519" y="1367"/>
                    <a:pt x="5401" y="1118"/>
                  </a:cubicBezTo>
                  <a:cubicBezTo>
                    <a:pt x="5199" y="692"/>
                    <a:pt x="4927" y="313"/>
                    <a:pt x="4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79">
              <a:extLst>
                <a:ext uri="{FF2B5EF4-FFF2-40B4-BE49-F238E27FC236}">
                  <a16:creationId xmlns:a16="http://schemas.microsoft.com/office/drawing/2014/main" id="{8F7BBF01-914C-44A6-922F-DAC422EC6C40}"/>
                </a:ext>
              </a:extLst>
            </p:cNvPr>
            <p:cNvSpPr/>
            <p:nvPr/>
          </p:nvSpPr>
          <p:spPr>
            <a:xfrm>
              <a:off x="6939925" y="1188500"/>
              <a:ext cx="187825" cy="494150"/>
            </a:xfrm>
            <a:custGeom>
              <a:avLst/>
              <a:gdLst/>
              <a:ahLst/>
              <a:cxnLst/>
              <a:rect l="l" t="t" r="r" b="b"/>
              <a:pathLst>
                <a:path w="7513" h="19766" extrusionOk="0">
                  <a:moveTo>
                    <a:pt x="4490" y="10384"/>
                  </a:moveTo>
                  <a:cubicBezTo>
                    <a:pt x="3443" y="7768"/>
                    <a:pt x="2378" y="5136"/>
                    <a:pt x="1863" y="3018"/>
                  </a:cubicBezTo>
                  <a:cubicBezTo>
                    <a:pt x="1828" y="2971"/>
                    <a:pt x="1803" y="2918"/>
                    <a:pt x="1798" y="2859"/>
                  </a:cubicBezTo>
                  <a:cubicBezTo>
                    <a:pt x="1609" y="1486"/>
                    <a:pt x="1579" y="569"/>
                    <a:pt x="1603" y="1"/>
                  </a:cubicBezTo>
                  <a:lnTo>
                    <a:pt x="1598" y="1"/>
                  </a:lnTo>
                  <a:cubicBezTo>
                    <a:pt x="1598" y="1"/>
                    <a:pt x="0" y="3539"/>
                    <a:pt x="1882" y="10798"/>
                  </a:cubicBezTo>
                  <a:cubicBezTo>
                    <a:pt x="3059" y="15353"/>
                    <a:pt x="2655" y="17925"/>
                    <a:pt x="1236" y="19594"/>
                  </a:cubicBezTo>
                  <a:cubicBezTo>
                    <a:pt x="3343" y="19246"/>
                    <a:pt x="5448" y="19121"/>
                    <a:pt x="7270" y="19765"/>
                  </a:cubicBezTo>
                  <a:cubicBezTo>
                    <a:pt x="7512" y="17873"/>
                    <a:pt x="6010" y="14152"/>
                    <a:pt x="4490" y="10384"/>
                  </a:cubicBezTo>
                  <a:close/>
                  <a:moveTo>
                    <a:pt x="5028" y="17092"/>
                  </a:moveTo>
                  <a:cubicBezTo>
                    <a:pt x="5123" y="17015"/>
                    <a:pt x="5282" y="17081"/>
                    <a:pt x="5388" y="17109"/>
                  </a:cubicBezTo>
                  <a:cubicBezTo>
                    <a:pt x="5596" y="17157"/>
                    <a:pt x="5549" y="17453"/>
                    <a:pt x="5330" y="17429"/>
                  </a:cubicBezTo>
                  <a:cubicBezTo>
                    <a:pt x="5224" y="17417"/>
                    <a:pt x="5052" y="17423"/>
                    <a:pt x="4987" y="17322"/>
                  </a:cubicBezTo>
                  <a:cubicBezTo>
                    <a:pt x="4940" y="17245"/>
                    <a:pt x="4957" y="17152"/>
                    <a:pt x="5028" y="17092"/>
                  </a:cubicBezTo>
                  <a:close/>
                  <a:moveTo>
                    <a:pt x="4856" y="18004"/>
                  </a:moveTo>
                  <a:cubicBezTo>
                    <a:pt x="4839" y="17985"/>
                    <a:pt x="4833" y="17944"/>
                    <a:pt x="4850" y="17920"/>
                  </a:cubicBezTo>
                  <a:cubicBezTo>
                    <a:pt x="4927" y="17791"/>
                    <a:pt x="5058" y="17791"/>
                    <a:pt x="5194" y="17791"/>
                  </a:cubicBezTo>
                  <a:cubicBezTo>
                    <a:pt x="5347" y="17783"/>
                    <a:pt x="5495" y="17802"/>
                    <a:pt x="5644" y="17843"/>
                  </a:cubicBezTo>
                  <a:cubicBezTo>
                    <a:pt x="5743" y="17873"/>
                    <a:pt x="5762" y="18056"/>
                    <a:pt x="5631" y="18050"/>
                  </a:cubicBezTo>
                  <a:cubicBezTo>
                    <a:pt x="5484" y="18045"/>
                    <a:pt x="5330" y="18062"/>
                    <a:pt x="5183" y="18080"/>
                  </a:cubicBezTo>
                  <a:cubicBezTo>
                    <a:pt x="5052" y="18092"/>
                    <a:pt x="4945" y="18103"/>
                    <a:pt x="4856" y="18004"/>
                  </a:cubicBezTo>
                  <a:close/>
                  <a:moveTo>
                    <a:pt x="4591" y="18553"/>
                  </a:moveTo>
                  <a:cubicBezTo>
                    <a:pt x="4779" y="18405"/>
                    <a:pt x="4957" y="18376"/>
                    <a:pt x="5200" y="18381"/>
                  </a:cubicBezTo>
                  <a:cubicBezTo>
                    <a:pt x="5401" y="18387"/>
                    <a:pt x="5549" y="18471"/>
                    <a:pt x="5726" y="18547"/>
                  </a:cubicBezTo>
                  <a:cubicBezTo>
                    <a:pt x="5779" y="18571"/>
                    <a:pt x="5756" y="18665"/>
                    <a:pt x="5697" y="18648"/>
                  </a:cubicBezTo>
                  <a:cubicBezTo>
                    <a:pt x="5530" y="18607"/>
                    <a:pt x="5325" y="18624"/>
                    <a:pt x="5158" y="18630"/>
                  </a:cubicBezTo>
                  <a:cubicBezTo>
                    <a:pt x="4981" y="18642"/>
                    <a:pt x="4803" y="18654"/>
                    <a:pt x="4626" y="18659"/>
                  </a:cubicBezTo>
                  <a:cubicBezTo>
                    <a:pt x="4572" y="18659"/>
                    <a:pt x="4544" y="18588"/>
                    <a:pt x="4591" y="18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79">
              <a:extLst>
                <a:ext uri="{FF2B5EF4-FFF2-40B4-BE49-F238E27FC236}">
                  <a16:creationId xmlns:a16="http://schemas.microsoft.com/office/drawing/2014/main" id="{394EE6E7-15F5-4EA7-921E-64266DF255AB}"/>
                </a:ext>
              </a:extLst>
            </p:cNvPr>
            <p:cNvSpPr/>
            <p:nvPr/>
          </p:nvSpPr>
          <p:spPr>
            <a:xfrm>
              <a:off x="6989425" y="1128025"/>
              <a:ext cx="90400" cy="111400"/>
            </a:xfrm>
            <a:custGeom>
              <a:avLst/>
              <a:gdLst/>
              <a:ahLst/>
              <a:cxnLst/>
              <a:rect l="l" t="t" r="r" b="b"/>
              <a:pathLst>
                <a:path w="3616" h="4456" extrusionOk="0">
                  <a:moveTo>
                    <a:pt x="1073" y="3894"/>
                  </a:moveTo>
                  <a:cubicBezTo>
                    <a:pt x="2125" y="3331"/>
                    <a:pt x="3522" y="2586"/>
                    <a:pt x="3580" y="1687"/>
                  </a:cubicBezTo>
                  <a:cubicBezTo>
                    <a:pt x="3616" y="1166"/>
                    <a:pt x="3433" y="593"/>
                    <a:pt x="3149" y="0"/>
                  </a:cubicBezTo>
                  <a:cubicBezTo>
                    <a:pt x="2960" y="196"/>
                    <a:pt x="2770" y="374"/>
                    <a:pt x="2586" y="539"/>
                  </a:cubicBezTo>
                  <a:cubicBezTo>
                    <a:pt x="2510" y="634"/>
                    <a:pt x="2403" y="699"/>
                    <a:pt x="2327" y="794"/>
                  </a:cubicBezTo>
                  <a:cubicBezTo>
                    <a:pt x="2302" y="830"/>
                    <a:pt x="2267" y="847"/>
                    <a:pt x="2226" y="852"/>
                  </a:cubicBezTo>
                  <a:cubicBezTo>
                    <a:pt x="1309" y="1611"/>
                    <a:pt x="516" y="2036"/>
                    <a:pt x="55" y="2249"/>
                  </a:cubicBezTo>
                  <a:cubicBezTo>
                    <a:pt x="19" y="2610"/>
                    <a:pt x="1" y="3301"/>
                    <a:pt x="120" y="4456"/>
                  </a:cubicBezTo>
                  <a:cubicBezTo>
                    <a:pt x="356" y="4273"/>
                    <a:pt x="694" y="4095"/>
                    <a:pt x="1073" y="3894"/>
                  </a:cubicBezTo>
                  <a:close/>
                  <a:moveTo>
                    <a:pt x="2332" y="1592"/>
                  </a:moveTo>
                  <a:cubicBezTo>
                    <a:pt x="2214" y="1598"/>
                    <a:pt x="2138" y="1439"/>
                    <a:pt x="2250" y="1368"/>
                  </a:cubicBezTo>
                  <a:cubicBezTo>
                    <a:pt x="2297" y="1338"/>
                    <a:pt x="2356" y="1314"/>
                    <a:pt x="2403" y="1278"/>
                  </a:cubicBezTo>
                  <a:cubicBezTo>
                    <a:pt x="2463" y="1243"/>
                    <a:pt x="2521" y="1202"/>
                    <a:pt x="2575" y="1166"/>
                  </a:cubicBezTo>
                  <a:cubicBezTo>
                    <a:pt x="2635" y="1131"/>
                    <a:pt x="2699" y="1084"/>
                    <a:pt x="2764" y="1095"/>
                  </a:cubicBezTo>
                  <a:cubicBezTo>
                    <a:pt x="2829" y="1107"/>
                    <a:pt x="2835" y="1185"/>
                    <a:pt x="2829" y="1237"/>
                  </a:cubicBezTo>
                  <a:lnTo>
                    <a:pt x="2829" y="1231"/>
                  </a:lnTo>
                  <a:cubicBezTo>
                    <a:pt x="2823" y="1439"/>
                    <a:pt x="2510" y="1581"/>
                    <a:pt x="2332" y="1592"/>
                  </a:cubicBezTo>
                  <a:close/>
                  <a:moveTo>
                    <a:pt x="2013" y="2657"/>
                  </a:moveTo>
                  <a:cubicBezTo>
                    <a:pt x="1895" y="2681"/>
                    <a:pt x="1871" y="2509"/>
                    <a:pt x="1972" y="2462"/>
                  </a:cubicBezTo>
                  <a:cubicBezTo>
                    <a:pt x="2179" y="2367"/>
                    <a:pt x="2386" y="2285"/>
                    <a:pt x="2564" y="2143"/>
                  </a:cubicBezTo>
                  <a:cubicBezTo>
                    <a:pt x="2657" y="2072"/>
                    <a:pt x="2758" y="2007"/>
                    <a:pt x="2829" y="1906"/>
                  </a:cubicBezTo>
                  <a:cubicBezTo>
                    <a:pt x="2883" y="1841"/>
                    <a:pt x="2930" y="1788"/>
                    <a:pt x="2995" y="1734"/>
                  </a:cubicBezTo>
                  <a:cubicBezTo>
                    <a:pt x="3025" y="1717"/>
                    <a:pt x="3083" y="1734"/>
                    <a:pt x="3083" y="1775"/>
                  </a:cubicBezTo>
                  <a:cubicBezTo>
                    <a:pt x="3078" y="1994"/>
                    <a:pt x="2883" y="2225"/>
                    <a:pt x="2711" y="2349"/>
                  </a:cubicBezTo>
                  <a:cubicBezTo>
                    <a:pt x="2498" y="2498"/>
                    <a:pt x="2267" y="2616"/>
                    <a:pt x="2013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79">
              <a:extLst>
                <a:ext uri="{FF2B5EF4-FFF2-40B4-BE49-F238E27FC236}">
                  <a16:creationId xmlns:a16="http://schemas.microsoft.com/office/drawing/2014/main" id="{C665AB85-A618-4FD5-8F8E-B8B48A44A760}"/>
                </a:ext>
              </a:extLst>
            </p:cNvPr>
            <p:cNvSpPr/>
            <p:nvPr/>
          </p:nvSpPr>
          <p:spPr>
            <a:xfrm>
              <a:off x="6269650" y="634225"/>
              <a:ext cx="328800" cy="144075"/>
            </a:xfrm>
            <a:custGeom>
              <a:avLst/>
              <a:gdLst/>
              <a:ahLst/>
              <a:cxnLst/>
              <a:rect l="l" t="t" r="r" b="b"/>
              <a:pathLst>
                <a:path w="13152" h="5763" extrusionOk="0">
                  <a:moveTo>
                    <a:pt x="7992" y="5052"/>
                  </a:moveTo>
                  <a:cubicBezTo>
                    <a:pt x="10654" y="4165"/>
                    <a:pt x="12465" y="2355"/>
                    <a:pt x="13152" y="911"/>
                  </a:cubicBezTo>
                  <a:cubicBezTo>
                    <a:pt x="12720" y="544"/>
                    <a:pt x="12323" y="243"/>
                    <a:pt x="11956" y="1"/>
                  </a:cubicBezTo>
                  <a:cubicBezTo>
                    <a:pt x="11820" y="172"/>
                    <a:pt x="11672" y="356"/>
                    <a:pt x="11506" y="544"/>
                  </a:cubicBezTo>
                  <a:cubicBezTo>
                    <a:pt x="11530" y="539"/>
                    <a:pt x="11560" y="533"/>
                    <a:pt x="11577" y="527"/>
                  </a:cubicBezTo>
                  <a:cubicBezTo>
                    <a:pt x="11708" y="503"/>
                    <a:pt x="11790" y="722"/>
                    <a:pt x="11637" y="776"/>
                  </a:cubicBezTo>
                  <a:cubicBezTo>
                    <a:pt x="11577" y="799"/>
                    <a:pt x="11519" y="823"/>
                    <a:pt x="11465" y="858"/>
                  </a:cubicBezTo>
                  <a:cubicBezTo>
                    <a:pt x="11412" y="894"/>
                    <a:pt x="11371" y="953"/>
                    <a:pt x="11306" y="970"/>
                  </a:cubicBezTo>
                  <a:cubicBezTo>
                    <a:pt x="11246" y="989"/>
                    <a:pt x="11187" y="970"/>
                    <a:pt x="11151" y="935"/>
                  </a:cubicBezTo>
                  <a:cubicBezTo>
                    <a:pt x="10998" y="1101"/>
                    <a:pt x="10839" y="1273"/>
                    <a:pt x="10661" y="1443"/>
                  </a:cubicBezTo>
                  <a:cubicBezTo>
                    <a:pt x="9602" y="2508"/>
                    <a:pt x="7431" y="2639"/>
                    <a:pt x="5390" y="2467"/>
                  </a:cubicBezTo>
                  <a:cubicBezTo>
                    <a:pt x="4762" y="2993"/>
                    <a:pt x="4030" y="3449"/>
                    <a:pt x="3124" y="3715"/>
                  </a:cubicBezTo>
                  <a:cubicBezTo>
                    <a:pt x="1935" y="4058"/>
                    <a:pt x="882" y="4460"/>
                    <a:pt x="0" y="4922"/>
                  </a:cubicBezTo>
                  <a:cubicBezTo>
                    <a:pt x="693" y="5076"/>
                    <a:pt x="1497" y="5241"/>
                    <a:pt x="2438" y="5407"/>
                  </a:cubicBezTo>
                  <a:cubicBezTo>
                    <a:pt x="4461" y="5762"/>
                    <a:pt x="6260" y="5590"/>
                    <a:pt x="7786" y="5117"/>
                  </a:cubicBezTo>
                  <a:cubicBezTo>
                    <a:pt x="7850" y="5093"/>
                    <a:pt x="7921" y="5071"/>
                    <a:pt x="7992" y="5052"/>
                  </a:cubicBezTo>
                  <a:close/>
                  <a:moveTo>
                    <a:pt x="11850" y="1420"/>
                  </a:moveTo>
                  <a:cubicBezTo>
                    <a:pt x="11773" y="1450"/>
                    <a:pt x="11696" y="1396"/>
                    <a:pt x="11691" y="1320"/>
                  </a:cubicBezTo>
                  <a:cubicBezTo>
                    <a:pt x="11667" y="1183"/>
                    <a:pt x="11779" y="1053"/>
                    <a:pt x="11891" y="982"/>
                  </a:cubicBezTo>
                  <a:cubicBezTo>
                    <a:pt x="11975" y="935"/>
                    <a:pt x="12139" y="858"/>
                    <a:pt x="12240" y="923"/>
                  </a:cubicBezTo>
                  <a:cubicBezTo>
                    <a:pt x="12240" y="923"/>
                    <a:pt x="12246" y="923"/>
                    <a:pt x="12246" y="929"/>
                  </a:cubicBezTo>
                  <a:cubicBezTo>
                    <a:pt x="12323" y="946"/>
                    <a:pt x="12358" y="1047"/>
                    <a:pt x="12281" y="1101"/>
                  </a:cubicBezTo>
                  <a:lnTo>
                    <a:pt x="12240" y="1142"/>
                  </a:lnTo>
                  <a:cubicBezTo>
                    <a:pt x="12229" y="1153"/>
                    <a:pt x="12205" y="1159"/>
                    <a:pt x="12188" y="1172"/>
                  </a:cubicBezTo>
                  <a:cubicBezTo>
                    <a:pt x="12152" y="1195"/>
                    <a:pt x="12110" y="1219"/>
                    <a:pt x="12074" y="1243"/>
                  </a:cubicBezTo>
                  <a:cubicBezTo>
                    <a:pt x="11997" y="1301"/>
                    <a:pt x="11945" y="1385"/>
                    <a:pt x="11850" y="1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79">
              <a:extLst>
                <a:ext uri="{FF2B5EF4-FFF2-40B4-BE49-F238E27FC236}">
                  <a16:creationId xmlns:a16="http://schemas.microsoft.com/office/drawing/2014/main" id="{42BC6035-0980-4961-A3FA-117EA344DED1}"/>
                </a:ext>
              </a:extLst>
            </p:cNvPr>
            <p:cNvSpPr/>
            <p:nvPr/>
          </p:nvSpPr>
          <p:spPr>
            <a:xfrm>
              <a:off x="6772625" y="1711025"/>
              <a:ext cx="103725" cy="147775"/>
            </a:xfrm>
            <a:custGeom>
              <a:avLst/>
              <a:gdLst/>
              <a:ahLst/>
              <a:cxnLst/>
              <a:rect l="l" t="t" r="r" b="b"/>
              <a:pathLst>
                <a:path w="4149" h="5911" extrusionOk="0">
                  <a:moveTo>
                    <a:pt x="2859" y="4112"/>
                  </a:moveTo>
                  <a:cubicBezTo>
                    <a:pt x="3362" y="2444"/>
                    <a:pt x="3616" y="1586"/>
                    <a:pt x="3911" y="775"/>
                  </a:cubicBezTo>
                  <a:cubicBezTo>
                    <a:pt x="3952" y="658"/>
                    <a:pt x="4053" y="645"/>
                    <a:pt x="4148" y="693"/>
                  </a:cubicBezTo>
                  <a:lnTo>
                    <a:pt x="4137" y="0"/>
                  </a:lnTo>
                  <a:cubicBezTo>
                    <a:pt x="3592" y="112"/>
                    <a:pt x="3065" y="219"/>
                    <a:pt x="2562" y="303"/>
                  </a:cubicBezTo>
                  <a:cubicBezTo>
                    <a:pt x="2273" y="1450"/>
                    <a:pt x="1699" y="3645"/>
                    <a:pt x="1326" y="4727"/>
                  </a:cubicBezTo>
                  <a:cubicBezTo>
                    <a:pt x="1090" y="5401"/>
                    <a:pt x="539" y="5698"/>
                    <a:pt x="1" y="5816"/>
                  </a:cubicBezTo>
                  <a:cubicBezTo>
                    <a:pt x="1333" y="5911"/>
                    <a:pt x="2426" y="5721"/>
                    <a:pt x="2568" y="5082"/>
                  </a:cubicBezTo>
                  <a:cubicBezTo>
                    <a:pt x="2575" y="5076"/>
                    <a:pt x="2575" y="5076"/>
                    <a:pt x="2575" y="5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79">
              <a:extLst>
                <a:ext uri="{FF2B5EF4-FFF2-40B4-BE49-F238E27FC236}">
                  <a16:creationId xmlns:a16="http://schemas.microsoft.com/office/drawing/2014/main" id="{C21DD460-8779-4365-8DCB-B1079B868DDF}"/>
                </a:ext>
              </a:extLst>
            </p:cNvPr>
            <p:cNvSpPr/>
            <p:nvPr/>
          </p:nvSpPr>
          <p:spPr>
            <a:xfrm>
              <a:off x="7010450" y="1682200"/>
              <a:ext cx="107525" cy="181800"/>
            </a:xfrm>
            <a:custGeom>
              <a:avLst/>
              <a:gdLst/>
              <a:ahLst/>
              <a:cxnLst/>
              <a:rect l="l" t="t" r="r" b="b"/>
              <a:pathLst>
                <a:path w="4301" h="7272" extrusionOk="0">
                  <a:moveTo>
                    <a:pt x="0" y="154"/>
                  </a:moveTo>
                  <a:cubicBezTo>
                    <a:pt x="983" y="296"/>
                    <a:pt x="1669" y="858"/>
                    <a:pt x="1953" y="2289"/>
                  </a:cubicBezTo>
                  <a:cubicBezTo>
                    <a:pt x="2438" y="4716"/>
                    <a:pt x="1882" y="6584"/>
                    <a:pt x="1622" y="7271"/>
                  </a:cubicBezTo>
                  <a:cubicBezTo>
                    <a:pt x="1882" y="7236"/>
                    <a:pt x="2124" y="7193"/>
                    <a:pt x="2362" y="7152"/>
                  </a:cubicBezTo>
                  <a:cubicBezTo>
                    <a:pt x="3343" y="6957"/>
                    <a:pt x="4017" y="6696"/>
                    <a:pt x="3994" y="6377"/>
                  </a:cubicBezTo>
                  <a:cubicBezTo>
                    <a:pt x="3987" y="6365"/>
                    <a:pt x="3987" y="6354"/>
                    <a:pt x="3987" y="6341"/>
                  </a:cubicBezTo>
                  <a:lnTo>
                    <a:pt x="4301" y="468"/>
                  </a:lnTo>
                  <a:cubicBezTo>
                    <a:pt x="2993" y="30"/>
                    <a:pt x="1521" y="0"/>
                    <a:pt x="0" y="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79">
              <a:extLst>
                <a:ext uri="{FF2B5EF4-FFF2-40B4-BE49-F238E27FC236}">
                  <a16:creationId xmlns:a16="http://schemas.microsoft.com/office/drawing/2014/main" id="{966287DA-B218-4E12-9582-8BF97CACC4B4}"/>
                </a:ext>
              </a:extLst>
            </p:cNvPr>
            <p:cNvSpPr/>
            <p:nvPr/>
          </p:nvSpPr>
          <p:spPr>
            <a:xfrm>
              <a:off x="7008525" y="1874150"/>
              <a:ext cx="183100" cy="146450"/>
            </a:xfrm>
            <a:custGeom>
              <a:avLst/>
              <a:gdLst/>
              <a:ahLst/>
              <a:cxnLst/>
              <a:rect l="l" t="t" r="r" b="b"/>
              <a:pathLst>
                <a:path w="7324" h="5858" extrusionOk="0">
                  <a:moveTo>
                    <a:pt x="5278" y="3645"/>
                  </a:moveTo>
                  <a:cubicBezTo>
                    <a:pt x="4112" y="2515"/>
                    <a:pt x="3124" y="1290"/>
                    <a:pt x="2439" y="1"/>
                  </a:cubicBezTo>
                  <a:cubicBezTo>
                    <a:pt x="1722" y="131"/>
                    <a:pt x="870" y="214"/>
                    <a:pt x="1" y="238"/>
                  </a:cubicBezTo>
                  <a:cubicBezTo>
                    <a:pt x="670" y="1084"/>
                    <a:pt x="3337" y="4249"/>
                    <a:pt x="7105" y="5857"/>
                  </a:cubicBezTo>
                  <a:cubicBezTo>
                    <a:pt x="7195" y="5721"/>
                    <a:pt x="7271" y="5573"/>
                    <a:pt x="7324" y="5401"/>
                  </a:cubicBezTo>
                  <a:cubicBezTo>
                    <a:pt x="6603" y="4852"/>
                    <a:pt x="5910" y="4260"/>
                    <a:pt x="5278" y="3645"/>
                  </a:cubicBezTo>
                  <a:close/>
                  <a:moveTo>
                    <a:pt x="1918" y="1450"/>
                  </a:moveTo>
                  <a:cubicBezTo>
                    <a:pt x="1757" y="1497"/>
                    <a:pt x="1663" y="1254"/>
                    <a:pt x="1822" y="1196"/>
                  </a:cubicBezTo>
                  <a:cubicBezTo>
                    <a:pt x="1864" y="1183"/>
                    <a:pt x="1912" y="1166"/>
                    <a:pt x="1953" y="1172"/>
                  </a:cubicBezTo>
                  <a:lnTo>
                    <a:pt x="2183" y="1142"/>
                  </a:lnTo>
                  <a:cubicBezTo>
                    <a:pt x="2248" y="1125"/>
                    <a:pt x="2267" y="1226"/>
                    <a:pt x="2207" y="1249"/>
                  </a:cubicBezTo>
                  <a:cubicBezTo>
                    <a:pt x="2095" y="1297"/>
                    <a:pt x="2035" y="1409"/>
                    <a:pt x="1918" y="1450"/>
                  </a:cubicBezTo>
                  <a:close/>
                  <a:moveTo>
                    <a:pt x="1409" y="882"/>
                  </a:moveTo>
                  <a:cubicBezTo>
                    <a:pt x="1178" y="899"/>
                    <a:pt x="924" y="935"/>
                    <a:pt x="705" y="828"/>
                  </a:cubicBezTo>
                  <a:cubicBezTo>
                    <a:pt x="651" y="800"/>
                    <a:pt x="651" y="735"/>
                    <a:pt x="692" y="693"/>
                  </a:cubicBezTo>
                  <a:cubicBezTo>
                    <a:pt x="870" y="563"/>
                    <a:pt x="1083" y="563"/>
                    <a:pt x="1296" y="539"/>
                  </a:cubicBezTo>
                  <a:cubicBezTo>
                    <a:pt x="1527" y="522"/>
                    <a:pt x="1781" y="503"/>
                    <a:pt x="2006" y="432"/>
                  </a:cubicBezTo>
                  <a:cubicBezTo>
                    <a:pt x="2130" y="391"/>
                    <a:pt x="2218" y="551"/>
                    <a:pt x="2112" y="634"/>
                  </a:cubicBezTo>
                  <a:cubicBezTo>
                    <a:pt x="1899" y="787"/>
                    <a:pt x="1669" y="858"/>
                    <a:pt x="1409" y="882"/>
                  </a:cubicBezTo>
                  <a:close/>
                  <a:moveTo>
                    <a:pt x="2598" y="1770"/>
                  </a:moveTo>
                  <a:lnTo>
                    <a:pt x="2532" y="1829"/>
                  </a:lnTo>
                  <a:cubicBezTo>
                    <a:pt x="2480" y="1870"/>
                    <a:pt x="2403" y="1846"/>
                    <a:pt x="2379" y="1781"/>
                  </a:cubicBezTo>
                  <a:cubicBezTo>
                    <a:pt x="2349" y="1710"/>
                    <a:pt x="2396" y="1622"/>
                    <a:pt x="2461" y="1581"/>
                  </a:cubicBezTo>
                  <a:cubicBezTo>
                    <a:pt x="2616" y="1491"/>
                    <a:pt x="2745" y="1562"/>
                    <a:pt x="2728" y="1669"/>
                  </a:cubicBezTo>
                  <a:cubicBezTo>
                    <a:pt x="2710" y="1764"/>
                    <a:pt x="2616" y="1764"/>
                    <a:pt x="2609" y="1764"/>
                  </a:cubicBezTo>
                  <a:lnTo>
                    <a:pt x="2609" y="1764"/>
                  </a:lnTo>
                  <a:cubicBezTo>
                    <a:pt x="2609" y="1770"/>
                    <a:pt x="2603" y="1770"/>
                    <a:pt x="2603" y="176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79">
              <a:extLst>
                <a:ext uri="{FF2B5EF4-FFF2-40B4-BE49-F238E27FC236}">
                  <a16:creationId xmlns:a16="http://schemas.microsoft.com/office/drawing/2014/main" id="{3C2904F7-97DE-4135-967F-C8C3E6A34835}"/>
                </a:ext>
              </a:extLst>
            </p:cNvPr>
            <p:cNvSpPr/>
            <p:nvPr/>
          </p:nvSpPr>
          <p:spPr>
            <a:xfrm>
              <a:off x="6731525" y="1864400"/>
              <a:ext cx="109325" cy="245400"/>
            </a:xfrm>
            <a:custGeom>
              <a:avLst/>
              <a:gdLst/>
              <a:ahLst/>
              <a:cxnLst/>
              <a:rect l="l" t="t" r="r" b="b"/>
              <a:pathLst>
                <a:path w="4373" h="9816" extrusionOk="0">
                  <a:moveTo>
                    <a:pt x="3018" y="5395"/>
                  </a:moveTo>
                  <a:cubicBezTo>
                    <a:pt x="2592" y="3568"/>
                    <a:pt x="2491" y="1781"/>
                    <a:pt x="2882" y="189"/>
                  </a:cubicBezTo>
                  <a:cubicBezTo>
                    <a:pt x="2142" y="254"/>
                    <a:pt x="1237" y="178"/>
                    <a:pt x="332" y="0"/>
                  </a:cubicBezTo>
                  <a:cubicBezTo>
                    <a:pt x="315" y="344"/>
                    <a:pt x="272" y="1089"/>
                    <a:pt x="166" y="2686"/>
                  </a:cubicBezTo>
                  <a:cubicBezTo>
                    <a:pt x="1" y="5324"/>
                    <a:pt x="2852" y="8750"/>
                    <a:pt x="3804" y="9815"/>
                  </a:cubicBezTo>
                  <a:cubicBezTo>
                    <a:pt x="3993" y="9709"/>
                    <a:pt x="4176" y="9559"/>
                    <a:pt x="4337" y="9359"/>
                  </a:cubicBezTo>
                  <a:cubicBezTo>
                    <a:pt x="4348" y="9341"/>
                    <a:pt x="4361" y="9335"/>
                    <a:pt x="4372" y="9324"/>
                  </a:cubicBezTo>
                  <a:cubicBezTo>
                    <a:pt x="3793" y="8033"/>
                    <a:pt x="3319" y="6703"/>
                    <a:pt x="3018" y="5395"/>
                  </a:cubicBezTo>
                  <a:close/>
                  <a:moveTo>
                    <a:pt x="1740" y="1982"/>
                  </a:moveTo>
                  <a:cubicBezTo>
                    <a:pt x="1615" y="1923"/>
                    <a:pt x="1692" y="1734"/>
                    <a:pt x="1847" y="1722"/>
                  </a:cubicBezTo>
                  <a:cubicBezTo>
                    <a:pt x="1923" y="1715"/>
                    <a:pt x="1994" y="1786"/>
                    <a:pt x="1983" y="1870"/>
                  </a:cubicBezTo>
                  <a:cubicBezTo>
                    <a:pt x="1964" y="1982"/>
                    <a:pt x="1852" y="1976"/>
                    <a:pt x="1852" y="1976"/>
                  </a:cubicBezTo>
                  <a:cubicBezTo>
                    <a:pt x="1822" y="1994"/>
                    <a:pt x="1776" y="1999"/>
                    <a:pt x="1740" y="1982"/>
                  </a:cubicBezTo>
                  <a:close/>
                  <a:moveTo>
                    <a:pt x="1935" y="1396"/>
                  </a:moveTo>
                  <a:cubicBezTo>
                    <a:pt x="1828" y="1444"/>
                    <a:pt x="1734" y="1515"/>
                    <a:pt x="1628" y="1551"/>
                  </a:cubicBezTo>
                  <a:cubicBezTo>
                    <a:pt x="1443" y="1603"/>
                    <a:pt x="1337" y="1338"/>
                    <a:pt x="1521" y="1267"/>
                  </a:cubicBezTo>
                  <a:cubicBezTo>
                    <a:pt x="1634" y="1225"/>
                    <a:pt x="1757" y="1190"/>
                    <a:pt x="1876" y="1160"/>
                  </a:cubicBezTo>
                  <a:cubicBezTo>
                    <a:pt x="1940" y="1147"/>
                    <a:pt x="2006" y="1213"/>
                    <a:pt x="2011" y="1272"/>
                  </a:cubicBezTo>
                  <a:cubicBezTo>
                    <a:pt x="2018" y="1325"/>
                    <a:pt x="1983" y="1379"/>
                    <a:pt x="1935" y="1396"/>
                  </a:cubicBezTo>
                  <a:close/>
                  <a:moveTo>
                    <a:pt x="2118" y="828"/>
                  </a:moveTo>
                  <a:cubicBezTo>
                    <a:pt x="1964" y="858"/>
                    <a:pt x="954" y="1065"/>
                    <a:pt x="1006" y="751"/>
                  </a:cubicBezTo>
                  <a:cubicBezTo>
                    <a:pt x="1042" y="557"/>
                    <a:pt x="1344" y="609"/>
                    <a:pt x="1479" y="609"/>
                  </a:cubicBezTo>
                  <a:cubicBezTo>
                    <a:pt x="1699" y="615"/>
                    <a:pt x="1905" y="633"/>
                    <a:pt x="2125" y="675"/>
                  </a:cubicBezTo>
                  <a:cubicBezTo>
                    <a:pt x="2213" y="693"/>
                    <a:pt x="2196" y="805"/>
                    <a:pt x="2118" y="82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79">
              <a:extLst>
                <a:ext uri="{FF2B5EF4-FFF2-40B4-BE49-F238E27FC236}">
                  <a16:creationId xmlns:a16="http://schemas.microsoft.com/office/drawing/2014/main" id="{86ECDBF5-EBF2-4CD9-9823-E746D7589C58}"/>
                </a:ext>
              </a:extLst>
            </p:cNvPr>
            <p:cNvSpPr/>
            <p:nvPr/>
          </p:nvSpPr>
          <p:spPr>
            <a:xfrm>
              <a:off x="6854550" y="1019775"/>
              <a:ext cx="153725" cy="115525"/>
            </a:xfrm>
            <a:custGeom>
              <a:avLst/>
              <a:gdLst/>
              <a:ahLst/>
              <a:cxnLst/>
              <a:rect l="l" t="t" r="r" b="b"/>
              <a:pathLst>
                <a:path w="6149" h="4621" extrusionOk="0">
                  <a:moveTo>
                    <a:pt x="5906" y="0"/>
                  </a:moveTo>
                  <a:cubicBezTo>
                    <a:pt x="3918" y="1213"/>
                    <a:pt x="1930" y="2769"/>
                    <a:pt x="1" y="4349"/>
                  </a:cubicBezTo>
                  <a:cubicBezTo>
                    <a:pt x="19" y="4414"/>
                    <a:pt x="36" y="4508"/>
                    <a:pt x="66" y="4620"/>
                  </a:cubicBezTo>
                  <a:lnTo>
                    <a:pt x="6148" y="349"/>
                  </a:lnTo>
                  <a:cubicBezTo>
                    <a:pt x="6106" y="249"/>
                    <a:pt x="6070" y="161"/>
                    <a:pt x="6048" y="71"/>
                  </a:cubicBezTo>
                  <a:cubicBezTo>
                    <a:pt x="5999" y="65"/>
                    <a:pt x="5953" y="41"/>
                    <a:pt x="5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79">
              <a:extLst>
                <a:ext uri="{FF2B5EF4-FFF2-40B4-BE49-F238E27FC236}">
                  <a16:creationId xmlns:a16="http://schemas.microsoft.com/office/drawing/2014/main" id="{7B844A9A-F800-4F0C-A2CD-5E54279E35D0}"/>
                </a:ext>
              </a:extLst>
            </p:cNvPr>
            <p:cNvSpPr/>
            <p:nvPr/>
          </p:nvSpPr>
          <p:spPr>
            <a:xfrm>
              <a:off x="6551825" y="1231700"/>
              <a:ext cx="181650" cy="90250"/>
            </a:xfrm>
            <a:custGeom>
              <a:avLst/>
              <a:gdLst/>
              <a:ahLst/>
              <a:cxnLst/>
              <a:rect l="l" t="t" r="r" b="b"/>
              <a:pathLst>
                <a:path w="7266" h="3610" extrusionOk="0">
                  <a:moveTo>
                    <a:pt x="7041" y="1"/>
                  </a:moveTo>
                  <a:cubicBezTo>
                    <a:pt x="5876" y="894"/>
                    <a:pt x="4770" y="1669"/>
                    <a:pt x="3727" y="2231"/>
                  </a:cubicBezTo>
                  <a:cubicBezTo>
                    <a:pt x="2356" y="2977"/>
                    <a:pt x="1101" y="3356"/>
                    <a:pt x="1" y="3160"/>
                  </a:cubicBezTo>
                  <a:cubicBezTo>
                    <a:pt x="6" y="3307"/>
                    <a:pt x="25" y="3455"/>
                    <a:pt x="36" y="3610"/>
                  </a:cubicBezTo>
                  <a:cubicBezTo>
                    <a:pt x="740" y="3591"/>
                    <a:pt x="1846" y="3438"/>
                    <a:pt x="3006" y="2977"/>
                  </a:cubicBezTo>
                  <a:cubicBezTo>
                    <a:pt x="4142" y="2521"/>
                    <a:pt x="6189" y="1077"/>
                    <a:pt x="7266" y="285"/>
                  </a:cubicBezTo>
                  <a:cubicBezTo>
                    <a:pt x="7165" y="167"/>
                    <a:pt x="7088" y="66"/>
                    <a:pt x="7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4620;p79">
            <a:extLst>
              <a:ext uri="{FF2B5EF4-FFF2-40B4-BE49-F238E27FC236}">
                <a16:creationId xmlns:a16="http://schemas.microsoft.com/office/drawing/2014/main" id="{99953780-6D87-4E56-8817-5DCB90237867}"/>
              </a:ext>
            </a:extLst>
          </p:cNvPr>
          <p:cNvGrpSpPr/>
          <p:nvPr/>
        </p:nvGrpSpPr>
        <p:grpSpPr>
          <a:xfrm>
            <a:off x="0" y="1593888"/>
            <a:ext cx="1448800" cy="1666625"/>
            <a:chOff x="925825" y="543725"/>
            <a:chExt cx="1448800" cy="1666625"/>
          </a:xfrm>
        </p:grpSpPr>
        <p:sp>
          <p:nvSpPr>
            <p:cNvPr id="64" name="Google Shape;4621;p79">
              <a:extLst>
                <a:ext uri="{FF2B5EF4-FFF2-40B4-BE49-F238E27FC236}">
                  <a16:creationId xmlns:a16="http://schemas.microsoft.com/office/drawing/2014/main" id="{04FACC0B-4377-4FA0-B2CD-2AB47B574E8E}"/>
                </a:ext>
              </a:extLst>
            </p:cNvPr>
            <p:cNvSpPr/>
            <p:nvPr/>
          </p:nvSpPr>
          <p:spPr>
            <a:xfrm>
              <a:off x="925825" y="543725"/>
              <a:ext cx="1448800" cy="1666625"/>
            </a:xfrm>
            <a:custGeom>
              <a:avLst/>
              <a:gdLst/>
              <a:ahLst/>
              <a:cxnLst/>
              <a:rect l="l" t="t" r="r" b="b"/>
              <a:pathLst>
                <a:path w="57952" h="66665" extrusionOk="0">
                  <a:moveTo>
                    <a:pt x="37027" y="16989"/>
                  </a:moveTo>
                  <a:cubicBezTo>
                    <a:pt x="37210" y="17144"/>
                    <a:pt x="39778" y="17380"/>
                    <a:pt x="40120" y="16954"/>
                  </a:cubicBezTo>
                  <a:cubicBezTo>
                    <a:pt x="40475" y="16528"/>
                    <a:pt x="40227" y="14889"/>
                    <a:pt x="40038" y="14736"/>
                  </a:cubicBezTo>
                  <a:cubicBezTo>
                    <a:pt x="39855" y="14583"/>
                    <a:pt x="38796" y="14659"/>
                    <a:pt x="38446" y="15091"/>
                  </a:cubicBezTo>
                  <a:cubicBezTo>
                    <a:pt x="38097" y="15511"/>
                    <a:pt x="36838" y="16836"/>
                    <a:pt x="37027" y="16989"/>
                  </a:cubicBezTo>
                  <a:close/>
                  <a:moveTo>
                    <a:pt x="43931" y="35618"/>
                  </a:moveTo>
                  <a:cubicBezTo>
                    <a:pt x="43931" y="35595"/>
                    <a:pt x="43925" y="35571"/>
                    <a:pt x="43907" y="35547"/>
                  </a:cubicBezTo>
                  <a:cubicBezTo>
                    <a:pt x="43877" y="35500"/>
                    <a:pt x="43812" y="35470"/>
                    <a:pt x="43753" y="35489"/>
                  </a:cubicBezTo>
                  <a:cubicBezTo>
                    <a:pt x="43670" y="35524"/>
                    <a:pt x="43606" y="35612"/>
                    <a:pt x="43641" y="35707"/>
                  </a:cubicBezTo>
                  <a:cubicBezTo>
                    <a:pt x="43653" y="35743"/>
                    <a:pt x="43677" y="35773"/>
                    <a:pt x="43705" y="35801"/>
                  </a:cubicBezTo>
                  <a:cubicBezTo>
                    <a:pt x="43724" y="35825"/>
                    <a:pt x="43753" y="35844"/>
                    <a:pt x="43783" y="35849"/>
                  </a:cubicBezTo>
                  <a:lnTo>
                    <a:pt x="43789" y="35849"/>
                  </a:lnTo>
                  <a:cubicBezTo>
                    <a:pt x="43789" y="35849"/>
                    <a:pt x="43795" y="35855"/>
                    <a:pt x="43800" y="35855"/>
                  </a:cubicBezTo>
                  <a:cubicBezTo>
                    <a:pt x="43847" y="35879"/>
                    <a:pt x="43912" y="35872"/>
                    <a:pt x="43954" y="35831"/>
                  </a:cubicBezTo>
                  <a:cubicBezTo>
                    <a:pt x="43989" y="35796"/>
                    <a:pt x="43996" y="35725"/>
                    <a:pt x="43966" y="35683"/>
                  </a:cubicBezTo>
                  <a:cubicBezTo>
                    <a:pt x="43961" y="35672"/>
                    <a:pt x="43948" y="35648"/>
                    <a:pt x="43961" y="35678"/>
                  </a:cubicBezTo>
                  <a:cubicBezTo>
                    <a:pt x="43954" y="35654"/>
                    <a:pt x="43942" y="35637"/>
                    <a:pt x="43931" y="35618"/>
                  </a:cubicBezTo>
                  <a:close/>
                  <a:moveTo>
                    <a:pt x="42209" y="35938"/>
                  </a:moveTo>
                  <a:cubicBezTo>
                    <a:pt x="42511" y="35979"/>
                    <a:pt x="42866" y="36021"/>
                    <a:pt x="43132" y="35844"/>
                  </a:cubicBezTo>
                  <a:cubicBezTo>
                    <a:pt x="43161" y="35820"/>
                    <a:pt x="43161" y="35766"/>
                    <a:pt x="43120" y="35760"/>
                  </a:cubicBezTo>
                  <a:cubicBezTo>
                    <a:pt x="42765" y="35713"/>
                    <a:pt x="42399" y="35773"/>
                    <a:pt x="42037" y="35725"/>
                  </a:cubicBezTo>
                  <a:cubicBezTo>
                    <a:pt x="41777" y="35695"/>
                    <a:pt x="41422" y="35595"/>
                    <a:pt x="41179" y="35725"/>
                  </a:cubicBezTo>
                  <a:cubicBezTo>
                    <a:pt x="41162" y="35730"/>
                    <a:pt x="41168" y="35760"/>
                    <a:pt x="41185" y="35766"/>
                  </a:cubicBezTo>
                  <a:cubicBezTo>
                    <a:pt x="41316" y="35825"/>
                    <a:pt x="41441" y="35820"/>
                    <a:pt x="41583" y="35837"/>
                  </a:cubicBezTo>
                  <a:cubicBezTo>
                    <a:pt x="41788" y="35867"/>
                    <a:pt x="41996" y="35908"/>
                    <a:pt x="42209" y="35938"/>
                  </a:cubicBezTo>
                  <a:close/>
                  <a:moveTo>
                    <a:pt x="30460" y="63718"/>
                  </a:moveTo>
                  <a:cubicBezTo>
                    <a:pt x="30638" y="63683"/>
                    <a:pt x="30792" y="63588"/>
                    <a:pt x="30940" y="63481"/>
                  </a:cubicBezTo>
                  <a:cubicBezTo>
                    <a:pt x="31017" y="63429"/>
                    <a:pt x="30946" y="63316"/>
                    <a:pt x="30863" y="63358"/>
                  </a:cubicBezTo>
                  <a:cubicBezTo>
                    <a:pt x="30714" y="63434"/>
                    <a:pt x="30537" y="63429"/>
                    <a:pt x="30383" y="63470"/>
                  </a:cubicBezTo>
                  <a:cubicBezTo>
                    <a:pt x="30217" y="63517"/>
                    <a:pt x="30301" y="63748"/>
                    <a:pt x="30460" y="63718"/>
                  </a:cubicBezTo>
                  <a:close/>
                  <a:moveTo>
                    <a:pt x="30662" y="62979"/>
                  </a:moveTo>
                  <a:cubicBezTo>
                    <a:pt x="30721" y="62937"/>
                    <a:pt x="30667" y="62848"/>
                    <a:pt x="30602" y="62883"/>
                  </a:cubicBezTo>
                  <a:cubicBezTo>
                    <a:pt x="30520" y="62926"/>
                    <a:pt x="30413" y="62943"/>
                    <a:pt x="30324" y="62954"/>
                  </a:cubicBezTo>
                  <a:cubicBezTo>
                    <a:pt x="30236" y="62967"/>
                    <a:pt x="30124" y="62954"/>
                    <a:pt x="30075" y="63044"/>
                  </a:cubicBezTo>
                  <a:cubicBezTo>
                    <a:pt x="30064" y="63061"/>
                    <a:pt x="30064" y="63085"/>
                    <a:pt x="30075" y="63103"/>
                  </a:cubicBezTo>
                  <a:cubicBezTo>
                    <a:pt x="30135" y="63203"/>
                    <a:pt x="30288" y="63174"/>
                    <a:pt x="30383" y="63145"/>
                  </a:cubicBezTo>
                  <a:cubicBezTo>
                    <a:pt x="30496" y="63115"/>
                    <a:pt x="30572" y="63044"/>
                    <a:pt x="30662" y="62979"/>
                  </a:cubicBezTo>
                  <a:close/>
                  <a:moveTo>
                    <a:pt x="30567" y="65794"/>
                  </a:moveTo>
                  <a:cubicBezTo>
                    <a:pt x="30473" y="65741"/>
                    <a:pt x="30354" y="65801"/>
                    <a:pt x="30331" y="65900"/>
                  </a:cubicBezTo>
                  <a:cubicBezTo>
                    <a:pt x="30307" y="66001"/>
                    <a:pt x="30389" y="66113"/>
                    <a:pt x="30496" y="66102"/>
                  </a:cubicBezTo>
                  <a:cubicBezTo>
                    <a:pt x="30514" y="66102"/>
                    <a:pt x="30525" y="66102"/>
                    <a:pt x="30544" y="66096"/>
                  </a:cubicBezTo>
                  <a:cubicBezTo>
                    <a:pt x="30608" y="66091"/>
                    <a:pt x="30667" y="66049"/>
                    <a:pt x="30686" y="65984"/>
                  </a:cubicBezTo>
                  <a:cubicBezTo>
                    <a:pt x="30703" y="65919"/>
                    <a:pt x="30662" y="65854"/>
                    <a:pt x="30608" y="65818"/>
                  </a:cubicBezTo>
                  <a:cubicBezTo>
                    <a:pt x="30596" y="65812"/>
                    <a:pt x="30579" y="65801"/>
                    <a:pt x="30567" y="65794"/>
                  </a:cubicBezTo>
                  <a:close/>
                  <a:moveTo>
                    <a:pt x="29141" y="65357"/>
                  </a:moveTo>
                  <a:cubicBezTo>
                    <a:pt x="28851" y="65286"/>
                    <a:pt x="28562" y="65220"/>
                    <a:pt x="28278" y="65127"/>
                  </a:cubicBezTo>
                  <a:cubicBezTo>
                    <a:pt x="28237" y="65114"/>
                    <a:pt x="28218" y="65179"/>
                    <a:pt x="28254" y="65198"/>
                  </a:cubicBezTo>
                  <a:cubicBezTo>
                    <a:pt x="28478" y="65351"/>
                    <a:pt x="28727" y="65433"/>
                    <a:pt x="28988" y="65504"/>
                  </a:cubicBezTo>
                  <a:cubicBezTo>
                    <a:pt x="29242" y="65575"/>
                    <a:pt x="29526" y="65717"/>
                    <a:pt x="29786" y="65695"/>
                  </a:cubicBezTo>
                  <a:cubicBezTo>
                    <a:pt x="29834" y="65695"/>
                    <a:pt x="29851" y="65641"/>
                    <a:pt x="29821" y="65611"/>
                  </a:cubicBezTo>
                  <a:cubicBezTo>
                    <a:pt x="29649" y="65433"/>
                    <a:pt x="29373" y="65411"/>
                    <a:pt x="29141" y="65357"/>
                  </a:cubicBezTo>
                  <a:close/>
                  <a:moveTo>
                    <a:pt x="17605" y="63860"/>
                  </a:moveTo>
                  <a:lnTo>
                    <a:pt x="17594" y="63860"/>
                  </a:lnTo>
                  <a:cubicBezTo>
                    <a:pt x="17588" y="63855"/>
                    <a:pt x="17588" y="63849"/>
                    <a:pt x="17581" y="63849"/>
                  </a:cubicBezTo>
                  <a:cubicBezTo>
                    <a:pt x="17546" y="63830"/>
                    <a:pt x="17510" y="63813"/>
                    <a:pt x="17475" y="63819"/>
                  </a:cubicBezTo>
                  <a:lnTo>
                    <a:pt x="17463" y="63819"/>
                  </a:lnTo>
                  <a:lnTo>
                    <a:pt x="17463" y="63819"/>
                  </a:lnTo>
                  <a:cubicBezTo>
                    <a:pt x="17452" y="63819"/>
                    <a:pt x="17439" y="63825"/>
                    <a:pt x="17428" y="63825"/>
                  </a:cubicBezTo>
                  <a:lnTo>
                    <a:pt x="17422" y="63825"/>
                  </a:lnTo>
                  <a:cubicBezTo>
                    <a:pt x="17375" y="63836"/>
                    <a:pt x="17340" y="63872"/>
                    <a:pt x="17321" y="63920"/>
                  </a:cubicBezTo>
                  <a:cubicBezTo>
                    <a:pt x="17321" y="63926"/>
                    <a:pt x="17316" y="63926"/>
                    <a:pt x="17316" y="63926"/>
                  </a:cubicBezTo>
                  <a:cubicBezTo>
                    <a:pt x="17316" y="63931"/>
                    <a:pt x="17316" y="63937"/>
                    <a:pt x="17310" y="63943"/>
                  </a:cubicBezTo>
                  <a:lnTo>
                    <a:pt x="17310" y="63967"/>
                  </a:lnTo>
                  <a:lnTo>
                    <a:pt x="17310" y="63972"/>
                  </a:lnTo>
                  <a:cubicBezTo>
                    <a:pt x="17304" y="64019"/>
                    <a:pt x="17316" y="64073"/>
                    <a:pt x="17357" y="64103"/>
                  </a:cubicBezTo>
                  <a:lnTo>
                    <a:pt x="17363" y="64103"/>
                  </a:lnTo>
                  <a:cubicBezTo>
                    <a:pt x="17368" y="64114"/>
                    <a:pt x="17381" y="64120"/>
                    <a:pt x="17392" y="64126"/>
                  </a:cubicBezTo>
                  <a:lnTo>
                    <a:pt x="17392" y="64126"/>
                  </a:lnTo>
                  <a:lnTo>
                    <a:pt x="17398" y="64133"/>
                  </a:lnTo>
                  <a:cubicBezTo>
                    <a:pt x="17434" y="64156"/>
                    <a:pt x="17475" y="64150"/>
                    <a:pt x="17510" y="64150"/>
                  </a:cubicBezTo>
                  <a:lnTo>
                    <a:pt x="17529" y="64150"/>
                  </a:lnTo>
                  <a:lnTo>
                    <a:pt x="17540" y="64150"/>
                  </a:lnTo>
                  <a:cubicBezTo>
                    <a:pt x="17581" y="64156"/>
                    <a:pt x="17617" y="64156"/>
                    <a:pt x="17652" y="64133"/>
                  </a:cubicBezTo>
                  <a:cubicBezTo>
                    <a:pt x="17682" y="64109"/>
                    <a:pt x="17706" y="64079"/>
                    <a:pt x="17718" y="64038"/>
                  </a:cubicBezTo>
                  <a:cubicBezTo>
                    <a:pt x="17723" y="64002"/>
                    <a:pt x="17718" y="63961"/>
                    <a:pt x="17701" y="63926"/>
                  </a:cubicBezTo>
                  <a:cubicBezTo>
                    <a:pt x="17676" y="63890"/>
                    <a:pt x="17647" y="63877"/>
                    <a:pt x="17605" y="63860"/>
                  </a:cubicBezTo>
                  <a:close/>
                  <a:moveTo>
                    <a:pt x="17682" y="63446"/>
                  </a:moveTo>
                  <a:cubicBezTo>
                    <a:pt x="17824" y="63180"/>
                    <a:pt x="17766" y="62736"/>
                    <a:pt x="17766" y="62440"/>
                  </a:cubicBezTo>
                  <a:cubicBezTo>
                    <a:pt x="17759" y="62097"/>
                    <a:pt x="17701" y="61826"/>
                    <a:pt x="17517" y="61542"/>
                  </a:cubicBezTo>
                  <a:cubicBezTo>
                    <a:pt x="17505" y="61523"/>
                    <a:pt x="17482" y="61535"/>
                    <a:pt x="17488" y="61553"/>
                  </a:cubicBezTo>
                  <a:cubicBezTo>
                    <a:pt x="17570" y="61867"/>
                    <a:pt x="17581" y="62222"/>
                    <a:pt x="17570" y="62547"/>
                  </a:cubicBezTo>
                  <a:cubicBezTo>
                    <a:pt x="17564" y="62820"/>
                    <a:pt x="17452" y="63186"/>
                    <a:pt x="17564" y="63434"/>
                  </a:cubicBezTo>
                  <a:cubicBezTo>
                    <a:pt x="17581" y="63487"/>
                    <a:pt x="17652" y="63500"/>
                    <a:pt x="17682" y="63446"/>
                  </a:cubicBezTo>
                  <a:close/>
                  <a:moveTo>
                    <a:pt x="31330" y="52496"/>
                  </a:moveTo>
                  <a:cubicBezTo>
                    <a:pt x="31330" y="52491"/>
                    <a:pt x="31325" y="52484"/>
                    <a:pt x="31318" y="52478"/>
                  </a:cubicBezTo>
                  <a:cubicBezTo>
                    <a:pt x="31312" y="52472"/>
                    <a:pt x="31306" y="52472"/>
                    <a:pt x="31306" y="52467"/>
                  </a:cubicBezTo>
                  <a:cubicBezTo>
                    <a:pt x="31282" y="52437"/>
                    <a:pt x="31241" y="52425"/>
                    <a:pt x="31205" y="52413"/>
                  </a:cubicBezTo>
                  <a:cubicBezTo>
                    <a:pt x="31140" y="52396"/>
                    <a:pt x="31069" y="52407"/>
                    <a:pt x="31017" y="52437"/>
                  </a:cubicBezTo>
                  <a:cubicBezTo>
                    <a:pt x="30957" y="52472"/>
                    <a:pt x="30946" y="52549"/>
                    <a:pt x="30975" y="52603"/>
                  </a:cubicBezTo>
                  <a:cubicBezTo>
                    <a:pt x="31011" y="52655"/>
                    <a:pt x="31076" y="52668"/>
                    <a:pt x="31134" y="52644"/>
                  </a:cubicBezTo>
                  <a:lnTo>
                    <a:pt x="31140" y="52638"/>
                  </a:lnTo>
                  <a:cubicBezTo>
                    <a:pt x="31117" y="52644"/>
                    <a:pt x="31153" y="52644"/>
                    <a:pt x="31159" y="52644"/>
                  </a:cubicBezTo>
                  <a:cubicBezTo>
                    <a:pt x="31188" y="52638"/>
                    <a:pt x="31224" y="52644"/>
                    <a:pt x="31254" y="52633"/>
                  </a:cubicBezTo>
                  <a:cubicBezTo>
                    <a:pt x="31289" y="52620"/>
                    <a:pt x="31372" y="52584"/>
                    <a:pt x="31342" y="52519"/>
                  </a:cubicBezTo>
                  <a:cubicBezTo>
                    <a:pt x="31342" y="52513"/>
                    <a:pt x="31336" y="52502"/>
                    <a:pt x="31330" y="52496"/>
                  </a:cubicBezTo>
                  <a:close/>
                  <a:moveTo>
                    <a:pt x="31295" y="52254"/>
                  </a:moveTo>
                  <a:cubicBezTo>
                    <a:pt x="31318" y="52158"/>
                    <a:pt x="31205" y="52129"/>
                    <a:pt x="31134" y="52129"/>
                  </a:cubicBezTo>
                  <a:cubicBezTo>
                    <a:pt x="31099" y="52123"/>
                    <a:pt x="31063" y="52129"/>
                    <a:pt x="31034" y="52129"/>
                  </a:cubicBezTo>
                  <a:lnTo>
                    <a:pt x="30998" y="52129"/>
                  </a:lnTo>
                  <a:cubicBezTo>
                    <a:pt x="30975" y="52106"/>
                    <a:pt x="30927" y="52093"/>
                    <a:pt x="30904" y="52123"/>
                  </a:cubicBezTo>
                  <a:cubicBezTo>
                    <a:pt x="30899" y="52136"/>
                    <a:pt x="30892" y="52141"/>
                    <a:pt x="30886" y="52147"/>
                  </a:cubicBezTo>
                  <a:lnTo>
                    <a:pt x="30886" y="52153"/>
                  </a:lnTo>
                  <a:cubicBezTo>
                    <a:pt x="30839" y="52183"/>
                    <a:pt x="30839" y="52265"/>
                    <a:pt x="30880" y="52300"/>
                  </a:cubicBezTo>
                  <a:cubicBezTo>
                    <a:pt x="30934" y="52354"/>
                    <a:pt x="31005" y="52360"/>
                    <a:pt x="31076" y="52354"/>
                  </a:cubicBezTo>
                  <a:cubicBezTo>
                    <a:pt x="31140" y="52354"/>
                    <a:pt x="31276" y="52342"/>
                    <a:pt x="31295" y="52254"/>
                  </a:cubicBezTo>
                  <a:close/>
                  <a:moveTo>
                    <a:pt x="19404" y="53442"/>
                  </a:moveTo>
                  <a:cubicBezTo>
                    <a:pt x="19391" y="53425"/>
                    <a:pt x="19369" y="53414"/>
                    <a:pt x="19345" y="53406"/>
                  </a:cubicBezTo>
                  <a:cubicBezTo>
                    <a:pt x="19321" y="53395"/>
                    <a:pt x="19303" y="53389"/>
                    <a:pt x="19285" y="53389"/>
                  </a:cubicBezTo>
                  <a:lnTo>
                    <a:pt x="19279" y="53389"/>
                  </a:lnTo>
                  <a:cubicBezTo>
                    <a:pt x="19274" y="53389"/>
                    <a:pt x="19274" y="53384"/>
                    <a:pt x="19268" y="53384"/>
                  </a:cubicBezTo>
                  <a:cubicBezTo>
                    <a:pt x="19250" y="53384"/>
                    <a:pt x="19232" y="53395"/>
                    <a:pt x="19214" y="53406"/>
                  </a:cubicBezTo>
                  <a:lnTo>
                    <a:pt x="19214" y="53406"/>
                  </a:lnTo>
                  <a:cubicBezTo>
                    <a:pt x="19208" y="53414"/>
                    <a:pt x="19197" y="53419"/>
                    <a:pt x="19191" y="53431"/>
                  </a:cubicBezTo>
                  <a:lnTo>
                    <a:pt x="19191" y="53436"/>
                  </a:lnTo>
                  <a:cubicBezTo>
                    <a:pt x="19186" y="53442"/>
                    <a:pt x="19186" y="53449"/>
                    <a:pt x="19186" y="53460"/>
                  </a:cubicBezTo>
                  <a:cubicBezTo>
                    <a:pt x="19179" y="53466"/>
                    <a:pt x="19179" y="53472"/>
                    <a:pt x="19179" y="53484"/>
                  </a:cubicBezTo>
                  <a:lnTo>
                    <a:pt x="19179" y="53484"/>
                  </a:lnTo>
                  <a:cubicBezTo>
                    <a:pt x="19179" y="53496"/>
                    <a:pt x="19186" y="53507"/>
                    <a:pt x="19191" y="53520"/>
                  </a:cubicBezTo>
                  <a:lnTo>
                    <a:pt x="19191" y="53520"/>
                  </a:lnTo>
                  <a:cubicBezTo>
                    <a:pt x="19197" y="53537"/>
                    <a:pt x="19208" y="53548"/>
                    <a:pt x="19227" y="53561"/>
                  </a:cubicBezTo>
                  <a:lnTo>
                    <a:pt x="19238" y="53561"/>
                  </a:lnTo>
                  <a:cubicBezTo>
                    <a:pt x="19238" y="53561"/>
                    <a:pt x="19244" y="53561"/>
                    <a:pt x="19244" y="53567"/>
                  </a:cubicBezTo>
                  <a:cubicBezTo>
                    <a:pt x="19262" y="53573"/>
                    <a:pt x="19279" y="53573"/>
                    <a:pt x="19298" y="53573"/>
                  </a:cubicBezTo>
                  <a:cubicBezTo>
                    <a:pt x="19328" y="53578"/>
                    <a:pt x="19350" y="53578"/>
                    <a:pt x="19374" y="53567"/>
                  </a:cubicBezTo>
                  <a:cubicBezTo>
                    <a:pt x="19391" y="53567"/>
                    <a:pt x="19410" y="53561"/>
                    <a:pt x="19427" y="53555"/>
                  </a:cubicBezTo>
                  <a:cubicBezTo>
                    <a:pt x="19457" y="53543"/>
                    <a:pt x="19470" y="53507"/>
                    <a:pt x="19445" y="53477"/>
                  </a:cubicBezTo>
                  <a:cubicBezTo>
                    <a:pt x="19434" y="53466"/>
                    <a:pt x="19421" y="53455"/>
                    <a:pt x="19404" y="53442"/>
                  </a:cubicBezTo>
                  <a:close/>
                  <a:moveTo>
                    <a:pt x="19629" y="52969"/>
                  </a:moveTo>
                  <a:cubicBezTo>
                    <a:pt x="19558" y="52887"/>
                    <a:pt x="19445" y="52993"/>
                    <a:pt x="19492" y="53081"/>
                  </a:cubicBezTo>
                  <a:cubicBezTo>
                    <a:pt x="19546" y="53182"/>
                    <a:pt x="19759" y="53313"/>
                    <a:pt x="19866" y="53229"/>
                  </a:cubicBezTo>
                  <a:cubicBezTo>
                    <a:pt x="19883" y="53218"/>
                    <a:pt x="19901" y="53188"/>
                    <a:pt x="19888" y="53165"/>
                  </a:cubicBezTo>
                  <a:cubicBezTo>
                    <a:pt x="19842" y="53059"/>
                    <a:pt x="19705" y="53046"/>
                    <a:pt x="19629" y="52969"/>
                  </a:cubicBezTo>
                  <a:close/>
                  <a:moveTo>
                    <a:pt x="19825" y="52567"/>
                  </a:moveTo>
                  <a:cubicBezTo>
                    <a:pt x="20060" y="52584"/>
                    <a:pt x="20363" y="52626"/>
                    <a:pt x="20510" y="52827"/>
                  </a:cubicBezTo>
                  <a:cubicBezTo>
                    <a:pt x="20540" y="52863"/>
                    <a:pt x="20505" y="52904"/>
                    <a:pt x="20469" y="52909"/>
                  </a:cubicBezTo>
                  <a:cubicBezTo>
                    <a:pt x="20238" y="52934"/>
                    <a:pt x="19984" y="52833"/>
                    <a:pt x="19776" y="52750"/>
                  </a:cubicBezTo>
                  <a:cubicBezTo>
                    <a:pt x="19694" y="52709"/>
                    <a:pt x="19729" y="52562"/>
                    <a:pt x="19825" y="52567"/>
                  </a:cubicBezTo>
                  <a:close/>
                  <a:moveTo>
                    <a:pt x="18978" y="40085"/>
                  </a:moveTo>
                  <a:cubicBezTo>
                    <a:pt x="19037" y="40096"/>
                    <a:pt x="19085" y="40068"/>
                    <a:pt x="19115" y="40025"/>
                  </a:cubicBezTo>
                  <a:cubicBezTo>
                    <a:pt x="19120" y="40019"/>
                    <a:pt x="19126" y="40019"/>
                    <a:pt x="19120" y="40019"/>
                  </a:cubicBezTo>
                  <a:cubicBezTo>
                    <a:pt x="19167" y="40014"/>
                    <a:pt x="19221" y="40014"/>
                    <a:pt x="19257" y="39990"/>
                  </a:cubicBezTo>
                  <a:cubicBezTo>
                    <a:pt x="19292" y="39967"/>
                    <a:pt x="19298" y="39926"/>
                    <a:pt x="19279" y="39890"/>
                  </a:cubicBezTo>
                  <a:cubicBezTo>
                    <a:pt x="19238" y="39825"/>
                    <a:pt x="19143" y="39789"/>
                    <a:pt x="19066" y="39789"/>
                  </a:cubicBezTo>
                  <a:cubicBezTo>
                    <a:pt x="18978" y="39789"/>
                    <a:pt x="18907" y="39855"/>
                    <a:pt x="18889" y="39937"/>
                  </a:cubicBezTo>
                  <a:cubicBezTo>
                    <a:pt x="18878" y="40002"/>
                    <a:pt x="18919" y="40068"/>
                    <a:pt x="18978" y="40085"/>
                  </a:cubicBezTo>
                  <a:close/>
                  <a:moveTo>
                    <a:pt x="18949" y="40587"/>
                  </a:moveTo>
                  <a:cubicBezTo>
                    <a:pt x="18902" y="40623"/>
                    <a:pt x="18878" y="40677"/>
                    <a:pt x="18895" y="40729"/>
                  </a:cubicBezTo>
                  <a:cubicBezTo>
                    <a:pt x="18913" y="40789"/>
                    <a:pt x="18984" y="40836"/>
                    <a:pt x="19049" y="40813"/>
                  </a:cubicBezTo>
                  <a:cubicBezTo>
                    <a:pt x="19115" y="40783"/>
                    <a:pt x="19191" y="40759"/>
                    <a:pt x="19262" y="40735"/>
                  </a:cubicBezTo>
                  <a:cubicBezTo>
                    <a:pt x="19328" y="40718"/>
                    <a:pt x="19427" y="40658"/>
                    <a:pt x="19404" y="40576"/>
                  </a:cubicBezTo>
                  <a:cubicBezTo>
                    <a:pt x="19380" y="40499"/>
                    <a:pt x="19268" y="40494"/>
                    <a:pt x="19203" y="40499"/>
                  </a:cubicBezTo>
                  <a:cubicBezTo>
                    <a:pt x="19115" y="40511"/>
                    <a:pt x="19020" y="40535"/>
                    <a:pt x="18949" y="40587"/>
                  </a:cubicBezTo>
                  <a:close/>
                  <a:moveTo>
                    <a:pt x="18895" y="41174"/>
                  </a:moveTo>
                  <a:cubicBezTo>
                    <a:pt x="18824" y="41239"/>
                    <a:pt x="18907" y="41368"/>
                    <a:pt x="18995" y="41333"/>
                  </a:cubicBezTo>
                  <a:cubicBezTo>
                    <a:pt x="19102" y="41291"/>
                    <a:pt x="19208" y="41267"/>
                    <a:pt x="19321" y="41256"/>
                  </a:cubicBezTo>
                  <a:cubicBezTo>
                    <a:pt x="19427" y="41245"/>
                    <a:pt x="19533" y="41262"/>
                    <a:pt x="19640" y="41239"/>
                  </a:cubicBezTo>
                  <a:cubicBezTo>
                    <a:pt x="19683" y="41226"/>
                    <a:pt x="19694" y="41179"/>
                    <a:pt x="19675" y="41149"/>
                  </a:cubicBezTo>
                  <a:cubicBezTo>
                    <a:pt x="19516" y="40877"/>
                    <a:pt x="19085" y="41019"/>
                    <a:pt x="18895" y="41174"/>
                  </a:cubicBezTo>
                  <a:close/>
                  <a:moveTo>
                    <a:pt x="33921" y="26857"/>
                  </a:moveTo>
                  <a:cubicBezTo>
                    <a:pt x="33987" y="26928"/>
                    <a:pt x="34105" y="27023"/>
                    <a:pt x="34200" y="26970"/>
                  </a:cubicBezTo>
                  <a:cubicBezTo>
                    <a:pt x="34217" y="26957"/>
                    <a:pt x="34235" y="26935"/>
                    <a:pt x="34228" y="26911"/>
                  </a:cubicBezTo>
                  <a:cubicBezTo>
                    <a:pt x="34222" y="26828"/>
                    <a:pt x="34140" y="26786"/>
                    <a:pt x="34086" y="26739"/>
                  </a:cubicBezTo>
                  <a:cubicBezTo>
                    <a:pt x="34034" y="26692"/>
                    <a:pt x="33992" y="26638"/>
                    <a:pt x="33980" y="26567"/>
                  </a:cubicBezTo>
                  <a:cubicBezTo>
                    <a:pt x="33963" y="26466"/>
                    <a:pt x="33802" y="26496"/>
                    <a:pt x="33809" y="26597"/>
                  </a:cubicBezTo>
                  <a:cubicBezTo>
                    <a:pt x="33815" y="26698"/>
                    <a:pt x="33856" y="26786"/>
                    <a:pt x="33921" y="26857"/>
                  </a:cubicBezTo>
                  <a:close/>
                  <a:moveTo>
                    <a:pt x="34637" y="26644"/>
                  </a:moveTo>
                  <a:cubicBezTo>
                    <a:pt x="34501" y="26621"/>
                    <a:pt x="34342" y="26531"/>
                    <a:pt x="34252" y="26419"/>
                  </a:cubicBezTo>
                  <a:cubicBezTo>
                    <a:pt x="34228" y="26390"/>
                    <a:pt x="34235" y="26348"/>
                    <a:pt x="34247" y="26319"/>
                  </a:cubicBezTo>
                  <a:lnTo>
                    <a:pt x="34252" y="26319"/>
                  </a:lnTo>
                  <a:cubicBezTo>
                    <a:pt x="34252" y="26313"/>
                    <a:pt x="34258" y="26307"/>
                    <a:pt x="34264" y="26296"/>
                  </a:cubicBezTo>
                  <a:cubicBezTo>
                    <a:pt x="34288" y="26272"/>
                    <a:pt x="34329" y="26266"/>
                    <a:pt x="34359" y="26272"/>
                  </a:cubicBezTo>
                  <a:cubicBezTo>
                    <a:pt x="34489" y="26289"/>
                    <a:pt x="34637" y="26390"/>
                    <a:pt x="34719" y="26485"/>
                  </a:cubicBezTo>
                  <a:cubicBezTo>
                    <a:pt x="34785" y="26550"/>
                    <a:pt x="34732" y="26656"/>
                    <a:pt x="34637" y="26644"/>
                  </a:cubicBezTo>
                  <a:close/>
                  <a:moveTo>
                    <a:pt x="35418" y="33116"/>
                  </a:moveTo>
                  <a:cubicBezTo>
                    <a:pt x="35448" y="33152"/>
                    <a:pt x="35470" y="33175"/>
                    <a:pt x="35506" y="33187"/>
                  </a:cubicBezTo>
                  <a:cubicBezTo>
                    <a:pt x="35536" y="33199"/>
                    <a:pt x="35577" y="33193"/>
                    <a:pt x="35601" y="33182"/>
                  </a:cubicBezTo>
                  <a:cubicBezTo>
                    <a:pt x="35612" y="33175"/>
                    <a:pt x="35620" y="33152"/>
                    <a:pt x="35612" y="33139"/>
                  </a:cubicBezTo>
                  <a:cubicBezTo>
                    <a:pt x="35601" y="33122"/>
                    <a:pt x="35584" y="33116"/>
                    <a:pt x="35571" y="33104"/>
                  </a:cubicBezTo>
                  <a:cubicBezTo>
                    <a:pt x="35554" y="33092"/>
                    <a:pt x="35536" y="33068"/>
                    <a:pt x="35524" y="33051"/>
                  </a:cubicBezTo>
                  <a:cubicBezTo>
                    <a:pt x="35489" y="32980"/>
                    <a:pt x="35371" y="33057"/>
                    <a:pt x="35418" y="33116"/>
                  </a:cubicBezTo>
                  <a:close/>
                  <a:moveTo>
                    <a:pt x="35205" y="33359"/>
                  </a:moveTo>
                  <a:cubicBezTo>
                    <a:pt x="35169" y="33329"/>
                    <a:pt x="35145" y="33275"/>
                    <a:pt x="35158" y="33229"/>
                  </a:cubicBezTo>
                  <a:cubicBezTo>
                    <a:pt x="35181" y="33163"/>
                    <a:pt x="35276" y="33163"/>
                    <a:pt x="35282" y="33229"/>
                  </a:cubicBezTo>
                  <a:cubicBezTo>
                    <a:pt x="35287" y="33234"/>
                    <a:pt x="35287" y="33234"/>
                    <a:pt x="35293" y="33240"/>
                  </a:cubicBezTo>
                  <a:cubicBezTo>
                    <a:pt x="35306" y="33253"/>
                    <a:pt x="35311" y="33258"/>
                    <a:pt x="35323" y="33264"/>
                  </a:cubicBezTo>
                  <a:cubicBezTo>
                    <a:pt x="35358" y="33288"/>
                    <a:pt x="35399" y="33300"/>
                    <a:pt x="35412" y="33341"/>
                  </a:cubicBezTo>
                  <a:cubicBezTo>
                    <a:pt x="35418" y="33365"/>
                    <a:pt x="35407" y="33388"/>
                    <a:pt x="35388" y="33406"/>
                  </a:cubicBezTo>
                  <a:cubicBezTo>
                    <a:pt x="35336" y="33447"/>
                    <a:pt x="35246" y="33395"/>
                    <a:pt x="35205" y="33359"/>
                  </a:cubicBezTo>
                  <a:close/>
                  <a:moveTo>
                    <a:pt x="35265" y="33524"/>
                  </a:moveTo>
                  <a:cubicBezTo>
                    <a:pt x="35199" y="33488"/>
                    <a:pt x="35140" y="33436"/>
                    <a:pt x="35080" y="33388"/>
                  </a:cubicBezTo>
                  <a:cubicBezTo>
                    <a:pt x="35052" y="33359"/>
                    <a:pt x="35003" y="33388"/>
                    <a:pt x="35016" y="33430"/>
                  </a:cubicBezTo>
                  <a:cubicBezTo>
                    <a:pt x="35039" y="33513"/>
                    <a:pt x="35080" y="33584"/>
                    <a:pt x="35151" y="33643"/>
                  </a:cubicBezTo>
                  <a:cubicBezTo>
                    <a:pt x="35216" y="33696"/>
                    <a:pt x="35341" y="33772"/>
                    <a:pt x="35418" y="33701"/>
                  </a:cubicBezTo>
                  <a:cubicBezTo>
                    <a:pt x="35429" y="33690"/>
                    <a:pt x="35435" y="33666"/>
                    <a:pt x="35429" y="33649"/>
                  </a:cubicBezTo>
                  <a:cubicBezTo>
                    <a:pt x="35412" y="33578"/>
                    <a:pt x="35323" y="33559"/>
                    <a:pt x="35265" y="33524"/>
                  </a:cubicBezTo>
                  <a:close/>
                  <a:moveTo>
                    <a:pt x="32732" y="43694"/>
                  </a:moveTo>
                  <a:cubicBezTo>
                    <a:pt x="32886" y="43776"/>
                    <a:pt x="33075" y="43664"/>
                    <a:pt x="33212" y="43587"/>
                  </a:cubicBezTo>
                  <a:cubicBezTo>
                    <a:pt x="33395" y="43486"/>
                    <a:pt x="33542" y="43339"/>
                    <a:pt x="33667" y="43178"/>
                  </a:cubicBezTo>
                  <a:cubicBezTo>
                    <a:pt x="33690" y="43149"/>
                    <a:pt x="33660" y="43113"/>
                    <a:pt x="33632" y="43131"/>
                  </a:cubicBezTo>
                  <a:cubicBezTo>
                    <a:pt x="33471" y="43220"/>
                    <a:pt x="33305" y="43309"/>
                    <a:pt x="33146" y="43386"/>
                  </a:cubicBezTo>
                  <a:cubicBezTo>
                    <a:pt x="33010" y="43451"/>
                    <a:pt x="32808" y="43468"/>
                    <a:pt x="32715" y="43587"/>
                  </a:cubicBezTo>
                  <a:cubicBezTo>
                    <a:pt x="32691" y="43623"/>
                    <a:pt x="32691" y="43670"/>
                    <a:pt x="32732" y="43694"/>
                  </a:cubicBezTo>
                  <a:close/>
                  <a:moveTo>
                    <a:pt x="35666" y="48060"/>
                  </a:moveTo>
                  <a:cubicBezTo>
                    <a:pt x="35666" y="48125"/>
                    <a:pt x="35726" y="48177"/>
                    <a:pt x="35790" y="48177"/>
                  </a:cubicBezTo>
                  <a:cubicBezTo>
                    <a:pt x="35833" y="48172"/>
                    <a:pt x="35861" y="48160"/>
                    <a:pt x="35896" y="48136"/>
                  </a:cubicBezTo>
                  <a:cubicBezTo>
                    <a:pt x="35939" y="48118"/>
                    <a:pt x="35986" y="48060"/>
                    <a:pt x="35980" y="48011"/>
                  </a:cubicBezTo>
                  <a:cubicBezTo>
                    <a:pt x="35974" y="47940"/>
                    <a:pt x="35909" y="47905"/>
                    <a:pt x="35844" y="47918"/>
                  </a:cubicBezTo>
                  <a:cubicBezTo>
                    <a:pt x="35820" y="47923"/>
                    <a:pt x="35803" y="47923"/>
                    <a:pt x="35784" y="47929"/>
                  </a:cubicBezTo>
                  <a:cubicBezTo>
                    <a:pt x="35773" y="47935"/>
                    <a:pt x="35754" y="47940"/>
                    <a:pt x="35743" y="47947"/>
                  </a:cubicBezTo>
                  <a:lnTo>
                    <a:pt x="35749" y="47940"/>
                  </a:lnTo>
                  <a:cubicBezTo>
                    <a:pt x="35726" y="47953"/>
                    <a:pt x="35726" y="47953"/>
                    <a:pt x="35743" y="47947"/>
                  </a:cubicBezTo>
                  <a:cubicBezTo>
                    <a:pt x="35696" y="47970"/>
                    <a:pt x="35661" y="48006"/>
                    <a:pt x="35666" y="48060"/>
                  </a:cubicBezTo>
                  <a:close/>
                  <a:moveTo>
                    <a:pt x="36063" y="48775"/>
                  </a:moveTo>
                  <a:cubicBezTo>
                    <a:pt x="36122" y="48710"/>
                    <a:pt x="36287" y="48650"/>
                    <a:pt x="36251" y="48532"/>
                  </a:cubicBezTo>
                  <a:cubicBezTo>
                    <a:pt x="36246" y="48515"/>
                    <a:pt x="36234" y="48503"/>
                    <a:pt x="36216" y="48503"/>
                  </a:cubicBezTo>
                  <a:cubicBezTo>
                    <a:pt x="36158" y="48491"/>
                    <a:pt x="36109" y="48521"/>
                    <a:pt x="36063" y="48544"/>
                  </a:cubicBezTo>
                  <a:cubicBezTo>
                    <a:pt x="36010" y="48573"/>
                    <a:pt x="35962" y="48609"/>
                    <a:pt x="35926" y="48650"/>
                  </a:cubicBezTo>
                  <a:cubicBezTo>
                    <a:pt x="35850" y="48740"/>
                    <a:pt x="35980" y="48863"/>
                    <a:pt x="36063" y="48775"/>
                  </a:cubicBezTo>
                  <a:close/>
                  <a:moveTo>
                    <a:pt x="35554" y="49591"/>
                  </a:moveTo>
                  <a:cubicBezTo>
                    <a:pt x="35506" y="49603"/>
                    <a:pt x="35478" y="49538"/>
                    <a:pt x="35519" y="49515"/>
                  </a:cubicBezTo>
                  <a:cubicBezTo>
                    <a:pt x="35726" y="49390"/>
                    <a:pt x="35945" y="49278"/>
                    <a:pt x="36152" y="49154"/>
                  </a:cubicBezTo>
                  <a:cubicBezTo>
                    <a:pt x="36346" y="49035"/>
                    <a:pt x="36518" y="48828"/>
                    <a:pt x="36726" y="48751"/>
                  </a:cubicBezTo>
                  <a:cubicBezTo>
                    <a:pt x="36767" y="48734"/>
                    <a:pt x="36808" y="48775"/>
                    <a:pt x="36797" y="48816"/>
                  </a:cubicBezTo>
                  <a:cubicBezTo>
                    <a:pt x="36731" y="49048"/>
                    <a:pt x="36453" y="49207"/>
                    <a:pt x="36251" y="49313"/>
                  </a:cubicBezTo>
                  <a:cubicBezTo>
                    <a:pt x="36033" y="49438"/>
                    <a:pt x="35797" y="49515"/>
                    <a:pt x="35554" y="49591"/>
                  </a:cubicBezTo>
                  <a:close/>
                  <a:moveTo>
                    <a:pt x="36920" y="53354"/>
                  </a:moveTo>
                  <a:cubicBezTo>
                    <a:pt x="36879" y="53436"/>
                    <a:pt x="36920" y="53520"/>
                    <a:pt x="36991" y="53567"/>
                  </a:cubicBezTo>
                  <a:cubicBezTo>
                    <a:pt x="37015" y="53578"/>
                    <a:pt x="37045" y="53591"/>
                    <a:pt x="37075" y="53602"/>
                  </a:cubicBezTo>
                  <a:cubicBezTo>
                    <a:pt x="37092" y="53608"/>
                    <a:pt x="37110" y="53614"/>
                    <a:pt x="37139" y="53614"/>
                  </a:cubicBezTo>
                  <a:cubicBezTo>
                    <a:pt x="37151" y="53614"/>
                    <a:pt x="37163" y="53608"/>
                    <a:pt x="37174" y="53602"/>
                  </a:cubicBezTo>
                  <a:cubicBezTo>
                    <a:pt x="37217" y="53602"/>
                    <a:pt x="37258" y="53578"/>
                    <a:pt x="37275" y="53543"/>
                  </a:cubicBezTo>
                  <a:cubicBezTo>
                    <a:pt x="37299" y="53496"/>
                    <a:pt x="37293" y="53436"/>
                    <a:pt x="37258" y="53401"/>
                  </a:cubicBezTo>
                  <a:cubicBezTo>
                    <a:pt x="37252" y="53354"/>
                    <a:pt x="37210" y="53313"/>
                    <a:pt x="37157" y="53294"/>
                  </a:cubicBezTo>
                  <a:cubicBezTo>
                    <a:pt x="37122" y="53283"/>
                    <a:pt x="37086" y="53277"/>
                    <a:pt x="37051" y="53277"/>
                  </a:cubicBezTo>
                  <a:lnTo>
                    <a:pt x="37062" y="53283"/>
                  </a:lnTo>
                  <a:cubicBezTo>
                    <a:pt x="37004" y="53277"/>
                    <a:pt x="36956" y="53300"/>
                    <a:pt x="36920" y="53354"/>
                  </a:cubicBezTo>
                  <a:close/>
                  <a:moveTo>
                    <a:pt x="36423" y="55738"/>
                  </a:moveTo>
                  <a:cubicBezTo>
                    <a:pt x="36855" y="55353"/>
                    <a:pt x="37103" y="54643"/>
                    <a:pt x="37174" y="54088"/>
                  </a:cubicBezTo>
                  <a:cubicBezTo>
                    <a:pt x="37181" y="54045"/>
                    <a:pt x="37122" y="54028"/>
                    <a:pt x="37116" y="54069"/>
                  </a:cubicBezTo>
                  <a:cubicBezTo>
                    <a:pt x="37039" y="54378"/>
                    <a:pt x="36890" y="54656"/>
                    <a:pt x="36731" y="54927"/>
                  </a:cubicBezTo>
                  <a:cubicBezTo>
                    <a:pt x="36578" y="55175"/>
                    <a:pt x="36393" y="55401"/>
                    <a:pt x="36329" y="55691"/>
                  </a:cubicBezTo>
                  <a:cubicBezTo>
                    <a:pt x="36317" y="55743"/>
                    <a:pt x="36382" y="55767"/>
                    <a:pt x="36423" y="55738"/>
                  </a:cubicBezTo>
                  <a:close/>
                  <a:moveTo>
                    <a:pt x="15677" y="46782"/>
                  </a:moveTo>
                  <a:cubicBezTo>
                    <a:pt x="15700" y="46776"/>
                    <a:pt x="15719" y="46763"/>
                    <a:pt x="15736" y="46746"/>
                  </a:cubicBezTo>
                  <a:cubicBezTo>
                    <a:pt x="15743" y="46746"/>
                    <a:pt x="15748" y="46741"/>
                    <a:pt x="15754" y="46733"/>
                  </a:cubicBezTo>
                  <a:cubicBezTo>
                    <a:pt x="15825" y="46687"/>
                    <a:pt x="15855" y="46591"/>
                    <a:pt x="15801" y="46515"/>
                  </a:cubicBezTo>
                  <a:cubicBezTo>
                    <a:pt x="15754" y="46438"/>
                    <a:pt x="15659" y="46421"/>
                    <a:pt x="15582" y="46462"/>
                  </a:cubicBezTo>
                  <a:cubicBezTo>
                    <a:pt x="15547" y="46485"/>
                    <a:pt x="15517" y="46509"/>
                    <a:pt x="15494" y="46545"/>
                  </a:cubicBezTo>
                  <a:cubicBezTo>
                    <a:pt x="15459" y="46591"/>
                    <a:pt x="15464" y="46670"/>
                    <a:pt x="15494" y="46716"/>
                  </a:cubicBezTo>
                  <a:cubicBezTo>
                    <a:pt x="15535" y="46776"/>
                    <a:pt x="15606" y="46804"/>
                    <a:pt x="15677" y="46782"/>
                  </a:cubicBezTo>
                  <a:close/>
                  <a:moveTo>
                    <a:pt x="16174" y="46072"/>
                  </a:moveTo>
                  <a:cubicBezTo>
                    <a:pt x="16428" y="45917"/>
                    <a:pt x="16499" y="45586"/>
                    <a:pt x="16600" y="45321"/>
                  </a:cubicBezTo>
                  <a:cubicBezTo>
                    <a:pt x="16742" y="44942"/>
                    <a:pt x="16871" y="44551"/>
                    <a:pt x="17002" y="44167"/>
                  </a:cubicBezTo>
                  <a:cubicBezTo>
                    <a:pt x="17013" y="44131"/>
                    <a:pt x="16961" y="44101"/>
                    <a:pt x="16931" y="44131"/>
                  </a:cubicBezTo>
                  <a:cubicBezTo>
                    <a:pt x="16701" y="44385"/>
                    <a:pt x="16570" y="44699"/>
                    <a:pt x="16445" y="45018"/>
                  </a:cubicBezTo>
                  <a:cubicBezTo>
                    <a:pt x="16328" y="45321"/>
                    <a:pt x="16085" y="45693"/>
                    <a:pt x="16085" y="46024"/>
                  </a:cubicBezTo>
                  <a:cubicBezTo>
                    <a:pt x="16085" y="46072"/>
                    <a:pt x="16139" y="46095"/>
                    <a:pt x="16174" y="46072"/>
                  </a:cubicBezTo>
                  <a:close/>
                  <a:moveTo>
                    <a:pt x="40949" y="32945"/>
                  </a:moveTo>
                  <a:cubicBezTo>
                    <a:pt x="40837" y="33033"/>
                    <a:pt x="40795" y="33169"/>
                    <a:pt x="40742" y="33300"/>
                  </a:cubicBezTo>
                  <a:cubicBezTo>
                    <a:pt x="40682" y="33436"/>
                    <a:pt x="40606" y="33554"/>
                    <a:pt x="40523" y="33684"/>
                  </a:cubicBezTo>
                  <a:cubicBezTo>
                    <a:pt x="40482" y="33750"/>
                    <a:pt x="40576" y="33838"/>
                    <a:pt x="40636" y="33785"/>
                  </a:cubicBezTo>
                  <a:cubicBezTo>
                    <a:pt x="40753" y="33696"/>
                    <a:pt x="40830" y="33572"/>
                    <a:pt x="40901" y="33442"/>
                  </a:cubicBezTo>
                  <a:cubicBezTo>
                    <a:pt x="40966" y="33311"/>
                    <a:pt x="41056" y="33146"/>
                    <a:pt x="41032" y="32991"/>
                  </a:cubicBezTo>
                  <a:cubicBezTo>
                    <a:pt x="41026" y="32956"/>
                    <a:pt x="40985" y="32915"/>
                    <a:pt x="40949" y="32945"/>
                  </a:cubicBezTo>
                  <a:close/>
                  <a:moveTo>
                    <a:pt x="19830" y="29455"/>
                  </a:moveTo>
                  <a:cubicBezTo>
                    <a:pt x="19647" y="29549"/>
                    <a:pt x="19576" y="29786"/>
                    <a:pt x="19528" y="29974"/>
                  </a:cubicBezTo>
                  <a:cubicBezTo>
                    <a:pt x="19505" y="30087"/>
                    <a:pt x="19670" y="30122"/>
                    <a:pt x="19700" y="30016"/>
                  </a:cubicBezTo>
                  <a:cubicBezTo>
                    <a:pt x="19746" y="29838"/>
                    <a:pt x="19860" y="29685"/>
                    <a:pt x="19907" y="29507"/>
                  </a:cubicBezTo>
                  <a:cubicBezTo>
                    <a:pt x="19918" y="29466"/>
                    <a:pt x="19866" y="29436"/>
                    <a:pt x="19830" y="29455"/>
                  </a:cubicBezTo>
                  <a:close/>
                  <a:moveTo>
                    <a:pt x="20344" y="29720"/>
                  </a:moveTo>
                  <a:cubicBezTo>
                    <a:pt x="20392" y="29715"/>
                    <a:pt x="20421" y="29774"/>
                    <a:pt x="20404" y="29810"/>
                  </a:cubicBezTo>
                  <a:cubicBezTo>
                    <a:pt x="20338" y="29922"/>
                    <a:pt x="20238" y="30004"/>
                    <a:pt x="20185" y="30116"/>
                  </a:cubicBezTo>
                  <a:cubicBezTo>
                    <a:pt x="20137" y="30212"/>
                    <a:pt x="20137" y="30335"/>
                    <a:pt x="20084" y="30419"/>
                  </a:cubicBezTo>
                  <a:cubicBezTo>
                    <a:pt x="20060" y="30449"/>
                    <a:pt x="20025" y="30460"/>
                    <a:pt x="19995" y="30436"/>
                  </a:cubicBezTo>
                  <a:cubicBezTo>
                    <a:pt x="19896" y="30335"/>
                    <a:pt x="19948" y="30129"/>
                    <a:pt x="20008" y="30023"/>
                  </a:cubicBezTo>
                  <a:cubicBezTo>
                    <a:pt x="20079" y="29886"/>
                    <a:pt x="20185" y="29744"/>
                    <a:pt x="20344" y="29720"/>
                  </a:cubicBezTo>
                  <a:close/>
                  <a:moveTo>
                    <a:pt x="17534" y="30454"/>
                  </a:moveTo>
                  <a:cubicBezTo>
                    <a:pt x="17688" y="30697"/>
                    <a:pt x="18014" y="31028"/>
                    <a:pt x="18327" y="30992"/>
                  </a:cubicBezTo>
                  <a:cubicBezTo>
                    <a:pt x="18375" y="30987"/>
                    <a:pt x="18392" y="30933"/>
                    <a:pt x="18362" y="30897"/>
                  </a:cubicBezTo>
                  <a:cubicBezTo>
                    <a:pt x="18268" y="30796"/>
                    <a:pt x="18132" y="30750"/>
                    <a:pt x="18014" y="30673"/>
                  </a:cubicBezTo>
                  <a:cubicBezTo>
                    <a:pt x="17878" y="30591"/>
                    <a:pt x="17742" y="30496"/>
                    <a:pt x="17630" y="30383"/>
                  </a:cubicBezTo>
                  <a:cubicBezTo>
                    <a:pt x="17576" y="30335"/>
                    <a:pt x="17499" y="30400"/>
                    <a:pt x="17534" y="30454"/>
                  </a:cubicBezTo>
                  <a:close/>
                  <a:moveTo>
                    <a:pt x="12447" y="32495"/>
                  </a:moveTo>
                  <a:cubicBezTo>
                    <a:pt x="12435" y="32483"/>
                    <a:pt x="12423" y="32472"/>
                    <a:pt x="12406" y="32465"/>
                  </a:cubicBezTo>
                  <a:cubicBezTo>
                    <a:pt x="12412" y="32472"/>
                    <a:pt x="12423" y="32478"/>
                    <a:pt x="12429" y="32483"/>
                  </a:cubicBezTo>
                  <a:cubicBezTo>
                    <a:pt x="12418" y="32472"/>
                    <a:pt x="12406" y="32459"/>
                    <a:pt x="12388" y="32453"/>
                  </a:cubicBezTo>
                  <a:cubicBezTo>
                    <a:pt x="12371" y="32442"/>
                    <a:pt x="12341" y="32436"/>
                    <a:pt x="12311" y="32429"/>
                  </a:cubicBezTo>
                  <a:cubicBezTo>
                    <a:pt x="12287" y="32424"/>
                    <a:pt x="12264" y="32424"/>
                    <a:pt x="12240" y="32424"/>
                  </a:cubicBezTo>
                  <a:cubicBezTo>
                    <a:pt x="12169" y="32424"/>
                    <a:pt x="12122" y="32459"/>
                    <a:pt x="12080" y="32519"/>
                  </a:cubicBezTo>
                  <a:cubicBezTo>
                    <a:pt x="12033" y="32584"/>
                    <a:pt x="12063" y="32672"/>
                    <a:pt x="12115" y="32726"/>
                  </a:cubicBezTo>
                  <a:lnTo>
                    <a:pt x="12115" y="32732"/>
                  </a:lnTo>
                  <a:cubicBezTo>
                    <a:pt x="12169" y="32784"/>
                    <a:pt x="12251" y="32784"/>
                    <a:pt x="12322" y="32767"/>
                  </a:cubicBezTo>
                  <a:cubicBezTo>
                    <a:pt x="12347" y="32767"/>
                    <a:pt x="12382" y="32756"/>
                    <a:pt x="12399" y="32743"/>
                  </a:cubicBezTo>
                  <a:cubicBezTo>
                    <a:pt x="12418" y="32732"/>
                    <a:pt x="12464" y="32696"/>
                    <a:pt x="12418" y="32732"/>
                  </a:cubicBezTo>
                  <a:cubicBezTo>
                    <a:pt x="12442" y="32708"/>
                    <a:pt x="12459" y="32696"/>
                    <a:pt x="12477" y="32666"/>
                  </a:cubicBezTo>
                  <a:cubicBezTo>
                    <a:pt x="12513" y="32607"/>
                    <a:pt x="12489" y="32543"/>
                    <a:pt x="12447" y="32495"/>
                  </a:cubicBezTo>
                  <a:close/>
                  <a:moveTo>
                    <a:pt x="15748" y="33542"/>
                  </a:moveTo>
                  <a:cubicBezTo>
                    <a:pt x="15552" y="33507"/>
                    <a:pt x="15358" y="33537"/>
                    <a:pt x="15156" y="33537"/>
                  </a:cubicBezTo>
                  <a:cubicBezTo>
                    <a:pt x="14902" y="33537"/>
                    <a:pt x="14648" y="33494"/>
                    <a:pt x="14400" y="33447"/>
                  </a:cubicBezTo>
                  <a:cubicBezTo>
                    <a:pt x="13955" y="33359"/>
                    <a:pt x="13559" y="33152"/>
                    <a:pt x="13127" y="33016"/>
                  </a:cubicBezTo>
                  <a:cubicBezTo>
                    <a:pt x="13062" y="32997"/>
                    <a:pt x="13045" y="33087"/>
                    <a:pt x="13092" y="33116"/>
                  </a:cubicBezTo>
                  <a:cubicBezTo>
                    <a:pt x="13453" y="33371"/>
                    <a:pt x="13932" y="33507"/>
                    <a:pt x="14358" y="33613"/>
                  </a:cubicBezTo>
                  <a:cubicBezTo>
                    <a:pt x="14766" y="33707"/>
                    <a:pt x="15358" y="33814"/>
                    <a:pt x="15748" y="33643"/>
                  </a:cubicBezTo>
                  <a:cubicBezTo>
                    <a:pt x="15795" y="33625"/>
                    <a:pt x="15801" y="33554"/>
                    <a:pt x="15748" y="33542"/>
                  </a:cubicBezTo>
                  <a:close/>
                  <a:moveTo>
                    <a:pt x="23060" y="16191"/>
                  </a:moveTo>
                  <a:cubicBezTo>
                    <a:pt x="23030" y="16167"/>
                    <a:pt x="22995" y="16144"/>
                    <a:pt x="22954" y="16120"/>
                  </a:cubicBezTo>
                  <a:cubicBezTo>
                    <a:pt x="22913" y="16096"/>
                    <a:pt x="22864" y="16079"/>
                    <a:pt x="22823" y="16049"/>
                  </a:cubicBezTo>
                  <a:cubicBezTo>
                    <a:pt x="22711" y="15954"/>
                    <a:pt x="22586" y="16126"/>
                    <a:pt x="22705" y="16208"/>
                  </a:cubicBezTo>
                  <a:cubicBezTo>
                    <a:pt x="22806" y="16279"/>
                    <a:pt x="22924" y="16292"/>
                    <a:pt x="23042" y="16268"/>
                  </a:cubicBezTo>
                  <a:cubicBezTo>
                    <a:pt x="23077" y="16262"/>
                    <a:pt x="23090" y="16215"/>
                    <a:pt x="23060" y="16191"/>
                  </a:cubicBezTo>
                  <a:close/>
                  <a:moveTo>
                    <a:pt x="23025" y="15594"/>
                  </a:moveTo>
                  <a:cubicBezTo>
                    <a:pt x="22924" y="15569"/>
                    <a:pt x="22823" y="15534"/>
                    <a:pt x="22728" y="15498"/>
                  </a:cubicBezTo>
                  <a:cubicBezTo>
                    <a:pt x="22616" y="15463"/>
                    <a:pt x="22575" y="15623"/>
                    <a:pt x="22657" y="15683"/>
                  </a:cubicBezTo>
                  <a:cubicBezTo>
                    <a:pt x="22806" y="15777"/>
                    <a:pt x="23030" y="15872"/>
                    <a:pt x="23196" y="15795"/>
                  </a:cubicBezTo>
                  <a:cubicBezTo>
                    <a:pt x="23238" y="15777"/>
                    <a:pt x="23243" y="15741"/>
                    <a:pt x="23219" y="15711"/>
                  </a:cubicBezTo>
                  <a:cubicBezTo>
                    <a:pt x="23161" y="15648"/>
                    <a:pt x="23107" y="15618"/>
                    <a:pt x="23025" y="15594"/>
                  </a:cubicBezTo>
                  <a:close/>
                  <a:moveTo>
                    <a:pt x="23557" y="15310"/>
                  </a:moveTo>
                  <a:cubicBezTo>
                    <a:pt x="23445" y="15227"/>
                    <a:pt x="23309" y="15203"/>
                    <a:pt x="23178" y="15156"/>
                  </a:cubicBezTo>
                  <a:cubicBezTo>
                    <a:pt x="23019" y="15097"/>
                    <a:pt x="22853" y="15026"/>
                    <a:pt x="22700" y="14943"/>
                  </a:cubicBezTo>
                  <a:cubicBezTo>
                    <a:pt x="22646" y="14908"/>
                    <a:pt x="22599" y="14984"/>
                    <a:pt x="22640" y="15026"/>
                  </a:cubicBezTo>
                  <a:cubicBezTo>
                    <a:pt x="22842" y="15239"/>
                    <a:pt x="23232" y="15457"/>
                    <a:pt x="23533" y="15416"/>
                  </a:cubicBezTo>
                  <a:cubicBezTo>
                    <a:pt x="23593" y="15410"/>
                    <a:pt x="23604" y="15339"/>
                    <a:pt x="23557" y="15310"/>
                  </a:cubicBezTo>
                  <a:close/>
                  <a:moveTo>
                    <a:pt x="29206" y="20344"/>
                  </a:moveTo>
                  <a:cubicBezTo>
                    <a:pt x="29289" y="20309"/>
                    <a:pt x="29360" y="20249"/>
                    <a:pt x="29436" y="20208"/>
                  </a:cubicBezTo>
                  <a:cubicBezTo>
                    <a:pt x="29507" y="20161"/>
                    <a:pt x="29436" y="20049"/>
                    <a:pt x="29365" y="20096"/>
                  </a:cubicBezTo>
                  <a:cubicBezTo>
                    <a:pt x="29283" y="20148"/>
                    <a:pt x="29182" y="20208"/>
                    <a:pt x="29152" y="20309"/>
                  </a:cubicBezTo>
                  <a:cubicBezTo>
                    <a:pt x="29147" y="20338"/>
                    <a:pt x="29182" y="20355"/>
                    <a:pt x="29206" y="20344"/>
                  </a:cubicBezTo>
                  <a:close/>
                  <a:moveTo>
                    <a:pt x="29614" y="21249"/>
                  </a:moveTo>
                  <a:cubicBezTo>
                    <a:pt x="29715" y="21278"/>
                    <a:pt x="29810" y="21166"/>
                    <a:pt x="29875" y="21107"/>
                  </a:cubicBezTo>
                  <a:cubicBezTo>
                    <a:pt x="29957" y="21030"/>
                    <a:pt x="30034" y="20948"/>
                    <a:pt x="30105" y="20858"/>
                  </a:cubicBezTo>
                  <a:cubicBezTo>
                    <a:pt x="30146" y="20800"/>
                    <a:pt x="30070" y="20716"/>
                    <a:pt x="30017" y="20776"/>
                  </a:cubicBezTo>
                  <a:cubicBezTo>
                    <a:pt x="29940" y="20852"/>
                    <a:pt x="29851" y="20912"/>
                    <a:pt x="29763" y="20972"/>
                  </a:cubicBezTo>
                  <a:cubicBezTo>
                    <a:pt x="29685" y="21019"/>
                    <a:pt x="29556" y="21084"/>
                    <a:pt x="29567" y="21190"/>
                  </a:cubicBezTo>
                  <a:cubicBezTo>
                    <a:pt x="29567" y="21220"/>
                    <a:pt x="29585" y="21243"/>
                    <a:pt x="29614" y="21249"/>
                  </a:cubicBezTo>
                  <a:close/>
                  <a:moveTo>
                    <a:pt x="30034" y="21770"/>
                  </a:moveTo>
                  <a:cubicBezTo>
                    <a:pt x="30004" y="21758"/>
                    <a:pt x="29993" y="21717"/>
                    <a:pt x="30011" y="21687"/>
                  </a:cubicBezTo>
                  <a:cubicBezTo>
                    <a:pt x="30070" y="21581"/>
                    <a:pt x="30217" y="21557"/>
                    <a:pt x="30307" y="21474"/>
                  </a:cubicBezTo>
                  <a:cubicBezTo>
                    <a:pt x="30408" y="21379"/>
                    <a:pt x="30490" y="21273"/>
                    <a:pt x="30537" y="21142"/>
                  </a:cubicBezTo>
                  <a:cubicBezTo>
                    <a:pt x="30555" y="21090"/>
                    <a:pt x="30632" y="21107"/>
                    <a:pt x="30626" y="21160"/>
                  </a:cubicBezTo>
                  <a:cubicBezTo>
                    <a:pt x="30596" y="21338"/>
                    <a:pt x="30550" y="21510"/>
                    <a:pt x="30419" y="21633"/>
                  </a:cubicBezTo>
                  <a:cubicBezTo>
                    <a:pt x="30331" y="21728"/>
                    <a:pt x="30165" y="21852"/>
                    <a:pt x="30034" y="21770"/>
                  </a:cubicBezTo>
                  <a:close/>
                  <a:moveTo>
                    <a:pt x="40464" y="26537"/>
                  </a:moveTo>
                  <a:cubicBezTo>
                    <a:pt x="40488" y="26431"/>
                    <a:pt x="40328" y="26395"/>
                    <a:pt x="40305" y="26496"/>
                  </a:cubicBezTo>
                  <a:cubicBezTo>
                    <a:pt x="40286" y="26580"/>
                    <a:pt x="40257" y="26668"/>
                    <a:pt x="40275" y="26750"/>
                  </a:cubicBezTo>
                  <a:cubicBezTo>
                    <a:pt x="40281" y="26815"/>
                    <a:pt x="40316" y="26899"/>
                    <a:pt x="40393" y="26905"/>
                  </a:cubicBezTo>
                  <a:cubicBezTo>
                    <a:pt x="40404" y="26905"/>
                    <a:pt x="40423" y="26892"/>
                    <a:pt x="40428" y="26881"/>
                  </a:cubicBezTo>
                  <a:cubicBezTo>
                    <a:pt x="40452" y="26840"/>
                    <a:pt x="40434" y="26774"/>
                    <a:pt x="40440" y="26727"/>
                  </a:cubicBezTo>
                  <a:cubicBezTo>
                    <a:pt x="40440" y="26662"/>
                    <a:pt x="40452" y="26597"/>
                    <a:pt x="40464" y="26537"/>
                  </a:cubicBezTo>
                  <a:close/>
                  <a:moveTo>
                    <a:pt x="41097" y="26509"/>
                  </a:moveTo>
                  <a:cubicBezTo>
                    <a:pt x="41108" y="26425"/>
                    <a:pt x="40991" y="26402"/>
                    <a:pt x="40966" y="26479"/>
                  </a:cubicBezTo>
                  <a:cubicBezTo>
                    <a:pt x="40931" y="26602"/>
                    <a:pt x="40854" y="26798"/>
                    <a:pt x="40961" y="26899"/>
                  </a:cubicBezTo>
                  <a:cubicBezTo>
                    <a:pt x="40972" y="26911"/>
                    <a:pt x="41002" y="26916"/>
                    <a:pt x="41015" y="26899"/>
                  </a:cubicBezTo>
                  <a:cubicBezTo>
                    <a:pt x="41062" y="26845"/>
                    <a:pt x="41062" y="26793"/>
                    <a:pt x="41067" y="26727"/>
                  </a:cubicBezTo>
                  <a:cubicBezTo>
                    <a:pt x="41073" y="26651"/>
                    <a:pt x="41086" y="26580"/>
                    <a:pt x="41097" y="26509"/>
                  </a:cubicBezTo>
                  <a:close/>
                  <a:moveTo>
                    <a:pt x="41736" y="26319"/>
                  </a:moveTo>
                  <a:cubicBezTo>
                    <a:pt x="41753" y="26253"/>
                    <a:pt x="41659" y="26218"/>
                    <a:pt x="41624" y="26277"/>
                  </a:cubicBezTo>
                  <a:cubicBezTo>
                    <a:pt x="41517" y="26466"/>
                    <a:pt x="41441" y="26769"/>
                    <a:pt x="41629" y="26935"/>
                  </a:cubicBezTo>
                  <a:cubicBezTo>
                    <a:pt x="41665" y="26970"/>
                    <a:pt x="41712" y="26940"/>
                    <a:pt x="41717" y="26899"/>
                  </a:cubicBezTo>
                  <a:cubicBezTo>
                    <a:pt x="41730" y="26698"/>
                    <a:pt x="41671" y="26514"/>
                    <a:pt x="41736" y="26319"/>
                  </a:cubicBezTo>
                  <a:close/>
                  <a:moveTo>
                    <a:pt x="47652" y="17712"/>
                  </a:moveTo>
                  <a:cubicBezTo>
                    <a:pt x="47669" y="17611"/>
                    <a:pt x="47522" y="17576"/>
                    <a:pt x="47497" y="17676"/>
                  </a:cubicBezTo>
                  <a:cubicBezTo>
                    <a:pt x="47475" y="17806"/>
                    <a:pt x="47546" y="17960"/>
                    <a:pt x="47664" y="18013"/>
                  </a:cubicBezTo>
                  <a:cubicBezTo>
                    <a:pt x="47693" y="18031"/>
                    <a:pt x="47729" y="18007"/>
                    <a:pt x="47729" y="17972"/>
                  </a:cubicBezTo>
                  <a:cubicBezTo>
                    <a:pt x="47729" y="17925"/>
                    <a:pt x="47710" y="17877"/>
                    <a:pt x="47693" y="17835"/>
                  </a:cubicBezTo>
                  <a:cubicBezTo>
                    <a:pt x="47675" y="17800"/>
                    <a:pt x="47645" y="17753"/>
                    <a:pt x="47652" y="17712"/>
                  </a:cubicBezTo>
                  <a:close/>
                  <a:moveTo>
                    <a:pt x="47776" y="17516"/>
                  </a:moveTo>
                  <a:cubicBezTo>
                    <a:pt x="47901" y="17439"/>
                    <a:pt x="47604" y="17191"/>
                    <a:pt x="47557" y="17138"/>
                  </a:cubicBezTo>
                  <a:cubicBezTo>
                    <a:pt x="47527" y="17108"/>
                    <a:pt x="47475" y="17144"/>
                    <a:pt x="47486" y="17179"/>
                  </a:cubicBezTo>
                  <a:cubicBezTo>
                    <a:pt x="47522" y="17256"/>
                    <a:pt x="47557" y="17327"/>
                    <a:pt x="47604" y="17392"/>
                  </a:cubicBezTo>
                  <a:cubicBezTo>
                    <a:pt x="47634" y="17439"/>
                    <a:pt x="47710" y="17557"/>
                    <a:pt x="47776" y="17516"/>
                  </a:cubicBezTo>
                  <a:close/>
                  <a:moveTo>
                    <a:pt x="47876" y="16563"/>
                  </a:moveTo>
                  <a:cubicBezTo>
                    <a:pt x="47759" y="16416"/>
                    <a:pt x="47617" y="16333"/>
                    <a:pt x="47432" y="16298"/>
                  </a:cubicBezTo>
                  <a:cubicBezTo>
                    <a:pt x="47391" y="16292"/>
                    <a:pt x="47380" y="16339"/>
                    <a:pt x="47409" y="16357"/>
                  </a:cubicBezTo>
                  <a:cubicBezTo>
                    <a:pt x="47533" y="16451"/>
                    <a:pt x="47645" y="16576"/>
                    <a:pt x="47740" y="16700"/>
                  </a:cubicBezTo>
                  <a:cubicBezTo>
                    <a:pt x="47830" y="16824"/>
                    <a:pt x="47876" y="16966"/>
                    <a:pt x="48000" y="17060"/>
                  </a:cubicBezTo>
                  <a:cubicBezTo>
                    <a:pt x="48024" y="17084"/>
                    <a:pt x="48071" y="17079"/>
                    <a:pt x="48078" y="17037"/>
                  </a:cubicBezTo>
                  <a:cubicBezTo>
                    <a:pt x="48095" y="16854"/>
                    <a:pt x="47989" y="16700"/>
                    <a:pt x="47876" y="16563"/>
                  </a:cubicBezTo>
                  <a:close/>
                  <a:moveTo>
                    <a:pt x="50148" y="20901"/>
                  </a:moveTo>
                  <a:cubicBezTo>
                    <a:pt x="50189" y="20901"/>
                    <a:pt x="50243" y="20877"/>
                    <a:pt x="50266" y="20835"/>
                  </a:cubicBezTo>
                  <a:cubicBezTo>
                    <a:pt x="50314" y="20781"/>
                    <a:pt x="50326" y="20681"/>
                    <a:pt x="50260" y="20639"/>
                  </a:cubicBezTo>
                  <a:lnTo>
                    <a:pt x="50260" y="20634"/>
                  </a:lnTo>
                  <a:cubicBezTo>
                    <a:pt x="50236" y="20610"/>
                    <a:pt x="50208" y="20587"/>
                    <a:pt x="50172" y="20581"/>
                  </a:cubicBezTo>
                  <a:cubicBezTo>
                    <a:pt x="50130" y="20568"/>
                    <a:pt x="50094" y="20581"/>
                    <a:pt x="50053" y="20598"/>
                  </a:cubicBezTo>
                  <a:lnTo>
                    <a:pt x="50053" y="20604"/>
                  </a:lnTo>
                  <a:cubicBezTo>
                    <a:pt x="50006" y="20622"/>
                    <a:pt x="49971" y="20693"/>
                    <a:pt x="49976" y="20740"/>
                  </a:cubicBezTo>
                  <a:cubicBezTo>
                    <a:pt x="49988" y="20830"/>
                    <a:pt x="50053" y="20906"/>
                    <a:pt x="50148" y="20901"/>
                  </a:cubicBezTo>
                  <a:close/>
                  <a:moveTo>
                    <a:pt x="50533" y="20238"/>
                  </a:moveTo>
                  <a:cubicBezTo>
                    <a:pt x="50882" y="20107"/>
                    <a:pt x="51106" y="19634"/>
                    <a:pt x="51278" y="19332"/>
                  </a:cubicBezTo>
                  <a:cubicBezTo>
                    <a:pt x="51497" y="18919"/>
                    <a:pt x="51628" y="18510"/>
                    <a:pt x="51699" y="18054"/>
                  </a:cubicBezTo>
                  <a:cubicBezTo>
                    <a:pt x="51710" y="17990"/>
                    <a:pt x="51628" y="17972"/>
                    <a:pt x="51603" y="18031"/>
                  </a:cubicBezTo>
                  <a:cubicBezTo>
                    <a:pt x="51478" y="18409"/>
                    <a:pt x="51308" y="18788"/>
                    <a:pt x="51124" y="19137"/>
                  </a:cubicBezTo>
                  <a:cubicBezTo>
                    <a:pt x="51035" y="19309"/>
                    <a:pt x="50935" y="19474"/>
                    <a:pt x="50823" y="19634"/>
                  </a:cubicBezTo>
                  <a:cubicBezTo>
                    <a:pt x="50705" y="19806"/>
                    <a:pt x="50539" y="19954"/>
                    <a:pt x="50462" y="20148"/>
                  </a:cubicBezTo>
                  <a:cubicBezTo>
                    <a:pt x="50443" y="20191"/>
                    <a:pt x="50473" y="20255"/>
                    <a:pt x="50533" y="20238"/>
                  </a:cubicBezTo>
                  <a:close/>
                  <a:moveTo>
                    <a:pt x="29395" y="2586"/>
                  </a:moveTo>
                  <a:cubicBezTo>
                    <a:pt x="29419" y="2627"/>
                    <a:pt x="29455" y="2657"/>
                    <a:pt x="29502" y="2662"/>
                  </a:cubicBezTo>
                  <a:cubicBezTo>
                    <a:pt x="29520" y="2668"/>
                    <a:pt x="29537" y="2668"/>
                    <a:pt x="29556" y="2668"/>
                  </a:cubicBezTo>
                  <a:cubicBezTo>
                    <a:pt x="29567" y="2668"/>
                    <a:pt x="29578" y="2674"/>
                    <a:pt x="29591" y="2674"/>
                  </a:cubicBezTo>
                  <a:cubicBezTo>
                    <a:pt x="29603" y="2674"/>
                    <a:pt x="29614" y="2668"/>
                    <a:pt x="29627" y="2668"/>
                  </a:cubicBezTo>
                  <a:cubicBezTo>
                    <a:pt x="29632" y="2668"/>
                    <a:pt x="29638" y="2662"/>
                    <a:pt x="29644" y="2662"/>
                  </a:cubicBezTo>
                  <a:cubicBezTo>
                    <a:pt x="29656" y="2662"/>
                    <a:pt x="29668" y="2662"/>
                    <a:pt x="29679" y="2657"/>
                  </a:cubicBezTo>
                  <a:cubicBezTo>
                    <a:pt x="29786" y="2621"/>
                    <a:pt x="29821" y="2485"/>
                    <a:pt x="29739" y="2408"/>
                  </a:cubicBezTo>
                  <a:cubicBezTo>
                    <a:pt x="29733" y="2395"/>
                    <a:pt x="29720" y="2390"/>
                    <a:pt x="29709" y="2384"/>
                  </a:cubicBezTo>
                  <a:cubicBezTo>
                    <a:pt x="29703" y="2378"/>
                    <a:pt x="29703" y="2378"/>
                    <a:pt x="29698" y="2373"/>
                  </a:cubicBezTo>
                  <a:cubicBezTo>
                    <a:pt x="29679" y="2354"/>
                    <a:pt x="29656" y="2348"/>
                    <a:pt x="29632" y="2337"/>
                  </a:cubicBezTo>
                  <a:cubicBezTo>
                    <a:pt x="29614" y="2330"/>
                    <a:pt x="29597" y="2324"/>
                    <a:pt x="29585" y="2319"/>
                  </a:cubicBezTo>
                  <a:cubicBezTo>
                    <a:pt x="29537" y="2307"/>
                    <a:pt x="29490" y="2319"/>
                    <a:pt x="29449" y="2343"/>
                  </a:cubicBezTo>
                  <a:lnTo>
                    <a:pt x="29449" y="2343"/>
                  </a:lnTo>
                  <a:cubicBezTo>
                    <a:pt x="29414" y="2366"/>
                    <a:pt x="29384" y="2408"/>
                    <a:pt x="29373" y="2449"/>
                  </a:cubicBezTo>
                  <a:cubicBezTo>
                    <a:pt x="29360" y="2496"/>
                    <a:pt x="29373" y="2543"/>
                    <a:pt x="29395" y="2586"/>
                  </a:cubicBezTo>
                  <a:close/>
                  <a:moveTo>
                    <a:pt x="30372" y="1952"/>
                  </a:moveTo>
                  <a:cubicBezTo>
                    <a:pt x="30798" y="1656"/>
                    <a:pt x="31123" y="1248"/>
                    <a:pt x="31531" y="929"/>
                  </a:cubicBezTo>
                  <a:cubicBezTo>
                    <a:pt x="31756" y="746"/>
                    <a:pt x="31999" y="585"/>
                    <a:pt x="32270" y="467"/>
                  </a:cubicBezTo>
                  <a:cubicBezTo>
                    <a:pt x="32519" y="355"/>
                    <a:pt x="32773" y="372"/>
                    <a:pt x="33034" y="314"/>
                  </a:cubicBezTo>
                  <a:cubicBezTo>
                    <a:pt x="33040" y="314"/>
                    <a:pt x="33040" y="301"/>
                    <a:pt x="33034" y="295"/>
                  </a:cubicBezTo>
                  <a:cubicBezTo>
                    <a:pt x="32608" y="0"/>
                    <a:pt x="31910" y="408"/>
                    <a:pt x="31549" y="639"/>
                  </a:cubicBezTo>
                  <a:cubicBezTo>
                    <a:pt x="31076" y="946"/>
                    <a:pt x="30579" y="1384"/>
                    <a:pt x="30301" y="1881"/>
                  </a:cubicBezTo>
                  <a:cubicBezTo>
                    <a:pt x="30271" y="1928"/>
                    <a:pt x="30331" y="1982"/>
                    <a:pt x="30372" y="1952"/>
                  </a:cubicBezTo>
                  <a:close/>
                  <a:moveTo>
                    <a:pt x="32767" y="9436"/>
                  </a:moveTo>
                  <a:cubicBezTo>
                    <a:pt x="32371" y="9210"/>
                    <a:pt x="31898" y="9163"/>
                    <a:pt x="31519" y="9442"/>
                  </a:cubicBezTo>
                  <a:cubicBezTo>
                    <a:pt x="31005" y="9819"/>
                    <a:pt x="30744" y="10772"/>
                    <a:pt x="30946" y="11364"/>
                  </a:cubicBezTo>
                  <a:cubicBezTo>
                    <a:pt x="30963" y="11424"/>
                    <a:pt x="31063" y="11441"/>
                    <a:pt x="31088" y="11375"/>
                  </a:cubicBezTo>
                  <a:cubicBezTo>
                    <a:pt x="31318" y="10843"/>
                    <a:pt x="31235" y="10193"/>
                    <a:pt x="31680" y="9755"/>
                  </a:cubicBezTo>
                  <a:cubicBezTo>
                    <a:pt x="31939" y="9500"/>
                    <a:pt x="32330" y="9518"/>
                    <a:pt x="32644" y="9660"/>
                  </a:cubicBezTo>
                  <a:cubicBezTo>
                    <a:pt x="33004" y="9826"/>
                    <a:pt x="33300" y="10139"/>
                    <a:pt x="33477" y="10488"/>
                  </a:cubicBezTo>
                  <a:cubicBezTo>
                    <a:pt x="33632" y="10785"/>
                    <a:pt x="33744" y="11304"/>
                    <a:pt x="33447" y="11559"/>
                  </a:cubicBezTo>
                  <a:cubicBezTo>
                    <a:pt x="32999" y="11211"/>
                    <a:pt x="32377" y="11405"/>
                    <a:pt x="32199" y="11949"/>
                  </a:cubicBezTo>
                  <a:cubicBezTo>
                    <a:pt x="32123" y="12180"/>
                    <a:pt x="32188" y="12423"/>
                    <a:pt x="32341" y="12601"/>
                  </a:cubicBezTo>
                  <a:cubicBezTo>
                    <a:pt x="32543" y="12836"/>
                    <a:pt x="32886" y="12784"/>
                    <a:pt x="33141" y="12694"/>
                  </a:cubicBezTo>
                  <a:cubicBezTo>
                    <a:pt x="33253" y="12659"/>
                    <a:pt x="33229" y="12481"/>
                    <a:pt x="33105" y="12489"/>
                  </a:cubicBezTo>
                  <a:cubicBezTo>
                    <a:pt x="32791" y="12500"/>
                    <a:pt x="32436" y="12405"/>
                    <a:pt x="32543" y="12033"/>
                  </a:cubicBezTo>
                  <a:cubicBezTo>
                    <a:pt x="32661" y="11613"/>
                    <a:pt x="33116" y="11730"/>
                    <a:pt x="33412" y="11825"/>
                  </a:cubicBezTo>
                  <a:cubicBezTo>
                    <a:pt x="33460" y="11843"/>
                    <a:pt x="33525" y="11807"/>
                    <a:pt x="33548" y="11766"/>
                  </a:cubicBezTo>
                  <a:cubicBezTo>
                    <a:pt x="33761" y="11334"/>
                    <a:pt x="33862" y="10998"/>
                    <a:pt x="33709" y="10512"/>
                  </a:cubicBezTo>
                  <a:cubicBezTo>
                    <a:pt x="33561" y="10056"/>
                    <a:pt x="33176" y="9666"/>
                    <a:pt x="32767" y="9436"/>
                  </a:cubicBezTo>
                  <a:close/>
                  <a:moveTo>
                    <a:pt x="28739" y="52093"/>
                  </a:moveTo>
                  <a:cubicBezTo>
                    <a:pt x="27899" y="52177"/>
                    <a:pt x="27047" y="52248"/>
                    <a:pt x="26195" y="52295"/>
                  </a:cubicBezTo>
                  <a:cubicBezTo>
                    <a:pt x="25474" y="53957"/>
                    <a:pt x="24325" y="55288"/>
                    <a:pt x="22711" y="56412"/>
                  </a:cubicBezTo>
                  <a:cubicBezTo>
                    <a:pt x="21090" y="57548"/>
                    <a:pt x="18995" y="58476"/>
                    <a:pt x="16382" y="59347"/>
                  </a:cubicBezTo>
                  <a:lnTo>
                    <a:pt x="16369" y="59347"/>
                  </a:lnTo>
                  <a:cubicBezTo>
                    <a:pt x="16257" y="59377"/>
                    <a:pt x="16275" y="59601"/>
                    <a:pt x="16357" y="59932"/>
                  </a:cubicBezTo>
                  <a:cubicBezTo>
                    <a:pt x="16417" y="60180"/>
                    <a:pt x="16505" y="60470"/>
                    <a:pt x="16606" y="60789"/>
                  </a:cubicBezTo>
                  <a:cubicBezTo>
                    <a:pt x="16972" y="61973"/>
                    <a:pt x="17434" y="63464"/>
                    <a:pt x="16920" y="64493"/>
                  </a:cubicBezTo>
                  <a:cubicBezTo>
                    <a:pt x="16866" y="64600"/>
                    <a:pt x="16742" y="64611"/>
                    <a:pt x="16641" y="64523"/>
                  </a:cubicBezTo>
                  <a:cubicBezTo>
                    <a:pt x="16636" y="64516"/>
                    <a:pt x="16636" y="64510"/>
                    <a:pt x="16630" y="64505"/>
                  </a:cubicBezTo>
                  <a:lnTo>
                    <a:pt x="11885" y="59358"/>
                  </a:lnTo>
                  <a:cubicBezTo>
                    <a:pt x="11790" y="59257"/>
                    <a:pt x="11767" y="59098"/>
                    <a:pt x="11831" y="58997"/>
                  </a:cubicBezTo>
                  <a:cubicBezTo>
                    <a:pt x="11844" y="58973"/>
                    <a:pt x="11861" y="58956"/>
                    <a:pt x="11885" y="58944"/>
                  </a:cubicBezTo>
                  <a:cubicBezTo>
                    <a:pt x="13518" y="57944"/>
                    <a:pt x="15126" y="56756"/>
                    <a:pt x="16481" y="55442"/>
                  </a:cubicBezTo>
                  <a:cubicBezTo>
                    <a:pt x="17553" y="54400"/>
                    <a:pt x="18469" y="53277"/>
                    <a:pt x="19120" y="52106"/>
                  </a:cubicBezTo>
                  <a:cubicBezTo>
                    <a:pt x="16866" y="51768"/>
                    <a:pt x="15381" y="51077"/>
                    <a:pt x="15470" y="49941"/>
                  </a:cubicBezTo>
                  <a:cubicBezTo>
                    <a:pt x="15476" y="49892"/>
                    <a:pt x="15494" y="49851"/>
                    <a:pt x="15517" y="49821"/>
                  </a:cubicBezTo>
                  <a:lnTo>
                    <a:pt x="15517" y="49816"/>
                  </a:lnTo>
                  <a:cubicBezTo>
                    <a:pt x="16227" y="48941"/>
                    <a:pt x="16871" y="47568"/>
                    <a:pt x="17333" y="46160"/>
                  </a:cubicBezTo>
                  <a:cubicBezTo>
                    <a:pt x="17807" y="44729"/>
                    <a:pt x="18091" y="43268"/>
                    <a:pt x="18067" y="42261"/>
                  </a:cubicBezTo>
                  <a:cubicBezTo>
                    <a:pt x="18055" y="42238"/>
                    <a:pt x="18050" y="42209"/>
                    <a:pt x="18050" y="42179"/>
                  </a:cubicBezTo>
                  <a:cubicBezTo>
                    <a:pt x="18020" y="39806"/>
                    <a:pt x="18132" y="37884"/>
                    <a:pt x="18457" y="36175"/>
                  </a:cubicBezTo>
                  <a:cubicBezTo>
                    <a:pt x="18741" y="34660"/>
                    <a:pt x="19197" y="33300"/>
                    <a:pt x="19877" y="31932"/>
                  </a:cubicBezTo>
                  <a:cubicBezTo>
                    <a:pt x="19883" y="31927"/>
                    <a:pt x="19883" y="31915"/>
                    <a:pt x="19888" y="31910"/>
                  </a:cubicBezTo>
                  <a:cubicBezTo>
                    <a:pt x="19931" y="31809"/>
                    <a:pt x="19978" y="31714"/>
                    <a:pt x="20025" y="31620"/>
                  </a:cubicBezTo>
                  <a:cubicBezTo>
                    <a:pt x="19942" y="31566"/>
                    <a:pt x="19866" y="31513"/>
                    <a:pt x="19782" y="31460"/>
                  </a:cubicBezTo>
                  <a:cubicBezTo>
                    <a:pt x="19776" y="31465"/>
                    <a:pt x="19771" y="31471"/>
                    <a:pt x="19765" y="31478"/>
                  </a:cubicBezTo>
                  <a:cubicBezTo>
                    <a:pt x="15268" y="34506"/>
                    <a:pt x="10880" y="31123"/>
                    <a:pt x="8330" y="29158"/>
                  </a:cubicBezTo>
                  <a:cubicBezTo>
                    <a:pt x="7413" y="28448"/>
                    <a:pt x="6744" y="27934"/>
                    <a:pt x="6501" y="28022"/>
                  </a:cubicBezTo>
                  <a:cubicBezTo>
                    <a:pt x="5425" y="28418"/>
                    <a:pt x="4230" y="27768"/>
                    <a:pt x="3923" y="27585"/>
                  </a:cubicBezTo>
                  <a:cubicBezTo>
                    <a:pt x="3514" y="27686"/>
                    <a:pt x="1420" y="28159"/>
                    <a:pt x="959" y="27490"/>
                  </a:cubicBezTo>
                  <a:cubicBezTo>
                    <a:pt x="699" y="27105"/>
                    <a:pt x="882" y="26798"/>
                    <a:pt x="1248" y="26550"/>
                  </a:cubicBezTo>
                  <a:cubicBezTo>
                    <a:pt x="1551" y="26343"/>
                    <a:pt x="1988" y="26165"/>
                    <a:pt x="2326" y="26029"/>
                  </a:cubicBezTo>
                  <a:cubicBezTo>
                    <a:pt x="2302" y="26012"/>
                    <a:pt x="2283" y="25993"/>
                    <a:pt x="2260" y="25976"/>
                  </a:cubicBezTo>
                  <a:lnTo>
                    <a:pt x="2260" y="25976"/>
                  </a:lnTo>
                  <a:cubicBezTo>
                    <a:pt x="1715" y="25751"/>
                    <a:pt x="970" y="25444"/>
                    <a:pt x="557" y="25124"/>
                  </a:cubicBezTo>
                  <a:cubicBezTo>
                    <a:pt x="172" y="24828"/>
                    <a:pt x="0" y="24514"/>
                    <a:pt x="243" y="24195"/>
                  </a:cubicBezTo>
                  <a:cubicBezTo>
                    <a:pt x="628" y="23705"/>
                    <a:pt x="1881" y="23976"/>
                    <a:pt x="2657" y="24148"/>
                  </a:cubicBezTo>
                  <a:cubicBezTo>
                    <a:pt x="2722" y="24166"/>
                    <a:pt x="2780" y="24183"/>
                    <a:pt x="2828" y="24202"/>
                  </a:cubicBezTo>
                  <a:cubicBezTo>
                    <a:pt x="2816" y="24183"/>
                    <a:pt x="2804" y="24172"/>
                    <a:pt x="2793" y="24153"/>
                  </a:cubicBezTo>
                  <a:cubicBezTo>
                    <a:pt x="2757" y="24107"/>
                    <a:pt x="2728" y="24060"/>
                    <a:pt x="2709" y="24006"/>
                  </a:cubicBezTo>
                  <a:cubicBezTo>
                    <a:pt x="2432" y="23639"/>
                    <a:pt x="2089" y="23189"/>
                    <a:pt x="1911" y="22823"/>
                  </a:cubicBezTo>
                  <a:cubicBezTo>
                    <a:pt x="1715" y="22420"/>
                    <a:pt x="1687" y="22107"/>
                    <a:pt x="1971" y="21971"/>
                  </a:cubicBezTo>
                  <a:cubicBezTo>
                    <a:pt x="2432" y="21740"/>
                    <a:pt x="3929" y="22799"/>
                    <a:pt x="4768" y="23391"/>
                  </a:cubicBezTo>
                  <a:cubicBezTo>
                    <a:pt x="4857" y="23456"/>
                    <a:pt x="4923" y="23514"/>
                    <a:pt x="4969" y="23568"/>
                  </a:cubicBezTo>
                  <a:cubicBezTo>
                    <a:pt x="4816" y="22947"/>
                    <a:pt x="4620" y="21930"/>
                    <a:pt x="5371" y="21723"/>
                  </a:cubicBezTo>
                  <a:cubicBezTo>
                    <a:pt x="6117" y="21521"/>
                    <a:pt x="6342" y="22291"/>
                    <a:pt x="6692" y="23514"/>
                  </a:cubicBezTo>
                  <a:cubicBezTo>
                    <a:pt x="6869" y="24118"/>
                    <a:pt x="7082" y="24852"/>
                    <a:pt x="7419" y="25627"/>
                  </a:cubicBezTo>
                  <a:cubicBezTo>
                    <a:pt x="7465" y="25739"/>
                    <a:pt x="7536" y="25851"/>
                    <a:pt x="7631" y="25958"/>
                  </a:cubicBezTo>
                  <a:cubicBezTo>
                    <a:pt x="8360" y="26793"/>
                    <a:pt x="10163" y="27425"/>
                    <a:pt x="11980" y="27779"/>
                  </a:cubicBezTo>
                  <a:cubicBezTo>
                    <a:pt x="13808" y="28129"/>
                    <a:pt x="15623" y="28188"/>
                    <a:pt x="16363" y="27869"/>
                  </a:cubicBezTo>
                  <a:lnTo>
                    <a:pt x="16470" y="27815"/>
                  </a:lnTo>
                  <a:cubicBezTo>
                    <a:pt x="16328" y="27508"/>
                    <a:pt x="16210" y="27195"/>
                    <a:pt x="16109" y="26864"/>
                  </a:cubicBezTo>
                  <a:cubicBezTo>
                    <a:pt x="16085" y="26774"/>
                    <a:pt x="16091" y="26679"/>
                    <a:pt x="16139" y="26621"/>
                  </a:cubicBezTo>
                  <a:cubicBezTo>
                    <a:pt x="18552" y="23492"/>
                    <a:pt x="21019" y="22078"/>
                    <a:pt x="23432" y="21717"/>
                  </a:cubicBezTo>
                  <a:cubicBezTo>
                    <a:pt x="23923" y="21646"/>
                    <a:pt x="24409" y="21616"/>
                    <a:pt x="24887" y="21622"/>
                  </a:cubicBezTo>
                  <a:cubicBezTo>
                    <a:pt x="23847" y="20598"/>
                    <a:pt x="23001" y="19462"/>
                    <a:pt x="22457" y="18226"/>
                  </a:cubicBezTo>
                  <a:cubicBezTo>
                    <a:pt x="21883" y="16907"/>
                    <a:pt x="21646" y="15481"/>
                    <a:pt x="21870" y="13949"/>
                  </a:cubicBezTo>
                  <a:cubicBezTo>
                    <a:pt x="21883" y="13878"/>
                    <a:pt x="21912" y="13830"/>
                    <a:pt x="21960" y="13807"/>
                  </a:cubicBezTo>
                  <a:cubicBezTo>
                    <a:pt x="22042" y="13712"/>
                    <a:pt x="22167" y="13671"/>
                    <a:pt x="22250" y="13712"/>
                  </a:cubicBezTo>
                  <a:cubicBezTo>
                    <a:pt x="22692" y="13937"/>
                    <a:pt x="23126" y="14073"/>
                    <a:pt x="23533" y="14138"/>
                  </a:cubicBezTo>
                  <a:cubicBezTo>
                    <a:pt x="24332" y="14263"/>
                    <a:pt x="25048" y="14091"/>
                    <a:pt x="25651" y="13701"/>
                  </a:cubicBezTo>
                  <a:cubicBezTo>
                    <a:pt x="26255" y="13316"/>
                    <a:pt x="26757" y="12707"/>
                    <a:pt x="27136" y="11949"/>
                  </a:cubicBezTo>
                  <a:cubicBezTo>
                    <a:pt x="27467" y="11299"/>
                    <a:pt x="27704" y="10542"/>
                    <a:pt x="27828" y="9726"/>
                  </a:cubicBezTo>
                  <a:cubicBezTo>
                    <a:pt x="27970" y="8773"/>
                    <a:pt x="28183" y="7903"/>
                    <a:pt x="28467" y="7116"/>
                  </a:cubicBezTo>
                  <a:cubicBezTo>
                    <a:pt x="29248" y="4904"/>
                    <a:pt x="30508" y="3307"/>
                    <a:pt x="32046" y="2324"/>
                  </a:cubicBezTo>
                  <a:cubicBezTo>
                    <a:pt x="33567" y="1355"/>
                    <a:pt x="35347" y="1000"/>
                    <a:pt x="37163" y="1278"/>
                  </a:cubicBezTo>
                  <a:cubicBezTo>
                    <a:pt x="37671" y="1355"/>
                    <a:pt x="38187" y="1485"/>
                    <a:pt x="38700" y="1663"/>
                  </a:cubicBezTo>
                  <a:cubicBezTo>
                    <a:pt x="42274" y="645"/>
                    <a:pt x="45386" y="1751"/>
                    <a:pt x="47622" y="3946"/>
                  </a:cubicBezTo>
                  <a:cubicBezTo>
                    <a:pt x="48841" y="5147"/>
                    <a:pt x="49799" y="6667"/>
                    <a:pt x="50432" y="8347"/>
                  </a:cubicBezTo>
                  <a:cubicBezTo>
                    <a:pt x="51065" y="10027"/>
                    <a:pt x="51372" y="11867"/>
                    <a:pt x="51278" y="13695"/>
                  </a:cubicBezTo>
                  <a:cubicBezTo>
                    <a:pt x="51101" y="17333"/>
                    <a:pt x="49367" y="20923"/>
                    <a:pt x="45558" y="23178"/>
                  </a:cubicBezTo>
                  <a:cubicBezTo>
                    <a:pt x="45551" y="23201"/>
                    <a:pt x="45534" y="23219"/>
                    <a:pt x="45515" y="23236"/>
                  </a:cubicBezTo>
                  <a:cubicBezTo>
                    <a:pt x="45403" y="23320"/>
                    <a:pt x="45267" y="23414"/>
                    <a:pt x="45119" y="23514"/>
                  </a:cubicBezTo>
                  <a:cubicBezTo>
                    <a:pt x="44972" y="23615"/>
                    <a:pt x="44818" y="23740"/>
                    <a:pt x="44646" y="23869"/>
                  </a:cubicBezTo>
                  <a:cubicBezTo>
                    <a:pt x="44344" y="24107"/>
                    <a:pt x="44002" y="24372"/>
                    <a:pt x="43611" y="24633"/>
                  </a:cubicBezTo>
                  <a:cubicBezTo>
                    <a:pt x="42760" y="25425"/>
                    <a:pt x="42173" y="26461"/>
                    <a:pt x="43232" y="27680"/>
                  </a:cubicBezTo>
                  <a:cubicBezTo>
                    <a:pt x="43350" y="27822"/>
                    <a:pt x="43410" y="27964"/>
                    <a:pt x="43416" y="28099"/>
                  </a:cubicBezTo>
                  <a:cubicBezTo>
                    <a:pt x="43421" y="28330"/>
                    <a:pt x="43286" y="28489"/>
                    <a:pt x="43031" y="28590"/>
                  </a:cubicBezTo>
                  <a:cubicBezTo>
                    <a:pt x="42836" y="28667"/>
                    <a:pt x="42558" y="28715"/>
                    <a:pt x="42222" y="28745"/>
                  </a:cubicBezTo>
                  <a:cubicBezTo>
                    <a:pt x="41446" y="28797"/>
                    <a:pt x="40340" y="28721"/>
                    <a:pt x="39204" y="28508"/>
                  </a:cubicBezTo>
                  <a:cubicBezTo>
                    <a:pt x="39890" y="28803"/>
                    <a:pt x="40494" y="28934"/>
                    <a:pt x="40996" y="28809"/>
                  </a:cubicBezTo>
                  <a:cubicBezTo>
                    <a:pt x="41026" y="28803"/>
                    <a:pt x="41056" y="28797"/>
                    <a:pt x="41091" y="28809"/>
                  </a:cubicBezTo>
                  <a:cubicBezTo>
                    <a:pt x="41209" y="28851"/>
                    <a:pt x="41292" y="28986"/>
                    <a:pt x="41286" y="29128"/>
                  </a:cubicBezTo>
                  <a:cubicBezTo>
                    <a:pt x="41286" y="29218"/>
                    <a:pt x="41280" y="29313"/>
                    <a:pt x="41275" y="29401"/>
                  </a:cubicBezTo>
                  <a:cubicBezTo>
                    <a:pt x="42694" y="29496"/>
                    <a:pt x="49509" y="29827"/>
                    <a:pt x="50479" y="28063"/>
                  </a:cubicBezTo>
                  <a:cubicBezTo>
                    <a:pt x="50888" y="27312"/>
                    <a:pt x="51172" y="26597"/>
                    <a:pt x="51396" y="26005"/>
                  </a:cubicBezTo>
                  <a:cubicBezTo>
                    <a:pt x="51833" y="24887"/>
                    <a:pt x="52106" y="24178"/>
                    <a:pt x="52786" y="24432"/>
                  </a:cubicBezTo>
                  <a:cubicBezTo>
                    <a:pt x="53531" y="24710"/>
                    <a:pt x="53378" y="25562"/>
                    <a:pt x="53182" y="26189"/>
                  </a:cubicBezTo>
                  <a:cubicBezTo>
                    <a:pt x="53206" y="26171"/>
                    <a:pt x="53230" y="26154"/>
                    <a:pt x="53260" y="26135"/>
                  </a:cubicBezTo>
                  <a:cubicBezTo>
                    <a:pt x="54148" y="25627"/>
                    <a:pt x="55715" y="24716"/>
                    <a:pt x="56171" y="24988"/>
                  </a:cubicBezTo>
                  <a:cubicBezTo>
                    <a:pt x="56507" y="25188"/>
                    <a:pt x="56466" y="25526"/>
                    <a:pt x="56235" y="25911"/>
                  </a:cubicBezTo>
                  <a:cubicBezTo>
                    <a:pt x="56029" y="26253"/>
                    <a:pt x="55631" y="26692"/>
                    <a:pt x="55319" y="27034"/>
                  </a:cubicBezTo>
                  <a:cubicBezTo>
                    <a:pt x="55295" y="27058"/>
                    <a:pt x="55271" y="27077"/>
                    <a:pt x="55241" y="27094"/>
                  </a:cubicBezTo>
                  <a:lnTo>
                    <a:pt x="55265" y="27094"/>
                  </a:lnTo>
                  <a:cubicBezTo>
                    <a:pt x="56064" y="26987"/>
                    <a:pt x="57359" y="26821"/>
                    <a:pt x="57733" y="27413"/>
                  </a:cubicBezTo>
                  <a:cubicBezTo>
                    <a:pt x="57951" y="27762"/>
                    <a:pt x="57791" y="28046"/>
                    <a:pt x="57430" y="28271"/>
                  </a:cubicBezTo>
                  <a:cubicBezTo>
                    <a:pt x="57016" y="28532"/>
                    <a:pt x="56300" y="28762"/>
                    <a:pt x="55751" y="28934"/>
                  </a:cubicBezTo>
                  <a:cubicBezTo>
                    <a:pt x="55702" y="28958"/>
                    <a:pt x="55655" y="28981"/>
                    <a:pt x="55603" y="28993"/>
                  </a:cubicBezTo>
                  <a:cubicBezTo>
                    <a:pt x="55573" y="29005"/>
                    <a:pt x="55538" y="29016"/>
                    <a:pt x="55508" y="29029"/>
                  </a:cubicBezTo>
                  <a:cubicBezTo>
                    <a:pt x="55822" y="29194"/>
                    <a:pt x="56212" y="29401"/>
                    <a:pt x="56490" y="29625"/>
                  </a:cubicBezTo>
                  <a:cubicBezTo>
                    <a:pt x="56685" y="29786"/>
                    <a:pt x="56827" y="29957"/>
                    <a:pt x="56886" y="30129"/>
                  </a:cubicBezTo>
                  <a:cubicBezTo>
                    <a:pt x="56857" y="30436"/>
                    <a:pt x="56720" y="30673"/>
                    <a:pt x="56412" y="30791"/>
                  </a:cubicBezTo>
                  <a:cubicBezTo>
                    <a:pt x="56270" y="30845"/>
                    <a:pt x="56106" y="30862"/>
                    <a:pt x="55939" y="30862"/>
                  </a:cubicBezTo>
                  <a:cubicBezTo>
                    <a:pt x="55945" y="30862"/>
                    <a:pt x="55951" y="30856"/>
                    <a:pt x="55951" y="30856"/>
                  </a:cubicBezTo>
                  <a:cubicBezTo>
                    <a:pt x="55177" y="30832"/>
                    <a:pt x="54153" y="30496"/>
                    <a:pt x="53881" y="30400"/>
                  </a:cubicBezTo>
                  <a:cubicBezTo>
                    <a:pt x="53597" y="30542"/>
                    <a:pt x="52330" y="31110"/>
                    <a:pt x="51265" y="30608"/>
                  </a:cubicBezTo>
                  <a:cubicBezTo>
                    <a:pt x="51006" y="30484"/>
                    <a:pt x="50385" y="30951"/>
                    <a:pt x="49504" y="31620"/>
                  </a:cubicBezTo>
                  <a:cubicBezTo>
                    <a:pt x="47475" y="33146"/>
                    <a:pt x="44144" y="35659"/>
                    <a:pt x="39743" y="34506"/>
                  </a:cubicBezTo>
                  <a:cubicBezTo>
                    <a:pt x="39535" y="34867"/>
                    <a:pt x="39311" y="35211"/>
                    <a:pt x="39068" y="35530"/>
                  </a:cubicBezTo>
                  <a:cubicBezTo>
                    <a:pt x="39038" y="35577"/>
                    <a:pt x="38997" y="35601"/>
                    <a:pt x="38943" y="35601"/>
                  </a:cubicBezTo>
                  <a:cubicBezTo>
                    <a:pt x="37998" y="35583"/>
                    <a:pt x="37133" y="35388"/>
                    <a:pt x="36335" y="35050"/>
                  </a:cubicBezTo>
                  <a:cubicBezTo>
                    <a:pt x="35631" y="34755"/>
                    <a:pt x="34981" y="34346"/>
                    <a:pt x="34383" y="33843"/>
                  </a:cubicBezTo>
                  <a:lnTo>
                    <a:pt x="34370" y="33843"/>
                  </a:lnTo>
                  <a:cubicBezTo>
                    <a:pt x="34359" y="33849"/>
                    <a:pt x="34353" y="33849"/>
                    <a:pt x="34342" y="33849"/>
                  </a:cubicBezTo>
                  <a:lnTo>
                    <a:pt x="34252" y="34133"/>
                  </a:lnTo>
                  <a:cubicBezTo>
                    <a:pt x="33477" y="36547"/>
                    <a:pt x="33187" y="37464"/>
                    <a:pt x="34383" y="41125"/>
                  </a:cubicBezTo>
                  <a:lnTo>
                    <a:pt x="34383" y="41125"/>
                  </a:lnTo>
                  <a:cubicBezTo>
                    <a:pt x="34406" y="41191"/>
                    <a:pt x="34406" y="41262"/>
                    <a:pt x="34389" y="41321"/>
                  </a:cubicBezTo>
                  <a:cubicBezTo>
                    <a:pt x="34306" y="41534"/>
                    <a:pt x="34217" y="41729"/>
                    <a:pt x="34110" y="41901"/>
                  </a:cubicBezTo>
                  <a:cubicBezTo>
                    <a:pt x="34572" y="42700"/>
                    <a:pt x="35216" y="43965"/>
                    <a:pt x="35855" y="45237"/>
                  </a:cubicBezTo>
                  <a:cubicBezTo>
                    <a:pt x="36518" y="46533"/>
                    <a:pt x="37174" y="47834"/>
                    <a:pt x="37624" y="48609"/>
                  </a:cubicBezTo>
                  <a:cubicBezTo>
                    <a:pt x="37643" y="48633"/>
                    <a:pt x="37648" y="48663"/>
                    <a:pt x="37660" y="48686"/>
                  </a:cubicBezTo>
                  <a:cubicBezTo>
                    <a:pt x="37891" y="49325"/>
                    <a:pt x="37447" y="49881"/>
                    <a:pt x="36535" y="50354"/>
                  </a:cubicBezTo>
                  <a:cubicBezTo>
                    <a:pt x="36707" y="52212"/>
                    <a:pt x="36335" y="54194"/>
                    <a:pt x="35435" y="56223"/>
                  </a:cubicBezTo>
                  <a:cubicBezTo>
                    <a:pt x="34560" y="58198"/>
                    <a:pt x="33176" y="60216"/>
                    <a:pt x="31301" y="62203"/>
                  </a:cubicBezTo>
                  <a:cubicBezTo>
                    <a:pt x="31301" y="62209"/>
                    <a:pt x="31295" y="62216"/>
                    <a:pt x="31289" y="62216"/>
                  </a:cubicBezTo>
                  <a:cubicBezTo>
                    <a:pt x="31247" y="62263"/>
                    <a:pt x="31366" y="62416"/>
                    <a:pt x="31560" y="62635"/>
                  </a:cubicBezTo>
                  <a:cubicBezTo>
                    <a:pt x="31727" y="62825"/>
                    <a:pt x="31951" y="63044"/>
                    <a:pt x="32188" y="63281"/>
                  </a:cubicBezTo>
                  <a:cubicBezTo>
                    <a:pt x="33075" y="64150"/>
                    <a:pt x="34193" y="65250"/>
                    <a:pt x="34228" y="66433"/>
                  </a:cubicBezTo>
                  <a:cubicBezTo>
                    <a:pt x="34235" y="66575"/>
                    <a:pt x="34146" y="66664"/>
                    <a:pt x="34034" y="66640"/>
                  </a:cubicBezTo>
                  <a:cubicBezTo>
                    <a:pt x="34028" y="66640"/>
                    <a:pt x="34015" y="66640"/>
                    <a:pt x="34010" y="66634"/>
                  </a:cubicBezTo>
                  <a:lnTo>
                    <a:pt x="27402" y="64351"/>
                  </a:lnTo>
                  <a:cubicBezTo>
                    <a:pt x="27290" y="64310"/>
                    <a:pt x="27200" y="64168"/>
                    <a:pt x="27207" y="64032"/>
                  </a:cubicBezTo>
                  <a:cubicBezTo>
                    <a:pt x="27213" y="63984"/>
                    <a:pt x="27224" y="63943"/>
                    <a:pt x="27249" y="63907"/>
                  </a:cubicBezTo>
                  <a:cubicBezTo>
                    <a:pt x="28455" y="61837"/>
                    <a:pt x="29485" y="59530"/>
                    <a:pt x="30004" y="57288"/>
                  </a:cubicBezTo>
                  <a:cubicBezTo>
                    <a:pt x="30443" y="55413"/>
                    <a:pt x="30520" y="53597"/>
                    <a:pt x="30047" y="52022"/>
                  </a:cubicBezTo>
                  <a:cubicBezTo>
                    <a:pt x="30040" y="51994"/>
                    <a:pt x="30034" y="51970"/>
                    <a:pt x="30034" y="51940"/>
                  </a:cubicBezTo>
                  <a:cubicBezTo>
                    <a:pt x="29608" y="51999"/>
                    <a:pt x="29177" y="52046"/>
                    <a:pt x="28739" y="52093"/>
                  </a:cubicBezTo>
                  <a:close/>
                  <a:moveTo>
                    <a:pt x="31325" y="62984"/>
                  </a:moveTo>
                  <a:lnTo>
                    <a:pt x="31325" y="62984"/>
                  </a:lnTo>
                  <a:cubicBezTo>
                    <a:pt x="31508" y="63191"/>
                    <a:pt x="31738" y="63416"/>
                    <a:pt x="31981" y="63659"/>
                  </a:cubicBezTo>
                  <a:cubicBezTo>
                    <a:pt x="32696" y="64357"/>
                    <a:pt x="33578" y="65226"/>
                    <a:pt x="33780" y="66049"/>
                  </a:cubicBezTo>
                  <a:lnTo>
                    <a:pt x="27763" y="63972"/>
                  </a:lnTo>
                  <a:cubicBezTo>
                    <a:pt x="28136" y="63316"/>
                    <a:pt x="28491" y="62642"/>
                    <a:pt x="28816" y="61955"/>
                  </a:cubicBezTo>
                  <a:cubicBezTo>
                    <a:pt x="29130" y="62156"/>
                    <a:pt x="29976" y="62599"/>
                    <a:pt x="30886" y="62340"/>
                  </a:cubicBezTo>
                  <a:cubicBezTo>
                    <a:pt x="30957" y="62528"/>
                    <a:pt x="31112" y="62749"/>
                    <a:pt x="31325" y="62984"/>
                  </a:cubicBezTo>
                  <a:close/>
                  <a:moveTo>
                    <a:pt x="31034" y="61748"/>
                  </a:moveTo>
                  <a:cubicBezTo>
                    <a:pt x="31276" y="61493"/>
                    <a:pt x="31508" y="61234"/>
                    <a:pt x="31732" y="60974"/>
                  </a:cubicBezTo>
                  <a:cubicBezTo>
                    <a:pt x="31424" y="60926"/>
                    <a:pt x="31099" y="60754"/>
                    <a:pt x="30792" y="60832"/>
                  </a:cubicBezTo>
                  <a:cubicBezTo>
                    <a:pt x="30550" y="60890"/>
                    <a:pt x="30277" y="61002"/>
                    <a:pt x="30023" y="60950"/>
                  </a:cubicBezTo>
                  <a:cubicBezTo>
                    <a:pt x="29769" y="60903"/>
                    <a:pt x="29638" y="60606"/>
                    <a:pt x="29378" y="60808"/>
                  </a:cubicBezTo>
                  <a:cubicBezTo>
                    <a:pt x="29354" y="60825"/>
                    <a:pt x="29337" y="60832"/>
                    <a:pt x="29313" y="60832"/>
                  </a:cubicBezTo>
                  <a:cubicBezTo>
                    <a:pt x="29212" y="61073"/>
                    <a:pt x="29111" y="61310"/>
                    <a:pt x="28999" y="61553"/>
                  </a:cubicBezTo>
                  <a:cubicBezTo>
                    <a:pt x="29337" y="61748"/>
                    <a:pt x="30118" y="62115"/>
                    <a:pt x="30934" y="61755"/>
                  </a:cubicBezTo>
                  <a:cubicBezTo>
                    <a:pt x="30970" y="61742"/>
                    <a:pt x="30998" y="61742"/>
                    <a:pt x="31034" y="61748"/>
                  </a:cubicBezTo>
                  <a:close/>
                  <a:moveTo>
                    <a:pt x="35069" y="55904"/>
                  </a:moveTo>
                  <a:lnTo>
                    <a:pt x="35069" y="55904"/>
                  </a:lnTo>
                  <a:cubicBezTo>
                    <a:pt x="34359" y="57501"/>
                    <a:pt x="33312" y="59128"/>
                    <a:pt x="31928" y="60754"/>
                  </a:cubicBezTo>
                  <a:cubicBezTo>
                    <a:pt x="31874" y="60748"/>
                    <a:pt x="31815" y="60748"/>
                    <a:pt x="31762" y="60742"/>
                  </a:cubicBezTo>
                  <a:cubicBezTo>
                    <a:pt x="31631" y="60718"/>
                    <a:pt x="31508" y="60666"/>
                    <a:pt x="31383" y="60625"/>
                  </a:cubicBezTo>
                  <a:cubicBezTo>
                    <a:pt x="31129" y="60535"/>
                    <a:pt x="30886" y="60554"/>
                    <a:pt x="30626" y="60612"/>
                  </a:cubicBezTo>
                  <a:cubicBezTo>
                    <a:pt x="30460" y="60647"/>
                    <a:pt x="30307" y="60696"/>
                    <a:pt x="30135" y="60701"/>
                  </a:cubicBezTo>
                  <a:cubicBezTo>
                    <a:pt x="29982" y="60707"/>
                    <a:pt x="29911" y="60606"/>
                    <a:pt x="29798" y="60524"/>
                  </a:cubicBezTo>
                  <a:cubicBezTo>
                    <a:pt x="29685" y="60441"/>
                    <a:pt x="29573" y="60429"/>
                    <a:pt x="29466" y="60458"/>
                  </a:cubicBezTo>
                  <a:cubicBezTo>
                    <a:pt x="29857" y="59483"/>
                    <a:pt x="30176" y="58501"/>
                    <a:pt x="30402" y="57524"/>
                  </a:cubicBezTo>
                  <a:cubicBezTo>
                    <a:pt x="30863" y="55555"/>
                    <a:pt x="30940" y="53632"/>
                    <a:pt x="30425" y="51934"/>
                  </a:cubicBezTo>
                  <a:cubicBezTo>
                    <a:pt x="30425" y="51923"/>
                    <a:pt x="30419" y="51904"/>
                    <a:pt x="30413" y="51893"/>
                  </a:cubicBezTo>
                  <a:cubicBezTo>
                    <a:pt x="32573" y="51596"/>
                    <a:pt x="34506" y="51177"/>
                    <a:pt x="35833" y="50668"/>
                  </a:cubicBezTo>
                  <a:cubicBezTo>
                    <a:pt x="35945" y="50626"/>
                    <a:pt x="36051" y="50580"/>
                    <a:pt x="36152" y="50538"/>
                  </a:cubicBezTo>
                  <a:cubicBezTo>
                    <a:pt x="36258" y="52229"/>
                    <a:pt x="35896" y="54040"/>
                    <a:pt x="35069" y="55904"/>
                  </a:cubicBezTo>
                  <a:close/>
                  <a:moveTo>
                    <a:pt x="40606" y="32578"/>
                  </a:moveTo>
                  <a:lnTo>
                    <a:pt x="40606" y="32578"/>
                  </a:lnTo>
                  <a:cubicBezTo>
                    <a:pt x="40914" y="31691"/>
                    <a:pt x="41127" y="30779"/>
                    <a:pt x="41228" y="29909"/>
                  </a:cubicBezTo>
                  <a:cubicBezTo>
                    <a:pt x="42369" y="29987"/>
                    <a:pt x="49739" y="30400"/>
                    <a:pt x="50828" y="28413"/>
                  </a:cubicBezTo>
                  <a:cubicBezTo>
                    <a:pt x="51254" y="27645"/>
                    <a:pt x="51538" y="26911"/>
                    <a:pt x="51775" y="26301"/>
                  </a:cubicBezTo>
                  <a:cubicBezTo>
                    <a:pt x="52136" y="25373"/>
                    <a:pt x="52366" y="24781"/>
                    <a:pt x="52751" y="24923"/>
                  </a:cubicBezTo>
                  <a:cubicBezTo>
                    <a:pt x="53111" y="25059"/>
                    <a:pt x="52816" y="25870"/>
                    <a:pt x="52674" y="26272"/>
                  </a:cubicBezTo>
                  <a:cubicBezTo>
                    <a:pt x="52562" y="26585"/>
                    <a:pt x="52485" y="26798"/>
                    <a:pt x="52751" y="26928"/>
                  </a:cubicBezTo>
                  <a:cubicBezTo>
                    <a:pt x="52786" y="26946"/>
                    <a:pt x="52846" y="26940"/>
                    <a:pt x="52917" y="26916"/>
                  </a:cubicBezTo>
                  <a:cubicBezTo>
                    <a:pt x="52928" y="26916"/>
                    <a:pt x="52941" y="26922"/>
                    <a:pt x="52952" y="26922"/>
                  </a:cubicBezTo>
                  <a:cubicBezTo>
                    <a:pt x="53047" y="26928"/>
                    <a:pt x="53154" y="27011"/>
                    <a:pt x="53242" y="27129"/>
                  </a:cubicBezTo>
                  <a:cubicBezTo>
                    <a:pt x="53296" y="27212"/>
                    <a:pt x="53337" y="27307"/>
                    <a:pt x="53354" y="27402"/>
                  </a:cubicBezTo>
                  <a:cubicBezTo>
                    <a:pt x="53372" y="27496"/>
                    <a:pt x="53367" y="27602"/>
                    <a:pt x="53318" y="27703"/>
                  </a:cubicBezTo>
                  <a:cubicBezTo>
                    <a:pt x="53248" y="27869"/>
                    <a:pt x="53083" y="28022"/>
                    <a:pt x="52780" y="28142"/>
                  </a:cubicBezTo>
                  <a:cubicBezTo>
                    <a:pt x="52680" y="28177"/>
                    <a:pt x="52638" y="28319"/>
                    <a:pt x="52698" y="28454"/>
                  </a:cubicBezTo>
                  <a:cubicBezTo>
                    <a:pt x="52745" y="28590"/>
                    <a:pt x="52870" y="28674"/>
                    <a:pt x="52969" y="28631"/>
                  </a:cubicBezTo>
                  <a:cubicBezTo>
                    <a:pt x="53354" y="28484"/>
                    <a:pt x="53580" y="28265"/>
                    <a:pt x="53686" y="28017"/>
                  </a:cubicBezTo>
                  <a:cubicBezTo>
                    <a:pt x="53774" y="27815"/>
                    <a:pt x="53793" y="27602"/>
                    <a:pt x="53757" y="27396"/>
                  </a:cubicBezTo>
                  <a:cubicBezTo>
                    <a:pt x="53722" y="27189"/>
                    <a:pt x="53632" y="26999"/>
                    <a:pt x="53520" y="26840"/>
                  </a:cubicBezTo>
                  <a:cubicBezTo>
                    <a:pt x="53479" y="26780"/>
                    <a:pt x="53431" y="26727"/>
                    <a:pt x="53384" y="26679"/>
                  </a:cubicBezTo>
                  <a:cubicBezTo>
                    <a:pt x="53419" y="26656"/>
                    <a:pt x="53455" y="26632"/>
                    <a:pt x="53490" y="26615"/>
                  </a:cubicBezTo>
                  <a:cubicBezTo>
                    <a:pt x="54153" y="26231"/>
                    <a:pt x="55212" y="25614"/>
                    <a:pt x="55756" y="25461"/>
                  </a:cubicBezTo>
                  <a:cubicBezTo>
                    <a:pt x="55780" y="25472"/>
                    <a:pt x="55797" y="25485"/>
                    <a:pt x="55827" y="25491"/>
                  </a:cubicBezTo>
                  <a:cubicBezTo>
                    <a:pt x="55827" y="25491"/>
                    <a:pt x="55857" y="25496"/>
                    <a:pt x="55863" y="25502"/>
                  </a:cubicBezTo>
                  <a:cubicBezTo>
                    <a:pt x="55868" y="25502"/>
                    <a:pt x="55868" y="25508"/>
                    <a:pt x="55868" y="25515"/>
                  </a:cubicBezTo>
                  <a:cubicBezTo>
                    <a:pt x="55874" y="25521"/>
                    <a:pt x="55874" y="25538"/>
                    <a:pt x="55874" y="25543"/>
                  </a:cubicBezTo>
                  <a:lnTo>
                    <a:pt x="55874" y="25573"/>
                  </a:lnTo>
                  <a:lnTo>
                    <a:pt x="55874" y="25579"/>
                  </a:lnTo>
                  <a:cubicBezTo>
                    <a:pt x="55674" y="25893"/>
                    <a:pt x="55306" y="26296"/>
                    <a:pt x="55017" y="26615"/>
                  </a:cubicBezTo>
                  <a:cubicBezTo>
                    <a:pt x="54686" y="26982"/>
                    <a:pt x="54424" y="27260"/>
                    <a:pt x="54574" y="27508"/>
                  </a:cubicBezTo>
                  <a:cubicBezTo>
                    <a:pt x="54686" y="27691"/>
                    <a:pt x="54981" y="27656"/>
                    <a:pt x="55390" y="27602"/>
                  </a:cubicBezTo>
                  <a:cubicBezTo>
                    <a:pt x="56100" y="27514"/>
                    <a:pt x="57236" y="27366"/>
                    <a:pt x="57430" y="27673"/>
                  </a:cubicBezTo>
                  <a:cubicBezTo>
                    <a:pt x="57442" y="27686"/>
                    <a:pt x="57324" y="27716"/>
                    <a:pt x="57187" y="27798"/>
                  </a:cubicBezTo>
                  <a:cubicBezTo>
                    <a:pt x="56786" y="28058"/>
                    <a:pt x="56040" y="28289"/>
                    <a:pt x="55502" y="28454"/>
                  </a:cubicBezTo>
                  <a:cubicBezTo>
                    <a:pt x="55041" y="28603"/>
                    <a:pt x="54703" y="28709"/>
                    <a:pt x="54738" y="28945"/>
                  </a:cubicBezTo>
                  <a:cubicBezTo>
                    <a:pt x="54768" y="29164"/>
                    <a:pt x="55011" y="29283"/>
                    <a:pt x="55330" y="29448"/>
                  </a:cubicBezTo>
                  <a:cubicBezTo>
                    <a:pt x="55644" y="29608"/>
                    <a:pt x="56064" y="29827"/>
                    <a:pt x="56318" y="30034"/>
                  </a:cubicBezTo>
                  <a:cubicBezTo>
                    <a:pt x="56419" y="30122"/>
                    <a:pt x="56483" y="30187"/>
                    <a:pt x="56460" y="30217"/>
                  </a:cubicBezTo>
                  <a:cubicBezTo>
                    <a:pt x="56070" y="30690"/>
                    <a:pt x="53851" y="29892"/>
                    <a:pt x="53845" y="29886"/>
                  </a:cubicBezTo>
                  <a:cubicBezTo>
                    <a:pt x="53798" y="29868"/>
                    <a:pt x="53750" y="29874"/>
                    <a:pt x="53715" y="29892"/>
                  </a:cubicBezTo>
                  <a:cubicBezTo>
                    <a:pt x="53709" y="29892"/>
                    <a:pt x="52379" y="30626"/>
                    <a:pt x="51331" y="30129"/>
                  </a:cubicBezTo>
                  <a:cubicBezTo>
                    <a:pt x="50888" y="29916"/>
                    <a:pt x="50208" y="30430"/>
                    <a:pt x="49237" y="31164"/>
                  </a:cubicBezTo>
                  <a:cubicBezTo>
                    <a:pt x="47290" y="32631"/>
                    <a:pt x="44120" y="35027"/>
                    <a:pt x="39978" y="34062"/>
                  </a:cubicBezTo>
                  <a:cubicBezTo>
                    <a:pt x="40221" y="33589"/>
                    <a:pt x="40428" y="33087"/>
                    <a:pt x="40606" y="32578"/>
                  </a:cubicBezTo>
                  <a:close/>
                  <a:moveTo>
                    <a:pt x="42990" y="28022"/>
                  </a:moveTo>
                  <a:lnTo>
                    <a:pt x="42990" y="28022"/>
                  </a:lnTo>
                  <a:lnTo>
                    <a:pt x="42995" y="28028"/>
                  </a:lnTo>
                  <a:cubicBezTo>
                    <a:pt x="42973" y="28041"/>
                    <a:pt x="42919" y="28063"/>
                    <a:pt x="42836" y="28093"/>
                  </a:cubicBezTo>
                  <a:cubicBezTo>
                    <a:pt x="42670" y="28159"/>
                    <a:pt x="42422" y="28205"/>
                    <a:pt x="42115" y="28230"/>
                  </a:cubicBezTo>
                  <a:cubicBezTo>
                    <a:pt x="40961" y="28319"/>
                    <a:pt x="39050" y="28093"/>
                    <a:pt x="37452" y="27549"/>
                  </a:cubicBezTo>
                  <a:cubicBezTo>
                    <a:pt x="36832" y="27159"/>
                    <a:pt x="36169" y="26703"/>
                    <a:pt x="35465" y="26231"/>
                  </a:cubicBezTo>
                  <a:cubicBezTo>
                    <a:pt x="34602" y="25638"/>
                    <a:pt x="33684" y="25018"/>
                    <a:pt x="32715" y="24420"/>
                  </a:cubicBezTo>
                  <a:cubicBezTo>
                    <a:pt x="32945" y="24011"/>
                    <a:pt x="33247" y="23705"/>
                    <a:pt x="33376" y="23585"/>
                  </a:cubicBezTo>
                  <a:cubicBezTo>
                    <a:pt x="33903" y="24000"/>
                    <a:pt x="34484" y="24372"/>
                    <a:pt x="35116" y="24699"/>
                  </a:cubicBezTo>
                  <a:cubicBezTo>
                    <a:pt x="35495" y="24893"/>
                    <a:pt x="35891" y="25065"/>
                    <a:pt x="36311" y="25224"/>
                  </a:cubicBezTo>
                  <a:cubicBezTo>
                    <a:pt x="39044" y="26260"/>
                    <a:pt x="41008" y="25947"/>
                    <a:pt x="42457" y="25284"/>
                  </a:cubicBezTo>
                  <a:cubicBezTo>
                    <a:pt x="42067" y="26053"/>
                    <a:pt x="42080" y="26970"/>
                    <a:pt x="42990" y="28022"/>
                  </a:cubicBezTo>
                  <a:close/>
                  <a:moveTo>
                    <a:pt x="28881" y="23923"/>
                  </a:moveTo>
                  <a:cubicBezTo>
                    <a:pt x="28887" y="23781"/>
                    <a:pt x="28982" y="23698"/>
                    <a:pt x="29094" y="23733"/>
                  </a:cubicBezTo>
                  <a:cubicBezTo>
                    <a:pt x="29408" y="23828"/>
                    <a:pt x="29709" y="23686"/>
                    <a:pt x="29982" y="23432"/>
                  </a:cubicBezTo>
                  <a:cubicBezTo>
                    <a:pt x="29490" y="23201"/>
                    <a:pt x="28988" y="22995"/>
                    <a:pt x="28478" y="22817"/>
                  </a:cubicBezTo>
                  <a:cubicBezTo>
                    <a:pt x="28230" y="23705"/>
                    <a:pt x="28106" y="27124"/>
                    <a:pt x="29550" y="27762"/>
                  </a:cubicBezTo>
                  <a:cubicBezTo>
                    <a:pt x="31117" y="28454"/>
                    <a:pt x="32922" y="26354"/>
                    <a:pt x="33643" y="25532"/>
                  </a:cubicBezTo>
                  <a:cubicBezTo>
                    <a:pt x="33277" y="25295"/>
                    <a:pt x="32909" y="25059"/>
                    <a:pt x="32532" y="24828"/>
                  </a:cubicBezTo>
                  <a:cubicBezTo>
                    <a:pt x="32418" y="25160"/>
                    <a:pt x="32377" y="25526"/>
                    <a:pt x="32489" y="25905"/>
                  </a:cubicBezTo>
                  <a:cubicBezTo>
                    <a:pt x="32537" y="26040"/>
                    <a:pt x="32489" y="26177"/>
                    <a:pt x="32382" y="26201"/>
                  </a:cubicBezTo>
                  <a:cubicBezTo>
                    <a:pt x="32276" y="26231"/>
                    <a:pt x="32158" y="26135"/>
                    <a:pt x="32111" y="25993"/>
                  </a:cubicBezTo>
                  <a:cubicBezTo>
                    <a:pt x="31928" y="25396"/>
                    <a:pt x="32028" y="24846"/>
                    <a:pt x="32223" y="24385"/>
                  </a:cubicBezTo>
                  <a:lnTo>
                    <a:pt x="32223" y="24379"/>
                  </a:lnTo>
                  <a:cubicBezTo>
                    <a:pt x="32229" y="24349"/>
                    <a:pt x="32240" y="24325"/>
                    <a:pt x="32253" y="24308"/>
                  </a:cubicBezTo>
                  <a:cubicBezTo>
                    <a:pt x="32472" y="23828"/>
                    <a:pt x="32786" y="23462"/>
                    <a:pt x="32986" y="23255"/>
                  </a:cubicBezTo>
                  <a:cubicBezTo>
                    <a:pt x="32436" y="22775"/>
                    <a:pt x="31964" y="22249"/>
                    <a:pt x="31566" y="21693"/>
                  </a:cubicBezTo>
                  <a:cubicBezTo>
                    <a:pt x="31407" y="22100"/>
                    <a:pt x="31046" y="22924"/>
                    <a:pt x="30555" y="23527"/>
                  </a:cubicBezTo>
                  <a:cubicBezTo>
                    <a:pt x="30544" y="23563"/>
                    <a:pt x="30520" y="23585"/>
                    <a:pt x="30496" y="23604"/>
                  </a:cubicBezTo>
                  <a:cubicBezTo>
                    <a:pt x="30094" y="24071"/>
                    <a:pt x="29608" y="24390"/>
                    <a:pt x="29081" y="24230"/>
                  </a:cubicBezTo>
                  <a:cubicBezTo>
                    <a:pt x="28969" y="24195"/>
                    <a:pt x="28881" y="24060"/>
                    <a:pt x="28881" y="23923"/>
                  </a:cubicBezTo>
                  <a:close/>
                  <a:moveTo>
                    <a:pt x="44925" y="23006"/>
                  </a:moveTo>
                  <a:lnTo>
                    <a:pt x="44925" y="23006"/>
                  </a:lnTo>
                  <a:cubicBezTo>
                    <a:pt x="44895" y="23030"/>
                    <a:pt x="44865" y="23053"/>
                    <a:pt x="44830" y="23077"/>
                  </a:cubicBezTo>
                  <a:cubicBezTo>
                    <a:pt x="44806" y="23089"/>
                    <a:pt x="44777" y="23107"/>
                    <a:pt x="44753" y="23124"/>
                  </a:cubicBezTo>
                  <a:cubicBezTo>
                    <a:pt x="44368" y="23385"/>
                    <a:pt x="43907" y="23692"/>
                    <a:pt x="43475" y="24065"/>
                  </a:cubicBezTo>
                  <a:cubicBezTo>
                    <a:pt x="43440" y="24101"/>
                    <a:pt x="43399" y="24136"/>
                    <a:pt x="43363" y="24172"/>
                  </a:cubicBezTo>
                  <a:cubicBezTo>
                    <a:pt x="41895" y="25142"/>
                    <a:pt x="39724" y="26018"/>
                    <a:pt x="36346" y="24734"/>
                  </a:cubicBezTo>
                  <a:cubicBezTo>
                    <a:pt x="35950" y="24579"/>
                    <a:pt x="35566" y="24415"/>
                    <a:pt x="35199" y="24224"/>
                  </a:cubicBezTo>
                  <a:cubicBezTo>
                    <a:pt x="33270" y="23236"/>
                    <a:pt x="31874" y="21794"/>
                    <a:pt x="31134" y="20167"/>
                  </a:cubicBezTo>
                  <a:cubicBezTo>
                    <a:pt x="30402" y="18545"/>
                    <a:pt x="30307" y="16729"/>
                    <a:pt x="30970" y="14979"/>
                  </a:cubicBezTo>
                  <a:cubicBezTo>
                    <a:pt x="31063" y="14730"/>
                    <a:pt x="31176" y="14476"/>
                    <a:pt x="31306" y="14228"/>
                  </a:cubicBezTo>
                  <a:cubicBezTo>
                    <a:pt x="31336" y="14174"/>
                    <a:pt x="31336" y="14103"/>
                    <a:pt x="31325" y="14037"/>
                  </a:cubicBezTo>
                  <a:cubicBezTo>
                    <a:pt x="31401" y="13937"/>
                    <a:pt x="31418" y="13807"/>
                    <a:pt x="31353" y="13742"/>
                  </a:cubicBezTo>
                  <a:cubicBezTo>
                    <a:pt x="30656" y="12997"/>
                    <a:pt x="30295" y="11891"/>
                    <a:pt x="30348" y="10861"/>
                  </a:cubicBezTo>
                  <a:cubicBezTo>
                    <a:pt x="30366" y="10488"/>
                    <a:pt x="30443" y="10133"/>
                    <a:pt x="30572" y="9814"/>
                  </a:cubicBezTo>
                  <a:cubicBezTo>
                    <a:pt x="30703" y="9507"/>
                    <a:pt x="30880" y="9229"/>
                    <a:pt x="31123" y="9010"/>
                  </a:cubicBezTo>
                  <a:cubicBezTo>
                    <a:pt x="31579" y="8584"/>
                    <a:pt x="32259" y="8329"/>
                    <a:pt x="33206" y="8383"/>
                  </a:cubicBezTo>
                  <a:cubicBezTo>
                    <a:pt x="35276" y="8495"/>
                    <a:pt x="34548" y="12653"/>
                    <a:pt x="34512" y="12866"/>
                  </a:cubicBezTo>
                  <a:cubicBezTo>
                    <a:pt x="34495" y="12950"/>
                    <a:pt x="34519" y="13021"/>
                    <a:pt x="34577" y="13049"/>
                  </a:cubicBezTo>
                  <a:cubicBezTo>
                    <a:pt x="34673" y="13098"/>
                    <a:pt x="34815" y="13038"/>
                    <a:pt x="34897" y="12920"/>
                  </a:cubicBezTo>
                  <a:cubicBezTo>
                    <a:pt x="34897" y="12920"/>
                    <a:pt x="35341" y="12222"/>
                    <a:pt x="35577" y="11938"/>
                  </a:cubicBezTo>
                  <a:lnTo>
                    <a:pt x="35672" y="11801"/>
                  </a:lnTo>
                  <a:cubicBezTo>
                    <a:pt x="35713" y="11760"/>
                    <a:pt x="35749" y="11725"/>
                    <a:pt x="35790" y="11689"/>
                  </a:cubicBezTo>
                  <a:cubicBezTo>
                    <a:pt x="35855" y="11630"/>
                    <a:pt x="35926" y="11571"/>
                    <a:pt x="35992" y="11517"/>
                  </a:cubicBezTo>
                  <a:cubicBezTo>
                    <a:pt x="36251" y="11287"/>
                    <a:pt x="36535" y="11091"/>
                    <a:pt x="36832" y="10914"/>
                  </a:cubicBezTo>
                  <a:cubicBezTo>
                    <a:pt x="36855" y="10903"/>
                    <a:pt x="36873" y="10891"/>
                    <a:pt x="36897" y="10878"/>
                  </a:cubicBezTo>
                  <a:cubicBezTo>
                    <a:pt x="36974" y="10832"/>
                    <a:pt x="37056" y="10778"/>
                    <a:pt x="37133" y="10725"/>
                  </a:cubicBezTo>
                  <a:cubicBezTo>
                    <a:pt x="37577" y="10423"/>
                    <a:pt x="37920" y="10110"/>
                    <a:pt x="38216" y="9655"/>
                  </a:cubicBezTo>
                  <a:cubicBezTo>
                    <a:pt x="38411" y="9358"/>
                    <a:pt x="38553" y="9027"/>
                    <a:pt x="38665" y="8691"/>
                  </a:cubicBezTo>
                  <a:cubicBezTo>
                    <a:pt x="38730" y="8489"/>
                    <a:pt x="38766" y="8276"/>
                    <a:pt x="38814" y="8063"/>
                  </a:cubicBezTo>
                  <a:cubicBezTo>
                    <a:pt x="38885" y="8293"/>
                    <a:pt x="38949" y="8524"/>
                    <a:pt x="39050" y="8743"/>
                  </a:cubicBezTo>
                  <a:cubicBezTo>
                    <a:pt x="39186" y="9046"/>
                    <a:pt x="39358" y="9335"/>
                    <a:pt x="39530" y="9613"/>
                  </a:cubicBezTo>
                  <a:cubicBezTo>
                    <a:pt x="39866" y="10157"/>
                    <a:pt x="40281" y="10654"/>
                    <a:pt x="40712" y="11121"/>
                  </a:cubicBezTo>
                  <a:cubicBezTo>
                    <a:pt x="41618" y="12091"/>
                    <a:pt x="42711" y="12872"/>
                    <a:pt x="43847" y="13546"/>
                  </a:cubicBezTo>
                  <a:cubicBezTo>
                    <a:pt x="44510" y="13944"/>
                    <a:pt x="45214" y="14263"/>
                    <a:pt x="45906" y="14611"/>
                  </a:cubicBezTo>
                  <a:cubicBezTo>
                    <a:pt x="45889" y="14605"/>
                    <a:pt x="45870" y="14605"/>
                    <a:pt x="45848" y="14600"/>
                  </a:cubicBezTo>
                  <a:cubicBezTo>
                    <a:pt x="46208" y="14742"/>
                    <a:pt x="46575" y="14925"/>
                    <a:pt x="46871" y="15162"/>
                  </a:cubicBezTo>
                  <a:cubicBezTo>
                    <a:pt x="46894" y="15162"/>
                    <a:pt x="46912" y="15168"/>
                    <a:pt x="46935" y="15168"/>
                  </a:cubicBezTo>
                  <a:cubicBezTo>
                    <a:pt x="47019" y="15214"/>
                    <a:pt x="47107" y="15268"/>
                    <a:pt x="47191" y="15328"/>
                  </a:cubicBezTo>
                  <a:cubicBezTo>
                    <a:pt x="47669" y="15635"/>
                    <a:pt x="48155" y="16031"/>
                    <a:pt x="48314" y="16587"/>
                  </a:cubicBezTo>
                  <a:cubicBezTo>
                    <a:pt x="48923" y="18717"/>
                    <a:pt x="45782" y="22125"/>
                    <a:pt x="44925" y="23006"/>
                  </a:cubicBezTo>
                  <a:close/>
                  <a:moveTo>
                    <a:pt x="22812" y="18054"/>
                  </a:moveTo>
                  <a:lnTo>
                    <a:pt x="22812" y="18054"/>
                  </a:lnTo>
                  <a:cubicBezTo>
                    <a:pt x="22302" y="16901"/>
                    <a:pt x="22083" y="15640"/>
                    <a:pt x="22255" y="14286"/>
                  </a:cubicBezTo>
                  <a:cubicBezTo>
                    <a:pt x="22621" y="14441"/>
                    <a:pt x="22976" y="14547"/>
                    <a:pt x="23320" y="14600"/>
                  </a:cubicBezTo>
                  <a:cubicBezTo>
                    <a:pt x="24232" y="14736"/>
                    <a:pt x="25059" y="14529"/>
                    <a:pt x="25775" y="14073"/>
                  </a:cubicBezTo>
                  <a:cubicBezTo>
                    <a:pt x="26490" y="13612"/>
                    <a:pt x="27088" y="12902"/>
                    <a:pt x="27520" y="12033"/>
                  </a:cubicBezTo>
                  <a:cubicBezTo>
                    <a:pt x="27882" y="11323"/>
                    <a:pt x="28136" y="10507"/>
                    <a:pt x="28265" y="9625"/>
                  </a:cubicBezTo>
                  <a:cubicBezTo>
                    <a:pt x="28407" y="8713"/>
                    <a:pt x="28614" y="7880"/>
                    <a:pt x="28881" y="7122"/>
                  </a:cubicBezTo>
                  <a:cubicBezTo>
                    <a:pt x="29608" y="5070"/>
                    <a:pt x="30768" y="3591"/>
                    <a:pt x="32169" y="2698"/>
                  </a:cubicBezTo>
                  <a:cubicBezTo>
                    <a:pt x="33578" y="1798"/>
                    <a:pt x="35240" y="1472"/>
                    <a:pt x="36950" y="1739"/>
                  </a:cubicBezTo>
                  <a:cubicBezTo>
                    <a:pt x="37458" y="1816"/>
                    <a:pt x="37974" y="1947"/>
                    <a:pt x="38487" y="2124"/>
                  </a:cubicBezTo>
                  <a:cubicBezTo>
                    <a:pt x="38523" y="2136"/>
                    <a:pt x="38566" y="2136"/>
                    <a:pt x="38607" y="2124"/>
                  </a:cubicBezTo>
                  <a:cubicBezTo>
                    <a:pt x="42055" y="1118"/>
                    <a:pt x="45078" y="2195"/>
                    <a:pt x="47255" y="4330"/>
                  </a:cubicBezTo>
                  <a:cubicBezTo>
                    <a:pt x="48450" y="5502"/>
                    <a:pt x="49384" y="6993"/>
                    <a:pt x="50006" y="8631"/>
                  </a:cubicBezTo>
                  <a:cubicBezTo>
                    <a:pt x="50621" y="10275"/>
                    <a:pt x="50923" y="12063"/>
                    <a:pt x="50834" y="13843"/>
                  </a:cubicBezTo>
                  <a:cubicBezTo>
                    <a:pt x="50669" y="17103"/>
                    <a:pt x="49195" y="20326"/>
                    <a:pt x="45990" y="22462"/>
                  </a:cubicBezTo>
                  <a:cubicBezTo>
                    <a:pt x="49782" y="18807"/>
                    <a:pt x="48752" y="16251"/>
                    <a:pt x="48745" y="16298"/>
                  </a:cubicBezTo>
                  <a:cubicBezTo>
                    <a:pt x="48598" y="15943"/>
                    <a:pt x="48355" y="15629"/>
                    <a:pt x="48071" y="15356"/>
                  </a:cubicBezTo>
                  <a:cubicBezTo>
                    <a:pt x="47989" y="15285"/>
                    <a:pt x="47906" y="15214"/>
                    <a:pt x="47823" y="15151"/>
                  </a:cubicBezTo>
                  <a:cubicBezTo>
                    <a:pt x="47830" y="15151"/>
                    <a:pt x="47841" y="15143"/>
                    <a:pt x="47852" y="15143"/>
                  </a:cubicBezTo>
                  <a:cubicBezTo>
                    <a:pt x="47645" y="14996"/>
                    <a:pt x="47432" y="14854"/>
                    <a:pt x="47219" y="14706"/>
                  </a:cubicBezTo>
                  <a:lnTo>
                    <a:pt x="47148" y="14706"/>
                  </a:lnTo>
                  <a:cubicBezTo>
                    <a:pt x="46959" y="14600"/>
                    <a:pt x="46770" y="14499"/>
                    <a:pt x="46580" y="14411"/>
                  </a:cubicBezTo>
                  <a:cubicBezTo>
                    <a:pt x="45965" y="14108"/>
                    <a:pt x="45345" y="13825"/>
                    <a:pt x="44735" y="13499"/>
                  </a:cubicBezTo>
                  <a:cubicBezTo>
                    <a:pt x="43511" y="12849"/>
                    <a:pt x="42356" y="12080"/>
                    <a:pt x="41334" y="11140"/>
                  </a:cubicBezTo>
                  <a:cubicBezTo>
                    <a:pt x="40819" y="10666"/>
                    <a:pt x="40357" y="10146"/>
                    <a:pt x="39943" y="9578"/>
                  </a:cubicBezTo>
                  <a:cubicBezTo>
                    <a:pt x="39743" y="9300"/>
                    <a:pt x="39552" y="9003"/>
                    <a:pt x="39375" y="8702"/>
                  </a:cubicBezTo>
                  <a:cubicBezTo>
                    <a:pt x="39210" y="8424"/>
                    <a:pt x="39009" y="8151"/>
                    <a:pt x="38861" y="7861"/>
                  </a:cubicBezTo>
                  <a:cubicBezTo>
                    <a:pt x="38867" y="7844"/>
                    <a:pt x="38872" y="7820"/>
                    <a:pt x="38878" y="7803"/>
                  </a:cubicBezTo>
                  <a:cubicBezTo>
                    <a:pt x="38908" y="7714"/>
                    <a:pt x="38779" y="7643"/>
                    <a:pt x="38719" y="7714"/>
                  </a:cubicBezTo>
                  <a:cubicBezTo>
                    <a:pt x="38547" y="7932"/>
                    <a:pt x="38506" y="8229"/>
                    <a:pt x="38405" y="8483"/>
                  </a:cubicBezTo>
                  <a:cubicBezTo>
                    <a:pt x="38252" y="8879"/>
                    <a:pt x="38045" y="9259"/>
                    <a:pt x="37778" y="9589"/>
                  </a:cubicBezTo>
                  <a:cubicBezTo>
                    <a:pt x="37441" y="10021"/>
                    <a:pt x="36980" y="10281"/>
                    <a:pt x="36530" y="10572"/>
                  </a:cubicBezTo>
                  <a:cubicBezTo>
                    <a:pt x="36447" y="10624"/>
                    <a:pt x="35323" y="11459"/>
                    <a:pt x="35187" y="11601"/>
                  </a:cubicBezTo>
                  <a:cubicBezTo>
                    <a:pt x="35151" y="11637"/>
                    <a:pt x="35116" y="11678"/>
                    <a:pt x="35080" y="11725"/>
                  </a:cubicBezTo>
                  <a:cubicBezTo>
                    <a:pt x="35181" y="10316"/>
                    <a:pt x="35087" y="8009"/>
                    <a:pt x="33383" y="7915"/>
                  </a:cubicBezTo>
                  <a:cubicBezTo>
                    <a:pt x="32289" y="7856"/>
                    <a:pt x="31472" y="8181"/>
                    <a:pt x="30892" y="8719"/>
                  </a:cubicBezTo>
                  <a:cubicBezTo>
                    <a:pt x="30572" y="9016"/>
                    <a:pt x="30337" y="9376"/>
                    <a:pt x="30170" y="9772"/>
                  </a:cubicBezTo>
                  <a:cubicBezTo>
                    <a:pt x="30011" y="10157"/>
                    <a:pt x="29922" y="10572"/>
                    <a:pt x="29898" y="10998"/>
                  </a:cubicBezTo>
                  <a:cubicBezTo>
                    <a:pt x="29845" y="12068"/>
                    <a:pt x="30200" y="13210"/>
                    <a:pt x="30886" y="14015"/>
                  </a:cubicBezTo>
                  <a:cubicBezTo>
                    <a:pt x="30780" y="14233"/>
                    <a:pt x="30679" y="14458"/>
                    <a:pt x="30591" y="14682"/>
                  </a:cubicBezTo>
                  <a:cubicBezTo>
                    <a:pt x="29875" y="16582"/>
                    <a:pt x="29982" y="18564"/>
                    <a:pt x="30785" y="20338"/>
                  </a:cubicBezTo>
                  <a:cubicBezTo>
                    <a:pt x="30922" y="20639"/>
                    <a:pt x="31082" y="20936"/>
                    <a:pt x="31259" y="21220"/>
                  </a:cubicBezTo>
                  <a:cubicBezTo>
                    <a:pt x="31159" y="21486"/>
                    <a:pt x="30798" y="22420"/>
                    <a:pt x="30301" y="23077"/>
                  </a:cubicBezTo>
                  <a:cubicBezTo>
                    <a:pt x="28775" y="22337"/>
                    <a:pt x="27172" y="21788"/>
                    <a:pt x="25532" y="21652"/>
                  </a:cubicBezTo>
                  <a:cubicBezTo>
                    <a:pt x="24344" y="20574"/>
                    <a:pt x="23385" y="19374"/>
                    <a:pt x="22812" y="18054"/>
                  </a:cubicBezTo>
                  <a:close/>
                  <a:moveTo>
                    <a:pt x="8489" y="28732"/>
                  </a:moveTo>
                  <a:lnTo>
                    <a:pt x="8489" y="28732"/>
                  </a:lnTo>
                  <a:cubicBezTo>
                    <a:pt x="7460" y="27946"/>
                    <a:pt x="6727" y="27378"/>
                    <a:pt x="6313" y="27525"/>
                  </a:cubicBezTo>
                  <a:cubicBezTo>
                    <a:pt x="5283" y="27910"/>
                    <a:pt x="4112" y="27176"/>
                    <a:pt x="3981" y="27099"/>
                  </a:cubicBezTo>
                  <a:cubicBezTo>
                    <a:pt x="3934" y="27058"/>
                    <a:pt x="3880" y="27047"/>
                    <a:pt x="3828" y="27058"/>
                  </a:cubicBezTo>
                  <a:cubicBezTo>
                    <a:pt x="3822" y="27064"/>
                    <a:pt x="1556" y="27662"/>
                    <a:pt x="1248" y="27206"/>
                  </a:cubicBezTo>
                  <a:cubicBezTo>
                    <a:pt x="1242" y="27195"/>
                    <a:pt x="1349" y="27118"/>
                    <a:pt x="1497" y="27011"/>
                  </a:cubicBezTo>
                  <a:cubicBezTo>
                    <a:pt x="1786" y="26815"/>
                    <a:pt x="2231" y="26638"/>
                    <a:pt x="2556" y="26502"/>
                  </a:cubicBezTo>
                  <a:cubicBezTo>
                    <a:pt x="2851" y="26384"/>
                    <a:pt x="3077" y="26296"/>
                    <a:pt x="3107" y="26160"/>
                  </a:cubicBezTo>
                  <a:cubicBezTo>
                    <a:pt x="3183" y="25851"/>
                    <a:pt x="2810" y="25698"/>
                    <a:pt x="2307" y="25491"/>
                  </a:cubicBezTo>
                  <a:cubicBezTo>
                    <a:pt x="1793" y="25278"/>
                    <a:pt x="1076" y="24983"/>
                    <a:pt x="710" y="24699"/>
                  </a:cubicBezTo>
                  <a:cubicBezTo>
                    <a:pt x="628" y="24633"/>
                    <a:pt x="568" y="24598"/>
                    <a:pt x="568" y="24592"/>
                  </a:cubicBezTo>
                  <a:cubicBezTo>
                    <a:pt x="835" y="24248"/>
                    <a:pt x="1971" y="24503"/>
                    <a:pt x="2674" y="24656"/>
                  </a:cubicBezTo>
                  <a:cubicBezTo>
                    <a:pt x="3064" y="24740"/>
                    <a:pt x="3342" y="24805"/>
                    <a:pt x="3426" y="24686"/>
                  </a:cubicBezTo>
                  <a:cubicBezTo>
                    <a:pt x="3574" y="24486"/>
                    <a:pt x="3331" y="24159"/>
                    <a:pt x="3012" y="23740"/>
                  </a:cubicBezTo>
                  <a:cubicBezTo>
                    <a:pt x="2739" y="23391"/>
                    <a:pt x="2402" y="22947"/>
                    <a:pt x="2248" y="22627"/>
                  </a:cubicBezTo>
                  <a:cubicBezTo>
                    <a:pt x="2201" y="22526"/>
                    <a:pt x="2171" y="22455"/>
                    <a:pt x="2184" y="22450"/>
                  </a:cubicBezTo>
                  <a:cubicBezTo>
                    <a:pt x="2479" y="22308"/>
                    <a:pt x="3852" y="23279"/>
                    <a:pt x="4633" y="23828"/>
                  </a:cubicBezTo>
                  <a:cubicBezTo>
                    <a:pt x="4639" y="23834"/>
                    <a:pt x="4650" y="23847"/>
                    <a:pt x="4661" y="23852"/>
                  </a:cubicBezTo>
                  <a:cubicBezTo>
                    <a:pt x="4597" y="23899"/>
                    <a:pt x="4538" y="23953"/>
                    <a:pt x="4484" y="24011"/>
                  </a:cubicBezTo>
                  <a:cubicBezTo>
                    <a:pt x="4372" y="24142"/>
                    <a:pt x="4284" y="24308"/>
                    <a:pt x="4235" y="24491"/>
                  </a:cubicBezTo>
                  <a:cubicBezTo>
                    <a:pt x="4177" y="24691"/>
                    <a:pt x="4177" y="24912"/>
                    <a:pt x="4254" y="25136"/>
                  </a:cubicBezTo>
                  <a:cubicBezTo>
                    <a:pt x="4349" y="25425"/>
                    <a:pt x="4573" y="25698"/>
                    <a:pt x="4981" y="25893"/>
                  </a:cubicBezTo>
                  <a:cubicBezTo>
                    <a:pt x="5087" y="25952"/>
                    <a:pt x="5201" y="25887"/>
                    <a:pt x="5218" y="25763"/>
                  </a:cubicBezTo>
                  <a:cubicBezTo>
                    <a:pt x="5242" y="25627"/>
                    <a:pt x="5165" y="25479"/>
                    <a:pt x="5052" y="25425"/>
                  </a:cubicBezTo>
                  <a:cubicBezTo>
                    <a:pt x="4798" y="25295"/>
                    <a:pt x="4668" y="25160"/>
                    <a:pt x="4626" y="25024"/>
                  </a:cubicBezTo>
                  <a:cubicBezTo>
                    <a:pt x="4597" y="24934"/>
                    <a:pt x="4597" y="24833"/>
                    <a:pt x="4626" y="24740"/>
                  </a:cubicBezTo>
                  <a:cubicBezTo>
                    <a:pt x="4656" y="24620"/>
                    <a:pt x="4721" y="24514"/>
                    <a:pt x="4798" y="24426"/>
                  </a:cubicBezTo>
                  <a:cubicBezTo>
                    <a:pt x="4917" y="24290"/>
                    <a:pt x="5059" y="24195"/>
                    <a:pt x="5171" y="24202"/>
                  </a:cubicBezTo>
                  <a:cubicBezTo>
                    <a:pt x="5177" y="24202"/>
                    <a:pt x="5188" y="24195"/>
                    <a:pt x="5194" y="24195"/>
                  </a:cubicBezTo>
                  <a:cubicBezTo>
                    <a:pt x="5265" y="24230"/>
                    <a:pt x="5319" y="24243"/>
                    <a:pt x="5354" y="24224"/>
                  </a:cubicBezTo>
                  <a:cubicBezTo>
                    <a:pt x="5532" y="24159"/>
                    <a:pt x="5478" y="23965"/>
                    <a:pt x="5401" y="23669"/>
                  </a:cubicBezTo>
                  <a:cubicBezTo>
                    <a:pt x="5289" y="23236"/>
                    <a:pt x="5059" y="22362"/>
                    <a:pt x="5543" y="22225"/>
                  </a:cubicBezTo>
                  <a:cubicBezTo>
                    <a:pt x="5887" y="22130"/>
                    <a:pt x="6053" y="22698"/>
                    <a:pt x="6313" y="23591"/>
                  </a:cubicBezTo>
                  <a:cubicBezTo>
                    <a:pt x="6490" y="24219"/>
                    <a:pt x="6709" y="24983"/>
                    <a:pt x="7064" y="25792"/>
                  </a:cubicBezTo>
                  <a:cubicBezTo>
                    <a:pt x="7146" y="25969"/>
                    <a:pt x="7252" y="26141"/>
                    <a:pt x="7394" y="26301"/>
                  </a:cubicBezTo>
                  <a:cubicBezTo>
                    <a:pt x="8205" y="27230"/>
                    <a:pt x="10110" y="27921"/>
                    <a:pt x="12003" y="28289"/>
                  </a:cubicBezTo>
                  <a:cubicBezTo>
                    <a:pt x="13884" y="28650"/>
                    <a:pt x="15778" y="28702"/>
                    <a:pt x="16565" y="28354"/>
                  </a:cubicBezTo>
                  <a:cubicBezTo>
                    <a:pt x="16617" y="28336"/>
                    <a:pt x="16666" y="28312"/>
                    <a:pt x="16707" y="28283"/>
                  </a:cubicBezTo>
                  <a:cubicBezTo>
                    <a:pt x="16991" y="28797"/>
                    <a:pt x="17327" y="29265"/>
                    <a:pt x="17718" y="29696"/>
                  </a:cubicBezTo>
                  <a:cubicBezTo>
                    <a:pt x="18192" y="30223"/>
                    <a:pt x="18730" y="30703"/>
                    <a:pt x="19328" y="31134"/>
                  </a:cubicBezTo>
                  <a:cubicBezTo>
                    <a:pt x="15085" y="33821"/>
                    <a:pt x="10921" y="30613"/>
                    <a:pt x="8489" y="28732"/>
                  </a:cubicBezTo>
                  <a:close/>
                  <a:moveTo>
                    <a:pt x="18853" y="36388"/>
                  </a:moveTo>
                  <a:lnTo>
                    <a:pt x="18853" y="36388"/>
                  </a:lnTo>
                  <a:cubicBezTo>
                    <a:pt x="19173" y="34719"/>
                    <a:pt x="19700" y="33253"/>
                    <a:pt x="20510" y="31738"/>
                  </a:cubicBezTo>
                  <a:cubicBezTo>
                    <a:pt x="20522" y="31719"/>
                    <a:pt x="20527" y="31702"/>
                    <a:pt x="20534" y="31678"/>
                  </a:cubicBezTo>
                  <a:cubicBezTo>
                    <a:pt x="20540" y="31661"/>
                    <a:pt x="20540" y="31643"/>
                    <a:pt x="20540" y="31620"/>
                  </a:cubicBezTo>
                  <a:cubicBezTo>
                    <a:pt x="20977" y="30720"/>
                    <a:pt x="21332" y="30081"/>
                    <a:pt x="21635" y="29625"/>
                  </a:cubicBezTo>
                  <a:cubicBezTo>
                    <a:pt x="21995" y="29087"/>
                    <a:pt x="22291" y="28809"/>
                    <a:pt x="22599" y="28644"/>
                  </a:cubicBezTo>
                  <a:cubicBezTo>
                    <a:pt x="22692" y="28590"/>
                    <a:pt x="22717" y="28443"/>
                    <a:pt x="22651" y="28312"/>
                  </a:cubicBezTo>
                  <a:cubicBezTo>
                    <a:pt x="22593" y="28177"/>
                    <a:pt x="22462" y="28112"/>
                    <a:pt x="22373" y="28164"/>
                  </a:cubicBezTo>
                  <a:cubicBezTo>
                    <a:pt x="22025" y="28354"/>
                    <a:pt x="21693" y="28661"/>
                    <a:pt x="21297" y="29248"/>
                  </a:cubicBezTo>
                  <a:cubicBezTo>
                    <a:pt x="20989" y="29709"/>
                    <a:pt x="20641" y="30335"/>
                    <a:pt x="20215" y="31217"/>
                  </a:cubicBezTo>
                  <a:cubicBezTo>
                    <a:pt x="19356" y="30667"/>
                    <a:pt x="18582" y="30051"/>
                    <a:pt x="17955" y="29348"/>
                  </a:cubicBezTo>
                  <a:cubicBezTo>
                    <a:pt x="17321" y="28644"/>
                    <a:pt x="16836" y="27850"/>
                    <a:pt x="16535" y="26922"/>
                  </a:cubicBezTo>
                  <a:cubicBezTo>
                    <a:pt x="18872" y="23929"/>
                    <a:pt x="21244" y="22575"/>
                    <a:pt x="23563" y="22225"/>
                  </a:cubicBezTo>
                  <a:cubicBezTo>
                    <a:pt x="24202" y="22130"/>
                    <a:pt x="24841" y="22113"/>
                    <a:pt x="25468" y="22154"/>
                  </a:cubicBezTo>
                  <a:cubicBezTo>
                    <a:pt x="25526" y="22190"/>
                    <a:pt x="25580" y="22196"/>
                    <a:pt x="25627" y="22171"/>
                  </a:cubicBezTo>
                  <a:cubicBezTo>
                    <a:pt x="26449" y="22242"/>
                    <a:pt x="27260" y="22420"/>
                    <a:pt x="28059" y="22675"/>
                  </a:cubicBezTo>
                  <a:cubicBezTo>
                    <a:pt x="27733" y="23864"/>
                    <a:pt x="27662" y="27437"/>
                    <a:pt x="29490" y="28248"/>
                  </a:cubicBezTo>
                  <a:cubicBezTo>
                    <a:pt x="31306" y="29040"/>
                    <a:pt x="33288" y="26703"/>
                    <a:pt x="33987" y="25911"/>
                  </a:cubicBezTo>
                  <a:cubicBezTo>
                    <a:pt x="34015" y="25870"/>
                    <a:pt x="34045" y="25840"/>
                    <a:pt x="34069" y="25816"/>
                  </a:cubicBezTo>
                  <a:cubicBezTo>
                    <a:pt x="34501" y="26106"/>
                    <a:pt x="34927" y="26390"/>
                    <a:pt x="35336" y="26673"/>
                  </a:cubicBezTo>
                  <a:cubicBezTo>
                    <a:pt x="35992" y="27118"/>
                    <a:pt x="36613" y="27544"/>
                    <a:pt x="37204" y="27916"/>
                  </a:cubicBezTo>
                  <a:cubicBezTo>
                    <a:pt x="37240" y="27957"/>
                    <a:pt x="37281" y="27992"/>
                    <a:pt x="37323" y="28011"/>
                  </a:cubicBezTo>
                  <a:cubicBezTo>
                    <a:pt x="37346" y="28017"/>
                    <a:pt x="37364" y="28022"/>
                    <a:pt x="37387" y="28028"/>
                  </a:cubicBezTo>
                  <a:cubicBezTo>
                    <a:pt x="38736" y="28874"/>
                    <a:pt x="39907" y="29436"/>
                    <a:pt x="40854" y="29360"/>
                  </a:cubicBezTo>
                  <a:cubicBezTo>
                    <a:pt x="40783" y="30300"/>
                    <a:pt x="40565" y="31318"/>
                    <a:pt x="40227" y="32294"/>
                  </a:cubicBezTo>
                  <a:cubicBezTo>
                    <a:pt x="40027" y="32874"/>
                    <a:pt x="39778" y="33436"/>
                    <a:pt x="39494" y="33963"/>
                  </a:cubicBezTo>
                  <a:cubicBezTo>
                    <a:pt x="39429" y="33985"/>
                    <a:pt x="39382" y="34056"/>
                    <a:pt x="39375" y="34157"/>
                  </a:cubicBezTo>
                  <a:cubicBezTo>
                    <a:pt x="39375" y="34163"/>
                    <a:pt x="39382" y="34168"/>
                    <a:pt x="39382" y="34176"/>
                  </a:cubicBezTo>
                  <a:cubicBezTo>
                    <a:pt x="39197" y="34495"/>
                    <a:pt x="38997" y="34796"/>
                    <a:pt x="38790" y="35080"/>
                  </a:cubicBezTo>
                  <a:cubicBezTo>
                    <a:pt x="37914" y="35056"/>
                    <a:pt x="37116" y="34873"/>
                    <a:pt x="36388" y="34572"/>
                  </a:cubicBezTo>
                  <a:cubicBezTo>
                    <a:pt x="35719" y="34288"/>
                    <a:pt x="35110" y="33897"/>
                    <a:pt x="34536" y="33417"/>
                  </a:cubicBezTo>
                  <a:cubicBezTo>
                    <a:pt x="34602" y="33234"/>
                    <a:pt x="34684" y="33062"/>
                    <a:pt x="34785" y="32898"/>
                  </a:cubicBezTo>
                  <a:cubicBezTo>
                    <a:pt x="34850" y="32779"/>
                    <a:pt x="34957" y="32666"/>
                    <a:pt x="35052" y="32548"/>
                  </a:cubicBezTo>
                  <a:cubicBezTo>
                    <a:pt x="35169" y="32429"/>
                    <a:pt x="35282" y="32311"/>
                    <a:pt x="35377" y="32175"/>
                  </a:cubicBezTo>
                  <a:cubicBezTo>
                    <a:pt x="35388" y="32152"/>
                    <a:pt x="35371" y="32123"/>
                    <a:pt x="35347" y="32123"/>
                  </a:cubicBezTo>
                  <a:cubicBezTo>
                    <a:pt x="35300" y="32128"/>
                    <a:pt x="35252" y="32134"/>
                    <a:pt x="35205" y="32152"/>
                  </a:cubicBezTo>
                  <a:lnTo>
                    <a:pt x="35205" y="32152"/>
                  </a:lnTo>
                  <a:cubicBezTo>
                    <a:pt x="35052" y="32140"/>
                    <a:pt x="34910" y="32270"/>
                    <a:pt x="34796" y="32418"/>
                  </a:cubicBezTo>
                  <a:cubicBezTo>
                    <a:pt x="34744" y="32472"/>
                    <a:pt x="34697" y="32524"/>
                    <a:pt x="34643" y="32584"/>
                  </a:cubicBezTo>
                  <a:cubicBezTo>
                    <a:pt x="34495" y="32713"/>
                    <a:pt x="34364" y="32868"/>
                    <a:pt x="34241" y="33051"/>
                  </a:cubicBezTo>
                  <a:cubicBezTo>
                    <a:pt x="34211" y="33098"/>
                    <a:pt x="34181" y="33139"/>
                    <a:pt x="34157" y="33187"/>
                  </a:cubicBezTo>
                  <a:cubicBezTo>
                    <a:pt x="34105" y="33204"/>
                    <a:pt x="34063" y="33240"/>
                    <a:pt x="34045" y="33305"/>
                  </a:cubicBezTo>
                  <a:cubicBezTo>
                    <a:pt x="33944" y="33630"/>
                    <a:pt x="33903" y="33750"/>
                    <a:pt x="33868" y="33862"/>
                  </a:cubicBezTo>
                  <a:cubicBezTo>
                    <a:pt x="33064" y="36376"/>
                    <a:pt x="32750" y="37346"/>
                    <a:pt x="33974" y="41114"/>
                  </a:cubicBezTo>
                  <a:cubicBezTo>
                    <a:pt x="33028" y="43457"/>
                    <a:pt x="30195" y="42865"/>
                    <a:pt x="26888" y="42185"/>
                  </a:cubicBezTo>
                  <a:cubicBezTo>
                    <a:pt x="24142" y="41611"/>
                    <a:pt x="21084" y="40978"/>
                    <a:pt x="18457" y="41871"/>
                  </a:cubicBezTo>
                  <a:cubicBezTo>
                    <a:pt x="18446" y="39730"/>
                    <a:pt x="18558" y="37966"/>
                    <a:pt x="18853" y="36388"/>
                  </a:cubicBezTo>
                  <a:close/>
                  <a:moveTo>
                    <a:pt x="15878" y="50165"/>
                  </a:moveTo>
                  <a:lnTo>
                    <a:pt x="15878" y="50165"/>
                  </a:lnTo>
                  <a:cubicBezTo>
                    <a:pt x="16600" y="49248"/>
                    <a:pt x="17250" y="47858"/>
                    <a:pt x="17718" y="46438"/>
                  </a:cubicBezTo>
                  <a:cubicBezTo>
                    <a:pt x="18197" y="44989"/>
                    <a:pt x="18487" y="43498"/>
                    <a:pt x="18476" y="42427"/>
                  </a:cubicBezTo>
                  <a:cubicBezTo>
                    <a:pt x="21060" y="41475"/>
                    <a:pt x="24142" y="42114"/>
                    <a:pt x="26911" y="42687"/>
                  </a:cubicBezTo>
                  <a:cubicBezTo>
                    <a:pt x="29916" y="43315"/>
                    <a:pt x="32554" y="43858"/>
                    <a:pt x="33868" y="42255"/>
                  </a:cubicBezTo>
                  <a:cubicBezTo>
                    <a:pt x="34312" y="43049"/>
                    <a:pt x="34915" y="44243"/>
                    <a:pt x="35524" y="45439"/>
                  </a:cubicBezTo>
                  <a:cubicBezTo>
                    <a:pt x="36180" y="46733"/>
                    <a:pt x="36838" y="48030"/>
                    <a:pt x="37299" y="48822"/>
                  </a:cubicBezTo>
                  <a:cubicBezTo>
                    <a:pt x="37441" y="49266"/>
                    <a:pt x="36784" y="49733"/>
                    <a:pt x="35642" y="50171"/>
                  </a:cubicBezTo>
                  <a:cubicBezTo>
                    <a:pt x="34004" y="50804"/>
                    <a:pt x="31407" y="51295"/>
                    <a:pt x="28620" y="51579"/>
                  </a:cubicBezTo>
                  <a:cubicBezTo>
                    <a:pt x="25834" y="51863"/>
                    <a:pt x="22853" y="51945"/>
                    <a:pt x="20451" y="51751"/>
                  </a:cubicBezTo>
                  <a:cubicBezTo>
                    <a:pt x="17813" y="51538"/>
                    <a:pt x="15907" y="51035"/>
                    <a:pt x="15878" y="50165"/>
                  </a:cubicBezTo>
                  <a:close/>
                  <a:moveTo>
                    <a:pt x="16227" y="60879"/>
                  </a:moveTo>
                  <a:cubicBezTo>
                    <a:pt x="16126" y="60554"/>
                    <a:pt x="16027" y="60245"/>
                    <a:pt x="15967" y="59980"/>
                  </a:cubicBezTo>
                  <a:cubicBezTo>
                    <a:pt x="15896" y="59696"/>
                    <a:pt x="15861" y="59459"/>
                    <a:pt x="15885" y="59270"/>
                  </a:cubicBezTo>
                  <a:cubicBezTo>
                    <a:pt x="15109" y="58908"/>
                    <a:pt x="14730" y="58175"/>
                    <a:pt x="14571" y="57749"/>
                  </a:cubicBezTo>
                  <a:cubicBezTo>
                    <a:pt x="13854" y="58293"/>
                    <a:pt x="13109" y="58802"/>
                    <a:pt x="12358" y="59270"/>
                  </a:cubicBezTo>
                  <a:lnTo>
                    <a:pt x="16653" y="63931"/>
                  </a:lnTo>
                  <a:cubicBezTo>
                    <a:pt x="16907" y="63085"/>
                    <a:pt x="16529" y="61867"/>
                    <a:pt x="16227" y="60879"/>
                  </a:cubicBezTo>
                  <a:close/>
                  <a:moveTo>
                    <a:pt x="16204" y="58844"/>
                  </a:moveTo>
                  <a:cubicBezTo>
                    <a:pt x="16488" y="58749"/>
                    <a:pt x="16759" y="58654"/>
                    <a:pt x="17032" y="58560"/>
                  </a:cubicBezTo>
                  <a:cubicBezTo>
                    <a:pt x="17008" y="58530"/>
                    <a:pt x="16991" y="58489"/>
                    <a:pt x="16985" y="58441"/>
                  </a:cubicBezTo>
                  <a:cubicBezTo>
                    <a:pt x="16955" y="58252"/>
                    <a:pt x="16759" y="58192"/>
                    <a:pt x="16595" y="58134"/>
                  </a:cubicBezTo>
                  <a:cubicBezTo>
                    <a:pt x="16316" y="58028"/>
                    <a:pt x="16156" y="57832"/>
                    <a:pt x="16191" y="57572"/>
                  </a:cubicBezTo>
                  <a:cubicBezTo>
                    <a:pt x="15991" y="57524"/>
                    <a:pt x="15790" y="57412"/>
                    <a:pt x="15736" y="57193"/>
                  </a:cubicBezTo>
                  <a:cubicBezTo>
                    <a:pt x="15707" y="57092"/>
                    <a:pt x="15694" y="56963"/>
                    <a:pt x="15707" y="56838"/>
                  </a:cubicBezTo>
                  <a:cubicBezTo>
                    <a:pt x="15440" y="57062"/>
                    <a:pt x="15168" y="57288"/>
                    <a:pt x="14891" y="57501"/>
                  </a:cubicBezTo>
                  <a:cubicBezTo>
                    <a:pt x="14990" y="57802"/>
                    <a:pt x="15317" y="58596"/>
                    <a:pt x="16139" y="58867"/>
                  </a:cubicBezTo>
                  <a:cubicBezTo>
                    <a:pt x="16162" y="58861"/>
                    <a:pt x="16180" y="58850"/>
                    <a:pt x="16204" y="58844"/>
                  </a:cubicBezTo>
                  <a:close/>
                  <a:moveTo>
                    <a:pt x="22457" y="55951"/>
                  </a:moveTo>
                  <a:lnTo>
                    <a:pt x="22457" y="55951"/>
                  </a:lnTo>
                  <a:cubicBezTo>
                    <a:pt x="21090" y="56903"/>
                    <a:pt x="19380" y="57714"/>
                    <a:pt x="17297" y="58465"/>
                  </a:cubicBezTo>
                  <a:cubicBezTo>
                    <a:pt x="17269" y="58441"/>
                    <a:pt x="17239" y="58418"/>
                    <a:pt x="17233" y="58353"/>
                  </a:cubicBezTo>
                  <a:cubicBezTo>
                    <a:pt x="17221" y="58246"/>
                    <a:pt x="17179" y="58175"/>
                    <a:pt x="17091" y="58116"/>
                  </a:cubicBezTo>
                  <a:cubicBezTo>
                    <a:pt x="16871" y="57979"/>
                    <a:pt x="16311" y="57897"/>
                    <a:pt x="16464" y="57531"/>
                  </a:cubicBezTo>
                  <a:cubicBezTo>
                    <a:pt x="16494" y="57460"/>
                    <a:pt x="16470" y="57353"/>
                    <a:pt x="16382" y="57341"/>
                  </a:cubicBezTo>
                  <a:cubicBezTo>
                    <a:pt x="16144" y="57311"/>
                    <a:pt x="15978" y="57228"/>
                    <a:pt x="15973" y="56969"/>
                  </a:cubicBezTo>
                  <a:cubicBezTo>
                    <a:pt x="15967" y="56827"/>
                    <a:pt x="16038" y="56702"/>
                    <a:pt x="16020" y="56565"/>
                  </a:cubicBezTo>
                  <a:cubicBezTo>
                    <a:pt x="16275" y="56341"/>
                    <a:pt x="16529" y="56104"/>
                    <a:pt x="16772" y="55874"/>
                  </a:cubicBezTo>
                  <a:cubicBezTo>
                    <a:pt x="17955" y="54727"/>
                    <a:pt x="18949" y="53484"/>
                    <a:pt x="19623" y="52177"/>
                  </a:cubicBezTo>
                  <a:cubicBezTo>
                    <a:pt x="19913" y="52212"/>
                    <a:pt x="20208" y="52242"/>
                    <a:pt x="20516" y="52265"/>
                  </a:cubicBezTo>
                  <a:cubicBezTo>
                    <a:pt x="22061" y="52390"/>
                    <a:pt x="23847" y="52401"/>
                    <a:pt x="25668" y="52319"/>
                  </a:cubicBezTo>
                  <a:cubicBezTo>
                    <a:pt x="24971" y="53761"/>
                    <a:pt x="23912" y="54933"/>
                    <a:pt x="22457" y="55951"/>
                  </a:cubicBezTo>
                  <a:close/>
                  <a:moveTo>
                    <a:pt x="44096" y="17333"/>
                  </a:moveTo>
                  <a:cubicBezTo>
                    <a:pt x="43983" y="17309"/>
                    <a:pt x="43895" y="17404"/>
                    <a:pt x="43901" y="17546"/>
                  </a:cubicBezTo>
                  <a:cubicBezTo>
                    <a:pt x="43907" y="17682"/>
                    <a:pt x="44002" y="17818"/>
                    <a:pt x="44114" y="17841"/>
                  </a:cubicBezTo>
                  <a:cubicBezTo>
                    <a:pt x="45764" y="18185"/>
                    <a:pt x="45599" y="19356"/>
                    <a:pt x="45599" y="19362"/>
                  </a:cubicBezTo>
                  <a:cubicBezTo>
                    <a:pt x="45581" y="19492"/>
                    <a:pt x="45657" y="19640"/>
                    <a:pt x="45771" y="19687"/>
                  </a:cubicBezTo>
                  <a:cubicBezTo>
                    <a:pt x="45883" y="19741"/>
                    <a:pt x="45984" y="19675"/>
                    <a:pt x="46001" y="19539"/>
                  </a:cubicBezTo>
                  <a:cubicBezTo>
                    <a:pt x="46001" y="19533"/>
                    <a:pt x="46249" y="17777"/>
                    <a:pt x="44096" y="17333"/>
                  </a:cubicBezTo>
                  <a:close/>
                  <a:moveTo>
                    <a:pt x="40286" y="13565"/>
                  </a:moveTo>
                  <a:cubicBezTo>
                    <a:pt x="42440" y="14015"/>
                    <a:pt x="42197" y="15771"/>
                    <a:pt x="42197" y="15777"/>
                  </a:cubicBezTo>
                  <a:cubicBezTo>
                    <a:pt x="42179" y="15907"/>
                    <a:pt x="42072" y="15978"/>
                    <a:pt x="41960" y="15924"/>
                  </a:cubicBezTo>
                  <a:cubicBezTo>
                    <a:pt x="41848" y="15878"/>
                    <a:pt x="41771" y="15730"/>
                    <a:pt x="41788" y="15594"/>
                  </a:cubicBezTo>
                  <a:cubicBezTo>
                    <a:pt x="41788" y="15594"/>
                    <a:pt x="41955" y="14417"/>
                    <a:pt x="40310" y="14073"/>
                  </a:cubicBezTo>
                  <a:cubicBezTo>
                    <a:pt x="40198" y="14050"/>
                    <a:pt x="40098" y="13920"/>
                    <a:pt x="40092" y="13778"/>
                  </a:cubicBezTo>
                  <a:cubicBezTo>
                    <a:pt x="40092" y="13641"/>
                    <a:pt x="40174" y="13546"/>
                    <a:pt x="40286" y="13565"/>
                  </a:cubicBezTo>
                  <a:close/>
                  <a:moveTo>
                    <a:pt x="41185" y="18226"/>
                  </a:moveTo>
                  <a:cubicBezTo>
                    <a:pt x="41133" y="18280"/>
                    <a:pt x="41015" y="18368"/>
                    <a:pt x="40884" y="18463"/>
                  </a:cubicBezTo>
                  <a:cubicBezTo>
                    <a:pt x="40636" y="18646"/>
                    <a:pt x="40328" y="18865"/>
                    <a:pt x="40163" y="19102"/>
                  </a:cubicBezTo>
                  <a:cubicBezTo>
                    <a:pt x="39937" y="19427"/>
                    <a:pt x="39914" y="19758"/>
                    <a:pt x="40333" y="20054"/>
                  </a:cubicBezTo>
                  <a:cubicBezTo>
                    <a:pt x="40417" y="20113"/>
                    <a:pt x="40447" y="20172"/>
                    <a:pt x="40440" y="20219"/>
                  </a:cubicBezTo>
                  <a:cubicBezTo>
                    <a:pt x="40434" y="20255"/>
                    <a:pt x="40411" y="20297"/>
                    <a:pt x="40381" y="20333"/>
                  </a:cubicBezTo>
                  <a:cubicBezTo>
                    <a:pt x="40346" y="20380"/>
                    <a:pt x="40292" y="20421"/>
                    <a:pt x="40234" y="20451"/>
                  </a:cubicBezTo>
                  <a:cubicBezTo>
                    <a:pt x="40038" y="20533"/>
                    <a:pt x="39737" y="20516"/>
                    <a:pt x="39399" y="20262"/>
                  </a:cubicBezTo>
                  <a:cubicBezTo>
                    <a:pt x="39293" y="20184"/>
                    <a:pt x="39175" y="20219"/>
                    <a:pt x="39133" y="20338"/>
                  </a:cubicBezTo>
                  <a:cubicBezTo>
                    <a:pt x="39091" y="20456"/>
                    <a:pt x="39145" y="20617"/>
                    <a:pt x="39251" y="20693"/>
                  </a:cubicBezTo>
                  <a:cubicBezTo>
                    <a:pt x="39724" y="21043"/>
                    <a:pt x="40150" y="21065"/>
                    <a:pt x="40434" y="20936"/>
                  </a:cubicBezTo>
                  <a:cubicBezTo>
                    <a:pt x="40540" y="20888"/>
                    <a:pt x="40630" y="20823"/>
                    <a:pt x="40701" y="20740"/>
                  </a:cubicBezTo>
                  <a:cubicBezTo>
                    <a:pt x="40772" y="20652"/>
                    <a:pt x="40819" y="20546"/>
                    <a:pt x="40843" y="20426"/>
                  </a:cubicBezTo>
                  <a:cubicBezTo>
                    <a:pt x="40890" y="20143"/>
                    <a:pt x="40783" y="19836"/>
                    <a:pt x="40470" y="19616"/>
                  </a:cubicBezTo>
                  <a:cubicBezTo>
                    <a:pt x="40434" y="19593"/>
                    <a:pt x="40452" y="19545"/>
                    <a:pt x="40494" y="19487"/>
                  </a:cubicBezTo>
                  <a:cubicBezTo>
                    <a:pt x="40630" y="19296"/>
                    <a:pt x="40908" y="19090"/>
                    <a:pt x="41138" y="18924"/>
                  </a:cubicBezTo>
                  <a:cubicBezTo>
                    <a:pt x="41286" y="18818"/>
                    <a:pt x="41411" y="18723"/>
                    <a:pt x="41487" y="18652"/>
                  </a:cubicBezTo>
                  <a:cubicBezTo>
                    <a:pt x="41564" y="18569"/>
                    <a:pt x="41558" y="18409"/>
                    <a:pt x="41476" y="18291"/>
                  </a:cubicBezTo>
                  <a:cubicBezTo>
                    <a:pt x="41392" y="18173"/>
                    <a:pt x="41263" y="18143"/>
                    <a:pt x="41185" y="18226"/>
                  </a:cubicBezTo>
                  <a:close/>
                  <a:moveTo>
                    <a:pt x="40133" y="22526"/>
                  </a:moveTo>
                  <a:lnTo>
                    <a:pt x="37098" y="19367"/>
                  </a:lnTo>
                  <a:lnTo>
                    <a:pt x="37098" y="19367"/>
                  </a:lnTo>
                  <a:cubicBezTo>
                    <a:pt x="37015" y="19279"/>
                    <a:pt x="36897" y="19268"/>
                    <a:pt x="36832" y="19350"/>
                  </a:cubicBezTo>
                  <a:cubicBezTo>
                    <a:pt x="36826" y="19356"/>
                    <a:pt x="35211" y="21344"/>
                    <a:pt x="36819" y="22864"/>
                  </a:cubicBezTo>
                  <a:cubicBezTo>
                    <a:pt x="37714" y="23710"/>
                    <a:pt x="38807" y="23681"/>
                    <a:pt x="39500" y="23449"/>
                  </a:cubicBezTo>
                  <a:cubicBezTo>
                    <a:pt x="39672" y="23397"/>
                    <a:pt x="39819" y="23331"/>
                    <a:pt x="39931" y="23260"/>
                  </a:cubicBezTo>
                  <a:cubicBezTo>
                    <a:pt x="40062" y="23184"/>
                    <a:pt x="40150" y="23094"/>
                    <a:pt x="40198" y="23012"/>
                  </a:cubicBezTo>
                  <a:cubicBezTo>
                    <a:pt x="40298" y="22846"/>
                    <a:pt x="40281" y="22681"/>
                    <a:pt x="40133" y="22526"/>
                  </a:cubicBezTo>
                  <a:close/>
                  <a:moveTo>
                    <a:pt x="37015" y="22479"/>
                  </a:moveTo>
                  <a:cubicBezTo>
                    <a:pt x="37187" y="22633"/>
                    <a:pt x="37364" y="22758"/>
                    <a:pt x="37542" y="22846"/>
                  </a:cubicBezTo>
                  <a:cubicBezTo>
                    <a:pt x="37594" y="22515"/>
                    <a:pt x="37600" y="22184"/>
                    <a:pt x="37400" y="21882"/>
                  </a:cubicBezTo>
                  <a:cubicBezTo>
                    <a:pt x="37181" y="21557"/>
                    <a:pt x="36879" y="21456"/>
                    <a:pt x="36524" y="21368"/>
                  </a:cubicBezTo>
                  <a:cubicBezTo>
                    <a:pt x="36524" y="21740"/>
                    <a:pt x="36655" y="22130"/>
                    <a:pt x="37015" y="22479"/>
                  </a:cubicBezTo>
                  <a:close/>
                  <a:moveTo>
                    <a:pt x="39694" y="22788"/>
                  </a:moveTo>
                  <a:cubicBezTo>
                    <a:pt x="39718" y="22769"/>
                    <a:pt x="39748" y="22758"/>
                    <a:pt x="39765" y="22739"/>
                  </a:cubicBezTo>
                  <a:lnTo>
                    <a:pt x="37039" y="19900"/>
                  </a:lnTo>
                  <a:cubicBezTo>
                    <a:pt x="36873" y="20143"/>
                    <a:pt x="36584" y="20645"/>
                    <a:pt x="36530" y="21202"/>
                  </a:cubicBezTo>
                  <a:cubicBezTo>
                    <a:pt x="36542" y="21202"/>
                    <a:pt x="36548" y="21196"/>
                    <a:pt x="36554" y="21196"/>
                  </a:cubicBezTo>
                  <a:lnTo>
                    <a:pt x="36559" y="21196"/>
                  </a:lnTo>
                  <a:cubicBezTo>
                    <a:pt x="37471" y="21131"/>
                    <a:pt x="37998" y="22149"/>
                    <a:pt x="37796" y="22952"/>
                  </a:cubicBezTo>
                  <a:cubicBezTo>
                    <a:pt x="38353" y="23148"/>
                    <a:pt x="38913" y="23089"/>
                    <a:pt x="39322" y="22952"/>
                  </a:cubicBezTo>
                  <a:cubicBezTo>
                    <a:pt x="39470" y="22905"/>
                    <a:pt x="39601" y="22846"/>
                    <a:pt x="39694" y="22788"/>
                  </a:cubicBezTo>
                  <a:close/>
                  <a:moveTo>
                    <a:pt x="43895" y="18984"/>
                  </a:moveTo>
                  <a:cubicBezTo>
                    <a:pt x="43712" y="18829"/>
                    <a:pt x="43279" y="19048"/>
                    <a:pt x="42931" y="19474"/>
                  </a:cubicBezTo>
                  <a:cubicBezTo>
                    <a:pt x="42582" y="19900"/>
                    <a:pt x="42446" y="20368"/>
                    <a:pt x="42629" y="20522"/>
                  </a:cubicBezTo>
                  <a:cubicBezTo>
                    <a:pt x="42818" y="20675"/>
                    <a:pt x="43251" y="20451"/>
                    <a:pt x="43599" y="20025"/>
                  </a:cubicBezTo>
                  <a:cubicBezTo>
                    <a:pt x="43948" y="19604"/>
                    <a:pt x="44084" y="19132"/>
                    <a:pt x="43895" y="18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22;p79">
              <a:extLst>
                <a:ext uri="{FF2B5EF4-FFF2-40B4-BE49-F238E27FC236}">
                  <a16:creationId xmlns:a16="http://schemas.microsoft.com/office/drawing/2014/main" id="{B8500A24-340E-4DF2-8C86-6EF184C6BE11}"/>
                </a:ext>
              </a:extLst>
            </p:cNvPr>
            <p:cNvSpPr/>
            <p:nvPr/>
          </p:nvSpPr>
          <p:spPr>
            <a:xfrm>
              <a:off x="1477900" y="571650"/>
              <a:ext cx="723075" cy="549025"/>
            </a:xfrm>
            <a:custGeom>
              <a:avLst/>
              <a:gdLst/>
              <a:ahLst/>
              <a:cxnLst/>
              <a:rect l="l" t="t" r="r" b="b"/>
              <a:pathLst>
                <a:path w="28923" h="21961" extrusionOk="0">
                  <a:moveTo>
                    <a:pt x="16322" y="7366"/>
                  </a:moveTo>
                  <a:cubicBezTo>
                    <a:pt x="16423" y="7112"/>
                    <a:pt x="16464" y="6815"/>
                    <a:pt x="16636" y="6597"/>
                  </a:cubicBezTo>
                  <a:cubicBezTo>
                    <a:pt x="16696" y="6526"/>
                    <a:pt x="16825" y="6597"/>
                    <a:pt x="16795" y="6686"/>
                  </a:cubicBezTo>
                  <a:cubicBezTo>
                    <a:pt x="16789" y="6703"/>
                    <a:pt x="16784" y="6727"/>
                    <a:pt x="16778" y="6744"/>
                  </a:cubicBezTo>
                  <a:cubicBezTo>
                    <a:pt x="16926" y="7034"/>
                    <a:pt x="17127" y="7307"/>
                    <a:pt x="17292" y="7585"/>
                  </a:cubicBezTo>
                  <a:cubicBezTo>
                    <a:pt x="17824" y="8496"/>
                    <a:pt x="18470" y="9306"/>
                    <a:pt x="19251" y="10023"/>
                  </a:cubicBezTo>
                  <a:cubicBezTo>
                    <a:pt x="20273" y="10963"/>
                    <a:pt x="21428" y="11732"/>
                    <a:pt x="22652" y="12382"/>
                  </a:cubicBezTo>
                  <a:cubicBezTo>
                    <a:pt x="23262" y="12708"/>
                    <a:pt x="23882" y="12991"/>
                    <a:pt x="24497" y="13294"/>
                  </a:cubicBezTo>
                  <a:cubicBezTo>
                    <a:pt x="24687" y="13382"/>
                    <a:pt x="24876" y="13483"/>
                    <a:pt x="25065" y="13589"/>
                  </a:cubicBezTo>
                  <a:lnTo>
                    <a:pt x="25136" y="13589"/>
                  </a:lnTo>
                  <a:cubicBezTo>
                    <a:pt x="25349" y="13737"/>
                    <a:pt x="25562" y="13879"/>
                    <a:pt x="25769" y="14026"/>
                  </a:cubicBezTo>
                  <a:cubicBezTo>
                    <a:pt x="25758" y="14026"/>
                    <a:pt x="25747" y="14034"/>
                    <a:pt x="25740" y="14034"/>
                  </a:cubicBezTo>
                  <a:cubicBezTo>
                    <a:pt x="26130" y="14340"/>
                    <a:pt x="26468" y="14719"/>
                    <a:pt x="26662" y="15181"/>
                  </a:cubicBezTo>
                  <a:cubicBezTo>
                    <a:pt x="26669" y="15134"/>
                    <a:pt x="27699" y="17690"/>
                    <a:pt x="23907" y="21345"/>
                  </a:cubicBezTo>
                  <a:cubicBezTo>
                    <a:pt x="27112" y="19209"/>
                    <a:pt x="28586" y="15986"/>
                    <a:pt x="28751" y="12726"/>
                  </a:cubicBezTo>
                  <a:cubicBezTo>
                    <a:pt x="28923" y="9265"/>
                    <a:pt x="27621" y="5621"/>
                    <a:pt x="25172" y="3213"/>
                  </a:cubicBezTo>
                  <a:cubicBezTo>
                    <a:pt x="22995" y="1078"/>
                    <a:pt x="19972" y="1"/>
                    <a:pt x="16524" y="1007"/>
                  </a:cubicBezTo>
                  <a:cubicBezTo>
                    <a:pt x="16483" y="1019"/>
                    <a:pt x="16440" y="1019"/>
                    <a:pt x="16404" y="1007"/>
                  </a:cubicBezTo>
                  <a:cubicBezTo>
                    <a:pt x="15891" y="830"/>
                    <a:pt x="15375" y="699"/>
                    <a:pt x="14867" y="622"/>
                  </a:cubicBezTo>
                  <a:cubicBezTo>
                    <a:pt x="13157" y="355"/>
                    <a:pt x="11495" y="681"/>
                    <a:pt x="10086" y="1581"/>
                  </a:cubicBezTo>
                  <a:cubicBezTo>
                    <a:pt x="7845" y="3012"/>
                    <a:pt x="6621" y="5644"/>
                    <a:pt x="6182" y="8508"/>
                  </a:cubicBezTo>
                  <a:cubicBezTo>
                    <a:pt x="6053" y="9390"/>
                    <a:pt x="5799" y="10206"/>
                    <a:pt x="5437" y="10916"/>
                  </a:cubicBezTo>
                  <a:cubicBezTo>
                    <a:pt x="4379" y="13027"/>
                    <a:pt x="2432" y="14140"/>
                    <a:pt x="172" y="13169"/>
                  </a:cubicBezTo>
                  <a:cubicBezTo>
                    <a:pt x="0" y="14523"/>
                    <a:pt x="219" y="15784"/>
                    <a:pt x="729" y="16937"/>
                  </a:cubicBezTo>
                  <a:cubicBezTo>
                    <a:pt x="1302" y="18257"/>
                    <a:pt x="2261" y="19457"/>
                    <a:pt x="3449" y="20535"/>
                  </a:cubicBezTo>
                  <a:cubicBezTo>
                    <a:pt x="5089" y="20671"/>
                    <a:pt x="6692" y="21220"/>
                    <a:pt x="8218" y="21960"/>
                  </a:cubicBezTo>
                  <a:cubicBezTo>
                    <a:pt x="8715" y="21303"/>
                    <a:pt x="9076" y="20369"/>
                    <a:pt x="9176" y="20103"/>
                  </a:cubicBezTo>
                  <a:cubicBezTo>
                    <a:pt x="7822" y="17895"/>
                    <a:pt x="7632" y="15287"/>
                    <a:pt x="8803" y="12898"/>
                  </a:cubicBezTo>
                  <a:cubicBezTo>
                    <a:pt x="7857" y="11790"/>
                    <a:pt x="7520" y="10016"/>
                    <a:pt x="8087" y="8655"/>
                  </a:cubicBezTo>
                  <a:cubicBezTo>
                    <a:pt x="8609" y="7402"/>
                    <a:pt x="9761" y="6715"/>
                    <a:pt x="11300" y="6798"/>
                  </a:cubicBezTo>
                  <a:cubicBezTo>
                    <a:pt x="13004" y="6892"/>
                    <a:pt x="13098" y="9199"/>
                    <a:pt x="12997" y="10608"/>
                  </a:cubicBezTo>
                  <a:cubicBezTo>
                    <a:pt x="13033" y="10561"/>
                    <a:pt x="13068" y="10520"/>
                    <a:pt x="13104" y="10484"/>
                  </a:cubicBezTo>
                  <a:cubicBezTo>
                    <a:pt x="13240" y="10342"/>
                    <a:pt x="14364" y="9507"/>
                    <a:pt x="14447" y="9455"/>
                  </a:cubicBezTo>
                  <a:cubicBezTo>
                    <a:pt x="14897" y="9164"/>
                    <a:pt x="15358" y="8904"/>
                    <a:pt x="15695" y="8472"/>
                  </a:cubicBezTo>
                  <a:cubicBezTo>
                    <a:pt x="15962" y="8142"/>
                    <a:pt x="16169" y="7762"/>
                    <a:pt x="16322" y="7366"/>
                  </a:cubicBezTo>
                  <a:close/>
                  <a:moveTo>
                    <a:pt x="1474" y="14193"/>
                  </a:moveTo>
                  <a:cubicBezTo>
                    <a:pt x="1521" y="14222"/>
                    <a:pt x="1510" y="14293"/>
                    <a:pt x="1450" y="14299"/>
                  </a:cubicBezTo>
                  <a:cubicBezTo>
                    <a:pt x="1149" y="14340"/>
                    <a:pt x="759" y="14122"/>
                    <a:pt x="557" y="13909"/>
                  </a:cubicBezTo>
                  <a:cubicBezTo>
                    <a:pt x="516" y="13867"/>
                    <a:pt x="563" y="13791"/>
                    <a:pt x="617" y="13826"/>
                  </a:cubicBezTo>
                  <a:cubicBezTo>
                    <a:pt x="770" y="13909"/>
                    <a:pt x="936" y="13980"/>
                    <a:pt x="1095" y="14039"/>
                  </a:cubicBezTo>
                  <a:cubicBezTo>
                    <a:pt x="1226" y="14086"/>
                    <a:pt x="1362" y="14110"/>
                    <a:pt x="1474" y="14193"/>
                  </a:cubicBezTo>
                  <a:close/>
                  <a:moveTo>
                    <a:pt x="7680" y="19855"/>
                  </a:moveTo>
                  <a:cubicBezTo>
                    <a:pt x="7768" y="19795"/>
                    <a:pt x="7857" y="19735"/>
                    <a:pt x="7934" y="19659"/>
                  </a:cubicBezTo>
                  <a:cubicBezTo>
                    <a:pt x="7987" y="19599"/>
                    <a:pt x="8063" y="19683"/>
                    <a:pt x="8022" y="19741"/>
                  </a:cubicBezTo>
                  <a:cubicBezTo>
                    <a:pt x="7951" y="19831"/>
                    <a:pt x="7874" y="19913"/>
                    <a:pt x="7792" y="19990"/>
                  </a:cubicBezTo>
                  <a:cubicBezTo>
                    <a:pt x="7727" y="20049"/>
                    <a:pt x="7632" y="20161"/>
                    <a:pt x="7531" y="20132"/>
                  </a:cubicBezTo>
                  <a:cubicBezTo>
                    <a:pt x="7502" y="20126"/>
                    <a:pt x="7484" y="20103"/>
                    <a:pt x="7484" y="20073"/>
                  </a:cubicBezTo>
                  <a:cubicBezTo>
                    <a:pt x="7473" y="19967"/>
                    <a:pt x="7602" y="19902"/>
                    <a:pt x="7680" y="19855"/>
                  </a:cubicBezTo>
                  <a:close/>
                  <a:moveTo>
                    <a:pt x="8224" y="20357"/>
                  </a:moveTo>
                  <a:cubicBezTo>
                    <a:pt x="8325" y="20262"/>
                    <a:pt x="8407" y="20156"/>
                    <a:pt x="8454" y="20025"/>
                  </a:cubicBezTo>
                  <a:cubicBezTo>
                    <a:pt x="8472" y="19973"/>
                    <a:pt x="8549" y="19990"/>
                    <a:pt x="8543" y="20043"/>
                  </a:cubicBezTo>
                  <a:cubicBezTo>
                    <a:pt x="8513" y="20221"/>
                    <a:pt x="8467" y="20393"/>
                    <a:pt x="8336" y="20516"/>
                  </a:cubicBezTo>
                  <a:cubicBezTo>
                    <a:pt x="8248" y="20611"/>
                    <a:pt x="8082" y="20735"/>
                    <a:pt x="7951" y="20653"/>
                  </a:cubicBezTo>
                  <a:cubicBezTo>
                    <a:pt x="7921" y="20641"/>
                    <a:pt x="7910" y="20600"/>
                    <a:pt x="7928" y="20570"/>
                  </a:cubicBezTo>
                  <a:cubicBezTo>
                    <a:pt x="7987" y="20464"/>
                    <a:pt x="8134" y="20440"/>
                    <a:pt x="8224" y="20357"/>
                  </a:cubicBezTo>
                  <a:close/>
                  <a:moveTo>
                    <a:pt x="871" y="15003"/>
                  </a:moveTo>
                  <a:cubicBezTo>
                    <a:pt x="912" y="15027"/>
                    <a:pt x="947" y="15050"/>
                    <a:pt x="977" y="15074"/>
                  </a:cubicBezTo>
                  <a:cubicBezTo>
                    <a:pt x="1007" y="15098"/>
                    <a:pt x="994" y="15145"/>
                    <a:pt x="959" y="15151"/>
                  </a:cubicBezTo>
                  <a:cubicBezTo>
                    <a:pt x="841" y="15175"/>
                    <a:pt x="723" y="15162"/>
                    <a:pt x="622" y="15091"/>
                  </a:cubicBezTo>
                  <a:cubicBezTo>
                    <a:pt x="503" y="15009"/>
                    <a:pt x="628" y="14837"/>
                    <a:pt x="740" y="14932"/>
                  </a:cubicBezTo>
                  <a:cubicBezTo>
                    <a:pt x="781" y="14962"/>
                    <a:pt x="830" y="14979"/>
                    <a:pt x="871" y="15003"/>
                  </a:cubicBezTo>
                  <a:close/>
                  <a:moveTo>
                    <a:pt x="645" y="14381"/>
                  </a:moveTo>
                  <a:cubicBezTo>
                    <a:pt x="740" y="14417"/>
                    <a:pt x="841" y="14452"/>
                    <a:pt x="942" y="14477"/>
                  </a:cubicBezTo>
                  <a:cubicBezTo>
                    <a:pt x="1024" y="14501"/>
                    <a:pt x="1078" y="14531"/>
                    <a:pt x="1136" y="14594"/>
                  </a:cubicBezTo>
                  <a:cubicBezTo>
                    <a:pt x="1220" y="14701"/>
                    <a:pt x="929" y="14796"/>
                    <a:pt x="574" y="14566"/>
                  </a:cubicBezTo>
                  <a:cubicBezTo>
                    <a:pt x="492" y="14506"/>
                    <a:pt x="533" y="14346"/>
                    <a:pt x="645" y="14381"/>
                  </a:cubicBezTo>
                  <a:close/>
                  <a:moveTo>
                    <a:pt x="7282" y="18979"/>
                  </a:moveTo>
                  <a:cubicBezTo>
                    <a:pt x="7353" y="18932"/>
                    <a:pt x="7424" y="19044"/>
                    <a:pt x="7353" y="19091"/>
                  </a:cubicBezTo>
                  <a:cubicBezTo>
                    <a:pt x="7277" y="19132"/>
                    <a:pt x="7206" y="19192"/>
                    <a:pt x="7123" y="19227"/>
                  </a:cubicBezTo>
                  <a:cubicBezTo>
                    <a:pt x="7099" y="19238"/>
                    <a:pt x="7064" y="19221"/>
                    <a:pt x="7069" y="19192"/>
                  </a:cubicBezTo>
                  <a:cubicBezTo>
                    <a:pt x="7099" y="19091"/>
                    <a:pt x="7200" y="19031"/>
                    <a:pt x="7282" y="18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23;p79">
              <a:extLst>
                <a:ext uri="{FF2B5EF4-FFF2-40B4-BE49-F238E27FC236}">
                  <a16:creationId xmlns:a16="http://schemas.microsoft.com/office/drawing/2014/main" id="{FD278D27-DD1D-49B2-B8D8-DE6D918C72EA}"/>
                </a:ext>
              </a:extLst>
            </p:cNvPr>
            <p:cNvSpPr/>
            <p:nvPr/>
          </p:nvSpPr>
          <p:spPr>
            <a:xfrm>
              <a:off x="1683200" y="745300"/>
              <a:ext cx="465700" cy="448875"/>
            </a:xfrm>
            <a:custGeom>
              <a:avLst/>
              <a:gdLst/>
              <a:ahLst/>
              <a:cxnLst/>
              <a:rect l="l" t="t" r="r" b="b"/>
              <a:pathLst>
                <a:path w="18628" h="17955" extrusionOk="0">
                  <a:moveTo>
                    <a:pt x="7921" y="1592"/>
                  </a:moveTo>
                  <a:cubicBezTo>
                    <a:pt x="7625" y="2047"/>
                    <a:pt x="7282" y="2360"/>
                    <a:pt x="6838" y="2662"/>
                  </a:cubicBezTo>
                  <a:cubicBezTo>
                    <a:pt x="6761" y="2715"/>
                    <a:pt x="6679" y="2769"/>
                    <a:pt x="6602" y="2815"/>
                  </a:cubicBezTo>
                  <a:cubicBezTo>
                    <a:pt x="6578" y="2828"/>
                    <a:pt x="6560" y="2840"/>
                    <a:pt x="6537" y="2851"/>
                  </a:cubicBezTo>
                  <a:cubicBezTo>
                    <a:pt x="6240" y="3028"/>
                    <a:pt x="5956" y="3224"/>
                    <a:pt x="5697" y="3454"/>
                  </a:cubicBezTo>
                  <a:lnTo>
                    <a:pt x="5377" y="3738"/>
                  </a:lnTo>
                  <a:lnTo>
                    <a:pt x="5282" y="3875"/>
                  </a:lnTo>
                  <a:cubicBezTo>
                    <a:pt x="5046" y="4159"/>
                    <a:pt x="4602" y="4857"/>
                    <a:pt x="4602" y="4857"/>
                  </a:cubicBezTo>
                  <a:cubicBezTo>
                    <a:pt x="4466" y="5064"/>
                    <a:pt x="4165" y="5057"/>
                    <a:pt x="4217" y="4803"/>
                  </a:cubicBezTo>
                  <a:cubicBezTo>
                    <a:pt x="4253" y="4590"/>
                    <a:pt x="4981" y="432"/>
                    <a:pt x="2911" y="320"/>
                  </a:cubicBezTo>
                  <a:cubicBezTo>
                    <a:pt x="1964" y="266"/>
                    <a:pt x="1284" y="521"/>
                    <a:pt x="828" y="947"/>
                  </a:cubicBezTo>
                  <a:cubicBezTo>
                    <a:pt x="320" y="1414"/>
                    <a:pt x="88" y="2106"/>
                    <a:pt x="53" y="2798"/>
                  </a:cubicBezTo>
                  <a:cubicBezTo>
                    <a:pt x="0" y="3828"/>
                    <a:pt x="361" y="4934"/>
                    <a:pt x="1058" y="5679"/>
                  </a:cubicBezTo>
                  <a:cubicBezTo>
                    <a:pt x="1123" y="5744"/>
                    <a:pt x="1106" y="5874"/>
                    <a:pt x="1030" y="5974"/>
                  </a:cubicBezTo>
                  <a:cubicBezTo>
                    <a:pt x="1041" y="6040"/>
                    <a:pt x="1041" y="6111"/>
                    <a:pt x="1011" y="6165"/>
                  </a:cubicBezTo>
                  <a:cubicBezTo>
                    <a:pt x="881" y="6413"/>
                    <a:pt x="768" y="6667"/>
                    <a:pt x="675" y="6916"/>
                  </a:cubicBezTo>
                  <a:cubicBezTo>
                    <a:pt x="12" y="8666"/>
                    <a:pt x="107" y="10482"/>
                    <a:pt x="839" y="12104"/>
                  </a:cubicBezTo>
                  <a:cubicBezTo>
                    <a:pt x="1781" y="14179"/>
                    <a:pt x="3685" y="15771"/>
                    <a:pt x="6051" y="16671"/>
                  </a:cubicBezTo>
                  <a:cubicBezTo>
                    <a:pt x="9429" y="17955"/>
                    <a:pt x="11600" y="17079"/>
                    <a:pt x="13068" y="16109"/>
                  </a:cubicBezTo>
                  <a:cubicBezTo>
                    <a:pt x="13104" y="16073"/>
                    <a:pt x="13145" y="16038"/>
                    <a:pt x="13180" y="16002"/>
                  </a:cubicBezTo>
                  <a:cubicBezTo>
                    <a:pt x="13713" y="15547"/>
                    <a:pt x="14144" y="15287"/>
                    <a:pt x="14630" y="14943"/>
                  </a:cubicBezTo>
                  <a:cubicBezTo>
                    <a:pt x="15487" y="14062"/>
                    <a:pt x="18628" y="10654"/>
                    <a:pt x="18019" y="8524"/>
                  </a:cubicBezTo>
                  <a:cubicBezTo>
                    <a:pt x="17860" y="7968"/>
                    <a:pt x="17374" y="7572"/>
                    <a:pt x="16896" y="7265"/>
                  </a:cubicBezTo>
                  <a:cubicBezTo>
                    <a:pt x="16812" y="7205"/>
                    <a:pt x="16724" y="7151"/>
                    <a:pt x="16640" y="7105"/>
                  </a:cubicBezTo>
                  <a:cubicBezTo>
                    <a:pt x="16617" y="7105"/>
                    <a:pt x="16599" y="7099"/>
                    <a:pt x="16576" y="7099"/>
                  </a:cubicBezTo>
                  <a:cubicBezTo>
                    <a:pt x="16280" y="6862"/>
                    <a:pt x="15913" y="6679"/>
                    <a:pt x="15553" y="6537"/>
                  </a:cubicBezTo>
                  <a:cubicBezTo>
                    <a:pt x="15575" y="6542"/>
                    <a:pt x="15594" y="6542"/>
                    <a:pt x="15611" y="6548"/>
                  </a:cubicBezTo>
                  <a:cubicBezTo>
                    <a:pt x="14919" y="6200"/>
                    <a:pt x="14215" y="5881"/>
                    <a:pt x="13552" y="5483"/>
                  </a:cubicBezTo>
                  <a:cubicBezTo>
                    <a:pt x="12416" y="4809"/>
                    <a:pt x="11323" y="4028"/>
                    <a:pt x="10417" y="3058"/>
                  </a:cubicBezTo>
                  <a:cubicBezTo>
                    <a:pt x="9986" y="2591"/>
                    <a:pt x="9571" y="2094"/>
                    <a:pt x="9235" y="1550"/>
                  </a:cubicBezTo>
                  <a:cubicBezTo>
                    <a:pt x="9063" y="1272"/>
                    <a:pt x="8891" y="983"/>
                    <a:pt x="8755" y="680"/>
                  </a:cubicBezTo>
                  <a:cubicBezTo>
                    <a:pt x="8654" y="461"/>
                    <a:pt x="8590" y="230"/>
                    <a:pt x="8519" y="0"/>
                  </a:cubicBezTo>
                  <a:cubicBezTo>
                    <a:pt x="8471" y="213"/>
                    <a:pt x="8435" y="426"/>
                    <a:pt x="8370" y="628"/>
                  </a:cubicBezTo>
                  <a:cubicBezTo>
                    <a:pt x="8258" y="964"/>
                    <a:pt x="8116" y="1295"/>
                    <a:pt x="7921" y="1592"/>
                  </a:cubicBezTo>
                  <a:close/>
                  <a:moveTo>
                    <a:pt x="8129" y="8560"/>
                  </a:moveTo>
                  <a:cubicBezTo>
                    <a:pt x="7938" y="8407"/>
                    <a:pt x="8075" y="7939"/>
                    <a:pt x="8424" y="7514"/>
                  </a:cubicBezTo>
                  <a:cubicBezTo>
                    <a:pt x="8773" y="7088"/>
                    <a:pt x="9210" y="6862"/>
                    <a:pt x="9394" y="7017"/>
                  </a:cubicBezTo>
                  <a:cubicBezTo>
                    <a:pt x="9584" y="7170"/>
                    <a:pt x="9448" y="7637"/>
                    <a:pt x="9098" y="8063"/>
                  </a:cubicBezTo>
                  <a:cubicBezTo>
                    <a:pt x="8749" y="8489"/>
                    <a:pt x="8312" y="8713"/>
                    <a:pt x="8129" y="8560"/>
                  </a:cubicBezTo>
                  <a:close/>
                  <a:moveTo>
                    <a:pt x="2846" y="4631"/>
                  </a:moveTo>
                  <a:cubicBezTo>
                    <a:pt x="2591" y="4721"/>
                    <a:pt x="2248" y="4773"/>
                    <a:pt x="2046" y="4538"/>
                  </a:cubicBezTo>
                  <a:cubicBezTo>
                    <a:pt x="1893" y="4360"/>
                    <a:pt x="1828" y="4117"/>
                    <a:pt x="1904" y="3886"/>
                  </a:cubicBezTo>
                  <a:cubicBezTo>
                    <a:pt x="2082" y="3342"/>
                    <a:pt x="2704" y="3148"/>
                    <a:pt x="3152" y="3496"/>
                  </a:cubicBezTo>
                  <a:cubicBezTo>
                    <a:pt x="3449" y="3241"/>
                    <a:pt x="3337" y="2722"/>
                    <a:pt x="3182" y="2425"/>
                  </a:cubicBezTo>
                  <a:cubicBezTo>
                    <a:pt x="3005" y="2076"/>
                    <a:pt x="2709" y="1763"/>
                    <a:pt x="2349" y="1597"/>
                  </a:cubicBezTo>
                  <a:cubicBezTo>
                    <a:pt x="2035" y="1455"/>
                    <a:pt x="1644" y="1437"/>
                    <a:pt x="1385" y="1692"/>
                  </a:cubicBezTo>
                  <a:cubicBezTo>
                    <a:pt x="940" y="2130"/>
                    <a:pt x="1023" y="2780"/>
                    <a:pt x="793" y="3312"/>
                  </a:cubicBezTo>
                  <a:cubicBezTo>
                    <a:pt x="768" y="3378"/>
                    <a:pt x="668" y="3361"/>
                    <a:pt x="651" y="3301"/>
                  </a:cubicBezTo>
                  <a:cubicBezTo>
                    <a:pt x="449" y="2709"/>
                    <a:pt x="710" y="1756"/>
                    <a:pt x="1224" y="1379"/>
                  </a:cubicBezTo>
                  <a:cubicBezTo>
                    <a:pt x="1603" y="1100"/>
                    <a:pt x="2076" y="1147"/>
                    <a:pt x="2472" y="1373"/>
                  </a:cubicBezTo>
                  <a:cubicBezTo>
                    <a:pt x="2881" y="1603"/>
                    <a:pt x="3266" y="1993"/>
                    <a:pt x="3414" y="2449"/>
                  </a:cubicBezTo>
                  <a:cubicBezTo>
                    <a:pt x="3567" y="2935"/>
                    <a:pt x="3466" y="3271"/>
                    <a:pt x="3253" y="3703"/>
                  </a:cubicBezTo>
                  <a:cubicBezTo>
                    <a:pt x="3230" y="3744"/>
                    <a:pt x="3165" y="3780"/>
                    <a:pt x="3117" y="3762"/>
                  </a:cubicBezTo>
                  <a:cubicBezTo>
                    <a:pt x="2821" y="3667"/>
                    <a:pt x="2366" y="3550"/>
                    <a:pt x="2248" y="3970"/>
                  </a:cubicBezTo>
                  <a:cubicBezTo>
                    <a:pt x="2141" y="4342"/>
                    <a:pt x="2496" y="4437"/>
                    <a:pt x="2810" y="4426"/>
                  </a:cubicBezTo>
                  <a:cubicBezTo>
                    <a:pt x="2934" y="4418"/>
                    <a:pt x="2958" y="4596"/>
                    <a:pt x="2846" y="4631"/>
                  </a:cubicBezTo>
                  <a:close/>
                  <a:moveTo>
                    <a:pt x="13606" y="9483"/>
                  </a:moveTo>
                  <a:cubicBezTo>
                    <a:pt x="13600" y="9341"/>
                    <a:pt x="13688" y="9246"/>
                    <a:pt x="13801" y="9270"/>
                  </a:cubicBezTo>
                  <a:cubicBezTo>
                    <a:pt x="15954" y="9714"/>
                    <a:pt x="15706" y="11470"/>
                    <a:pt x="15706" y="11476"/>
                  </a:cubicBezTo>
                  <a:cubicBezTo>
                    <a:pt x="15689" y="11612"/>
                    <a:pt x="15588" y="11678"/>
                    <a:pt x="15476" y="11624"/>
                  </a:cubicBezTo>
                  <a:cubicBezTo>
                    <a:pt x="15362" y="11577"/>
                    <a:pt x="15286" y="11429"/>
                    <a:pt x="15304" y="11299"/>
                  </a:cubicBezTo>
                  <a:cubicBezTo>
                    <a:pt x="15304" y="11293"/>
                    <a:pt x="15469" y="10122"/>
                    <a:pt x="13819" y="9778"/>
                  </a:cubicBezTo>
                  <a:cubicBezTo>
                    <a:pt x="13707" y="9755"/>
                    <a:pt x="13612" y="9619"/>
                    <a:pt x="13606" y="9483"/>
                  </a:cubicBezTo>
                  <a:close/>
                  <a:moveTo>
                    <a:pt x="9797" y="5715"/>
                  </a:moveTo>
                  <a:cubicBezTo>
                    <a:pt x="9797" y="5578"/>
                    <a:pt x="9879" y="5483"/>
                    <a:pt x="9991" y="5502"/>
                  </a:cubicBezTo>
                  <a:cubicBezTo>
                    <a:pt x="12145" y="5952"/>
                    <a:pt x="11902" y="7708"/>
                    <a:pt x="11902" y="7714"/>
                  </a:cubicBezTo>
                  <a:cubicBezTo>
                    <a:pt x="11884" y="7844"/>
                    <a:pt x="11777" y="7915"/>
                    <a:pt x="11665" y="7861"/>
                  </a:cubicBezTo>
                  <a:cubicBezTo>
                    <a:pt x="11553" y="7815"/>
                    <a:pt x="11476" y="7667"/>
                    <a:pt x="11493" y="7531"/>
                  </a:cubicBezTo>
                  <a:cubicBezTo>
                    <a:pt x="11493" y="7531"/>
                    <a:pt x="11660" y="6354"/>
                    <a:pt x="10015" y="6010"/>
                  </a:cubicBezTo>
                  <a:cubicBezTo>
                    <a:pt x="9903" y="5987"/>
                    <a:pt x="9803" y="5857"/>
                    <a:pt x="9797" y="5715"/>
                  </a:cubicBezTo>
                  <a:close/>
                  <a:moveTo>
                    <a:pt x="10589" y="10400"/>
                  </a:moveTo>
                  <a:cubicBezTo>
                    <a:pt x="10720" y="10305"/>
                    <a:pt x="10838" y="10217"/>
                    <a:pt x="10890" y="10163"/>
                  </a:cubicBezTo>
                  <a:cubicBezTo>
                    <a:pt x="10968" y="10080"/>
                    <a:pt x="11097" y="10110"/>
                    <a:pt x="11181" y="10228"/>
                  </a:cubicBezTo>
                  <a:cubicBezTo>
                    <a:pt x="11263" y="10346"/>
                    <a:pt x="11269" y="10506"/>
                    <a:pt x="11192" y="10589"/>
                  </a:cubicBezTo>
                  <a:cubicBezTo>
                    <a:pt x="10980" y="10807"/>
                    <a:pt x="10429" y="11104"/>
                    <a:pt x="10199" y="11424"/>
                  </a:cubicBezTo>
                  <a:cubicBezTo>
                    <a:pt x="10157" y="11482"/>
                    <a:pt x="10139" y="11530"/>
                    <a:pt x="10175" y="11553"/>
                  </a:cubicBezTo>
                  <a:cubicBezTo>
                    <a:pt x="10725" y="11932"/>
                    <a:pt x="10660" y="12647"/>
                    <a:pt x="10139" y="12873"/>
                  </a:cubicBezTo>
                  <a:cubicBezTo>
                    <a:pt x="9855" y="13002"/>
                    <a:pt x="9429" y="12980"/>
                    <a:pt x="8956" y="12630"/>
                  </a:cubicBezTo>
                  <a:cubicBezTo>
                    <a:pt x="8850" y="12554"/>
                    <a:pt x="8796" y="12393"/>
                    <a:pt x="8838" y="12275"/>
                  </a:cubicBezTo>
                  <a:cubicBezTo>
                    <a:pt x="8880" y="12156"/>
                    <a:pt x="8998" y="12121"/>
                    <a:pt x="9104" y="12199"/>
                  </a:cubicBezTo>
                  <a:cubicBezTo>
                    <a:pt x="9442" y="12453"/>
                    <a:pt x="9743" y="12470"/>
                    <a:pt x="9939" y="12388"/>
                  </a:cubicBezTo>
                  <a:cubicBezTo>
                    <a:pt x="9997" y="12358"/>
                    <a:pt x="10051" y="12317"/>
                    <a:pt x="10086" y="12270"/>
                  </a:cubicBezTo>
                  <a:cubicBezTo>
                    <a:pt x="10169" y="12169"/>
                    <a:pt x="10169" y="12085"/>
                    <a:pt x="10038" y="11991"/>
                  </a:cubicBezTo>
                  <a:cubicBezTo>
                    <a:pt x="9619" y="11695"/>
                    <a:pt x="9642" y="11364"/>
                    <a:pt x="9868" y="11039"/>
                  </a:cubicBezTo>
                  <a:cubicBezTo>
                    <a:pt x="10033" y="10802"/>
                    <a:pt x="10341" y="10583"/>
                    <a:pt x="10589" y="10400"/>
                  </a:cubicBezTo>
                  <a:close/>
                  <a:moveTo>
                    <a:pt x="6803" y="11304"/>
                  </a:moveTo>
                  <a:lnTo>
                    <a:pt x="6803" y="11304"/>
                  </a:lnTo>
                  <a:lnTo>
                    <a:pt x="9838" y="14463"/>
                  </a:lnTo>
                  <a:cubicBezTo>
                    <a:pt x="9986" y="14618"/>
                    <a:pt x="10003" y="14783"/>
                    <a:pt x="9903" y="14949"/>
                  </a:cubicBezTo>
                  <a:cubicBezTo>
                    <a:pt x="9790" y="15150"/>
                    <a:pt x="9459" y="15309"/>
                    <a:pt x="9205" y="15386"/>
                  </a:cubicBezTo>
                  <a:cubicBezTo>
                    <a:pt x="8512" y="15618"/>
                    <a:pt x="7419" y="15647"/>
                    <a:pt x="6524" y="14801"/>
                  </a:cubicBezTo>
                  <a:cubicBezTo>
                    <a:pt x="4916" y="13281"/>
                    <a:pt x="6531" y="11293"/>
                    <a:pt x="6537" y="11287"/>
                  </a:cubicBezTo>
                  <a:cubicBezTo>
                    <a:pt x="6602" y="11205"/>
                    <a:pt x="6720" y="11216"/>
                    <a:pt x="6803" y="11304"/>
                  </a:cubicBezTo>
                  <a:close/>
                  <a:moveTo>
                    <a:pt x="12334" y="12459"/>
                  </a:moveTo>
                  <a:cubicBezTo>
                    <a:pt x="12151" y="12305"/>
                    <a:pt x="12287" y="11837"/>
                    <a:pt x="12636" y="11411"/>
                  </a:cubicBezTo>
                  <a:cubicBezTo>
                    <a:pt x="12984" y="10985"/>
                    <a:pt x="13417" y="10766"/>
                    <a:pt x="13600" y="10921"/>
                  </a:cubicBezTo>
                  <a:cubicBezTo>
                    <a:pt x="13789" y="11069"/>
                    <a:pt x="13653" y="11541"/>
                    <a:pt x="13304" y="11962"/>
                  </a:cubicBezTo>
                  <a:cubicBezTo>
                    <a:pt x="12956" y="12388"/>
                    <a:pt x="12523" y="12612"/>
                    <a:pt x="12334" y="12459"/>
                  </a:cubicBezTo>
                  <a:close/>
                  <a:moveTo>
                    <a:pt x="17202" y="9613"/>
                  </a:moveTo>
                  <a:cubicBezTo>
                    <a:pt x="17227" y="9513"/>
                    <a:pt x="17374" y="9548"/>
                    <a:pt x="17357" y="9649"/>
                  </a:cubicBezTo>
                  <a:cubicBezTo>
                    <a:pt x="17350" y="9714"/>
                    <a:pt x="17434" y="9791"/>
                    <a:pt x="17434" y="9909"/>
                  </a:cubicBezTo>
                  <a:cubicBezTo>
                    <a:pt x="17434" y="9944"/>
                    <a:pt x="17398" y="9968"/>
                    <a:pt x="17369" y="9950"/>
                  </a:cubicBezTo>
                  <a:cubicBezTo>
                    <a:pt x="17251" y="9897"/>
                    <a:pt x="17180" y="9743"/>
                    <a:pt x="17202" y="9613"/>
                  </a:cubicBezTo>
                  <a:close/>
                  <a:moveTo>
                    <a:pt x="17481" y="9453"/>
                  </a:moveTo>
                  <a:cubicBezTo>
                    <a:pt x="17380" y="9518"/>
                    <a:pt x="17221" y="9187"/>
                    <a:pt x="17191" y="9116"/>
                  </a:cubicBezTo>
                  <a:cubicBezTo>
                    <a:pt x="17180" y="9081"/>
                    <a:pt x="17232" y="9045"/>
                    <a:pt x="17262" y="9075"/>
                  </a:cubicBezTo>
                  <a:cubicBezTo>
                    <a:pt x="17309" y="9128"/>
                    <a:pt x="17606" y="9376"/>
                    <a:pt x="17481" y="9453"/>
                  </a:cubicBezTo>
                  <a:close/>
                  <a:moveTo>
                    <a:pt x="17445" y="8637"/>
                  </a:moveTo>
                  <a:cubicBezTo>
                    <a:pt x="17350" y="8513"/>
                    <a:pt x="17238" y="8388"/>
                    <a:pt x="17114" y="8294"/>
                  </a:cubicBezTo>
                  <a:cubicBezTo>
                    <a:pt x="17085" y="8276"/>
                    <a:pt x="17096" y="8229"/>
                    <a:pt x="17137" y="8235"/>
                  </a:cubicBezTo>
                  <a:cubicBezTo>
                    <a:pt x="17322" y="8270"/>
                    <a:pt x="17464" y="8353"/>
                    <a:pt x="17581" y="8500"/>
                  </a:cubicBezTo>
                  <a:cubicBezTo>
                    <a:pt x="17694" y="8637"/>
                    <a:pt x="17800" y="8791"/>
                    <a:pt x="17783" y="8974"/>
                  </a:cubicBezTo>
                  <a:cubicBezTo>
                    <a:pt x="17776" y="9016"/>
                    <a:pt x="17729" y="9021"/>
                    <a:pt x="17705" y="8997"/>
                  </a:cubicBezTo>
                  <a:cubicBezTo>
                    <a:pt x="17581" y="8903"/>
                    <a:pt x="17535" y="8761"/>
                    <a:pt x="17445" y="863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24;p79">
              <a:extLst>
                <a:ext uri="{FF2B5EF4-FFF2-40B4-BE49-F238E27FC236}">
                  <a16:creationId xmlns:a16="http://schemas.microsoft.com/office/drawing/2014/main" id="{4C12084D-6A72-4AF0-BF01-CD923E39A150}"/>
                </a:ext>
              </a:extLst>
            </p:cNvPr>
            <p:cNvSpPr/>
            <p:nvPr/>
          </p:nvSpPr>
          <p:spPr>
            <a:xfrm>
              <a:off x="1893325" y="1022575"/>
              <a:ext cx="41025" cy="38925"/>
            </a:xfrm>
            <a:custGeom>
              <a:avLst/>
              <a:gdLst/>
              <a:ahLst/>
              <a:cxnLst/>
              <a:rect l="l" t="t" r="r" b="b"/>
              <a:pathLst>
                <a:path w="1641" h="1557" extrusionOk="0">
                  <a:moveTo>
                    <a:pt x="557" y="0"/>
                  </a:moveTo>
                  <a:cubicBezTo>
                    <a:pt x="746" y="592"/>
                    <a:pt x="1332" y="1030"/>
                    <a:pt x="1640" y="1226"/>
                  </a:cubicBezTo>
                  <a:cubicBezTo>
                    <a:pt x="1610" y="1250"/>
                    <a:pt x="1575" y="1272"/>
                    <a:pt x="1534" y="1297"/>
                  </a:cubicBezTo>
                  <a:cubicBezTo>
                    <a:pt x="1338" y="1379"/>
                    <a:pt x="1037" y="1362"/>
                    <a:pt x="699" y="1108"/>
                  </a:cubicBezTo>
                  <a:cubicBezTo>
                    <a:pt x="593" y="1030"/>
                    <a:pt x="475" y="1065"/>
                    <a:pt x="433" y="1184"/>
                  </a:cubicBezTo>
                  <a:cubicBezTo>
                    <a:pt x="391" y="1302"/>
                    <a:pt x="445" y="1463"/>
                    <a:pt x="551" y="1539"/>
                  </a:cubicBezTo>
                  <a:cubicBezTo>
                    <a:pt x="557" y="1545"/>
                    <a:pt x="568" y="1551"/>
                    <a:pt x="575" y="1556"/>
                  </a:cubicBezTo>
                  <a:cubicBezTo>
                    <a:pt x="196" y="1463"/>
                    <a:pt x="0" y="1078"/>
                    <a:pt x="557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25;p79">
              <a:extLst>
                <a:ext uri="{FF2B5EF4-FFF2-40B4-BE49-F238E27FC236}">
                  <a16:creationId xmlns:a16="http://schemas.microsoft.com/office/drawing/2014/main" id="{D7B44734-C3C3-4698-BA1B-810FE68D2A21}"/>
                </a:ext>
              </a:extLst>
            </p:cNvPr>
            <p:cNvSpPr/>
            <p:nvPr/>
          </p:nvSpPr>
          <p:spPr>
            <a:xfrm>
              <a:off x="1839050" y="1041200"/>
              <a:ext cx="80925" cy="81250"/>
            </a:xfrm>
            <a:custGeom>
              <a:avLst/>
              <a:gdLst/>
              <a:ahLst/>
              <a:cxnLst/>
              <a:rect l="l" t="t" r="r" b="b"/>
              <a:pathLst>
                <a:path w="3237" h="3250" extrusionOk="0">
                  <a:moveTo>
                    <a:pt x="3236" y="2840"/>
                  </a:moveTo>
                  <a:lnTo>
                    <a:pt x="510" y="1"/>
                  </a:lnTo>
                  <a:cubicBezTo>
                    <a:pt x="344" y="244"/>
                    <a:pt x="55" y="746"/>
                    <a:pt x="1" y="1303"/>
                  </a:cubicBezTo>
                  <a:lnTo>
                    <a:pt x="30" y="1297"/>
                  </a:lnTo>
                  <a:cubicBezTo>
                    <a:pt x="942" y="1232"/>
                    <a:pt x="1469" y="2250"/>
                    <a:pt x="1267" y="3053"/>
                  </a:cubicBezTo>
                  <a:cubicBezTo>
                    <a:pt x="1824" y="3249"/>
                    <a:pt x="2384" y="3190"/>
                    <a:pt x="2793" y="3053"/>
                  </a:cubicBezTo>
                  <a:cubicBezTo>
                    <a:pt x="2941" y="3006"/>
                    <a:pt x="3072" y="2947"/>
                    <a:pt x="3165" y="2889"/>
                  </a:cubicBezTo>
                  <a:cubicBezTo>
                    <a:pt x="3189" y="2870"/>
                    <a:pt x="3219" y="2859"/>
                    <a:pt x="3236" y="284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26;p79">
              <a:extLst>
                <a:ext uri="{FF2B5EF4-FFF2-40B4-BE49-F238E27FC236}">
                  <a16:creationId xmlns:a16="http://schemas.microsoft.com/office/drawing/2014/main" id="{E22D4C4F-58A9-4038-9B7D-947FF34E2032}"/>
                </a:ext>
              </a:extLst>
            </p:cNvPr>
            <p:cNvSpPr/>
            <p:nvPr/>
          </p:nvSpPr>
          <p:spPr>
            <a:xfrm>
              <a:off x="1838900" y="1077900"/>
              <a:ext cx="26950" cy="36975"/>
            </a:xfrm>
            <a:custGeom>
              <a:avLst/>
              <a:gdLst/>
              <a:ahLst/>
              <a:cxnLst/>
              <a:rect l="l" t="t" r="r" b="b"/>
              <a:pathLst>
                <a:path w="1078" h="1479" extrusionOk="0">
                  <a:moveTo>
                    <a:pt x="1019" y="1479"/>
                  </a:moveTo>
                  <a:cubicBezTo>
                    <a:pt x="1071" y="1148"/>
                    <a:pt x="1077" y="817"/>
                    <a:pt x="877" y="515"/>
                  </a:cubicBezTo>
                  <a:cubicBezTo>
                    <a:pt x="658" y="190"/>
                    <a:pt x="356" y="89"/>
                    <a:pt x="1" y="1"/>
                  </a:cubicBezTo>
                  <a:cubicBezTo>
                    <a:pt x="1" y="373"/>
                    <a:pt x="132" y="763"/>
                    <a:pt x="492" y="1112"/>
                  </a:cubicBezTo>
                  <a:cubicBezTo>
                    <a:pt x="664" y="1266"/>
                    <a:pt x="841" y="1391"/>
                    <a:pt x="1019" y="1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27;p79">
              <a:extLst>
                <a:ext uri="{FF2B5EF4-FFF2-40B4-BE49-F238E27FC236}">
                  <a16:creationId xmlns:a16="http://schemas.microsoft.com/office/drawing/2014/main" id="{00932269-FA1B-48B9-9A03-6AD7B18C0A22}"/>
                </a:ext>
              </a:extLst>
            </p:cNvPr>
            <p:cNvSpPr/>
            <p:nvPr/>
          </p:nvSpPr>
          <p:spPr>
            <a:xfrm>
              <a:off x="1743675" y="1133350"/>
              <a:ext cx="257050" cy="118350"/>
            </a:xfrm>
            <a:custGeom>
              <a:avLst/>
              <a:gdLst/>
              <a:ahLst/>
              <a:cxnLst/>
              <a:rect l="l" t="t" r="r" b="b"/>
              <a:pathLst>
                <a:path w="10282" h="4734" extrusionOk="0">
                  <a:moveTo>
                    <a:pt x="9743" y="1699"/>
                  </a:moveTo>
                  <a:cubicBezTo>
                    <a:pt x="8294" y="2362"/>
                    <a:pt x="6330" y="2675"/>
                    <a:pt x="3597" y="1639"/>
                  </a:cubicBezTo>
                  <a:cubicBezTo>
                    <a:pt x="2526" y="1237"/>
                    <a:pt x="1533" y="688"/>
                    <a:pt x="662" y="0"/>
                  </a:cubicBezTo>
                  <a:cubicBezTo>
                    <a:pt x="533" y="120"/>
                    <a:pt x="231" y="426"/>
                    <a:pt x="1" y="835"/>
                  </a:cubicBezTo>
                  <a:cubicBezTo>
                    <a:pt x="970" y="1433"/>
                    <a:pt x="1888" y="2053"/>
                    <a:pt x="2751" y="2646"/>
                  </a:cubicBezTo>
                  <a:cubicBezTo>
                    <a:pt x="3455" y="3118"/>
                    <a:pt x="4118" y="3574"/>
                    <a:pt x="4738" y="3964"/>
                  </a:cubicBezTo>
                  <a:cubicBezTo>
                    <a:pt x="6336" y="4508"/>
                    <a:pt x="8247" y="4734"/>
                    <a:pt x="9401" y="4645"/>
                  </a:cubicBezTo>
                  <a:cubicBezTo>
                    <a:pt x="9708" y="4620"/>
                    <a:pt x="9956" y="4574"/>
                    <a:pt x="10122" y="4508"/>
                  </a:cubicBezTo>
                  <a:cubicBezTo>
                    <a:pt x="10205" y="4478"/>
                    <a:pt x="10259" y="4456"/>
                    <a:pt x="10281" y="4443"/>
                  </a:cubicBezTo>
                  <a:cubicBezTo>
                    <a:pt x="10281" y="4443"/>
                    <a:pt x="10281" y="4437"/>
                    <a:pt x="10276" y="4437"/>
                  </a:cubicBezTo>
                  <a:cubicBezTo>
                    <a:pt x="9366" y="3385"/>
                    <a:pt x="9353" y="2468"/>
                    <a:pt x="9743" y="1699"/>
                  </a:cubicBezTo>
                  <a:close/>
                  <a:moveTo>
                    <a:pt x="7679" y="3320"/>
                  </a:moveTo>
                  <a:cubicBezTo>
                    <a:pt x="7602" y="3314"/>
                    <a:pt x="7567" y="3230"/>
                    <a:pt x="7561" y="3165"/>
                  </a:cubicBezTo>
                  <a:cubicBezTo>
                    <a:pt x="7543" y="3083"/>
                    <a:pt x="7572" y="2995"/>
                    <a:pt x="7591" y="2911"/>
                  </a:cubicBezTo>
                  <a:cubicBezTo>
                    <a:pt x="7614" y="2810"/>
                    <a:pt x="7774" y="2846"/>
                    <a:pt x="7750" y="2952"/>
                  </a:cubicBezTo>
                  <a:cubicBezTo>
                    <a:pt x="7738" y="3012"/>
                    <a:pt x="7726" y="3077"/>
                    <a:pt x="7726" y="3142"/>
                  </a:cubicBezTo>
                  <a:cubicBezTo>
                    <a:pt x="7720" y="3172"/>
                    <a:pt x="7744" y="3320"/>
                    <a:pt x="7679" y="3320"/>
                  </a:cubicBezTo>
                  <a:close/>
                  <a:moveTo>
                    <a:pt x="8301" y="3314"/>
                  </a:moveTo>
                  <a:cubicBezTo>
                    <a:pt x="8288" y="3331"/>
                    <a:pt x="8258" y="3326"/>
                    <a:pt x="8247" y="3314"/>
                  </a:cubicBezTo>
                  <a:cubicBezTo>
                    <a:pt x="8140" y="3213"/>
                    <a:pt x="8217" y="3017"/>
                    <a:pt x="8252" y="2894"/>
                  </a:cubicBezTo>
                  <a:cubicBezTo>
                    <a:pt x="8277" y="2817"/>
                    <a:pt x="8394" y="2840"/>
                    <a:pt x="8383" y="2924"/>
                  </a:cubicBezTo>
                  <a:cubicBezTo>
                    <a:pt x="8372" y="2995"/>
                    <a:pt x="8359" y="3066"/>
                    <a:pt x="8353" y="3142"/>
                  </a:cubicBezTo>
                  <a:cubicBezTo>
                    <a:pt x="8348" y="3208"/>
                    <a:pt x="8348" y="3260"/>
                    <a:pt x="8301" y="3314"/>
                  </a:cubicBezTo>
                  <a:close/>
                  <a:moveTo>
                    <a:pt x="9003" y="3314"/>
                  </a:moveTo>
                  <a:cubicBezTo>
                    <a:pt x="8998" y="3355"/>
                    <a:pt x="8951" y="3385"/>
                    <a:pt x="8915" y="3350"/>
                  </a:cubicBezTo>
                  <a:cubicBezTo>
                    <a:pt x="8727" y="3184"/>
                    <a:pt x="8803" y="2881"/>
                    <a:pt x="8910" y="2692"/>
                  </a:cubicBezTo>
                  <a:cubicBezTo>
                    <a:pt x="8945" y="2633"/>
                    <a:pt x="9039" y="2668"/>
                    <a:pt x="9022" y="2734"/>
                  </a:cubicBezTo>
                  <a:cubicBezTo>
                    <a:pt x="8957" y="2929"/>
                    <a:pt x="9016" y="3113"/>
                    <a:pt x="9003" y="3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28;p79">
              <a:extLst>
                <a:ext uri="{FF2B5EF4-FFF2-40B4-BE49-F238E27FC236}">
                  <a16:creationId xmlns:a16="http://schemas.microsoft.com/office/drawing/2014/main" id="{E8DB8721-671E-4A36-AC9E-4E85EB78AD9B}"/>
                </a:ext>
              </a:extLst>
            </p:cNvPr>
            <p:cNvSpPr/>
            <p:nvPr/>
          </p:nvSpPr>
          <p:spPr>
            <a:xfrm>
              <a:off x="1925275" y="1163225"/>
              <a:ext cx="436600" cy="256200"/>
            </a:xfrm>
            <a:custGeom>
              <a:avLst/>
              <a:gdLst/>
              <a:ahLst/>
              <a:cxnLst/>
              <a:rect l="l" t="t" r="r" b="b"/>
              <a:pathLst>
                <a:path w="17464" h="10248" extrusionOk="0">
                  <a:moveTo>
                    <a:pt x="1250" y="5129"/>
                  </a:moveTo>
                  <a:cubicBezTo>
                    <a:pt x="1149" y="5999"/>
                    <a:pt x="936" y="6911"/>
                    <a:pt x="628" y="7798"/>
                  </a:cubicBezTo>
                  <a:cubicBezTo>
                    <a:pt x="450" y="8307"/>
                    <a:pt x="243" y="8809"/>
                    <a:pt x="0" y="9282"/>
                  </a:cubicBezTo>
                  <a:cubicBezTo>
                    <a:pt x="4142" y="10247"/>
                    <a:pt x="7312" y="7851"/>
                    <a:pt x="9259" y="6384"/>
                  </a:cubicBezTo>
                  <a:cubicBezTo>
                    <a:pt x="10230" y="5650"/>
                    <a:pt x="10910" y="5136"/>
                    <a:pt x="11353" y="5349"/>
                  </a:cubicBezTo>
                  <a:cubicBezTo>
                    <a:pt x="12401" y="5846"/>
                    <a:pt x="13731" y="5112"/>
                    <a:pt x="13737" y="5112"/>
                  </a:cubicBezTo>
                  <a:cubicBezTo>
                    <a:pt x="13772" y="5094"/>
                    <a:pt x="13820" y="5088"/>
                    <a:pt x="13867" y="5106"/>
                  </a:cubicBezTo>
                  <a:cubicBezTo>
                    <a:pt x="13873" y="5112"/>
                    <a:pt x="16092" y="5910"/>
                    <a:pt x="16482" y="5437"/>
                  </a:cubicBezTo>
                  <a:cubicBezTo>
                    <a:pt x="16505" y="5407"/>
                    <a:pt x="16441" y="5342"/>
                    <a:pt x="16340" y="5254"/>
                  </a:cubicBezTo>
                  <a:cubicBezTo>
                    <a:pt x="16086" y="5047"/>
                    <a:pt x="15666" y="4828"/>
                    <a:pt x="15352" y="4668"/>
                  </a:cubicBezTo>
                  <a:cubicBezTo>
                    <a:pt x="15033" y="4503"/>
                    <a:pt x="14790" y="4384"/>
                    <a:pt x="14760" y="4165"/>
                  </a:cubicBezTo>
                  <a:cubicBezTo>
                    <a:pt x="14725" y="3929"/>
                    <a:pt x="15063" y="3823"/>
                    <a:pt x="15524" y="3674"/>
                  </a:cubicBezTo>
                  <a:cubicBezTo>
                    <a:pt x="16062" y="3509"/>
                    <a:pt x="16808" y="3278"/>
                    <a:pt x="17209" y="3018"/>
                  </a:cubicBezTo>
                  <a:cubicBezTo>
                    <a:pt x="17346" y="2936"/>
                    <a:pt x="17464" y="2906"/>
                    <a:pt x="17452" y="2893"/>
                  </a:cubicBezTo>
                  <a:cubicBezTo>
                    <a:pt x="17258" y="2586"/>
                    <a:pt x="16122" y="2734"/>
                    <a:pt x="15412" y="2822"/>
                  </a:cubicBezTo>
                  <a:cubicBezTo>
                    <a:pt x="15003" y="2876"/>
                    <a:pt x="14708" y="2911"/>
                    <a:pt x="14596" y="2728"/>
                  </a:cubicBezTo>
                  <a:cubicBezTo>
                    <a:pt x="14446" y="2480"/>
                    <a:pt x="14708" y="2202"/>
                    <a:pt x="15039" y="1835"/>
                  </a:cubicBezTo>
                  <a:cubicBezTo>
                    <a:pt x="15328" y="1516"/>
                    <a:pt x="15696" y="1113"/>
                    <a:pt x="15896" y="799"/>
                  </a:cubicBezTo>
                  <a:lnTo>
                    <a:pt x="15885" y="722"/>
                  </a:lnTo>
                  <a:lnTo>
                    <a:pt x="15778" y="681"/>
                  </a:lnTo>
                  <a:cubicBezTo>
                    <a:pt x="15199" y="847"/>
                    <a:pt x="14086" y="1503"/>
                    <a:pt x="13406" y="1899"/>
                  </a:cubicBezTo>
                  <a:cubicBezTo>
                    <a:pt x="13589" y="2089"/>
                    <a:pt x="13725" y="2344"/>
                    <a:pt x="13779" y="2616"/>
                  </a:cubicBezTo>
                  <a:cubicBezTo>
                    <a:pt x="13873" y="3171"/>
                    <a:pt x="13595" y="3621"/>
                    <a:pt x="12991" y="3851"/>
                  </a:cubicBezTo>
                  <a:cubicBezTo>
                    <a:pt x="12892" y="3894"/>
                    <a:pt x="12767" y="3810"/>
                    <a:pt x="12720" y="3674"/>
                  </a:cubicBezTo>
                  <a:cubicBezTo>
                    <a:pt x="12660" y="3539"/>
                    <a:pt x="12702" y="3397"/>
                    <a:pt x="12802" y="3362"/>
                  </a:cubicBezTo>
                  <a:cubicBezTo>
                    <a:pt x="13815" y="2964"/>
                    <a:pt x="13258" y="2166"/>
                    <a:pt x="12974" y="2142"/>
                  </a:cubicBezTo>
                  <a:cubicBezTo>
                    <a:pt x="12963" y="2142"/>
                    <a:pt x="12950" y="2136"/>
                    <a:pt x="12939" y="2136"/>
                  </a:cubicBezTo>
                  <a:cubicBezTo>
                    <a:pt x="12868" y="2160"/>
                    <a:pt x="12808" y="2166"/>
                    <a:pt x="12773" y="2148"/>
                  </a:cubicBezTo>
                  <a:cubicBezTo>
                    <a:pt x="12507" y="2018"/>
                    <a:pt x="12584" y="1805"/>
                    <a:pt x="12696" y="1492"/>
                  </a:cubicBezTo>
                  <a:cubicBezTo>
                    <a:pt x="12838" y="1090"/>
                    <a:pt x="13133" y="279"/>
                    <a:pt x="12773" y="143"/>
                  </a:cubicBezTo>
                  <a:cubicBezTo>
                    <a:pt x="12388" y="1"/>
                    <a:pt x="12158" y="593"/>
                    <a:pt x="11797" y="1521"/>
                  </a:cubicBezTo>
                  <a:cubicBezTo>
                    <a:pt x="11560" y="2131"/>
                    <a:pt x="11276" y="2865"/>
                    <a:pt x="10850" y="3633"/>
                  </a:cubicBezTo>
                  <a:cubicBezTo>
                    <a:pt x="9761" y="5620"/>
                    <a:pt x="2391" y="5207"/>
                    <a:pt x="1250" y="5129"/>
                  </a:cubicBezTo>
                  <a:close/>
                  <a:moveTo>
                    <a:pt x="1054" y="8211"/>
                  </a:moveTo>
                  <a:cubicBezTo>
                    <a:pt x="1078" y="8366"/>
                    <a:pt x="988" y="8531"/>
                    <a:pt x="923" y="8662"/>
                  </a:cubicBezTo>
                  <a:cubicBezTo>
                    <a:pt x="852" y="8792"/>
                    <a:pt x="775" y="8916"/>
                    <a:pt x="658" y="9005"/>
                  </a:cubicBezTo>
                  <a:cubicBezTo>
                    <a:pt x="598" y="9058"/>
                    <a:pt x="504" y="8970"/>
                    <a:pt x="545" y="8904"/>
                  </a:cubicBezTo>
                  <a:cubicBezTo>
                    <a:pt x="628" y="8774"/>
                    <a:pt x="704" y="8656"/>
                    <a:pt x="764" y="8520"/>
                  </a:cubicBezTo>
                  <a:cubicBezTo>
                    <a:pt x="817" y="8389"/>
                    <a:pt x="859" y="8253"/>
                    <a:pt x="971" y="8165"/>
                  </a:cubicBezTo>
                  <a:cubicBezTo>
                    <a:pt x="1007" y="8135"/>
                    <a:pt x="1048" y="8176"/>
                    <a:pt x="1054" y="821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29;p79">
              <a:extLst>
                <a:ext uri="{FF2B5EF4-FFF2-40B4-BE49-F238E27FC236}">
                  <a16:creationId xmlns:a16="http://schemas.microsoft.com/office/drawing/2014/main" id="{A5EE9AEB-6DCD-4A75-A83C-265EF722D28E}"/>
                </a:ext>
              </a:extLst>
            </p:cNvPr>
            <p:cNvSpPr/>
            <p:nvPr/>
          </p:nvSpPr>
          <p:spPr>
            <a:xfrm>
              <a:off x="940025" y="1096975"/>
              <a:ext cx="469000" cy="292275"/>
            </a:xfrm>
            <a:custGeom>
              <a:avLst/>
              <a:gdLst/>
              <a:ahLst/>
              <a:cxnLst/>
              <a:rect l="l" t="t" r="r" b="b"/>
              <a:pathLst>
                <a:path w="18760" h="11691" extrusionOk="0">
                  <a:moveTo>
                    <a:pt x="18760" y="9004"/>
                  </a:moveTo>
                  <a:cubicBezTo>
                    <a:pt x="17688" y="8224"/>
                    <a:pt x="16778" y="7306"/>
                    <a:pt x="16139" y="6153"/>
                  </a:cubicBezTo>
                  <a:cubicBezTo>
                    <a:pt x="15399" y="6602"/>
                    <a:pt x="13293" y="6514"/>
                    <a:pt x="11435" y="6159"/>
                  </a:cubicBezTo>
                  <a:cubicBezTo>
                    <a:pt x="9542" y="5791"/>
                    <a:pt x="7637" y="5100"/>
                    <a:pt x="6826" y="4171"/>
                  </a:cubicBezTo>
                  <a:cubicBezTo>
                    <a:pt x="6684" y="4011"/>
                    <a:pt x="6578" y="3839"/>
                    <a:pt x="6496" y="3662"/>
                  </a:cubicBezTo>
                  <a:cubicBezTo>
                    <a:pt x="6141" y="2853"/>
                    <a:pt x="5922" y="2089"/>
                    <a:pt x="5745" y="1461"/>
                  </a:cubicBezTo>
                  <a:cubicBezTo>
                    <a:pt x="5485" y="568"/>
                    <a:pt x="5319" y="0"/>
                    <a:pt x="4975" y="95"/>
                  </a:cubicBezTo>
                  <a:cubicBezTo>
                    <a:pt x="4491" y="232"/>
                    <a:pt x="4721" y="1106"/>
                    <a:pt x="4833" y="1539"/>
                  </a:cubicBezTo>
                  <a:cubicBezTo>
                    <a:pt x="4910" y="1835"/>
                    <a:pt x="4964" y="2029"/>
                    <a:pt x="4786" y="2094"/>
                  </a:cubicBezTo>
                  <a:cubicBezTo>
                    <a:pt x="4751" y="2113"/>
                    <a:pt x="4697" y="2100"/>
                    <a:pt x="4626" y="2065"/>
                  </a:cubicBezTo>
                  <a:cubicBezTo>
                    <a:pt x="4620" y="2065"/>
                    <a:pt x="4609" y="2072"/>
                    <a:pt x="4603" y="2072"/>
                  </a:cubicBezTo>
                  <a:cubicBezTo>
                    <a:pt x="4384" y="2065"/>
                    <a:pt x="4123" y="2361"/>
                    <a:pt x="4058" y="2610"/>
                  </a:cubicBezTo>
                  <a:cubicBezTo>
                    <a:pt x="3975" y="2911"/>
                    <a:pt x="4142" y="3124"/>
                    <a:pt x="4484" y="3295"/>
                  </a:cubicBezTo>
                  <a:cubicBezTo>
                    <a:pt x="4597" y="3349"/>
                    <a:pt x="4674" y="3497"/>
                    <a:pt x="4650" y="3633"/>
                  </a:cubicBezTo>
                  <a:cubicBezTo>
                    <a:pt x="4633" y="3757"/>
                    <a:pt x="4519" y="3822"/>
                    <a:pt x="4413" y="3763"/>
                  </a:cubicBezTo>
                  <a:cubicBezTo>
                    <a:pt x="4005" y="3568"/>
                    <a:pt x="3781" y="3295"/>
                    <a:pt x="3686" y="3006"/>
                  </a:cubicBezTo>
                  <a:cubicBezTo>
                    <a:pt x="3525" y="2526"/>
                    <a:pt x="3716" y="2012"/>
                    <a:pt x="4093" y="1722"/>
                  </a:cubicBezTo>
                  <a:cubicBezTo>
                    <a:pt x="4082" y="1717"/>
                    <a:pt x="4071" y="1704"/>
                    <a:pt x="4065" y="1698"/>
                  </a:cubicBezTo>
                  <a:cubicBezTo>
                    <a:pt x="3284" y="1149"/>
                    <a:pt x="1911" y="178"/>
                    <a:pt x="1616" y="320"/>
                  </a:cubicBezTo>
                  <a:cubicBezTo>
                    <a:pt x="1603" y="325"/>
                    <a:pt x="1633" y="396"/>
                    <a:pt x="1680" y="497"/>
                  </a:cubicBezTo>
                  <a:cubicBezTo>
                    <a:pt x="1834" y="817"/>
                    <a:pt x="2171" y="1261"/>
                    <a:pt x="2444" y="1610"/>
                  </a:cubicBezTo>
                  <a:cubicBezTo>
                    <a:pt x="2763" y="2029"/>
                    <a:pt x="3006" y="2356"/>
                    <a:pt x="2858" y="2556"/>
                  </a:cubicBezTo>
                  <a:cubicBezTo>
                    <a:pt x="2774" y="2675"/>
                    <a:pt x="2496" y="2610"/>
                    <a:pt x="2106" y="2526"/>
                  </a:cubicBezTo>
                  <a:cubicBezTo>
                    <a:pt x="1403" y="2373"/>
                    <a:pt x="267" y="2118"/>
                    <a:pt x="0" y="2462"/>
                  </a:cubicBezTo>
                  <a:cubicBezTo>
                    <a:pt x="0" y="2468"/>
                    <a:pt x="60" y="2503"/>
                    <a:pt x="142" y="2569"/>
                  </a:cubicBezTo>
                  <a:cubicBezTo>
                    <a:pt x="508" y="2853"/>
                    <a:pt x="1225" y="3148"/>
                    <a:pt x="1739" y="3361"/>
                  </a:cubicBezTo>
                  <a:cubicBezTo>
                    <a:pt x="2242" y="3568"/>
                    <a:pt x="2615" y="3721"/>
                    <a:pt x="2539" y="4030"/>
                  </a:cubicBezTo>
                  <a:cubicBezTo>
                    <a:pt x="2509" y="4166"/>
                    <a:pt x="2283" y="4254"/>
                    <a:pt x="1988" y="4372"/>
                  </a:cubicBezTo>
                  <a:cubicBezTo>
                    <a:pt x="1663" y="4508"/>
                    <a:pt x="1218" y="4685"/>
                    <a:pt x="929" y="4881"/>
                  </a:cubicBezTo>
                  <a:cubicBezTo>
                    <a:pt x="781" y="4988"/>
                    <a:pt x="674" y="5065"/>
                    <a:pt x="680" y="5076"/>
                  </a:cubicBezTo>
                  <a:cubicBezTo>
                    <a:pt x="988" y="5532"/>
                    <a:pt x="3254" y="4934"/>
                    <a:pt x="3260" y="4928"/>
                  </a:cubicBezTo>
                  <a:cubicBezTo>
                    <a:pt x="3312" y="4917"/>
                    <a:pt x="3366" y="4928"/>
                    <a:pt x="3413" y="4969"/>
                  </a:cubicBezTo>
                  <a:cubicBezTo>
                    <a:pt x="3544" y="5046"/>
                    <a:pt x="4715" y="5780"/>
                    <a:pt x="5745" y="5395"/>
                  </a:cubicBezTo>
                  <a:cubicBezTo>
                    <a:pt x="6159" y="5248"/>
                    <a:pt x="6892" y="5816"/>
                    <a:pt x="7921" y="6602"/>
                  </a:cubicBezTo>
                  <a:cubicBezTo>
                    <a:pt x="10353" y="8483"/>
                    <a:pt x="14517" y="11691"/>
                    <a:pt x="18760" y="9004"/>
                  </a:cubicBezTo>
                  <a:close/>
                  <a:moveTo>
                    <a:pt x="17759" y="8862"/>
                  </a:moveTo>
                  <a:cubicBezTo>
                    <a:pt x="17446" y="8898"/>
                    <a:pt x="17120" y="8567"/>
                    <a:pt x="16966" y="8324"/>
                  </a:cubicBezTo>
                  <a:cubicBezTo>
                    <a:pt x="16931" y="8270"/>
                    <a:pt x="17008" y="8205"/>
                    <a:pt x="17062" y="8253"/>
                  </a:cubicBezTo>
                  <a:cubicBezTo>
                    <a:pt x="17174" y="8366"/>
                    <a:pt x="17310" y="8461"/>
                    <a:pt x="17446" y="8543"/>
                  </a:cubicBezTo>
                  <a:cubicBezTo>
                    <a:pt x="17564" y="8620"/>
                    <a:pt x="17700" y="8666"/>
                    <a:pt x="17794" y="8767"/>
                  </a:cubicBezTo>
                  <a:cubicBezTo>
                    <a:pt x="17824" y="8803"/>
                    <a:pt x="17807" y="8857"/>
                    <a:pt x="17759" y="8862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630;p79">
              <a:extLst>
                <a:ext uri="{FF2B5EF4-FFF2-40B4-BE49-F238E27FC236}">
                  <a16:creationId xmlns:a16="http://schemas.microsoft.com/office/drawing/2014/main" id="{727D7CE6-86D2-45DE-9B68-7F88A83B4275}"/>
                </a:ext>
              </a:extLst>
            </p:cNvPr>
            <p:cNvSpPr/>
            <p:nvPr/>
          </p:nvSpPr>
          <p:spPr>
            <a:xfrm>
              <a:off x="1322750" y="1554850"/>
              <a:ext cx="539125" cy="287525"/>
            </a:xfrm>
            <a:custGeom>
              <a:avLst/>
              <a:gdLst/>
              <a:ahLst/>
              <a:cxnLst/>
              <a:rect l="l" t="t" r="r" b="b"/>
              <a:pathLst>
                <a:path w="21565" h="11501" extrusionOk="0">
                  <a:moveTo>
                    <a:pt x="17991" y="1810"/>
                  </a:moveTo>
                  <a:cubicBezTo>
                    <a:pt x="15459" y="4904"/>
                    <a:pt x="7975" y="0"/>
                    <a:pt x="2599" y="1982"/>
                  </a:cubicBezTo>
                  <a:cubicBezTo>
                    <a:pt x="2610" y="3053"/>
                    <a:pt x="2320" y="4544"/>
                    <a:pt x="1841" y="5993"/>
                  </a:cubicBezTo>
                  <a:cubicBezTo>
                    <a:pt x="1373" y="7413"/>
                    <a:pt x="723" y="8803"/>
                    <a:pt x="1" y="9720"/>
                  </a:cubicBezTo>
                  <a:cubicBezTo>
                    <a:pt x="30" y="10590"/>
                    <a:pt x="1936" y="11093"/>
                    <a:pt x="4574" y="11306"/>
                  </a:cubicBezTo>
                  <a:cubicBezTo>
                    <a:pt x="6976" y="11500"/>
                    <a:pt x="9957" y="11418"/>
                    <a:pt x="12743" y="11134"/>
                  </a:cubicBezTo>
                  <a:cubicBezTo>
                    <a:pt x="15530" y="10850"/>
                    <a:pt x="18127" y="10359"/>
                    <a:pt x="19765" y="9726"/>
                  </a:cubicBezTo>
                  <a:cubicBezTo>
                    <a:pt x="20907" y="9288"/>
                    <a:pt x="21564" y="8821"/>
                    <a:pt x="21422" y="8377"/>
                  </a:cubicBezTo>
                  <a:cubicBezTo>
                    <a:pt x="20961" y="7585"/>
                    <a:pt x="20303" y="6288"/>
                    <a:pt x="19647" y="4994"/>
                  </a:cubicBezTo>
                  <a:cubicBezTo>
                    <a:pt x="19038" y="3798"/>
                    <a:pt x="18435" y="2604"/>
                    <a:pt x="17991" y="1810"/>
                  </a:cubicBezTo>
                  <a:close/>
                  <a:moveTo>
                    <a:pt x="19677" y="9146"/>
                  </a:moveTo>
                  <a:cubicBezTo>
                    <a:pt x="19629" y="9158"/>
                    <a:pt x="19601" y="9093"/>
                    <a:pt x="19642" y="9070"/>
                  </a:cubicBezTo>
                  <a:cubicBezTo>
                    <a:pt x="19849" y="8945"/>
                    <a:pt x="20068" y="8833"/>
                    <a:pt x="20275" y="8709"/>
                  </a:cubicBezTo>
                  <a:cubicBezTo>
                    <a:pt x="20469" y="8590"/>
                    <a:pt x="20641" y="8383"/>
                    <a:pt x="20849" y="8306"/>
                  </a:cubicBezTo>
                  <a:cubicBezTo>
                    <a:pt x="20890" y="8289"/>
                    <a:pt x="20931" y="8330"/>
                    <a:pt x="20920" y="8371"/>
                  </a:cubicBezTo>
                  <a:cubicBezTo>
                    <a:pt x="20854" y="8603"/>
                    <a:pt x="20576" y="8762"/>
                    <a:pt x="20374" y="8868"/>
                  </a:cubicBezTo>
                  <a:cubicBezTo>
                    <a:pt x="20156" y="8993"/>
                    <a:pt x="19920" y="9070"/>
                    <a:pt x="19677" y="9146"/>
                  </a:cubicBezTo>
                  <a:close/>
                  <a:moveTo>
                    <a:pt x="17335" y="3142"/>
                  </a:moveTo>
                  <a:cubicBezTo>
                    <a:pt x="17198" y="3219"/>
                    <a:pt x="17009" y="3331"/>
                    <a:pt x="16855" y="3249"/>
                  </a:cubicBezTo>
                  <a:cubicBezTo>
                    <a:pt x="16814" y="3225"/>
                    <a:pt x="16814" y="3178"/>
                    <a:pt x="16838" y="3142"/>
                  </a:cubicBezTo>
                  <a:cubicBezTo>
                    <a:pt x="16931" y="3023"/>
                    <a:pt x="17133" y="3006"/>
                    <a:pt x="17269" y="2941"/>
                  </a:cubicBezTo>
                  <a:cubicBezTo>
                    <a:pt x="17428" y="2864"/>
                    <a:pt x="17594" y="2775"/>
                    <a:pt x="17755" y="2686"/>
                  </a:cubicBezTo>
                  <a:cubicBezTo>
                    <a:pt x="17783" y="2668"/>
                    <a:pt x="17813" y="2704"/>
                    <a:pt x="17790" y="2733"/>
                  </a:cubicBezTo>
                  <a:cubicBezTo>
                    <a:pt x="17665" y="2894"/>
                    <a:pt x="17518" y="3041"/>
                    <a:pt x="17335" y="3142"/>
                  </a:cubicBezTo>
                  <a:close/>
                  <a:moveTo>
                    <a:pt x="19866" y="7502"/>
                  </a:moveTo>
                  <a:cubicBezTo>
                    <a:pt x="19849" y="7508"/>
                    <a:pt x="19849" y="7508"/>
                    <a:pt x="19872" y="7495"/>
                  </a:cubicBezTo>
                  <a:close/>
                  <a:moveTo>
                    <a:pt x="19913" y="7732"/>
                  </a:moveTo>
                  <a:cubicBezTo>
                    <a:pt x="19849" y="7732"/>
                    <a:pt x="19789" y="7680"/>
                    <a:pt x="19789" y="7615"/>
                  </a:cubicBezTo>
                  <a:cubicBezTo>
                    <a:pt x="19784" y="7561"/>
                    <a:pt x="19819" y="7525"/>
                    <a:pt x="19866" y="7502"/>
                  </a:cubicBezTo>
                  <a:lnTo>
                    <a:pt x="19967" y="7473"/>
                  </a:lnTo>
                  <a:cubicBezTo>
                    <a:pt x="20032" y="7460"/>
                    <a:pt x="20097" y="7495"/>
                    <a:pt x="20103" y="7566"/>
                  </a:cubicBezTo>
                  <a:cubicBezTo>
                    <a:pt x="20115" y="7656"/>
                    <a:pt x="19991" y="7727"/>
                    <a:pt x="19913" y="7732"/>
                  </a:cubicBezTo>
                  <a:close/>
                  <a:moveTo>
                    <a:pt x="20186" y="8330"/>
                  </a:moveTo>
                  <a:cubicBezTo>
                    <a:pt x="20103" y="8418"/>
                    <a:pt x="19973" y="8295"/>
                    <a:pt x="20049" y="8205"/>
                  </a:cubicBezTo>
                  <a:cubicBezTo>
                    <a:pt x="20085" y="8164"/>
                    <a:pt x="20133" y="8128"/>
                    <a:pt x="20186" y="8099"/>
                  </a:cubicBezTo>
                  <a:cubicBezTo>
                    <a:pt x="20215" y="8087"/>
                    <a:pt x="20346" y="8011"/>
                    <a:pt x="20374" y="8087"/>
                  </a:cubicBezTo>
                  <a:cubicBezTo>
                    <a:pt x="20410" y="8205"/>
                    <a:pt x="20245" y="8265"/>
                    <a:pt x="20186" y="83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631;p79">
              <a:extLst>
                <a:ext uri="{FF2B5EF4-FFF2-40B4-BE49-F238E27FC236}">
                  <a16:creationId xmlns:a16="http://schemas.microsoft.com/office/drawing/2014/main" id="{5324F650-391D-4C31-B49E-7E02B2B1E6D6}"/>
                </a:ext>
              </a:extLst>
            </p:cNvPr>
            <p:cNvSpPr/>
            <p:nvPr/>
          </p:nvSpPr>
          <p:spPr>
            <a:xfrm>
              <a:off x="1324975" y="1848125"/>
              <a:ext cx="242575" cy="157250"/>
            </a:xfrm>
            <a:custGeom>
              <a:avLst/>
              <a:gdLst/>
              <a:ahLst/>
              <a:cxnLst/>
              <a:rect l="l" t="t" r="r" b="b"/>
              <a:pathLst>
                <a:path w="9703" h="6290" extrusionOk="0">
                  <a:moveTo>
                    <a:pt x="9702" y="143"/>
                  </a:move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12" y="5052"/>
                    <a:pt x="178" y="5135"/>
                    <a:pt x="416" y="5165"/>
                  </a:cubicBezTo>
                  <a:cubicBezTo>
                    <a:pt x="504" y="5177"/>
                    <a:pt x="528" y="5284"/>
                    <a:pt x="498" y="5355"/>
                  </a:cubicBezTo>
                  <a:cubicBezTo>
                    <a:pt x="345" y="5721"/>
                    <a:pt x="905" y="5803"/>
                    <a:pt x="1125" y="5940"/>
                  </a:cubicBezTo>
                  <a:cubicBezTo>
                    <a:pt x="1213" y="5999"/>
                    <a:pt x="1255" y="6070"/>
                    <a:pt x="1267" y="6177"/>
                  </a:cubicBezTo>
                  <a:cubicBezTo>
                    <a:pt x="1273" y="6242"/>
                    <a:pt x="1303" y="6265"/>
                    <a:pt x="1331" y="6289"/>
                  </a:cubicBezTo>
                  <a:cubicBezTo>
                    <a:pt x="3414" y="5538"/>
                    <a:pt x="5124" y="4727"/>
                    <a:pt x="6491" y="3775"/>
                  </a:cubicBezTo>
                  <a:cubicBezTo>
                    <a:pt x="7946" y="2757"/>
                    <a:pt x="9005" y="1585"/>
                    <a:pt x="9702" y="143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632;p79">
              <a:extLst>
                <a:ext uri="{FF2B5EF4-FFF2-40B4-BE49-F238E27FC236}">
                  <a16:creationId xmlns:a16="http://schemas.microsoft.com/office/drawing/2014/main" id="{A712C6BD-2290-4FC1-84F4-93960FE39BA3}"/>
                </a:ext>
              </a:extLst>
            </p:cNvPr>
            <p:cNvSpPr/>
            <p:nvPr/>
          </p:nvSpPr>
          <p:spPr>
            <a:xfrm>
              <a:off x="1662475" y="1807175"/>
              <a:ext cx="169825" cy="255400"/>
            </a:xfrm>
            <a:custGeom>
              <a:avLst/>
              <a:gdLst/>
              <a:ahLst/>
              <a:cxnLst/>
              <a:rect l="l" t="t" r="r" b="b"/>
              <a:pathLst>
                <a:path w="6793" h="10216" extrusionOk="0">
                  <a:moveTo>
                    <a:pt x="959" y="1396"/>
                  </a:move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876" y="9909"/>
                    <a:pt x="1971" y="10210"/>
                    <a:pt x="2462" y="10216"/>
                  </a:cubicBezTo>
                  <a:cubicBezTo>
                    <a:pt x="3846" y="8590"/>
                    <a:pt x="4893" y="6963"/>
                    <a:pt x="5603" y="5366"/>
                  </a:cubicBezTo>
                  <a:cubicBezTo>
                    <a:pt x="6430" y="3502"/>
                    <a:pt x="6792" y="1691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lose/>
                  <a:moveTo>
                    <a:pt x="1864" y="1958"/>
                  </a:moveTo>
                  <a:cubicBezTo>
                    <a:pt x="1870" y="1964"/>
                    <a:pt x="1876" y="1975"/>
                    <a:pt x="1876" y="1981"/>
                  </a:cubicBez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lose/>
                  <a:moveTo>
                    <a:pt x="1668" y="1591"/>
                  </a:moveTo>
                  <a:cubicBezTo>
                    <a:pt x="1739" y="1591"/>
                    <a:pt x="1852" y="1620"/>
                    <a:pt x="1829" y="1716"/>
                  </a:cubicBez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33;p79">
              <a:extLst>
                <a:ext uri="{FF2B5EF4-FFF2-40B4-BE49-F238E27FC236}">
                  <a16:creationId xmlns:a16="http://schemas.microsoft.com/office/drawing/2014/main" id="{7D8BA0A7-9138-4F01-800F-980F4A1C7289}"/>
                </a:ext>
              </a:extLst>
            </p:cNvPr>
            <p:cNvSpPr/>
            <p:nvPr/>
          </p:nvSpPr>
          <p:spPr>
            <a:xfrm>
              <a:off x="1234750" y="1987450"/>
              <a:ext cx="113750" cy="154575"/>
            </a:xfrm>
            <a:custGeom>
              <a:avLst/>
              <a:gdLst/>
              <a:ahLst/>
              <a:cxnLst/>
              <a:rect l="l" t="t" r="r" b="b"/>
              <a:pathLst>
                <a:path w="4550" h="6183" extrusionOk="0">
                  <a:moveTo>
                    <a:pt x="3870" y="3130"/>
                  </a:moveTo>
                  <a:cubicBezTo>
                    <a:pt x="3722" y="2657"/>
                    <a:pt x="3485" y="1940"/>
                    <a:pt x="3528" y="1521"/>
                  </a:cubicBezTo>
                  <a:cubicBezTo>
                    <a:pt x="2752" y="1159"/>
                    <a:pt x="2373" y="426"/>
                    <a:pt x="2214" y="0"/>
                  </a:cubicBezTo>
                  <a:cubicBezTo>
                    <a:pt x="1497" y="544"/>
                    <a:pt x="752" y="1053"/>
                    <a:pt x="1" y="1521"/>
                  </a:cubicBezTo>
                  <a:lnTo>
                    <a:pt x="4296" y="6182"/>
                  </a:lnTo>
                  <a:cubicBezTo>
                    <a:pt x="4550" y="5336"/>
                    <a:pt x="4172" y="4118"/>
                    <a:pt x="3870" y="3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634;p79">
              <a:extLst>
                <a:ext uri="{FF2B5EF4-FFF2-40B4-BE49-F238E27FC236}">
                  <a16:creationId xmlns:a16="http://schemas.microsoft.com/office/drawing/2014/main" id="{E30AEB5A-B5CB-4040-9948-3ACFD951CDBF}"/>
                </a:ext>
              </a:extLst>
            </p:cNvPr>
            <p:cNvSpPr/>
            <p:nvPr/>
          </p:nvSpPr>
          <p:spPr>
            <a:xfrm>
              <a:off x="1298075" y="1964675"/>
              <a:ext cx="53550" cy="50725"/>
            </a:xfrm>
            <a:custGeom>
              <a:avLst/>
              <a:gdLst/>
              <a:ahLst/>
              <a:cxnLst/>
              <a:rect l="l" t="t" r="r" b="b"/>
              <a:pathLst>
                <a:path w="2142" h="2029" extrusionOk="0">
                  <a:moveTo>
                    <a:pt x="1" y="663"/>
                  </a:moveTo>
                  <a:cubicBezTo>
                    <a:pt x="100" y="964"/>
                    <a:pt x="427" y="1758"/>
                    <a:pt x="1249" y="2029"/>
                  </a:cubicBezTo>
                  <a:cubicBezTo>
                    <a:pt x="1272" y="2023"/>
                    <a:pt x="1290" y="2012"/>
                    <a:pt x="1314" y="2006"/>
                  </a:cubicBezTo>
                  <a:cubicBezTo>
                    <a:pt x="1598" y="1911"/>
                    <a:pt x="1869" y="1816"/>
                    <a:pt x="2142" y="1722"/>
                  </a:cubicBezTo>
                  <a:cubicBezTo>
                    <a:pt x="2118" y="1692"/>
                    <a:pt x="2101" y="1651"/>
                    <a:pt x="2095" y="1603"/>
                  </a:cubicBezTo>
                  <a:cubicBezTo>
                    <a:pt x="2065" y="1414"/>
                    <a:pt x="1869" y="1354"/>
                    <a:pt x="1705" y="1296"/>
                  </a:cubicBezTo>
                  <a:cubicBezTo>
                    <a:pt x="1426" y="1190"/>
                    <a:pt x="1266" y="994"/>
                    <a:pt x="1301" y="734"/>
                  </a:cubicBezTo>
                  <a:cubicBezTo>
                    <a:pt x="1101" y="686"/>
                    <a:pt x="900" y="574"/>
                    <a:pt x="846" y="355"/>
                  </a:cubicBezTo>
                  <a:cubicBezTo>
                    <a:pt x="817" y="254"/>
                    <a:pt x="804" y="125"/>
                    <a:pt x="817" y="0"/>
                  </a:cubicBezTo>
                  <a:cubicBezTo>
                    <a:pt x="550" y="224"/>
                    <a:pt x="278" y="450"/>
                    <a:pt x="1" y="6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35;p79">
              <a:extLst>
                <a:ext uri="{FF2B5EF4-FFF2-40B4-BE49-F238E27FC236}">
                  <a16:creationId xmlns:a16="http://schemas.microsoft.com/office/drawing/2014/main" id="{D73688B9-40DC-41DA-AE5B-285917084B1B}"/>
                </a:ext>
              </a:extLst>
            </p:cNvPr>
            <p:cNvSpPr/>
            <p:nvPr/>
          </p:nvSpPr>
          <p:spPr>
            <a:xfrm>
              <a:off x="1619875" y="2092575"/>
              <a:ext cx="150450" cy="102400"/>
            </a:xfrm>
            <a:custGeom>
              <a:avLst/>
              <a:gdLst/>
              <a:ahLst/>
              <a:cxnLst/>
              <a:rect l="l" t="t" r="r" b="b"/>
              <a:pathLst>
                <a:path w="6018" h="4096" extrusionOk="0">
                  <a:moveTo>
                    <a:pt x="1054" y="1"/>
                  </a:moveTo>
                  <a:cubicBezTo>
                    <a:pt x="729" y="688"/>
                    <a:pt x="374" y="1362"/>
                    <a:pt x="1" y="2018"/>
                  </a:cubicBezTo>
                  <a:lnTo>
                    <a:pt x="6018" y="4095"/>
                  </a:lnTo>
                  <a:cubicBezTo>
                    <a:pt x="5816" y="3272"/>
                    <a:pt x="4934" y="2403"/>
                    <a:pt x="4219" y="1705"/>
                  </a:cubicBezTo>
                  <a:cubicBezTo>
                    <a:pt x="3976" y="1462"/>
                    <a:pt x="3746" y="1237"/>
                    <a:pt x="3563" y="1030"/>
                  </a:cubicBezTo>
                  <a:cubicBezTo>
                    <a:pt x="3350" y="795"/>
                    <a:pt x="3195" y="574"/>
                    <a:pt x="3124" y="386"/>
                  </a:cubicBezTo>
                  <a:cubicBezTo>
                    <a:pt x="2214" y="645"/>
                    <a:pt x="1368" y="202"/>
                    <a:pt x="1054" y="1"/>
                  </a:cubicBezTo>
                  <a:close/>
                  <a:moveTo>
                    <a:pt x="2698" y="1764"/>
                  </a:moveTo>
                  <a:cubicBezTo>
                    <a:pt x="2539" y="1794"/>
                    <a:pt x="2455" y="1563"/>
                    <a:pt x="2621" y="1516"/>
                  </a:cubicBezTo>
                  <a:cubicBezTo>
                    <a:pt x="2775" y="1475"/>
                    <a:pt x="2952" y="1480"/>
                    <a:pt x="3101" y="1404"/>
                  </a:cubicBezTo>
                  <a:cubicBezTo>
                    <a:pt x="3184" y="1362"/>
                    <a:pt x="3255" y="1475"/>
                    <a:pt x="3178" y="1527"/>
                  </a:cubicBezTo>
                  <a:cubicBezTo>
                    <a:pt x="3030" y="1634"/>
                    <a:pt x="2876" y="1729"/>
                    <a:pt x="2698" y="1764"/>
                  </a:cubicBezTo>
                  <a:close/>
                  <a:moveTo>
                    <a:pt x="2313" y="1090"/>
                  </a:moveTo>
                  <a:cubicBezTo>
                    <a:pt x="2384" y="965"/>
                    <a:pt x="2610" y="1049"/>
                    <a:pt x="2840" y="929"/>
                  </a:cubicBezTo>
                  <a:cubicBezTo>
                    <a:pt x="2905" y="894"/>
                    <a:pt x="2959" y="983"/>
                    <a:pt x="2900" y="1025"/>
                  </a:cubicBezTo>
                  <a:cubicBezTo>
                    <a:pt x="2810" y="1090"/>
                    <a:pt x="2734" y="1161"/>
                    <a:pt x="2621" y="1191"/>
                  </a:cubicBezTo>
                  <a:cubicBezTo>
                    <a:pt x="2326" y="1273"/>
                    <a:pt x="2285" y="1131"/>
                    <a:pt x="2313" y="1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636;p79">
              <a:extLst>
                <a:ext uri="{FF2B5EF4-FFF2-40B4-BE49-F238E27FC236}">
                  <a16:creationId xmlns:a16="http://schemas.microsoft.com/office/drawing/2014/main" id="{10C09BCB-3452-414A-A62C-0525D25FEDB8}"/>
                </a:ext>
              </a:extLst>
            </p:cNvPr>
            <p:cNvSpPr/>
            <p:nvPr/>
          </p:nvSpPr>
          <p:spPr>
            <a:xfrm>
              <a:off x="1650800" y="2058875"/>
              <a:ext cx="68350" cy="37750"/>
            </a:xfrm>
            <a:custGeom>
              <a:avLst/>
              <a:gdLst/>
              <a:ahLst/>
              <a:cxnLst/>
              <a:rect l="l" t="t" r="r" b="b"/>
              <a:pathLst>
                <a:path w="2734" h="1510" extrusionOk="0">
                  <a:moveTo>
                    <a:pt x="0" y="947"/>
                  </a:moveTo>
                  <a:cubicBezTo>
                    <a:pt x="338" y="1142"/>
                    <a:pt x="1119" y="1509"/>
                    <a:pt x="1935" y="1149"/>
                  </a:cubicBezTo>
                  <a:cubicBezTo>
                    <a:pt x="1971" y="1136"/>
                    <a:pt x="1999" y="1136"/>
                    <a:pt x="2035" y="1142"/>
                  </a:cubicBezTo>
                  <a:cubicBezTo>
                    <a:pt x="2277" y="887"/>
                    <a:pt x="2509" y="628"/>
                    <a:pt x="2733" y="368"/>
                  </a:cubicBezTo>
                  <a:cubicBezTo>
                    <a:pt x="2425" y="320"/>
                    <a:pt x="2100" y="148"/>
                    <a:pt x="1793" y="226"/>
                  </a:cubicBezTo>
                  <a:cubicBezTo>
                    <a:pt x="1551" y="284"/>
                    <a:pt x="1278" y="396"/>
                    <a:pt x="1024" y="344"/>
                  </a:cubicBezTo>
                  <a:cubicBezTo>
                    <a:pt x="770" y="297"/>
                    <a:pt x="639" y="0"/>
                    <a:pt x="379" y="202"/>
                  </a:cubicBezTo>
                  <a:cubicBezTo>
                    <a:pt x="355" y="219"/>
                    <a:pt x="338" y="226"/>
                    <a:pt x="314" y="226"/>
                  </a:cubicBezTo>
                  <a:cubicBezTo>
                    <a:pt x="213" y="467"/>
                    <a:pt x="112" y="704"/>
                    <a:pt x="0" y="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637;p79">
              <a:extLst>
                <a:ext uri="{FF2B5EF4-FFF2-40B4-BE49-F238E27FC236}">
                  <a16:creationId xmlns:a16="http://schemas.microsoft.com/office/drawing/2014/main" id="{99F0A940-5F1E-4F88-9B59-204BCDF43F1D}"/>
                </a:ext>
              </a:extLst>
            </p:cNvPr>
            <p:cNvSpPr/>
            <p:nvPr/>
          </p:nvSpPr>
          <p:spPr>
            <a:xfrm>
              <a:off x="1339175" y="1096550"/>
              <a:ext cx="608025" cy="533600"/>
            </a:xfrm>
            <a:custGeom>
              <a:avLst/>
              <a:gdLst/>
              <a:ahLst/>
              <a:cxnLst/>
              <a:rect l="l" t="t" r="r" b="b"/>
              <a:pathLst>
                <a:path w="24321" h="21344" extrusionOk="0">
                  <a:moveTo>
                    <a:pt x="17440" y="19001"/>
                  </a:moveTo>
                  <a:cubicBezTo>
                    <a:pt x="16216" y="15233"/>
                    <a:pt x="16530" y="14263"/>
                    <a:pt x="17334" y="11749"/>
                  </a:cubicBezTo>
                  <a:cubicBezTo>
                    <a:pt x="17369" y="11637"/>
                    <a:pt x="17410" y="11517"/>
                    <a:pt x="17511" y="11192"/>
                  </a:cubicBezTo>
                  <a:cubicBezTo>
                    <a:pt x="17529" y="11127"/>
                    <a:pt x="17571" y="11091"/>
                    <a:pt x="17623" y="11074"/>
                  </a:cubicBezTo>
                  <a:cubicBezTo>
                    <a:pt x="17647" y="11026"/>
                    <a:pt x="17677" y="10985"/>
                    <a:pt x="17707" y="10938"/>
                  </a:cubicBezTo>
                  <a:cubicBezTo>
                    <a:pt x="17830" y="10755"/>
                    <a:pt x="17961" y="10600"/>
                    <a:pt x="18109" y="10471"/>
                  </a:cubicBezTo>
                  <a:cubicBezTo>
                    <a:pt x="18163" y="10411"/>
                    <a:pt x="18210" y="10359"/>
                    <a:pt x="18262" y="10305"/>
                  </a:cubicBezTo>
                  <a:cubicBezTo>
                    <a:pt x="18376" y="10157"/>
                    <a:pt x="18518" y="10027"/>
                    <a:pt x="18671" y="10039"/>
                  </a:cubicBezTo>
                  <a:lnTo>
                    <a:pt x="18813" y="10010"/>
                  </a:lnTo>
                  <a:cubicBezTo>
                    <a:pt x="18837" y="10010"/>
                    <a:pt x="18854" y="10039"/>
                    <a:pt x="18843" y="10062"/>
                  </a:cubicBezTo>
                  <a:cubicBezTo>
                    <a:pt x="18748" y="10198"/>
                    <a:pt x="18635" y="10316"/>
                    <a:pt x="18518" y="10435"/>
                  </a:cubicBezTo>
                  <a:cubicBezTo>
                    <a:pt x="18423" y="10553"/>
                    <a:pt x="18316" y="10666"/>
                    <a:pt x="18251" y="10785"/>
                  </a:cubicBezTo>
                  <a:cubicBezTo>
                    <a:pt x="18150" y="10949"/>
                    <a:pt x="18068" y="11121"/>
                    <a:pt x="18002" y="11304"/>
                  </a:cubicBezTo>
                  <a:cubicBezTo>
                    <a:pt x="19233" y="12334"/>
                    <a:pt x="20612" y="12920"/>
                    <a:pt x="22256" y="12967"/>
                  </a:cubicBezTo>
                  <a:cubicBezTo>
                    <a:pt x="22463" y="12683"/>
                    <a:pt x="22663" y="12382"/>
                    <a:pt x="22848" y="12063"/>
                  </a:cubicBezTo>
                  <a:cubicBezTo>
                    <a:pt x="22848" y="12055"/>
                    <a:pt x="22841" y="12050"/>
                    <a:pt x="22841" y="12044"/>
                  </a:cubicBezTo>
                  <a:cubicBezTo>
                    <a:pt x="22848" y="11943"/>
                    <a:pt x="22895" y="11872"/>
                    <a:pt x="22960" y="11850"/>
                  </a:cubicBezTo>
                  <a:cubicBezTo>
                    <a:pt x="23244" y="11323"/>
                    <a:pt x="23493" y="10761"/>
                    <a:pt x="23693" y="10181"/>
                  </a:cubicBezTo>
                  <a:cubicBezTo>
                    <a:pt x="24031" y="9205"/>
                    <a:pt x="24249" y="8187"/>
                    <a:pt x="24320" y="7247"/>
                  </a:cubicBezTo>
                  <a:cubicBezTo>
                    <a:pt x="23373" y="7323"/>
                    <a:pt x="22202" y="6761"/>
                    <a:pt x="20853" y="5915"/>
                  </a:cubicBezTo>
                  <a:cubicBezTo>
                    <a:pt x="20830" y="5909"/>
                    <a:pt x="20812" y="5904"/>
                    <a:pt x="20789" y="5898"/>
                  </a:cubicBezTo>
                  <a:cubicBezTo>
                    <a:pt x="20747" y="5879"/>
                    <a:pt x="20706" y="5844"/>
                    <a:pt x="20670" y="5803"/>
                  </a:cubicBezTo>
                  <a:cubicBezTo>
                    <a:pt x="20079" y="5431"/>
                    <a:pt x="19458" y="5005"/>
                    <a:pt x="18802" y="4560"/>
                  </a:cubicBezTo>
                  <a:cubicBezTo>
                    <a:pt x="18393" y="4277"/>
                    <a:pt x="17967" y="3993"/>
                    <a:pt x="17535" y="3703"/>
                  </a:cubicBezTo>
                  <a:cubicBezTo>
                    <a:pt x="17511" y="3727"/>
                    <a:pt x="17481" y="3757"/>
                    <a:pt x="17453" y="3798"/>
                  </a:cubicBezTo>
                  <a:cubicBezTo>
                    <a:pt x="16754" y="4590"/>
                    <a:pt x="14772" y="6927"/>
                    <a:pt x="12956" y="6135"/>
                  </a:cubicBezTo>
                  <a:cubicBezTo>
                    <a:pt x="11128" y="5324"/>
                    <a:pt x="11199" y="1751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616" y="6709"/>
                    <a:pt x="2018" y="8039"/>
                    <a:pt x="3681" y="9104"/>
                  </a:cubicBezTo>
                  <a:cubicBezTo>
                    <a:pt x="4107" y="8222"/>
                    <a:pt x="4455" y="7596"/>
                    <a:pt x="4763" y="7135"/>
                  </a:cubicBezTo>
                  <a:cubicBezTo>
                    <a:pt x="5159" y="6548"/>
                    <a:pt x="5491" y="6241"/>
                    <a:pt x="5839" y="6051"/>
                  </a:cubicBezTo>
                  <a:cubicBezTo>
                    <a:pt x="5928" y="5999"/>
                    <a:pt x="6059" y="6064"/>
                    <a:pt x="6117" y="6199"/>
                  </a:cubicBezTo>
                  <a:cubicBezTo>
                    <a:pt x="6183" y="6330"/>
                    <a:pt x="6158" y="6477"/>
                    <a:pt x="6065" y="6531"/>
                  </a:cubicBezTo>
                  <a:cubicBezTo>
                    <a:pt x="5757" y="6696"/>
                    <a:pt x="5461" y="6974"/>
                    <a:pt x="5101" y="7512"/>
                  </a:cubicBezTo>
                  <a:cubicBezTo>
                    <a:pt x="4798" y="7968"/>
                    <a:pt x="4443" y="8607"/>
                    <a:pt x="4006" y="9507"/>
                  </a:cubicBezTo>
                  <a:cubicBezTo>
                    <a:pt x="4006" y="9530"/>
                    <a:pt x="4012" y="9559"/>
                    <a:pt x="3976" y="9625"/>
                  </a:cubicBezTo>
                  <a:cubicBezTo>
                    <a:pt x="3166" y="11140"/>
                    <a:pt x="2639" y="12606"/>
                    <a:pt x="2319" y="14275"/>
                  </a:cubicBezTo>
                  <a:cubicBezTo>
                    <a:pt x="2024" y="15853"/>
                    <a:pt x="1912" y="17617"/>
                    <a:pt x="1923" y="19758"/>
                  </a:cubicBezTo>
                  <a:cubicBezTo>
                    <a:pt x="4550" y="18865"/>
                    <a:pt x="7608" y="19498"/>
                    <a:pt x="10354" y="20072"/>
                  </a:cubicBezTo>
                  <a:cubicBezTo>
                    <a:pt x="13661" y="20752"/>
                    <a:pt x="16494" y="21344"/>
                    <a:pt x="17440" y="19001"/>
                  </a:cubicBezTo>
                  <a:close/>
                  <a:moveTo>
                    <a:pt x="2532" y="17676"/>
                  </a:moveTo>
                  <a:cubicBezTo>
                    <a:pt x="2710" y="17682"/>
                    <a:pt x="2811" y="17818"/>
                    <a:pt x="2723" y="17877"/>
                  </a:cubicBezTo>
                  <a:cubicBezTo>
                    <a:pt x="2687" y="17901"/>
                    <a:pt x="2633" y="17901"/>
                    <a:pt x="2586" y="17906"/>
                  </a:cubicBezTo>
                  <a:cubicBezTo>
                    <a:pt x="2592" y="17906"/>
                    <a:pt x="2586" y="17906"/>
                    <a:pt x="2581" y="17912"/>
                  </a:cubicBezTo>
                  <a:cubicBezTo>
                    <a:pt x="2551" y="17955"/>
                    <a:pt x="2503" y="17983"/>
                    <a:pt x="2444" y="17972"/>
                  </a:cubicBezTo>
                  <a:cubicBezTo>
                    <a:pt x="2385" y="17955"/>
                    <a:pt x="2344" y="17889"/>
                    <a:pt x="2355" y="17824"/>
                  </a:cubicBezTo>
                  <a:cubicBezTo>
                    <a:pt x="2373" y="17742"/>
                    <a:pt x="2444" y="17676"/>
                    <a:pt x="2532" y="17676"/>
                  </a:cubicBezTo>
                  <a:close/>
                  <a:moveTo>
                    <a:pt x="17694" y="4798"/>
                  </a:moveTo>
                  <a:cubicBezTo>
                    <a:pt x="17701" y="4874"/>
                    <a:pt x="17552" y="4934"/>
                    <a:pt x="17387" y="4744"/>
                  </a:cubicBezTo>
                  <a:cubicBezTo>
                    <a:pt x="17322" y="4673"/>
                    <a:pt x="17281" y="4585"/>
                    <a:pt x="17275" y="4484"/>
                  </a:cubicBezTo>
                  <a:cubicBezTo>
                    <a:pt x="17268" y="4383"/>
                    <a:pt x="17429" y="4353"/>
                    <a:pt x="17446" y="4454"/>
                  </a:cubicBezTo>
                  <a:cubicBezTo>
                    <a:pt x="17488" y="4656"/>
                    <a:pt x="17683" y="4661"/>
                    <a:pt x="17694" y="4798"/>
                  </a:cubicBezTo>
                  <a:close/>
                  <a:moveTo>
                    <a:pt x="18103" y="4531"/>
                  </a:moveTo>
                  <a:cubicBezTo>
                    <a:pt x="17967" y="4508"/>
                    <a:pt x="17808" y="4418"/>
                    <a:pt x="17718" y="4306"/>
                  </a:cubicBezTo>
                  <a:cubicBezTo>
                    <a:pt x="17677" y="4254"/>
                    <a:pt x="17718" y="4135"/>
                    <a:pt x="17825" y="4159"/>
                  </a:cubicBezTo>
                  <a:cubicBezTo>
                    <a:pt x="17955" y="4176"/>
                    <a:pt x="18103" y="4277"/>
                    <a:pt x="18185" y="4372"/>
                  </a:cubicBezTo>
                  <a:cubicBezTo>
                    <a:pt x="18251" y="4437"/>
                    <a:pt x="18198" y="4543"/>
                    <a:pt x="18103" y="4531"/>
                  </a:cubicBezTo>
                  <a:close/>
                  <a:moveTo>
                    <a:pt x="18671" y="11246"/>
                  </a:moveTo>
                  <a:cubicBezTo>
                    <a:pt x="18635" y="11216"/>
                    <a:pt x="18611" y="11162"/>
                    <a:pt x="18624" y="11116"/>
                  </a:cubicBezTo>
                  <a:cubicBezTo>
                    <a:pt x="18647" y="11050"/>
                    <a:pt x="18742" y="11050"/>
                    <a:pt x="18748" y="11116"/>
                  </a:cubicBezTo>
                  <a:cubicBezTo>
                    <a:pt x="18753" y="11121"/>
                    <a:pt x="18753" y="11121"/>
                    <a:pt x="18759" y="11127"/>
                  </a:cubicBezTo>
                  <a:cubicBezTo>
                    <a:pt x="18819" y="11181"/>
                    <a:pt x="18860" y="11175"/>
                    <a:pt x="18878" y="11228"/>
                  </a:cubicBezTo>
                  <a:cubicBezTo>
                    <a:pt x="18895" y="11293"/>
                    <a:pt x="18802" y="11364"/>
                    <a:pt x="18671" y="11246"/>
                  </a:cubicBezTo>
                  <a:close/>
                  <a:moveTo>
                    <a:pt x="19067" y="11069"/>
                  </a:moveTo>
                  <a:cubicBezTo>
                    <a:pt x="18996" y="11104"/>
                    <a:pt x="18931" y="11062"/>
                    <a:pt x="18884" y="11003"/>
                  </a:cubicBezTo>
                  <a:cubicBezTo>
                    <a:pt x="18837" y="10944"/>
                    <a:pt x="18955" y="10867"/>
                    <a:pt x="18990" y="10938"/>
                  </a:cubicBezTo>
                  <a:cubicBezTo>
                    <a:pt x="19020" y="10991"/>
                    <a:pt x="19056" y="11003"/>
                    <a:pt x="19078" y="11026"/>
                  </a:cubicBezTo>
                  <a:cubicBezTo>
                    <a:pt x="19086" y="11039"/>
                    <a:pt x="19078" y="11062"/>
                    <a:pt x="19067" y="11069"/>
                  </a:cubicBezTo>
                  <a:close/>
                  <a:moveTo>
                    <a:pt x="18482" y="11317"/>
                  </a:moveTo>
                  <a:cubicBezTo>
                    <a:pt x="18469" y="11275"/>
                    <a:pt x="18518" y="11246"/>
                    <a:pt x="18546" y="11275"/>
                  </a:cubicBezTo>
                  <a:cubicBezTo>
                    <a:pt x="18606" y="11323"/>
                    <a:pt x="18665" y="11375"/>
                    <a:pt x="18731" y="11411"/>
                  </a:cubicBezTo>
                  <a:cubicBezTo>
                    <a:pt x="18789" y="11446"/>
                    <a:pt x="18878" y="11465"/>
                    <a:pt x="18895" y="11536"/>
                  </a:cubicBezTo>
                  <a:cubicBezTo>
                    <a:pt x="18919" y="11601"/>
                    <a:pt x="18807" y="11683"/>
                    <a:pt x="18617" y="11530"/>
                  </a:cubicBezTo>
                  <a:cubicBezTo>
                    <a:pt x="18546" y="11471"/>
                    <a:pt x="18505" y="11400"/>
                    <a:pt x="18482" y="11317"/>
                  </a:cubicBezTo>
                  <a:close/>
                  <a:moveTo>
                    <a:pt x="2669" y="18386"/>
                  </a:moveTo>
                  <a:cubicBezTo>
                    <a:pt x="2911" y="18356"/>
                    <a:pt x="2947" y="18558"/>
                    <a:pt x="2728" y="18622"/>
                  </a:cubicBezTo>
                  <a:cubicBezTo>
                    <a:pt x="2657" y="18646"/>
                    <a:pt x="2581" y="18670"/>
                    <a:pt x="2515" y="18700"/>
                  </a:cubicBezTo>
                  <a:cubicBezTo>
                    <a:pt x="2409" y="18741"/>
                    <a:pt x="2273" y="18586"/>
                    <a:pt x="2415" y="18474"/>
                  </a:cubicBezTo>
                  <a:cubicBezTo>
                    <a:pt x="2486" y="18422"/>
                    <a:pt x="2581" y="18398"/>
                    <a:pt x="2669" y="18386"/>
                  </a:cubicBezTo>
                  <a:close/>
                  <a:moveTo>
                    <a:pt x="2361" y="19061"/>
                  </a:moveTo>
                  <a:cubicBezTo>
                    <a:pt x="2551" y="18906"/>
                    <a:pt x="2982" y="18764"/>
                    <a:pt x="3141" y="19036"/>
                  </a:cubicBezTo>
                  <a:cubicBezTo>
                    <a:pt x="3160" y="19066"/>
                    <a:pt x="3149" y="19113"/>
                    <a:pt x="3106" y="19126"/>
                  </a:cubicBezTo>
                  <a:cubicBezTo>
                    <a:pt x="2936" y="19167"/>
                    <a:pt x="2811" y="19090"/>
                    <a:pt x="2461" y="19220"/>
                  </a:cubicBezTo>
                  <a:cubicBezTo>
                    <a:pt x="2373" y="19255"/>
                    <a:pt x="2290" y="19126"/>
                    <a:pt x="2361" y="19061"/>
                  </a:cubicBezTo>
                  <a:close/>
                  <a:moveTo>
                    <a:pt x="3870" y="7697"/>
                  </a:moveTo>
                  <a:cubicBezTo>
                    <a:pt x="3804" y="7809"/>
                    <a:pt x="3704" y="7891"/>
                    <a:pt x="3651" y="8003"/>
                  </a:cubicBezTo>
                  <a:cubicBezTo>
                    <a:pt x="3603" y="8099"/>
                    <a:pt x="3603" y="8222"/>
                    <a:pt x="3550" y="8306"/>
                  </a:cubicBezTo>
                  <a:cubicBezTo>
                    <a:pt x="3474" y="8418"/>
                    <a:pt x="3319" y="8199"/>
                    <a:pt x="3474" y="7910"/>
                  </a:cubicBezTo>
                  <a:cubicBezTo>
                    <a:pt x="3545" y="7773"/>
                    <a:pt x="3651" y="7631"/>
                    <a:pt x="3810" y="7607"/>
                  </a:cubicBezTo>
                  <a:cubicBezTo>
                    <a:pt x="3858" y="7602"/>
                    <a:pt x="3887" y="7661"/>
                    <a:pt x="3870" y="7697"/>
                  </a:cubicBezTo>
                  <a:close/>
                  <a:moveTo>
                    <a:pt x="3373" y="7394"/>
                  </a:moveTo>
                  <a:cubicBezTo>
                    <a:pt x="3326" y="7572"/>
                    <a:pt x="3212" y="7725"/>
                    <a:pt x="3166" y="7903"/>
                  </a:cubicBezTo>
                  <a:cubicBezTo>
                    <a:pt x="3136" y="8009"/>
                    <a:pt x="2971" y="7974"/>
                    <a:pt x="2994" y="7861"/>
                  </a:cubicBezTo>
                  <a:cubicBezTo>
                    <a:pt x="3042" y="7673"/>
                    <a:pt x="3113" y="7436"/>
                    <a:pt x="3296" y="7342"/>
                  </a:cubicBezTo>
                  <a:cubicBezTo>
                    <a:pt x="3332" y="7323"/>
                    <a:pt x="3384" y="7353"/>
                    <a:pt x="3373" y="7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38;p79">
              <a:extLst>
                <a:ext uri="{FF2B5EF4-FFF2-40B4-BE49-F238E27FC236}">
                  <a16:creationId xmlns:a16="http://schemas.microsoft.com/office/drawing/2014/main" id="{CEB92835-B8A2-44F6-A958-32D2CE733E58}"/>
                </a:ext>
              </a:extLst>
            </p:cNvPr>
            <p:cNvSpPr/>
            <p:nvPr/>
          </p:nvSpPr>
          <p:spPr>
            <a:xfrm>
              <a:off x="1628475" y="1086025"/>
              <a:ext cx="138450" cy="169050"/>
            </a:xfrm>
            <a:custGeom>
              <a:avLst/>
              <a:gdLst/>
              <a:ahLst/>
              <a:cxnLst/>
              <a:rect l="l" t="t" r="r" b="b"/>
              <a:pathLst>
                <a:path w="5538" h="6762" extrusionOk="0">
                  <a:moveTo>
                    <a:pt x="1444" y="6070"/>
                  </a:moveTo>
                  <a:cubicBezTo>
                    <a:pt x="3011" y="6762"/>
                    <a:pt x="4816" y="4662"/>
                    <a:pt x="5537" y="3840"/>
                  </a:cubicBezTo>
                  <a:cubicBezTo>
                    <a:pt x="5171" y="3603"/>
                    <a:pt x="4803" y="3367"/>
                    <a:pt x="4426" y="3136"/>
                  </a:cubicBezTo>
                  <a:cubicBezTo>
                    <a:pt x="4312" y="3468"/>
                    <a:pt x="4271" y="3834"/>
                    <a:pt x="4383" y="4213"/>
                  </a:cubicBezTo>
                  <a:cubicBezTo>
                    <a:pt x="4431" y="4348"/>
                    <a:pt x="4383" y="4485"/>
                    <a:pt x="4276" y="4509"/>
                  </a:cubicBezTo>
                  <a:cubicBezTo>
                    <a:pt x="4170" y="4539"/>
                    <a:pt x="4052" y="4443"/>
                    <a:pt x="4005" y="4301"/>
                  </a:cubicBezTo>
                  <a:cubicBezTo>
                    <a:pt x="3822" y="3704"/>
                    <a:pt x="3922" y="3154"/>
                    <a:pt x="4117" y="2693"/>
                  </a:cubicBezTo>
                  <a:lnTo>
                    <a:pt x="4147" y="2616"/>
                  </a:lnTo>
                  <a:cubicBezTo>
                    <a:pt x="4366" y="2136"/>
                    <a:pt x="4680" y="1770"/>
                    <a:pt x="4880" y="1563"/>
                  </a:cubicBezTo>
                  <a:cubicBezTo>
                    <a:pt x="4330" y="1083"/>
                    <a:pt x="3858" y="557"/>
                    <a:pt x="3460" y="1"/>
                  </a:cubicBezTo>
                  <a:cubicBezTo>
                    <a:pt x="3301" y="408"/>
                    <a:pt x="2940" y="1232"/>
                    <a:pt x="2449" y="1835"/>
                  </a:cubicBezTo>
                  <a:cubicBezTo>
                    <a:pt x="2438" y="1871"/>
                    <a:pt x="2414" y="1893"/>
                    <a:pt x="2390" y="1912"/>
                  </a:cubicBezTo>
                  <a:cubicBezTo>
                    <a:pt x="1988" y="2379"/>
                    <a:pt x="1502" y="2698"/>
                    <a:pt x="975" y="2538"/>
                  </a:cubicBezTo>
                  <a:cubicBezTo>
                    <a:pt x="863" y="2503"/>
                    <a:pt x="775" y="2368"/>
                    <a:pt x="775" y="2231"/>
                  </a:cubicBezTo>
                  <a:cubicBezTo>
                    <a:pt x="781" y="2089"/>
                    <a:pt x="876" y="2006"/>
                    <a:pt x="988" y="2041"/>
                  </a:cubicBezTo>
                  <a:cubicBezTo>
                    <a:pt x="1302" y="2136"/>
                    <a:pt x="1603" y="1994"/>
                    <a:pt x="1876" y="1740"/>
                  </a:cubicBezTo>
                  <a:cubicBezTo>
                    <a:pt x="1384" y="1509"/>
                    <a:pt x="882" y="1303"/>
                    <a:pt x="372" y="1125"/>
                  </a:cubicBezTo>
                  <a:cubicBezTo>
                    <a:pt x="124" y="2013"/>
                    <a:pt x="0" y="5432"/>
                    <a:pt x="1444" y="607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39;p79">
              <a:extLst>
                <a:ext uri="{FF2B5EF4-FFF2-40B4-BE49-F238E27FC236}">
                  <a16:creationId xmlns:a16="http://schemas.microsoft.com/office/drawing/2014/main" id="{1069AF14-EA0A-4773-8F89-765A10AF280C}"/>
                </a:ext>
              </a:extLst>
            </p:cNvPr>
            <p:cNvSpPr/>
            <p:nvPr/>
          </p:nvSpPr>
          <p:spPr>
            <a:xfrm>
              <a:off x="1094000" y="1232600"/>
              <a:ext cx="315025" cy="156650"/>
            </a:xfrm>
            <a:custGeom>
              <a:avLst/>
              <a:gdLst/>
              <a:ahLst/>
              <a:cxnLst/>
              <a:rect l="l" t="t" r="r" b="b"/>
              <a:pathLst>
                <a:path w="12601" h="6266" extrusionOk="0">
                  <a:moveTo>
                    <a:pt x="11287" y="3118"/>
                  </a:moveTo>
                  <a:cubicBezTo>
                    <a:pt x="11405" y="3195"/>
                    <a:pt x="11541" y="3241"/>
                    <a:pt x="11635" y="3342"/>
                  </a:cubicBezTo>
                  <a:cubicBezTo>
                    <a:pt x="11665" y="3378"/>
                    <a:pt x="11648" y="3432"/>
                    <a:pt x="11600" y="3437"/>
                  </a:cubicBezTo>
                  <a:cubicBezTo>
                    <a:pt x="11446" y="3454"/>
                    <a:pt x="11293" y="3383"/>
                    <a:pt x="11157" y="3284"/>
                  </a:cubicBezTo>
                  <a:cubicBezTo>
                    <a:pt x="10996" y="3484"/>
                    <a:pt x="10742" y="3645"/>
                    <a:pt x="10357" y="3733"/>
                  </a:cubicBezTo>
                  <a:cubicBezTo>
                    <a:pt x="8074" y="4284"/>
                    <a:pt x="4235" y="2231"/>
                    <a:pt x="2513" y="1177"/>
                  </a:cubicBezTo>
                  <a:cubicBezTo>
                    <a:pt x="910" y="196"/>
                    <a:pt x="449" y="47"/>
                    <a:pt x="0" y="0"/>
                  </a:cubicBezTo>
                  <a:cubicBezTo>
                    <a:pt x="426" y="148"/>
                    <a:pt x="1017" y="604"/>
                    <a:pt x="1762" y="1177"/>
                  </a:cubicBezTo>
                  <a:cubicBezTo>
                    <a:pt x="4194" y="3058"/>
                    <a:pt x="8358" y="6266"/>
                    <a:pt x="12601" y="3579"/>
                  </a:cubicBezTo>
                  <a:cubicBezTo>
                    <a:pt x="12162" y="3260"/>
                    <a:pt x="11754" y="2922"/>
                    <a:pt x="11381" y="2550"/>
                  </a:cubicBezTo>
                  <a:cubicBezTo>
                    <a:pt x="11381" y="2752"/>
                    <a:pt x="11346" y="2941"/>
                    <a:pt x="11269" y="3107"/>
                  </a:cubicBezTo>
                  <a:cubicBezTo>
                    <a:pt x="11275" y="3112"/>
                    <a:pt x="11280" y="3118"/>
                    <a:pt x="11287" y="311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40;p79">
              <a:extLst>
                <a:ext uri="{FF2B5EF4-FFF2-40B4-BE49-F238E27FC236}">
                  <a16:creationId xmlns:a16="http://schemas.microsoft.com/office/drawing/2014/main" id="{507C8FBD-3DAE-41FD-8287-020D219823DE}"/>
                </a:ext>
              </a:extLst>
            </p:cNvPr>
            <p:cNvSpPr/>
            <p:nvPr/>
          </p:nvSpPr>
          <p:spPr>
            <a:xfrm>
              <a:off x="1925275" y="1327675"/>
              <a:ext cx="224975" cy="90675"/>
            </a:xfrm>
            <a:custGeom>
              <a:avLst/>
              <a:gdLst/>
              <a:ahLst/>
              <a:cxnLst/>
              <a:rect l="l" t="t" r="r" b="b"/>
              <a:pathLst>
                <a:path w="8999" h="3627" extrusionOk="0">
                  <a:moveTo>
                    <a:pt x="8999" y="1"/>
                  </a:moveTo>
                  <a:cubicBezTo>
                    <a:pt x="6845" y="953"/>
                    <a:pt x="3781" y="2130"/>
                    <a:pt x="633" y="1213"/>
                  </a:cubicBezTo>
                  <a:cubicBezTo>
                    <a:pt x="628" y="1213"/>
                    <a:pt x="628" y="1220"/>
                    <a:pt x="628" y="1220"/>
                  </a:cubicBezTo>
                  <a:cubicBezTo>
                    <a:pt x="450" y="1729"/>
                    <a:pt x="243" y="2231"/>
                    <a:pt x="0" y="2704"/>
                  </a:cubicBezTo>
                  <a:cubicBezTo>
                    <a:pt x="3959" y="3627"/>
                    <a:pt x="7035" y="1480"/>
                    <a:pt x="8999" y="1"/>
                  </a:cubicBezTo>
                  <a:close/>
                  <a:moveTo>
                    <a:pt x="1054" y="1633"/>
                  </a:moveTo>
                  <a:cubicBezTo>
                    <a:pt x="1078" y="1788"/>
                    <a:pt x="988" y="1953"/>
                    <a:pt x="923" y="2084"/>
                  </a:cubicBezTo>
                  <a:cubicBezTo>
                    <a:pt x="852" y="2214"/>
                    <a:pt x="775" y="2338"/>
                    <a:pt x="658" y="2427"/>
                  </a:cubicBezTo>
                  <a:cubicBezTo>
                    <a:pt x="598" y="2480"/>
                    <a:pt x="504" y="2392"/>
                    <a:pt x="545" y="2326"/>
                  </a:cubicBezTo>
                  <a:cubicBezTo>
                    <a:pt x="628" y="2196"/>
                    <a:pt x="704" y="2078"/>
                    <a:pt x="764" y="1942"/>
                  </a:cubicBezTo>
                  <a:cubicBezTo>
                    <a:pt x="817" y="1811"/>
                    <a:pt x="859" y="1675"/>
                    <a:pt x="971" y="1587"/>
                  </a:cubicBezTo>
                  <a:cubicBezTo>
                    <a:pt x="1007" y="1557"/>
                    <a:pt x="1048" y="1598"/>
                    <a:pt x="1054" y="163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41;p79">
              <a:extLst>
                <a:ext uri="{FF2B5EF4-FFF2-40B4-BE49-F238E27FC236}">
                  <a16:creationId xmlns:a16="http://schemas.microsoft.com/office/drawing/2014/main" id="{9F749727-8E95-47E5-89B4-42541218DB3F}"/>
                </a:ext>
              </a:extLst>
            </p:cNvPr>
            <p:cNvSpPr/>
            <p:nvPr/>
          </p:nvSpPr>
          <p:spPr>
            <a:xfrm>
              <a:off x="1386950" y="1231100"/>
              <a:ext cx="122025" cy="359400"/>
            </a:xfrm>
            <a:custGeom>
              <a:avLst/>
              <a:gdLst/>
              <a:ahLst/>
              <a:cxnLst/>
              <a:rect l="l" t="t" r="r" b="b"/>
              <a:pathLst>
                <a:path w="4881" h="14376" extrusionOk="0">
                  <a:moveTo>
                    <a:pt x="2065" y="4243"/>
                  </a:moveTo>
                  <a:cubicBezTo>
                    <a:pt x="1255" y="5758"/>
                    <a:pt x="728" y="7224"/>
                    <a:pt x="408" y="8893"/>
                  </a:cubicBezTo>
                  <a:cubicBezTo>
                    <a:pt x="113" y="10471"/>
                    <a:pt x="1" y="12235"/>
                    <a:pt x="12" y="14376"/>
                  </a:cubicBezTo>
                  <a:cubicBezTo>
                    <a:pt x="687" y="14146"/>
                    <a:pt x="1385" y="14015"/>
                    <a:pt x="2106" y="13963"/>
                  </a:cubicBezTo>
                  <a:cubicBezTo>
                    <a:pt x="1882" y="13204"/>
                    <a:pt x="1651" y="12211"/>
                    <a:pt x="1492" y="10933"/>
                  </a:cubicBezTo>
                  <a:cubicBezTo>
                    <a:pt x="1012" y="7047"/>
                    <a:pt x="4881" y="1"/>
                    <a:pt x="4881" y="1"/>
                  </a:cubicBezTo>
                  <a:cubicBezTo>
                    <a:pt x="4881" y="1"/>
                    <a:pt x="2745" y="516"/>
                    <a:pt x="130" y="2485"/>
                  </a:cubicBezTo>
                  <a:cubicBezTo>
                    <a:pt x="634" y="2935"/>
                    <a:pt x="1184" y="3344"/>
                    <a:pt x="1770" y="3722"/>
                  </a:cubicBezTo>
                  <a:cubicBezTo>
                    <a:pt x="2196" y="2840"/>
                    <a:pt x="2544" y="2214"/>
                    <a:pt x="2852" y="1753"/>
                  </a:cubicBezTo>
                  <a:cubicBezTo>
                    <a:pt x="3248" y="1166"/>
                    <a:pt x="3580" y="859"/>
                    <a:pt x="3928" y="669"/>
                  </a:cubicBezTo>
                  <a:cubicBezTo>
                    <a:pt x="4017" y="617"/>
                    <a:pt x="4148" y="682"/>
                    <a:pt x="4206" y="817"/>
                  </a:cubicBezTo>
                  <a:cubicBezTo>
                    <a:pt x="4272" y="948"/>
                    <a:pt x="4247" y="1095"/>
                    <a:pt x="4154" y="1149"/>
                  </a:cubicBezTo>
                  <a:cubicBezTo>
                    <a:pt x="3846" y="1314"/>
                    <a:pt x="3550" y="1592"/>
                    <a:pt x="3190" y="2130"/>
                  </a:cubicBezTo>
                  <a:cubicBezTo>
                    <a:pt x="2887" y="2586"/>
                    <a:pt x="2532" y="3225"/>
                    <a:pt x="2095" y="4125"/>
                  </a:cubicBezTo>
                  <a:cubicBezTo>
                    <a:pt x="2095" y="4148"/>
                    <a:pt x="2101" y="4177"/>
                    <a:pt x="2065" y="4243"/>
                  </a:cubicBezTo>
                  <a:close/>
                  <a:moveTo>
                    <a:pt x="621" y="12294"/>
                  </a:moveTo>
                  <a:cubicBezTo>
                    <a:pt x="799" y="12300"/>
                    <a:pt x="900" y="12436"/>
                    <a:pt x="812" y="12495"/>
                  </a:cubicBezTo>
                  <a:cubicBezTo>
                    <a:pt x="776" y="12519"/>
                    <a:pt x="722" y="12519"/>
                    <a:pt x="675" y="12524"/>
                  </a:cubicBezTo>
                  <a:cubicBezTo>
                    <a:pt x="681" y="12524"/>
                    <a:pt x="675" y="12524"/>
                    <a:pt x="670" y="12530"/>
                  </a:cubicBezTo>
                  <a:cubicBezTo>
                    <a:pt x="640" y="12573"/>
                    <a:pt x="592" y="12601"/>
                    <a:pt x="533" y="12590"/>
                  </a:cubicBezTo>
                  <a:cubicBezTo>
                    <a:pt x="474" y="12573"/>
                    <a:pt x="433" y="12507"/>
                    <a:pt x="444" y="12442"/>
                  </a:cubicBezTo>
                  <a:cubicBezTo>
                    <a:pt x="462" y="12360"/>
                    <a:pt x="533" y="12294"/>
                    <a:pt x="621" y="12294"/>
                  </a:cubicBezTo>
                  <a:close/>
                  <a:moveTo>
                    <a:pt x="504" y="13092"/>
                  </a:moveTo>
                  <a:cubicBezTo>
                    <a:pt x="575" y="13040"/>
                    <a:pt x="670" y="13016"/>
                    <a:pt x="758" y="13004"/>
                  </a:cubicBezTo>
                  <a:cubicBezTo>
                    <a:pt x="1000" y="12974"/>
                    <a:pt x="1036" y="13176"/>
                    <a:pt x="817" y="13240"/>
                  </a:cubicBezTo>
                  <a:cubicBezTo>
                    <a:pt x="746" y="13264"/>
                    <a:pt x="670" y="13288"/>
                    <a:pt x="604" y="13318"/>
                  </a:cubicBezTo>
                  <a:cubicBezTo>
                    <a:pt x="498" y="13359"/>
                    <a:pt x="362" y="13204"/>
                    <a:pt x="504" y="13092"/>
                  </a:cubicBezTo>
                  <a:close/>
                  <a:moveTo>
                    <a:pt x="450" y="13679"/>
                  </a:moveTo>
                  <a:cubicBezTo>
                    <a:pt x="640" y="13524"/>
                    <a:pt x="1071" y="13382"/>
                    <a:pt x="1230" y="13654"/>
                  </a:cubicBezTo>
                  <a:cubicBezTo>
                    <a:pt x="1249" y="13684"/>
                    <a:pt x="1238" y="13731"/>
                    <a:pt x="1195" y="13744"/>
                  </a:cubicBezTo>
                  <a:cubicBezTo>
                    <a:pt x="1025" y="13785"/>
                    <a:pt x="900" y="13708"/>
                    <a:pt x="550" y="13838"/>
                  </a:cubicBezTo>
                  <a:cubicBezTo>
                    <a:pt x="462" y="13873"/>
                    <a:pt x="379" y="13744"/>
                    <a:pt x="450" y="13679"/>
                  </a:cubicBezTo>
                  <a:close/>
                  <a:moveTo>
                    <a:pt x="1959" y="2315"/>
                  </a:moveTo>
                  <a:cubicBezTo>
                    <a:pt x="1893" y="2427"/>
                    <a:pt x="1793" y="2509"/>
                    <a:pt x="1740" y="2621"/>
                  </a:cubicBezTo>
                  <a:cubicBezTo>
                    <a:pt x="1692" y="2717"/>
                    <a:pt x="1692" y="2840"/>
                    <a:pt x="1639" y="2924"/>
                  </a:cubicBezTo>
                  <a:cubicBezTo>
                    <a:pt x="1563" y="3036"/>
                    <a:pt x="1408" y="2817"/>
                    <a:pt x="1563" y="2528"/>
                  </a:cubicBezTo>
                  <a:cubicBezTo>
                    <a:pt x="1634" y="2391"/>
                    <a:pt x="1740" y="2249"/>
                    <a:pt x="1899" y="2225"/>
                  </a:cubicBezTo>
                  <a:cubicBezTo>
                    <a:pt x="1947" y="2220"/>
                    <a:pt x="1976" y="2279"/>
                    <a:pt x="1959" y="2315"/>
                  </a:cubicBezTo>
                  <a:close/>
                  <a:moveTo>
                    <a:pt x="1462" y="2012"/>
                  </a:moveTo>
                  <a:cubicBezTo>
                    <a:pt x="1415" y="2190"/>
                    <a:pt x="1301" y="2343"/>
                    <a:pt x="1255" y="2521"/>
                  </a:cubicBezTo>
                  <a:cubicBezTo>
                    <a:pt x="1225" y="2627"/>
                    <a:pt x="1060" y="2592"/>
                    <a:pt x="1083" y="2479"/>
                  </a:cubicBezTo>
                  <a:cubicBezTo>
                    <a:pt x="1131" y="2291"/>
                    <a:pt x="1202" y="2054"/>
                    <a:pt x="1385" y="1960"/>
                  </a:cubicBezTo>
                  <a:cubicBezTo>
                    <a:pt x="1421" y="1941"/>
                    <a:pt x="1473" y="1971"/>
                    <a:pt x="1462" y="2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42;p79">
              <a:extLst>
                <a:ext uri="{FF2B5EF4-FFF2-40B4-BE49-F238E27FC236}">
                  <a16:creationId xmlns:a16="http://schemas.microsoft.com/office/drawing/2014/main" id="{B055EF6C-744D-406E-B371-51DED05EB342}"/>
                </a:ext>
              </a:extLst>
            </p:cNvPr>
            <p:cNvSpPr/>
            <p:nvPr/>
          </p:nvSpPr>
          <p:spPr>
            <a:xfrm>
              <a:off x="1789225" y="1353000"/>
              <a:ext cx="129300" cy="67725"/>
            </a:xfrm>
            <a:custGeom>
              <a:avLst/>
              <a:gdLst/>
              <a:ahLst/>
              <a:cxnLst/>
              <a:rect l="l" t="t" r="r" b="b"/>
              <a:pathLst>
                <a:path w="5172" h="2709" extrusionOk="0">
                  <a:moveTo>
                    <a:pt x="686" y="0"/>
                  </a:moveTo>
                  <a:cubicBezTo>
                    <a:pt x="633" y="58"/>
                    <a:pt x="574" y="118"/>
                    <a:pt x="516" y="177"/>
                  </a:cubicBezTo>
                  <a:cubicBezTo>
                    <a:pt x="421" y="295"/>
                    <a:pt x="314" y="408"/>
                    <a:pt x="249" y="527"/>
                  </a:cubicBezTo>
                  <a:cubicBezTo>
                    <a:pt x="148" y="691"/>
                    <a:pt x="66" y="863"/>
                    <a:pt x="0" y="1046"/>
                  </a:cubicBezTo>
                  <a:cubicBezTo>
                    <a:pt x="1231" y="2076"/>
                    <a:pt x="2610" y="2662"/>
                    <a:pt x="4254" y="2709"/>
                  </a:cubicBezTo>
                  <a:cubicBezTo>
                    <a:pt x="4461" y="2425"/>
                    <a:pt x="4661" y="2124"/>
                    <a:pt x="4846" y="1805"/>
                  </a:cubicBezTo>
                  <a:cubicBezTo>
                    <a:pt x="4846" y="1797"/>
                    <a:pt x="4839" y="1792"/>
                    <a:pt x="4839" y="1786"/>
                  </a:cubicBezTo>
                  <a:cubicBezTo>
                    <a:pt x="4846" y="1685"/>
                    <a:pt x="4893" y="1614"/>
                    <a:pt x="4958" y="1592"/>
                  </a:cubicBezTo>
                  <a:cubicBezTo>
                    <a:pt x="5029" y="1455"/>
                    <a:pt x="5100" y="1319"/>
                    <a:pt x="5171" y="1183"/>
                  </a:cubicBezTo>
                  <a:cubicBezTo>
                    <a:pt x="3455" y="1041"/>
                    <a:pt x="1254" y="219"/>
                    <a:pt x="686" y="0"/>
                  </a:cubicBezTo>
                  <a:close/>
                  <a:moveTo>
                    <a:pt x="876" y="970"/>
                  </a:moveTo>
                  <a:cubicBezTo>
                    <a:pt x="893" y="1035"/>
                    <a:pt x="800" y="1106"/>
                    <a:pt x="669" y="988"/>
                  </a:cubicBezTo>
                  <a:cubicBezTo>
                    <a:pt x="633" y="958"/>
                    <a:pt x="609" y="904"/>
                    <a:pt x="622" y="858"/>
                  </a:cubicBezTo>
                  <a:cubicBezTo>
                    <a:pt x="645" y="792"/>
                    <a:pt x="740" y="792"/>
                    <a:pt x="746" y="858"/>
                  </a:cubicBezTo>
                  <a:cubicBezTo>
                    <a:pt x="751" y="863"/>
                    <a:pt x="751" y="863"/>
                    <a:pt x="757" y="869"/>
                  </a:cubicBezTo>
                  <a:cubicBezTo>
                    <a:pt x="817" y="923"/>
                    <a:pt x="858" y="917"/>
                    <a:pt x="876" y="970"/>
                  </a:cubicBezTo>
                  <a:close/>
                  <a:moveTo>
                    <a:pt x="1065" y="811"/>
                  </a:moveTo>
                  <a:cubicBezTo>
                    <a:pt x="994" y="846"/>
                    <a:pt x="929" y="804"/>
                    <a:pt x="882" y="745"/>
                  </a:cubicBezTo>
                  <a:cubicBezTo>
                    <a:pt x="835" y="686"/>
                    <a:pt x="953" y="609"/>
                    <a:pt x="988" y="680"/>
                  </a:cubicBezTo>
                  <a:cubicBezTo>
                    <a:pt x="1018" y="733"/>
                    <a:pt x="1054" y="745"/>
                    <a:pt x="1076" y="768"/>
                  </a:cubicBezTo>
                  <a:cubicBezTo>
                    <a:pt x="1084" y="781"/>
                    <a:pt x="1076" y="804"/>
                    <a:pt x="1065" y="811"/>
                  </a:cubicBezTo>
                  <a:close/>
                  <a:moveTo>
                    <a:pt x="544" y="1017"/>
                  </a:moveTo>
                  <a:cubicBezTo>
                    <a:pt x="604" y="1065"/>
                    <a:pt x="663" y="1117"/>
                    <a:pt x="729" y="1153"/>
                  </a:cubicBezTo>
                  <a:cubicBezTo>
                    <a:pt x="787" y="1188"/>
                    <a:pt x="876" y="1207"/>
                    <a:pt x="893" y="1278"/>
                  </a:cubicBezTo>
                  <a:cubicBezTo>
                    <a:pt x="917" y="1343"/>
                    <a:pt x="805" y="1425"/>
                    <a:pt x="615" y="1272"/>
                  </a:cubicBezTo>
                  <a:cubicBezTo>
                    <a:pt x="544" y="1213"/>
                    <a:pt x="503" y="1142"/>
                    <a:pt x="480" y="1059"/>
                  </a:cubicBezTo>
                  <a:cubicBezTo>
                    <a:pt x="467" y="1017"/>
                    <a:pt x="516" y="988"/>
                    <a:pt x="544" y="1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43;p79">
              <a:extLst>
                <a:ext uri="{FF2B5EF4-FFF2-40B4-BE49-F238E27FC236}">
                  <a16:creationId xmlns:a16="http://schemas.microsoft.com/office/drawing/2014/main" id="{033D7A90-4F3C-4EA4-ACF1-857CD81393C6}"/>
                </a:ext>
              </a:extLst>
            </p:cNvPr>
            <p:cNvSpPr/>
            <p:nvPr/>
          </p:nvSpPr>
          <p:spPr>
            <a:xfrm>
              <a:off x="1699600" y="781200"/>
              <a:ext cx="69850" cy="103850"/>
            </a:xfrm>
            <a:custGeom>
              <a:avLst/>
              <a:gdLst/>
              <a:ahLst/>
              <a:cxnLst/>
              <a:rect l="l" t="t" r="r" b="b"/>
              <a:pathLst>
                <a:path w="2794" h="4154" extrusionOk="0">
                  <a:moveTo>
                    <a:pt x="729" y="256"/>
                  </a:moveTo>
                  <a:cubicBezTo>
                    <a:pt x="284" y="694"/>
                    <a:pt x="367" y="1344"/>
                    <a:pt x="137" y="1876"/>
                  </a:cubicBezTo>
                  <a:cubicBezTo>
                    <a:pt x="118" y="1925"/>
                    <a:pt x="60" y="1925"/>
                    <a:pt x="24" y="1901"/>
                  </a:cubicBezTo>
                  <a:cubicBezTo>
                    <a:pt x="0" y="2605"/>
                    <a:pt x="202" y="3184"/>
                    <a:pt x="757" y="3599"/>
                  </a:cubicBezTo>
                  <a:cubicBezTo>
                    <a:pt x="1497" y="4154"/>
                    <a:pt x="1835" y="3545"/>
                    <a:pt x="1941" y="3261"/>
                  </a:cubicBezTo>
                  <a:cubicBezTo>
                    <a:pt x="1740" y="3290"/>
                    <a:pt x="1532" y="3266"/>
                    <a:pt x="1390" y="3102"/>
                  </a:cubicBezTo>
                  <a:cubicBezTo>
                    <a:pt x="1237" y="2924"/>
                    <a:pt x="1172" y="2681"/>
                    <a:pt x="1248" y="2450"/>
                  </a:cubicBezTo>
                  <a:cubicBezTo>
                    <a:pt x="1426" y="1906"/>
                    <a:pt x="2048" y="1712"/>
                    <a:pt x="2496" y="2060"/>
                  </a:cubicBezTo>
                  <a:cubicBezTo>
                    <a:pt x="2793" y="1805"/>
                    <a:pt x="2681" y="1286"/>
                    <a:pt x="2526" y="989"/>
                  </a:cubicBezTo>
                  <a:cubicBezTo>
                    <a:pt x="2349" y="640"/>
                    <a:pt x="2053" y="327"/>
                    <a:pt x="1693" y="161"/>
                  </a:cubicBezTo>
                  <a:cubicBezTo>
                    <a:pt x="1379" y="19"/>
                    <a:pt x="988" y="1"/>
                    <a:pt x="729" y="256"/>
                  </a:cubicBezTo>
                  <a:close/>
                </a:path>
              </a:pathLst>
            </a:custGeom>
            <a:solidFill>
              <a:srgbClr val="D8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44;p79">
              <a:extLst>
                <a:ext uri="{FF2B5EF4-FFF2-40B4-BE49-F238E27FC236}">
                  <a16:creationId xmlns:a16="http://schemas.microsoft.com/office/drawing/2014/main" id="{72872D60-685E-416F-8FDA-F326D0B300A4}"/>
                </a:ext>
              </a:extLst>
            </p:cNvPr>
            <p:cNvSpPr/>
            <p:nvPr/>
          </p:nvSpPr>
          <p:spPr>
            <a:xfrm>
              <a:off x="1813325" y="745300"/>
              <a:ext cx="328650" cy="313100"/>
            </a:xfrm>
            <a:custGeom>
              <a:avLst/>
              <a:gdLst/>
              <a:ahLst/>
              <a:cxnLst/>
              <a:rect l="l" t="t" r="r" b="b"/>
              <a:pathLst>
                <a:path w="13146" h="12524" extrusionOk="0">
                  <a:moveTo>
                    <a:pt x="3208" y="1786"/>
                  </a:moveTo>
                  <a:cubicBezTo>
                    <a:pt x="3208" y="1786"/>
                    <a:pt x="3609" y="3538"/>
                    <a:pt x="6230" y="5035"/>
                  </a:cubicBezTo>
                  <a:cubicBezTo>
                    <a:pt x="8851" y="6531"/>
                    <a:pt x="12844" y="7768"/>
                    <a:pt x="12281" y="10027"/>
                  </a:cubicBezTo>
                  <a:cubicBezTo>
                    <a:pt x="12051" y="10938"/>
                    <a:pt x="11743" y="11808"/>
                    <a:pt x="11448" y="12524"/>
                  </a:cubicBezTo>
                  <a:cubicBezTo>
                    <a:pt x="12371" y="11222"/>
                    <a:pt x="13146" y="9684"/>
                    <a:pt x="12814" y="8524"/>
                  </a:cubicBezTo>
                  <a:cubicBezTo>
                    <a:pt x="12655" y="7968"/>
                    <a:pt x="12169" y="7572"/>
                    <a:pt x="11691" y="7265"/>
                  </a:cubicBezTo>
                  <a:cubicBezTo>
                    <a:pt x="11607" y="7205"/>
                    <a:pt x="11519" y="7151"/>
                    <a:pt x="11435" y="7105"/>
                  </a:cubicBezTo>
                  <a:cubicBezTo>
                    <a:pt x="11412" y="7105"/>
                    <a:pt x="11394" y="7099"/>
                    <a:pt x="11371" y="7099"/>
                  </a:cubicBezTo>
                  <a:cubicBezTo>
                    <a:pt x="11075" y="6862"/>
                    <a:pt x="10708" y="6679"/>
                    <a:pt x="10348" y="6537"/>
                  </a:cubicBezTo>
                  <a:cubicBezTo>
                    <a:pt x="10370" y="6542"/>
                    <a:pt x="10389" y="6542"/>
                    <a:pt x="10406" y="6548"/>
                  </a:cubicBezTo>
                  <a:cubicBezTo>
                    <a:pt x="9714" y="6200"/>
                    <a:pt x="9010" y="5881"/>
                    <a:pt x="8347" y="5483"/>
                  </a:cubicBezTo>
                  <a:cubicBezTo>
                    <a:pt x="7211" y="4809"/>
                    <a:pt x="6118" y="4028"/>
                    <a:pt x="5212" y="3058"/>
                  </a:cubicBezTo>
                  <a:cubicBezTo>
                    <a:pt x="4781" y="2591"/>
                    <a:pt x="4366" y="2094"/>
                    <a:pt x="4030" y="1550"/>
                  </a:cubicBezTo>
                  <a:cubicBezTo>
                    <a:pt x="3858" y="1272"/>
                    <a:pt x="3686" y="983"/>
                    <a:pt x="3550" y="680"/>
                  </a:cubicBezTo>
                  <a:cubicBezTo>
                    <a:pt x="3449" y="461"/>
                    <a:pt x="3385" y="230"/>
                    <a:pt x="3314" y="0"/>
                  </a:cubicBezTo>
                  <a:cubicBezTo>
                    <a:pt x="3266" y="213"/>
                    <a:pt x="3230" y="426"/>
                    <a:pt x="3165" y="628"/>
                  </a:cubicBezTo>
                  <a:cubicBezTo>
                    <a:pt x="3053" y="964"/>
                    <a:pt x="2911" y="1295"/>
                    <a:pt x="2716" y="1592"/>
                  </a:cubicBezTo>
                  <a:cubicBezTo>
                    <a:pt x="2420" y="2047"/>
                    <a:pt x="2077" y="2360"/>
                    <a:pt x="1633" y="2662"/>
                  </a:cubicBezTo>
                  <a:cubicBezTo>
                    <a:pt x="1556" y="2715"/>
                    <a:pt x="1474" y="2769"/>
                    <a:pt x="1397" y="2815"/>
                  </a:cubicBezTo>
                  <a:cubicBezTo>
                    <a:pt x="1373" y="2828"/>
                    <a:pt x="1355" y="2840"/>
                    <a:pt x="1332" y="2851"/>
                  </a:cubicBezTo>
                  <a:cubicBezTo>
                    <a:pt x="1035" y="3028"/>
                    <a:pt x="751" y="3224"/>
                    <a:pt x="492" y="3454"/>
                  </a:cubicBezTo>
                  <a:lnTo>
                    <a:pt x="172" y="3738"/>
                  </a:lnTo>
                  <a:lnTo>
                    <a:pt x="77" y="3875"/>
                  </a:lnTo>
                  <a:cubicBezTo>
                    <a:pt x="54" y="3904"/>
                    <a:pt x="24" y="3934"/>
                    <a:pt x="0" y="3975"/>
                  </a:cubicBezTo>
                  <a:cubicBezTo>
                    <a:pt x="1362" y="3366"/>
                    <a:pt x="2119" y="3307"/>
                    <a:pt x="2640" y="2580"/>
                  </a:cubicBezTo>
                  <a:close/>
                  <a:moveTo>
                    <a:pt x="12240" y="8637"/>
                  </a:moveTo>
                  <a:cubicBezTo>
                    <a:pt x="12145" y="8513"/>
                    <a:pt x="12033" y="8388"/>
                    <a:pt x="11909" y="8294"/>
                  </a:cubicBezTo>
                  <a:cubicBezTo>
                    <a:pt x="11880" y="8276"/>
                    <a:pt x="11891" y="8229"/>
                    <a:pt x="11932" y="8235"/>
                  </a:cubicBezTo>
                  <a:cubicBezTo>
                    <a:pt x="12117" y="8270"/>
                    <a:pt x="12259" y="8353"/>
                    <a:pt x="12376" y="8500"/>
                  </a:cubicBezTo>
                  <a:cubicBezTo>
                    <a:pt x="12489" y="8637"/>
                    <a:pt x="12595" y="8791"/>
                    <a:pt x="12578" y="8974"/>
                  </a:cubicBezTo>
                  <a:cubicBezTo>
                    <a:pt x="12571" y="9016"/>
                    <a:pt x="12524" y="9021"/>
                    <a:pt x="12500" y="8997"/>
                  </a:cubicBezTo>
                  <a:cubicBezTo>
                    <a:pt x="12376" y="8903"/>
                    <a:pt x="12330" y="8761"/>
                    <a:pt x="12240" y="8637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45;p79">
              <a:extLst>
                <a:ext uri="{FF2B5EF4-FFF2-40B4-BE49-F238E27FC236}">
                  <a16:creationId xmlns:a16="http://schemas.microsoft.com/office/drawing/2014/main" id="{852D5100-6A60-433C-ACC0-CBDB0123FD37}"/>
                </a:ext>
              </a:extLst>
            </p:cNvPr>
            <p:cNvSpPr/>
            <p:nvPr/>
          </p:nvSpPr>
          <p:spPr>
            <a:xfrm>
              <a:off x="1322750" y="1593325"/>
              <a:ext cx="219950" cy="247425"/>
            </a:xfrm>
            <a:custGeom>
              <a:avLst/>
              <a:gdLst/>
              <a:ahLst/>
              <a:cxnLst/>
              <a:rect l="l" t="t" r="r" b="b"/>
              <a:pathLst>
                <a:path w="8798" h="9897" extrusionOk="0">
                  <a:moveTo>
                    <a:pt x="7645" y="9382"/>
                  </a:moveTo>
                  <a:cubicBezTo>
                    <a:pt x="2634" y="7329"/>
                    <a:pt x="4751" y="4082"/>
                    <a:pt x="4645" y="0"/>
                  </a:cubicBezTo>
                  <a:cubicBezTo>
                    <a:pt x="3940" y="64"/>
                    <a:pt x="3255" y="201"/>
                    <a:pt x="2599" y="443"/>
                  </a:cubicBezTo>
                  <a:cubicBezTo>
                    <a:pt x="2610" y="1514"/>
                    <a:pt x="2320" y="3005"/>
                    <a:pt x="1841" y="4454"/>
                  </a:cubicBezTo>
                  <a:cubicBezTo>
                    <a:pt x="1373" y="5874"/>
                    <a:pt x="723" y="7264"/>
                    <a:pt x="1" y="8181"/>
                  </a:cubicBezTo>
                  <a:cubicBezTo>
                    <a:pt x="30" y="9051"/>
                    <a:pt x="1936" y="9554"/>
                    <a:pt x="4574" y="9767"/>
                  </a:cubicBezTo>
                  <a:cubicBezTo>
                    <a:pt x="5857" y="9873"/>
                    <a:pt x="7307" y="9896"/>
                    <a:pt x="8797" y="9855"/>
                  </a:cubicBezTo>
                  <a:cubicBezTo>
                    <a:pt x="8443" y="9713"/>
                    <a:pt x="8058" y="9554"/>
                    <a:pt x="7645" y="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46;p79">
              <a:extLst>
                <a:ext uri="{FF2B5EF4-FFF2-40B4-BE49-F238E27FC236}">
                  <a16:creationId xmlns:a16="http://schemas.microsoft.com/office/drawing/2014/main" id="{F5D8EEBA-89D7-4F0F-A2EF-85E4DB8C532C}"/>
                </a:ext>
              </a:extLst>
            </p:cNvPr>
            <p:cNvSpPr/>
            <p:nvPr/>
          </p:nvSpPr>
          <p:spPr>
            <a:xfrm>
              <a:off x="1662475" y="1807175"/>
              <a:ext cx="167575" cy="254225"/>
            </a:xfrm>
            <a:custGeom>
              <a:avLst/>
              <a:gdLst/>
              <a:ahLst/>
              <a:cxnLst/>
              <a:rect l="l" t="t" r="r" b="b"/>
              <a:pathLst>
                <a:path w="6703" h="10169" extrusionOk="0">
                  <a:moveTo>
                    <a:pt x="1201" y="10062"/>
                  </a:moveTo>
                  <a:cubicBezTo>
                    <a:pt x="3443" y="7034"/>
                    <a:pt x="3811" y="1828"/>
                    <a:pt x="3811" y="1828"/>
                  </a:cubicBezTo>
                  <a:cubicBezTo>
                    <a:pt x="3811" y="1828"/>
                    <a:pt x="4881" y="1385"/>
                    <a:pt x="6703" y="710"/>
                  </a:cubicBezTo>
                  <a:cubicBezTo>
                    <a:pt x="6703" y="473"/>
                    <a:pt x="6697" y="236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172" y="10068"/>
                    <a:pt x="1190" y="10068"/>
                    <a:pt x="1201" y="10062"/>
                  </a:cubicBezTo>
                  <a:close/>
                  <a:moveTo>
                    <a:pt x="1876" y="1981"/>
                  </a:move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ubicBezTo>
                    <a:pt x="1870" y="1964"/>
                    <a:pt x="1876" y="1975"/>
                    <a:pt x="1876" y="1981"/>
                  </a:cubicBezTo>
                  <a:close/>
                  <a:moveTo>
                    <a:pt x="1829" y="1716"/>
                  </a:move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lnTo>
                    <a:pt x="1668" y="1591"/>
                  </a:lnTo>
                  <a:cubicBezTo>
                    <a:pt x="1739" y="1591"/>
                    <a:pt x="1852" y="1620"/>
                    <a:pt x="1829" y="171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47;p79">
              <a:extLst>
                <a:ext uri="{FF2B5EF4-FFF2-40B4-BE49-F238E27FC236}">
                  <a16:creationId xmlns:a16="http://schemas.microsoft.com/office/drawing/2014/main" id="{1446A2DA-92C1-4647-8E28-3C3900B7D308}"/>
                </a:ext>
              </a:extLst>
            </p:cNvPr>
            <p:cNvSpPr/>
            <p:nvPr/>
          </p:nvSpPr>
          <p:spPr>
            <a:xfrm>
              <a:off x="1324975" y="1848125"/>
              <a:ext cx="242575" cy="126925"/>
            </a:xfrm>
            <a:custGeom>
              <a:avLst/>
              <a:gdLst/>
              <a:ahLst/>
              <a:cxnLst/>
              <a:rect l="l" t="t" r="r" b="b"/>
              <a:pathLst>
                <a:path w="9703" h="5077" extrusionOk="0">
                  <a:moveTo>
                    <a:pt x="137" y="5077"/>
                  </a:moveTo>
                  <a:cubicBezTo>
                    <a:pt x="2799" y="3751"/>
                    <a:pt x="5721" y="1273"/>
                    <a:pt x="5721" y="1273"/>
                  </a:cubicBezTo>
                  <a:cubicBezTo>
                    <a:pt x="5721" y="1273"/>
                    <a:pt x="7348" y="1443"/>
                    <a:pt x="9159" y="1101"/>
                  </a:cubicBezTo>
                  <a:cubicBezTo>
                    <a:pt x="9360" y="793"/>
                    <a:pt x="9543" y="474"/>
                    <a:pt x="9702" y="143"/>
                  </a:cubicBez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7" y="4929"/>
                    <a:pt x="54" y="5017"/>
                    <a:pt x="137" y="5077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48;p79">
              <a:extLst>
                <a:ext uri="{FF2B5EF4-FFF2-40B4-BE49-F238E27FC236}">
                  <a16:creationId xmlns:a16="http://schemas.microsoft.com/office/drawing/2014/main" id="{585DDBC0-6EE9-4F10-9363-3A9120150CD4}"/>
                </a:ext>
              </a:extLst>
            </p:cNvPr>
            <p:cNvSpPr/>
            <p:nvPr/>
          </p:nvSpPr>
          <p:spPr>
            <a:xfrm>
              <a:off x="1444025" y="1284800"/>
              <a:ext cx="332200" cy="128225"/>
            </a:xfrm>
            <a:custGeom>
              <a:avLst/>
              <a:gdLst/>
              <a:ahLst/>
              <a:cxnLst/>
              <a:rect l="l" t="t" r="r" b="b"/>
              <a:pathLst>
                <a:path w="13288" h="5129" extrusionOk="0">
                  <a:moveTo>
                    <a:pt x="356" y="970"/>
                  </a:moveTo>
                  <a:cubicBezTo>
                    <a:pt x="268" y="1030"/>
                    <a:pt x="143" y="970"/>
                    <a:pt x="72" y="847"/>
                  </a:cubicBezTo>
                  <a:cubicBezTo>
                    <a:pt x="1" y="716"/>
                    <a:pt x="19" y="563"/>
                    <a:pt x="107" y="503"/>
                  </a:cubicBezTo>
                  <a:cubicBezTo>
                    <a:pt x="552" y="202"/>
                    <a:pt x="1071" y="30"/>
                    <a:pt x="1551" y="12"/>
                  </a:cubicBezTo>
                  <a:cubicBezTo>
                    <a:pt x="1822" y="1"/>
                    <a:pt x="2089" y="36"/>
                    <a:pt x="2319" y="124"/>
                  </a:cubicBezTo>
                  <a:cubicBezTo>
                    <a:pt x="2575" y="219"/>
                    <a:pt x="2794" y="385"/>
                    <a:pt x="2947" y="615"/>
                  </a:cubicBezTo>
                  <a:cubicBezTo>
                    <a:pt x="3089" y="823"/>
                    <a:pt x="3178" y="1077"/>
                    <a:pt x="3190" y="1379"/>
                  </a:cubicBezTo>
                  <a:cubicBezTo>
                    <a:pt x="3201" y="1587"/>
                    <a:pt x="3266" y="1757"/>
                    <a:pt x="3367" y="1888"/>
                  </a:cubicBezTo>
                  <a:cubicBezTo>
                    <a:pt x="3474" y="2029"/>
                    <a:pt x="3633" y="2136"/>
                    <a:pt x="3817" y="2213"/>
                  </a:cubicBezTo>
                  <a:cubicBezTo>
                    <a:pt x="4012" y="2289"/>
                    <a:pt x="4236" y="2325"/>
                    <a:pt x="4462" y="2313"/>
                  </a:cubicBezTo>
                  <a:cubicBezTo>
                    <a:pt x="4769" y="2302"/>
                    <a:pt x="5082" y="2201"/>
                    <a:pt x="5325" y="2012"/>
                  </a:cubicBezTo>
                  <a:cubicBezTo>
                    <a:pt x="5557" y="1828"/>
                    <a:pt x="5805" y="1704"/>
                    <a:pt x="6041" y="1645"/>
                  </a:cubicBezTo>
                  <a:cubicBezTo>
                    <a:pt x="6295" y="1579"/>
                    <a:pt x="6543" y="1579"/>
                    <a:pt x="6775" y="1650"/>
                  </a:cubicBezTo>
                  <a:cubicBezTo>
                    <a:pt x="7017" y="1721"/>
                    <a:pt x="7236" y="1876"/>
                    <a:pt x="7419" y="2112"/>
                  </a:cubicBezTo>
                  <a:cubicBezTo>
                    <a:pt x="7567" y="2302"/>
                    <a:pt x="7679" y="2545"/>
                    <a:pt x="7757" y="2835"/>
                  </a:cubicBezTo>
                  <a:cubicBezTo>
                    <a:pt x="7810" y="3035"/>
                    <a:pt x="7922" y="3195"/>
                    <a:pt x="8070" y="3313"/>
                  </a:cubicBezTo>
                  <a:cubicBezTo>
                    <a:pt x="8236" y="3455"/>
                    <a:pt x="8449" y="3544"/>
                    <a:pt x="8673" y="3586"/>
                  </a:cubicBezTo>
                  <a:cubicBezTo>
                    <a:pt x="8904" y="3632"/>
                    <a:pt x="9147" y="3627"/>
                    <a:pt x="9366" y="3567"/>
                  </a:cubicBezTo>
                  <a:cubicBezTo>
                    <a:pt x="9590" y="3509"/>
                    <a:pt x="9786" y="3402"/>
                    <a:pt x="9915" y="3242"/>
                  </a:cubicBezTo>
                  <a:cubicBezTo>
                    <a:pt x="10158" y="2947"/>
                    <a:pt x="10472" y="2751"/>
                    <a:pt x="10780" y="2693"/>
                  </a:cubicBezTo>
                  <a:cubicBezTo>
                    <a:pt x="10922" y="2663"/>
                    <a:pt x="11064" y="2663"/>
                    <a:pt x="11206" y="2687"/>
                  </a:cubicBezTo>
                  <a:cubicBezTo>
                    <a:pt x="11353" y="2722"/>
                    <a:pt x="11495" y="2786"/>
                    <a:pt x="11619" y="2893"/>
                  </a:cubicBezTo>
                  <a:cubicBezTo>
                    <a:pt x="11832" y="3065"/>
                    <a:pt x="11992" y="3337"/>
                    <a:pt x="12075" y="3722"/>
                  </a:cubicBezTo>
                  <a:cubicBezTo>
                    <a:pt x="12222" y="4443"/>
                    <a:pt x="12956" y="4129"/>
                    <a:pt x="12956" y="4129"/>
                  </a:cubicBezTo>
                  <a:cubicBezTo>
                    <a:pt x="13057" y="4088"/>
                    <a:pt x="13181" y="4165"/>
                    <a:pt x="13235" y="4301"/>
                  </a:cubicBezTo>
                  <a:cubicBezTo>
                    <a:pt x="13287" y="4432"/>
                    <a:pt x="13252" y="4579"/>
                    <a:pt x="13158" y="4621"/>
                  </a:cubicBezTo>
                  <a:cubicBezTo>
                    <a:pt x="13152" y="4621"/>
                    <a:pt x="11963" y="5129"/>
                    <a:pt x="11679" y="3745"/>
                  </a:cubicBezTo>
                  <a:cubicBezTo>
                    <a:pt x="11632" y="3532"/>
                    <a:pt x="11548" y="3390"/>
                    <a:pt x="11449" y="3302"/>
                  </a:cubicBezTo>
                  <a:cubicBezTo>
                    <a:pt x="11383" y="3248"/>
                    <a:pt x="11307" y="3212"/>
                    <a:pt x="11223" y="3195"/>
                  </a:cubicBezTo>
                  <a:cubicBezTo>
                    <a:pt x="11129" y="3177"/>
                    <a:pt x="11028" y="3177"/>
                    <a:pt x="10928" y="3201"/>
                  </a:cubicBezTo>
                  <a:cubicBezTo>
                    <a:pt x="10679" y="3248"/>
                    <a:pt x="10431" y="3408"/>
                    <a:pt x="10229" y="3651"/>
                  </a:cubicBezTo>
                  <a:cubicBezTo>
                    <a:pt x="10052" y="3858"/>
                    <a:pt x="9809" y="4000"/>
                    <a:pt x="9532" y="4077"/>
                  </a:cubicBezTo>
                  <a:cubicBezTo>
                    <a:pt x="9271" y="4142"/>
                    <a:pt x="8981" y="4153"/>
                    <a:pt x="8697" y="4094"/>
                  </a:cubicBezTo>
                  <a:cubicBezTo>
                    <a:pt x="8407" y="4041"/>
                    <a:pt x="8129" y="3916"/>
                    <a:pt x="7899" y="3728"/>
                  </a:cubicBezTo>
                  <a:cubicBezTo>
                    <a:pt x="7656" y="3520"/>
                    <a:pt x="7466" y="3248"/>
                    <a:pt x="7372" y="2893"/>
                  </a:cubicBezTo>
                  <a:cubicBezTo>
                    <a:pt x="7318" y="2698"/>
                    <a:pt x="7247" y="2545"/>
                    <a:pt x="7154" y="2426"/>
                  </a:cubicBezTo>
                  <a:cubicBezTo>
                    <a:pt x="7047" y="2284"/>
                    <a:pt x="6911" y="2196"/>
                    <a:pt x="6756" y="2147"/>
                  </a:cubicBezTo>
                  <a:cubicBezTo>
                    <a:pt x="6592" y="2095"/>
                    <a:pt x="6401" y="2100"/>
                    <a:pt x="6207" y="2147"/>
                  </a:cubicBezTo>
                  <a:cubicBezTo>
                    <a:pt x="5999" y="2201"/>
                    <a:pt x="5792" y="2308"/>
                    <a:pt x="5585" y="2467"/>
                  </a:cubicBezTo>
                  <a:cubicBezTo>
                    <a:pt x="5295" y="2693"/>
                    <a:pt x="4929" y="2810"/>
                    <a:pt x="4563" y="2829"/>
                  </a:cubicBezTo>
                  <a:cubicBezTo>
                    <a:pt x="4290" y="2840"/>
                    <a:pt x="4017" y="2799"/>
                    <a:pt x="3775" y="2698"/>
                  </a:cubicBezTo>
                  <a:cubicBezTo>
                    <a:pt x="3515" y="2597"/>
                    <a:pt x="3278" y="2431"/>
                    <a:pt x="3100" y="2201"/>
                  </a:cubicBezTo>
                  <a:cubicBezTo>
                    <a:pt x="2917" y="1959"/>
                    <a:pt x="2799" y="1658"/>
                    <a:pt x="2781" y="1295"/>
                  </a:cubicBezTo>
                  <a:cubicBezTo>
                    <a:pt x="2775" y="1131"/>
                    <a:pt x="2728" y="994"/>
                    <a:pt x="2663" y="894"/>
                  </a:cubicBezTo>
                  <a:cubicBezTo>
                    <a:pt x="2575" y="770"/>
                    <a:pt x="2444" y="675"/>
                    <a:pt x="2284" y="615"/>
                  </a:cubicBezTo>
                  <a:cubicBezTo>
                    <a:pt x="2101" y="544"/>
                    <a:pt x="1882" y="515"/>
                    <a:pt x="1652" y="527"/>
                  </a:cubicBezTo>
                  <a:cubicBezTo>
                    <a:pt x="1226" y="544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9;p79">
              <a:extLst>
                <a:ext uri="{FF2B5EF4-FFF2-40B4-BE49-F238E27FC236}">
                  <a16:creationId xmlns:a16="http://schemas.microsoft.com/office/drawing/2014/main" id="{93055544-6F8E-41B8-A64F-CD92046AEE38}"/>
                </a:ext>
              </a:extLst>
            </p:cNvPr>
            <p:cNvSpPr/>
            <p:nvPr/>
          </p:nvSpPr>
          <p:spPr>
            <a:xfrm>
              <a:off x="1435150" y="1323100"/>
              <a:ext cx="332200" cy="128400"/>
            </a:xfrm>
            <a:custGeom>
              <a:avLst/>
              <a:gdLst/>
              <a:ahLst/>
              <a:cxnLst/>
              <a:rect l="l" t="t" r="r" b="b"/>
              <a:pathLst>
                <a:path w="13288" h="5136" extrusionOk="0">
                  <a:moveTo>
                    <a:pt x="356" y="970"/>
                  </a:moveTo>
                  <a:cubicBezTo>
                    <a:pt x="268" y="1030"/>
                    <a:pt x="137" y="977"/>
                    <a:pt x="72" y="847"/>
                  </a:cubicBezTo>
                  <a:cubicBezTo>
                    <a:pt x="1" y="722"/>
                    <a:pt x="19" y="568"/>
                    <a:pt x="107" y="509"/>
                  </a:cubicBezTo>
                  <a:cubicBezTo>
                    <a:pt x="552" y="208"/>
                    <a:pt x="1071" y="36"/>
                    <a:pt x="1546" y="12"/>
                  </a:cubicBezTo>
                  <a:cubicBezTo>
                    <a:pt x="1823" y="1"/>
                    <a:pt x="2089" y="36"/>
                    <a:pt x="2319" y="131"/>
                  </a:cubicBezTo>
                  <a:cubicBezTo>
                    <a:pt x="2575" y="225"/>
                    <a:pt x="2788" y="385"/>
                    <a:pt x="2947" y="615"/>
                  </a:cubicBezTo>
                  <a:cubicBezTo>
                    <a:pt x="3089" y="828"/>
                    <a:pt x="3171" y="1084"/>
                    <a:pt x="3190" y="1379"/>
                  </a:cubicBezTo>
                  <a:cubicBezTo>
                    <a:pt x="3195" y="1592"/>
                    <a:pt x="3261" y="1758"/>
                    <a:pt x="3362" y="1893"/>
                  </a:cubicBezTo>
                  <a:cubicBezTo>
                    <a:pt x="3474" y="2035"/>
                    <a:pt x="3633" y="2142"/>
                    <a:pt x="3817" y="2213"/>
                  </a:cubicBezTo>
                  <a:cubicBezTo>
                    <a:pt x="4012" y="2296"/>
                    <a:pt x="4236" y="2326"/>
                    <a:pt x="4456" y="2319"/>
                  </a:cubicBezTo>
                  <a:cubicBezTo>
                    <a:pt x="4769" y="2302"/>
                    <a:pt x="5077" y="2201"/>
                    <a:pt x="5319" y="2018"/>
                  </a:cubicBezTo>
                  <a:cubicBezTo>
                    <a:pt x="5557" y="1835"/>
                    <a:pt x="5798" y="1710"/>
                    <a:pt x="6041" y="1645"/>
                  </a:cubicBezTo>
                  <a:cubicBezTo>
                    <a:pt x="6289" y="1581"/>
                    <a:pt x="6538" y="1581"/>
                    <a:pt x="6769" y="1652"/>
                  </a:cubicBezTo>
                  <a:cubicBezTo>
                    <a:pt x="7012" y="1728"/>
                    <a:pt x="7236" y="1882"/>
                    <a:pt x="7414" y="2113"/>
                  </a:cubicBezTo>
                  <a:cubicBezTo>
                    <a:pt x="7561" y="2308"/>
                    <a:pt x="7679" y="2545"/>
                    <a:pt x="7757" y="2840"/>
                  </a:cubicBezTo>
                  <a:cubicBezTo>
                    <a:pt x="7810" y="3036"/>
                    <a:pt x="7922" y="3195"/>
                    <a:pt x="8064" y="3320"/>
                  </a:cubicBezTo>
                  <a:cubicBezTo>
                    <a:pt x="8236" y="3455"/>
                    <a:pt x="8449" y="3550"/>
                    <a:pt x="8673" y="3591"/>
                  </a:cubicBezTo>
                  <a:cubicBezTo>
                    <a:pt x="8904" y="3639"/>
                    <a:pt x="9147" y="3632"/>
                    <a:pt x="9366" y="3574"/>
                  </a:cubicBezTo>
                  <a:cubicBezTo>
                    <a:pt x="9584" y="3515"/>
                    <a:pt x="9780" y="3408"/>
                    <a:pt x="9910" y="3249"/>
                  </a:cubicBezTo>
                  <a:cubicBezTo>
                    <a:pt x="10158" y="2952"/>
                    <a:pt x="10466" y="2758"/>
                    <a:pt x="10774" y="2692"/>
                  </a:cubicBezTo>
                  <a:cubicBezTo>
                    <a:pt x="10916" y="2663"/>
                    <a:pt x="11064" y="2663"/>
                    <a:pt x="11200" y="2692"/>
                  </a:cubicBezTo>
                  <a:cubicBezTo>
                    <a:pt x="11348" y="2728"/>
                    <a:pt x="11490" y="2793"/>
                    <a:pt x="11619" y="2894"/>
                  </a:cubicBezTo>
                  <a:cubicBezTo>
                    <a:pt x="11826" y="3072"/>
                    <a:pt x="11992" y="3343"/>
                    <a:pt x="12069" y="3722"/>
                  </a:cubicBezTo>
                  <a:cubicBezTo>
                    <a:pt x="12217" y="4443"/>
                    <a:pt x="12951" y="4129"/>
                    <a:pt x="12956" y="4129"/>
                  </a:cubicBezTo>
                  <a:cubicBezTo>
                    <a:pt x="13052" y="4088"/>
                    <a:pt x="13175" y="4165"/>
                    <a:pt x="13235" y="4301"/>
                  </a:cubicBezTo>
                  <a:cubicBezTo>
                    <a:pt x="13287" y="4437"/>
                    <a:pt x="13252" y="4579"/>
                    <a:pt x="13152" y="4621"/>
                  </a:cubicBezTo>
                  <a:cubicBezTo>
                    <a:pt x="13152" y="4621"/>
                    <a:pt x="11963" y="5136"/>
                    <a:pt x="11673" y="3752"/>
                  </a:cubicBezTo>
                  <a:cubicBezTo>
                    <a:pt x="11632" y="3539"/>
                    <a:pt x="11548" y="3391"/>
                    <a:pt x="11449" y="3307"/>
                  </a:cubicBezTo>
                  <a:cubicBezTo>
                    <a:pt x="11383" y="3255"/>
                    <a:pt x="11307" y="3219"/>
                    <a:pt x="11217" y="3201"/>
                  </a:cubicBezTo>
                  <a:cubicBezTo>
                    <a:pt x="11129" y="3184"/>
                    <a:pt x="11028" y="3184"/>
                    <a:pt x="10922" y="3201"/>
                  </a:cubicBezTo>
                  <a:cubicBezTo>
                    <a:pt x="10679" y="3255"/>
                    <a:pt x="10425" y="3414"/>
                    <a:pt x="10223" y="3656"/>
                  </a:cubicBezTo>
                  <a:cubicBezTo>
                    <a:pt x="10052" y="3864"/>
                    <a:pt x="9803" y="4006"/>
                    <a:pt x="9532" y="4077"/>
                  </a:cubicBezTo>
                  <a:cubicBezTo>
                    <a:pt x="9265" y="4148"/>
                    <a:pt x="8975" y="4153"/>
                    <a:pt x="8697" y="4101"/>
                  </a:cubicBezTo>
                  <a:cubicBezTo>
                    <a:pt x="8407" y="4047"/>
                    <a:pt x="8129" y="3923"/>
                    <a:pt x="7899" y="3727"/>
                  </a:cubicBezTo>
                  <a:cubicBezTo>
                    <a:pt x="7651" y="3526"/>
                    <a:pt x="7460" y="3249"/>
                    <a:pt x="7372" y="2900"/>
                  </a:cubicBezTo>
                  <a:cubicBezTo>
                    <a:pt x="7319" y="2704"/>
                    <a:pt x="7242" y="2545"/>
                    <a:pt x="7154" y="2426"/>
                  </a:cubicBezTo>
                  <a:cubicBezTo>
                    <a:pt x="7047" y="2291"/>
                    <a:pt x="6911" y="2196"/>
                    <a:pt x="6756" y="2154"/>
                  </a:cubicBezTo>
                  <a:cubicBezTo>
                    <a:pt x="6592" y="2100"/>
                    <a:pt x="6401" y="2100"/>
                    <a:pt x="6207" y="2154"/>
                  </a:cubicBezTo>
                  <a:cubicBezTo>
                    <a:pt x="6000" y="2207"/>
                    <a:pt x="5787" y="2313"/>
                    <a:pt x="5585" y="2468"/>
                  </a:cubicBezTo>
                  <a:cubicBezTo>
                    <a:pt x="5295" y="2692"/>
                    <a:pt x="4929" y="2816"/>
                    <a:pt x="4563" y="2829"/>
                  </a:cubicBezTo>
                  <a:cubicBezTo>
                    <a:pt x="4290" y="2846"/>
                    <a:pt x="4018" y="2799"/>
                    <a:pt x="3769" y="2704"/>
                  </a:cubicBezTo>
                  <a:cubicBezTo>
                    <a:pt x="3509" y="2597"/>
                    <a:pt x="3278" y="2433"/>
                    <a:pt x="3100" y="2201"/>
                  </a:cubicBezTo>
                  <a:cubicBezTo>
                    <a:pt x="2912" y="1964"/>
                    <a:pt x="2794" y="1663"/>
                    <a:pt x="2781" y="1303"/>
                  </a:cubicBezTo>
                  <a:cubicBezTo>
                    <a:pt x="2770" y="1136"/>
                    <a:pt x="2728" y="1000"/>
                    <a:pt x="2657" y="899"/>
                  </a:cubicBezTo>
                  <a:cubicBezTo>
                    <a:pt x="2575" y="776"/>
                    <a:pt x="2444" y="681"/>
                    <a:pt x="2278" y="615"/>
                  </a:cubicBezTo>
                  <a:cubicBezTo>
                    <a:pt x="2095" y="544"/>
                    <a:pt x="1882" y="516"/>
                    <a:pt x="1652" y="527"/>
                  </a:cubicBezTo>
                  <a:cubicBezTo>
                    <a:pt x="1219" y="551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0;p79">
              <a:extLst>
                <a:ext uri="{FF2B5EF4-FFF2-40B4-BE49-F238E27FC236}">
                  <a16:creationId xmlns:a16="http://schemas.microsoft.com/office/drawing/2014/main" id="{9F8FFA5B-4212-4B45-9854-F3B4B2A59812}"/>
                </a:ext>
              </a:extLst>
            </p:cNvPr>
            <p:cNvSpPr/>
            <p:nvPr/>
          </p:nvSpPr>
          <p:spPr>
            <a:xfrm>
              <a:off x="1477900" y="626375"/>
              <a:ext cx="718775" cy="494300"/>
            </a:xfrm>
            <a:custGeom>
              <a:avLst/>
              <a:gdLst/>
              <a:ahLst/>
              <a:cxnLst/>
              <a:rect l="l" t="t" r="r" b="b"/>
              <a:pathLst>
                <a:path w="28751" h="19772" extrusionOk="0">
                  <a:moveTo>
                    <a:pt x="24049" y="9448"/>
                  </a:moveTo>
                  <a:cubicBezTo>
                    <a:pt x="19558" y="8017"/>
                    <a:pt x="16860" y="2723"/>
                    <a:pt x="16860" y="2723"/>
                  </a:cubicBezTo>
                  <a:cubicBezTo>
                    <a:pt x="16860" y="2723"/>
                    <a:pt x="12068" y="3207"/>
                    <a:pt x="9270" y="1"/>
                  </a:cubicBezTo>
                  <a:cubicBezTo>
                    <a:pt x="7544" y="1503"/>
                    <a:pt x="6567" y="3829"/>
                    <a:pt x="6182" y="6319"/>
                  </a:cubicBezTo>
                  <a:cubicBezTo>
                    <a:pt x="6053" y="7201"/>
                    <a:pt x="5799" y="8017"/>
                    <a:pt x="5437" y="8727"/>
                  </a:cubicBezTo>
                  <a:cubicBezTo>
                    <a:pt x="4379" y="10838"/>
                    <a:pt x="2432" y="11951"/>
                    <a:pt x="172" y="10980"/>
                  </a:cubicBezTo>
                  <a:cubicBezTo>
                    <a:pt x="0" y="12334"/>
                    <a:pt x="219" y="13595"/>
                    <a:pt x="729" y="14748"/>
                  </a:cubicBezTo>
                  <a:cubicBezTo>
                    <a:pt x="1302" y="16068"/>
                    <a:pt x="2261" y="17268"/>
                    <a:pt x="3449" y="18346"/>
                  </a:cubicBezTo>
                  <a:cubicBezTo>
                    <a:pt x="5089" y="18482"/>
                    <a:pt x="6692" y="19031"/>
                    <a:pt x="8218" y="19771"/>
                  </a:cubicBezTo>
                  <a:cubicBezTo>
                    <a:pt x="8715" y="19114"/>
                    <a:pt x="9076" y="18180"/>
                    <a:pt x="9176" y="17914"/>
                  </a:cubicBezTo>
                  <a:cubicBezTo>
                    <a:pt x="7822" y="15706"/>
                    <a:pt x="7632" y="13098"/>
                    <a:pt x="8803" y="10709"/>
                  </a:cubicBezTo>
                  <a:cubicBezTo>
                    <a:pt x="7857" y="9601"/>
                    <a:pt x="7520" y="7827"/>
                    <a:pt x="8087" y="6466"/>
                  </a:cubicBezTo>
                  <a:cubicBezTo>
                    <a:pt x="8609" y="5213"/>
                    <a:pt x="9761" y="4526"/>
                    <a:pt x="11300" y="4609"/>
                  </a:cubicBezTo>
                  <a:cubicBezTo>
                    <a:pt x="13004" y="4703"/>
                    <a:pt x="13098" y="7010"/>
                    <a:pt x="12997" y="8419"/>
                  </a:cubicBezTo>
                  <a:cubicBezTo>
                    <a:pt x="13033" y="8372"/>
                    <a:pt x="13068" y="8331"/>
                    <a:pt x="13104" y="8295"/>
                  </a:cubicBezTo>
                  <a:cubicBezTo>
                    <a:pt x="13240" y="8153"/>
                    <a:pt x="14364" y="7318"/>
                    <a:pt x="14447" y="7266"/>
                  </a:cubicBezTo>
                  <a:cubicBezTo>
                    <a:pt x="14897" y="6975"/>
                    <a:pt x="15358" y="6715"/>
                    <a:pt x="15695" y="6283"/>
                  </a:cubicBezTo>
                  <a:cubicBezTo>
                    <a:pt x="15962" y="5953"/>
                    <a:pt x="16169" y="5573"/>
                    <a:pt x="16322" y="5177"/>
                  </a:cubicBezTo>
                  <a:cubicBezTo>
                    <a:pt x="16423" y="4923"/>
                    <a:pt x="16464" y="4626"/>
                    <a:pt x="16636" y="4408"/>
                  </a:cubicBezTo>
                  <a:cubicBezTo>
                    <a:pt x="16696" y="4337"/>
                    <a:pt x="16825" y="4408"/>
                    <a:pt x="16795" y="4497"/>
                  </a:cubicBezTo>
                  <a:cubicBezTo>
                    <a:pt x="16789" y="4514"/>
                    <a:pt x="16784" y="4538"/>
                    <a:pt x="16778" y="4555"/>
                  </a:cubicBezTo>
                  <a:cubicBezTo>
                    <a:pt x="16926" y="4845"/>
                    <a:pt x="17127" y="5118"/>
                    <a:pt x="17292" y="5396"/>
                  </a:cubicBezTo>
                  <a:cubicBezTo>
                    <a:pt x="17824" y="6307"/>
                    <a:pt x="18470" y="7117"/>
                    <a:pt x="19251" y="7834"/>
                  </a:cubicBezTo>
                  <a:cubicBezTo>
                    <a:pt x="20273" y="8774"/>
                    <a:pt x="21428" y="9543"/>
                    <a:pt x="22652" y="10193"/>
                  </a:cubicBezTo>
                  <a:cubicBezTo>
                    <a:pt x="23262" y="10519"/>
                    <a:pt x="23882" y="10802"/>
                    <a:pt x="24497" y="11105"/>
                  </a:cubicBezTo>
                  <a:cubicBezTo>
                    <a:pt x="24687" y="11193"/>
                    <a:pt x="24876" y="11294"/>
                    <a:pt x="25065" y="11400"/>
                  </a:cubicBezTo>
                  <a:lnTo>
                    <a:pt x="25136" y="11400"/>
                  </a:lnTo>
                  <a:cubicBezTo>
                    <a:pt x="25349" y="11548"/>
                    <a:pt x="25562" y="11690"/>
                    <a:pt x="25769" y="11837"/>
                  </a:cubicBezTo>
                  <a:cubicBezTo>
                    <a:pt x="25758" y="11837"/>
                    <a:pt x="25747" y="11845"/>
                    <a:pt x="25740" y="11845"/>
                  </a:cubicBezTo>
                  <a:cubicBezTo>
                    <a:pt x="26130" y="12151"/>
                    <a:pt x="26468" y="12530"/>
                    <a:pt x="26662" y="12992"/>
                  </a:cubicBezTo>
                  <a:cubicBezTo>
                    <a:pt x="26669" y="12945"/>
                    <a:pt x="27699" y="15501"/>
                    <a:pt x="23907" y="19156"/>
                  </a:cubicBezTo>
                  <a:cubicBezTo>
                    <a:pt x="27112" y="17020"/>
                    <a:pt x="28586" y="13797"/>
                    <a:pt x="28751" y="10537"/>
                  </a:cubicBezTo>
                  <a:lnTo>
                    <a:pt x="28751" y="10436"/>
                  </a:lnTo>
                  <a:cubicBezTo>
                    <a:pt x="27592" y="10335"/>
                    <a:pt x="26012" y="10070"/>
                    <a:pt x="24049" y="9448"/>
                  </a:cubicBezTo>
                  <a:close/>
                  <a:moveTo>
                    <a:pt x="1474" y="12004"/>
                  </a:moveTo>
                  <a:cubicBezTo>
                    <a:pt x="1521" y="12033"/>
                    <a:pt x="1510" y="12104"/>
                    <a:pt x="1450" y="12110"/>
                  </a:cubicBezTo>
                  <a:cubicBezTo>
                    <a:pt x="1149" y="12151"/>
                    <a:pt x="759" y="11933"/>
                    <a:pt x="557" y="11720"/>
                  </a:cubicBezTo>
                  <a:cubicBezTo>
                    <a:pt x="516" y="11678"/>
                    <a:pt x="563" y="11602"/>
                    <a:pt x="617" y="11637"/>
                  </a:cubicBezTo>
                  <a:cubicBezTo>
                    <a:pt x="770" y="11720"/>
                    <a:pt x="936" y="11791"/>
                    <a:pt x="1095" y="11850"/>
                  </a:cubicBezTo>
                  <a:cubicBezTo>
                    <a:pt x="1226" y="11897"/>
                    <a:pt x="1362" y="11921"/>
                    <a:pt x="1474" y="12004"/>
                  </a:cubicBezTo>
                  <a:close/>
                  <a:moveTo>
                    <a:pt x="7792" y="17801"/>
                  </a:moveTo>
                  <a:cubicBezTo>
                    <a:pt x="7727" y="17860"/>
                    <a:pt x="7632" y="17972"/>
                    <a:pt x="7531" y="17943"/>
                  </a:cubicBezTo>
                  <a:cubicBezTo>
                    <a:pt x="7502" y="17937"/>
                    <a:pt x="7484" y="17914"/>
                    <a:pt x="7484" y="17884"/>
                  </a:cubicBezTo>
                  <a:cubicBezTo>
                    <a:pt x="7473" y="17778"/>
                    <a:pt x="7602" y="17713"/>
                    <a:pt x="7680" y="17666"/>
                  </a:cubicBezTo>
                  <a:cubicBezTo>
                    <a:pt x="7768" y="17606"/>
                    <a:pt x="7857" y="17546"/>
                    <a:pt x="7934" y="17470"/>
                  </a:cubicBezTo>
                  <a:cubicBezTo>
                    <a:pt x="7987" y="17410"/>
                    <a:pt x="8063" y="17494"/>
                    <a:pt x="8022" y="17552"/>
                  </a:cubicBezTo>
                  <a:cubicBezTo>
                    <a:pt x="7951" y="17642"/>
                    <a:pt x="7874" y="17724"/>
                    <a:pt x="7792" y="17801"/>
                  </a:cubicBezTo>
                  <a:close/>
                  <a:moveTo>
                    <a:pt x="8543" y="17854"/>
                  </a:moveTo>
                  <a:cubicBezTo>
                    <a:pt x="8513" y="18032"/>
                    <a:pt x="8467" y="18204"/>
                    <a:pt x="8336" y="18327"/>
                  </a:cubicBezTo>
                  <a:cubicBezTo>
                    <a:pt x="8248" y="18422"/>
                    <a:pt x="8082" y="18546"/>
                    <a:pt x="7951" y="18464"/>
                  </a:cubicBezTo>
                  <a:cubicBezTo>
                    <a:pt x="7921" y="18452"/>
                    <a:pt x="7910" y="18411"/>
                    <a:pt x="7928" y="18381"/>
                  </a:cubicBezTo>
                  <a:cubicBezTo>
                    <a:pt x="7987" y="18275"/>
                    <a:pt x="8134" y="18251"/>
                    <a:pt x="8224" y="18168"/>
                  </a:cubicBezTo>
                  <a:cubicBezTo>
                    <a:pt x="8325" y="18073"/>
                    <a:pt x="8407" y="17967"/>
                    <a:pt x="8454" y="17836"/>
                  </a:cubicBezTo>
                  <a:cubicBezTo>
                    <a:pt x="8472" y="17784"/>
                    <a:pt x="8549" y="17801"/>
                    <a:pt x="8543" y="17854"/>
                  </a:cubicBezTo>
                  <a:close/>
                  <a:moveTo>
                    <a:pt x="871" y="12814"/>
                  </a:moveTo>
                  <a:cubicBezTo>
                    <a:pt x="912" y="12838"/>
                    <a:pt x="947" y="12861"/>
                    <a:pt x="977" y="12885"/>
                  </a:cubicBezTo>
                  <a:cubicBezTo>
                    <a:pt x="1007" y="12909"/>
                    <a:pt x="994" y="12956"/>
                    <a:pt x="959" y="12962"/>
                  </a:cubicBezTo>
                  <a:cubicBezTo>
                    <a:pt x="841" y="12986"/>
                    <a:pt x="723" y="12973"/>
                    <a:pt x="622" y="12902"/>
                  </a:cubicBezTo>
                  <a:cubicBezTo>
                    <a:pt x="503" y="12820"/>
                    <a:pt x="628" y="12648"/>
                    <a:pt x="740" y="12743"/>
                  </a:cubicBezTo>
                  <a:cubicBezTo>
                    <a:pt x="781" y="12773"/>
                    <a:pt x="830" y="12790"/>
                    <a:pt x="871" y="12814"/>
                  </a:cubicBezTo>
                  <a:close/>
                  <a:moveTo>
                    <a:pt x="645" y="12192"/>
                  </a:moveTo>
                  <a:cubicBezTo>
                    <a:pt x="740" y="12228"/>
                    <a:pt x="841" y="12263"/>
                    <a:pt x="942" y="12288"/>
                  </a:cubicBezTo>
                  <a:cubicBezTo>
                    <a:pt x="1024" y="12312"/>
                    <a:pt x="1078" y="12342"/>
                    <a:pt x="1136" y="12405"/>
                  </a:cubicBezTo>
                  <a:cubicBezTo>
                    <a:pt x="1220" y="12512"/>
                    <a:pt x="929" y="12607"/>
                    <a:pt x="574" y="12377"/>
                  </a:cubicBezTo>
                  <a:cubicBezTo>
                    <a:pt x="492" y="12317"/>
                    <a:pt x="533" y="12157"/>
                    <a:pt x="645" y="12192"/>
                  </a:cubicBezTo>
                  <a:close/>
                  <a:moveTo>
                    <a:pt x="7282" y="16790"/>
                  </a:moveTo>
                  <a:cubicBezTo>
                    <a:pt x="7353" y="16743"/>
                    <a:pt x="7424" y="16855"/>
                    <a:pt x="7353" y="16902"/>
                  </a:cubicBezTo>
                  <a:cubicBezTo>
                    <a:pt x="7277" y="16943"/>
                    <a:pt x="7206" y="17003"/>
                    <a:pt x="7123" y="17038"/>
                  </a:cubicBezTo>
                  <a:cubicBezTo>
                    <a:pt x="7099" y="17049"/>
                    <a:pt x="7064" y="17032"/>
                    <a:pt x="7069" y="17003"/>
                  </a:cubicBezTo>
                  <a:cubicBezTo>
                    <a:pt x="7099" y="16902"/>
                    <a:pt x="7200" y="16842"/>
                    <a:pt x="7282" y="16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51;p79">
              <a:extLst>
                <a:ext uri="{FF2B5EF4-FFF2-40B4-BE49-F238E27FC236}">
                  <a16:creationId xmlns:a16="http://schemas.microsoft.com/office/drawing/2014/main" id="{40670310-EF5D-48EF-99DE-EE30CC3B7219}"/>
                </a:ext>
              </a:extLst>
            </p:cNvPr>
            <p:cNvSpPr/>
            <p:nvPr/>
          </p:nvSpPr>
          <p:spPr>
            <a:xfrm>
              <a:off x="1901925" y="586875"/>
              <a:ext cx="294475" cy="267300"/>
            </a:xfrm>
            <a:custGeom>
              <a:avLst/>
              <a:gdLst/>
              <a:ahLst/>
              <a:cxnLst/>
              <a:rect l="l" t="t" r="r" b="b"/>
              <a:pathLst>
                <a:path w="11779" h="10692" extrusionOk="0">
                  <a:moveTo>
                    <a:pt x="0" y="279"/>
                  </a:moveTo>
                  <a:cubicBezTo>
                    <a:pt x="1261" y="4273"/>
                    <a:pt x="5868" y="8620"/>
                    <a:pt x="10471" y="10236"/>
                  </a:cubicBezTo>
                  <a:cubicBezTo>
                    <a:pt x="10951" y="10400"/>
                    <a:pt x="11382" y="10555"/>
                    <a:pt x="11779" y="10692"/>
                  </a:cubicBezTo>
                  <a:cubicBezTo>
                    <a:pt x="11683" y="9259"/>
                    <a:pt x="11353" y="7834"/>
                    <a:pt x="10802" y="6503"/>
                  </a:cubicBezTo>
                  <a:cubicBezTo>
                    <a:pt x="8637" y="5816"/>
                    <a:pt x="6129" y="4787"/>
                    <a:pt x="4846" y="3415"/>
                  </a:cubicBezTo>
                  <a:cubicBezTo>
                    <a:pt x="3662" y="2143"/>
                    <a:pt x="2881" y="942"/>
                    <a:pt x="2390" y="25"/>
                  </a:cubicBezTo>
                  <a:cubicBezTo>
                    <a:pt x="1621" y="1"/>
                    <a:pt x="822" y="79"/>
                    <a:pt x="0" y="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52;p79">
              <a:extLst>
                <a:ext uri="{FF2B5EF4-FFF2-40B4-BE49-F238E27FC236}">
                  <a16:creationId xmlns:a16="http://schemas.microsoft.com/office/drawing/2014/main" id="{93DB1174-36C5-4108-8E71-A2EE870EEADA}"/>
                </a:ext>
              </a:extLst>
            </p:cNvPr>
            <p:cNvSpPr/>
            <p:nvPr/>
          </p:nvSpPr>
          <p:spPr>
            <a:xfrm>
              <a:off x="1954550" y="1275175"/>
              <a:ext cx="214625" cy="30350"/>
            </a:xfrm>
            <a:custGeom>
              <a:avLst/>
              <a:gdLst/>
              <a:ahLst/>
              <a:cxnLst/>
              <a:rect l="l" t="t" r="r" b="b"/>
              <a:pathLst>
                <a:path w="8585" h="1214" extrusionOk="0">
                  <a:moveTo>
                    <a:pt x="1" y="1184"/>
                  </a:moveTo>
                  <a:cubicBezTo>
                    <a:pt x="2291" y="1213"/>
                    <a:pt x="5769" y="1202"/>
                    <a:pt x="7312" y="651"/>
                  </a:cubicBezTo>
                  <a:cubicBezTo>
                    <a:pt x="7863" y="457"/>
                    <a:pt x="8278" y="225"/>
                    <a:pt x="8585" y="1"/>
                  </a:cubicBezTo>
                  <a:cubicBezTo>
                    <a:pt x="6177" y="1006"/>
                    <a:pt x="1019" y="716"/>
                    <a:pt x="79" y="651"/>
                  </a:cubicBezTo>
                  <a:cubicBezTo>
                    <a:pt x="55" y="829"/>
                    <a:pt x="30" y="1006"/>
                    <a:pt x="1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3;p79">
              <a:extLst>
                <a:ext uri="{FF2B5EF4-FFF2-40B4-BE49-F238E27FC236}">
                  <a16:creationId xmlns:a16="http://schemas.microsoft.com/office/drawing/2014/main" id="{D9E789A2-1817-477C-A7B6-04A098736C49}"/>
                </a:ext>
              </a:extLst>
            </p:cNvPr>
            <p:cNvSpPr/>
            <p:nvPr/>
          </p:nvSpPr>
          <p:spPr>
            <a:xfrm>
              <a:off x="1011900" y="1144450"/>
              <a:ext cx="37275" cy="63025"/>
            </a:xfrm>
            <a:custGeom>
              <a:avLst/>
              <a:gdLst/>
              <a:ahLst/>
              <a:cxnLst/>
              <a:rect l="l" t="t" r="r" b="b"/>
              <a:pathLst>
                <a:path w="1491" h="2521" extrusionOk="0">
                  <a:moveTo>
                    <a:pt x="1029" y="1"/>
                  </a:moveTo>
                  <a:cubicBezTo>
                    <a:pt x="0" y="840"/>
                    <a:pt x="260" y="1989"/>
                    <a:pt x="462" y="2284"/>
                  </a:cubicBezTo>
                  <a:cubicBezTo>
                    <a:pt x="622" y="2521"/>
                    <a:pt x="1201" y="2082"/>
                    <a:pt x="1491" y="1841"/>
                  </a:cubicBezTo>
                  <a:cubicBezTo>
                    <a:pt x="1112" y="1645"/>
                    <a:pt x="906" y="1385"/>
                    <a:pt x="811" y="1107"/>
                  </a:cubicBezTo>
                  <a:cubicBezTo>
                    <a:pt x="675" y="716"/>
                    <a:pt x="781" y="296"/>
                    <a:pt x="1029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54;p79">
              <a:extLst>
                <a:ext uri="{FF2B5EF4-FFF2-40B4-BE49-F238E27FC236}">
                  <a16:creationId xmlns:a16="http://schemas.microsoft.com/office/drawing/2014/main" id="{BE3566EC-4991-4EDD-9CD6-74B14CB42E9D}"/>
                </a:ext>
              </a:extLst>
            </p:cNvPr>
            <p:cNvSpPr/>
            <p:nvPr/>
          </p:nvSpPr>
          <p:spPr>
            <a:xfrm>
              <a:off x="1628600" y="1086025"/>
              <a:ext cx="121875" cy="149850"/>
            </a:xfrm>
            <a:custGeom>
              <a:avLst/>
              <a:gdLst/>
              <a:ahLst/>
              <a:cxnLst/>
              <a:rect l="l" t="t" r="r" b="b"/>
              <a:pathLst>
                <a:path w="4875" h="5994" extrusionOk="0">
                  <a:moveTo>
                    <a:pt x="3326" y="1196"/>
                  </a:moveTo>
                  <a:cubicBezTo>
                    <a:pt x="3356" y="1118"/>
                    <a:pt x="3586" y="1770"/>
                    <a:pt x="4325" y="2273"/>
                  </a:cubicBezTo>
                  <a:cubicBezTo>
                    <a:pt x="4514" y="1959"/>
                    <a:pt x="4727" y="1716"/>
                    <a:pt x="4875" y="1563"/>
                  </a:cubicBezTo>
                  <a:cubicBezTo>
                    <a:pt x="4325" y="1083"/>
                    <a:pt x="3853" y="557"/>
                    <a:pt x="3455" y="1"/>
                  </a:cubicBezTo>
                  <a:cubicBezTo>
                    <a:pt x="3296" y="408"/>
                    <a:pt x="2935" y="1232"/>
                    <a:pt x="2444" y="1835"/>
                  </a:cubicBezTo>
                  <a:cubicBezTo>
                    <a:pt x="2433" y="1871"/>
                    <a:pt x="2409" y="1893"/>
                    <a:pt x="2385" y="1912"/>
                  </a:cubicBezTo>
                  <a:cubicBezTo>
                    <a:pt x="1983" y="2379"/>
                    <a:pt x="1497" y="2698"/>
                    <a:pt x="970" y="2538"/>
                  </a:cubicBezTo>
                  <a:cubicBezTo>
                    <a:pt x="858" y="2503"/>
                    <a:pt x="770" y="2368"/>
                    <a:pt x="770" y="2231"/>
                  </a:cubicBezTo>
                  <a:cubicBezTo>
                    <a:pt x="776" y="2089"/>
                    <a:pt x="871" y="2006"/>
                    <a:pt x="983" y="2041"/>
                  </a:cubicBezTo>
                  <a:cubicBezTo>
                    <a:pt x="1297" y="2136"/>
                    <a:pt x="1598" y="1994"/>
                    <a:pt x="1871" y="1740"/>
                  </a:cubicBezTo>
                  <a:cubicBezTo>
                    <a:pt x="1379" y="1509"/>
                    <a:pt x="877" y="1303"/>
                    <a:pt x="367" y="1125"/>
                  </a:cubicBezTo>
                  <a:cubicBezTo>
                    <a:pt x="126" y="1983"/>
                    <a:pt x="1" y="5200"/>
                    <a:pt x="1297" y="5994"/>
                  </a:cubicBezTo>
                  <a:cubicBezTo>
                    <a:pt x="486" y="4189"/>
                    <a:pt x="735" y="3337"/>
                    <a:pt x="1592" y="2852"/>
                  </a:cubicBezTo>
                  <a:cubicBezTo>
                    <a:pt x="2610" y="2284"/>
                    <a:pt x="3285" y="1303"/>
                    <a:pt x="3326" y="119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55;p79">
              <a:extLst>
                <a:ext uri="{FF2B5EF4-FFF2-40B4-BE49-F238E27FC236}">
                  <a16:creationId xmlns:a16="http://schemas.microsoft.com/office/drawing/2014/main" id="{4B8AF96E-E8B8-448C-8956-7A8B25BBD6F9}"/>
                </a:ext>
              </a:extLst>
            </p:cNvPr>
            <p:cNvSpPr/>
            <p:nvPr/>
          </p:nvSpPr>
          <p:spPr>
            <a:xfrm>
              <a:off x="1438850" y="1581775"/>
              <a:ext cx="352300" cy="100600"/>
            </a:xfrm>
            <a:custGeom>
              <a:avLst/>
              <a:gdLst/>
              <a:ahLst/>
              <a:cxnLst/>
              <a:rect l="l" t="t" r="r" b="b"/>
              <a:pathLst>
                <a:path w="14092" h="4024" extrusionOk="0">
                  <a:moveTo>
                    <a:pt x="1" y="1077"/>
                  </a:moveTo>
                  <a:cubicBezTo>
                    <a:pt x="1592" y="610"/>
                    <a:pt x="3574" y="1533"/>
                    <a:pt x="7408" y="2911"/>
                  </a:cubicBezTo>
                  <a:cubicBezTo>
                    <a:pt x="10507" y="4023"/>
                    <a:pt x="12732" y="3408"/>
                    <a:pt x="14092" y="2131"/>
                  </a:cubicBezTo>
                  <a:cubicBezTo>
                    <a:pt x="13814" y="1598"/>
                    <a:pt x="13560" y="1118"/>
                    <a:pt x="13347" y="733"/>
                  </a:cubicBezTo>
                  <a:cubicBezTo>
                    <a:pt x="11123" y="3450"/>
                    <a:pt x="5082" y="1"/>
                    <a:pt x="1" y="462"/>
                  </a:cubicBezTo>
                  <a:cubicBezTo>
                    <a:pt x="6" y="668"/>
                    <a:pt x="6" y="875"/>
                    <a:pt x="1" y="1077"/>
                  </a:cubicBezTo>
                  <a:close/>
                  <a:moveTo>
                    <a:pt x="12691" y="2065"/>
                  </a:moveTo>
                  <a:cubicBezTo>
                    <a:pt x="12554" y="2142"/>
                    <a:pt x="12365" y="2254"/>
                    <a:pt x="12211" y="2172"/>
                  </a:cubicBezTo>
                  <a:cubicBezTo>
                    <a:pt x="12170" y="2148"/>
                    <a:pt x="12170" y="2101"/>
                    <a:pt x="12194" y="2065"/>
                  </a:cubicBezTo>
                  <a:cubicBezTo>
                    <a:pt x="12287" y="1946"/>
                    <a:pt x="12489" y="1929"/>
                    <a:pt x="12625" y="1864"/>
                  </a:cubicBezTo>
                  <a:cubicBezTo>
                    <a:pt x="12784" y="1787"/>
                    <a:pt x="12950" y="1698"/>
                    <a:pt x="13111" y="1609"/>
                  </a:cubicBezTo>
                  <a:cubicBezTo>
                    <a:pt x="13139" y="1591"/>
                    <a:pt x="13169" y="1627"/>
                    <a:pt x="13146" y="1656"/>
                  </a:cubicBezTo>
                  <a:cubicBezTo>
                    <a:pt x="13021" y="1817"/>
                    <a:pt x="12874" y="1964"/>
                    <a:pt x="12691" y="2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56;p79">
              <a:extLst>
                <a:ext uri="{FF2B5EF4-FFF2-40B4-BE49-F238E27FC236}">
                  <a16:creationId xmlns:a16="http://schemas.microsoft.com/office/drawing/2014/main" id="{10D3A974-0821-4C3A-9E2A-ABC620BA0207}"/>
                </a:ext>
              </a:extLst>
            </p:cNvPr>
            <p:cNvSpPr/>
            <p:nvPr/>
          </p:nvSpPr>
          <p:spPr>
            <a:xfrm>
              <a:off x="1339175" y="1096550"/>
              <a:ext cx="288150" cy="130600"/>
            </a:xfrm>
            <a:custGeom>
              <a:avLst/>
              <a:gdLst/>
              <a:ahLst/>
              <a:cxnLst/>
              <a:rect l="l" t="t" r="r" b="b"/>
              <a:pathLst>
                <a:path w="11526" h="5224" extrusionOk="0">
                  <a:moveTo>
                    <a:pt x="9117" y="639"/>
                  </a:moveTo>
                  <a:cubicBezTo>
                    <a:pt x="9892" y="710"/>
                    <a:pt x="10661" y="869"/>
                    <a:pt x="11419" y="1106"/>
                  </a:cubicBezTo>
                  <a:cubicBezTo>
                    <a:pt x="11447" y="893"/>
                    <a:pt x="11483" y="710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48" y="4951"/>
                    <a:pt x="96" y="5087"/>
                    <a:pt x="149" y="5224"/>
                  </a:cubicBezTo>
                  <a:cubicBezTo>
                    <a:pt x="2444" y="2348"/>
                    <a:pt x="4774" y="1035"/>
                    <a:pt x="7046" y="697"/>
                  </a:cubicBezTo>
                  <a:cubicBezTo>
                    <a:pt x="7692" y="604"/>
                    <a:pt x="8324" y="585"/>
                    <a:pt x="8957" y="626"/>
                  </a:cubicBezTo>
                  <a:cubicBezTo>
                    <a:pt x="9011" y="662"/>
                    <a:pt x="9069" y="662"/>
                    <a:pt x="9117" y="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57;p79">
              <a:extLst>
                <a:ext uri="{FF2B5EF4-FFF2-40B4-BE49-F238E27FC236}">
                  <a16:creationId xmlns:a16="http://schemas.microsoft.com/office/drawing/2014/main" id="{2E752105-D578-48CA-8A1D-17B7BDB7F0D6}"/>
                </a:ext>
              </a:extLst>
            </p:cNvPr>
            <p:cNvSpPr/>
            <p:nvPr/>
          </p:nvSpPr>
          <p:spPr>
            <a:xfrm>
              <a:off x="1610725" y="1122550"/>
              <a:ext cx="336475" cy="170275"/>
            </a:xfrm>
            <a:custGeom>
              <a:avLst/>
              <a:gdLst/>
              <a:ahLst/>
              <a:cxnLst/>
              <a:rect l="l" t="t" r="r" b="b"/>
              <a:pathLst>
                <a:path w="13459" h="6811" extrusionOk="0">
                  <a:moveTo>
                    <a:pt x="7323" y="3332"/>
                  </a:moveTo>
                  <a:cubicBezTo>
                    <a:pt x="7389" y="3397"/>
                    <a:pt x="7336" y="3503"/>
                    <a:pt x="7241" y="3491"/>
                  </a:cubicBezTo>
                  <a:cubicBezTo>
                    <a:pt x="7105" y="3468"/>
                    <a:pt x="6946" y="3378"/>
                    <a:pt x="6856" y="3266"/>
                  </a:cubicBezTo>
                  <a:cubicBezTo>
                    <a:pt x="6815" y="3214"/>
                    <a:pt x="6856" y="3095"/>
                    <a:pt x="6963" y="3119"/>
                  </a:cubicBezTo>
                  <a:cubicBezTo>
                    <a:pt x="7093" y="3136"/>
                    <a:pt x="7241" y="3237"/>
                    <a:pt x="7323" y="3332"/>
                  </a:cubicBezTo>
                  <a:close/>
                  <a:moveTo>
                    <a:pt x="6591" y="2758"/>
                  </a:moveTo>
                  <a:cubicBezTo>
                    <a:pt x="5892" y="3550"/>
                    <a:pt x="3910" y="5887"/>
                    <a:pt x="2094" y="5095"/>
                  </a:cubicBezTo>
                  <a:cubicBezTo>
                    <a:pt x="491" y="4385"/>
                    <a:pt x="349" y="1557"/>
                    <a:pt x="557" y="66"/>
                  </a:cubicBezTo>
                  <a:cubicBezTo>
                    <a:pt x="491" y="42"/>
                    <a:pt x="426" y="25"/>
                    <a:pt x="355" y="1"/>
                  </a:cubicBezTo>
                  <a:cubicBezTo>
                    <a:pt x="41" y="1243"/>
                    <a:pt x="0" y="4727"/>
                    <a:pt x="1805" y="5527"/>
                  </a:cubicBezTo>
                  <a:cubicBezTo>
                    <a:pt x="3615" y="6325"/>
                    <a:pt x="5597" y="3982"/>
                    <a:pt x="6294" y="3190"/>
                  </a:cubicBezTo>
                  <a:cubicBezTo>
                    <a:pt x="6330" y="3154"/>
                    <a:pt x="6359" y="3119"/>
                    <a:pt x="6378" y="3095"/>
                  </a:cubicBezTo>
                  <a:cubicBezTo>
                    <a:pt x="6815" y="3384"/>
                    <a:pt x="7235" y="3668"/>
                    <a:pt x="7649" y="3952"/>
                  </a:cubicBezTo>
                  <a:cubicBezTo>
                    <a:pt x="8300" y="4396"/>
                    <a:pt x="8926" y="4822"/>
                    <a:pt x="9518" y="5194"/>
                  </a:cubicBezTo>
                  <a:cubicBezTo>
                    <a:pt x="9548" y="5237"/>
                    <a:pt x="9589" y="5272"/>
                    <a:pt x="9636" y="5290"/>
                  </a:cubicBezTo>
                  <a:cubicBezTo>
                    <a:pt x="9655" y="5295"/>
                    <a:pt x="9679" y="5301"/>
                    <a:pt x="9696" y="5308"/>
                  </a:cubicBezTo>
                  <a:cubicBezTo>
                    <a:pt x="10897" y="6059"/>
                    <a:pt x="12405" y="6721"/>
                    <a:pt x="13393" y="6810"/>
                  </a:cubicBezTo>
                  <a:cubicBezTo>
                    <a:pt x="13423" y="6608"/>
                    <a:pt x="13447" y="6408"/>
                    <a:pt x="13458" y="6207"/>
                  </a:cubicBezTo>
                  <a:cubicBezTo>
                    <a:pt x="12511" y="6283"/>
                    <a:pt x="11340" y="5721"/>
                    <a:pt x="9991" y="4875"/>
                  </a:cubicBezTo>
                  <a:cubicBezTo>
                    <a:pt x="9968" y="4869"/>
                    <a:pt x="9950" y="4864"/>
                    <a:pt x="9927" y="4858"/>
                  </a:cubicBezTo>
                  <a:cubicBezTo>
                    <a:pt x="9885" y="4839"/>
                    <a:pt x="9844" y="4804"/>
                    <a:pt x="9808" y="4763"/>
                  </a:cubicBezTo>
                  <a:cubicBezTo>
                    <a:pt x="9217" y="4391"/>
                    <a:pt x="8596" y="3965"/>
                    <a:pt x="7940" y="3520"/>
                  </a:cubicBezTo>
                  <a:cubicBezTo>
                    <a:pt x="7531" y="3237"/>
                    <a:pt x="7105" y="2953"/>
                    <a:pt x="6673" y="2663"/>
                  </a:cubicBezTo>
                  <a:cubicBezTo>
                    <a:pt x="6649" y="2687"/>
                    <a:pt x="6619" y="2717"/>
                    <a:pt x="6591" y="2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3615112" y="238007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5535185" y="1288737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160604" y="2551997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57"/>
          <p:cNvSpPr txBox="1">
            <a:spLocks noGrp="1"/>
          </p:cNvSpPr>
          <p:nvPr>
            <p:ph type="title"/>
          </p:nvPr>
        </p:nvSpPr>
        <p:spPr>
          <a:xfrm>
            <a:off x="1431260" y="288530"/>
            <a:ext cx="558370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600" dirty="0">
                <a:solidFill>
                  <a:srgbClr val="0070C0"/>
                </a:solidFill>
                <a:latin typeface="Eras Demi ITC" panose="020B0805030504020804" pitchFamily="34" charset="0"/>
              </a:rPr>
              <a:t>GINCANA</a:t>
            </a:r>
            <a:endParaRPr sz="6600" dirty="0">
              <a:solidFill>
                <a:srgbClr val="0070C0"/>
              </a:solidFill>
              <a:latin typeface="Eras Demi ITC" panose="020B0805030504020804" pitchFamily="34" charset="0"/>
            </a:endParaRPr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883310" y="3884472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115041" y="3632723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424278" y="43218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7915853" y="309240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3638943-771B-415B-9FF7-5DC6B552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78" y="1039300"/>
            <a:ext cx="6980514" cy="3842869"/>
          </a:xfrm>
          <a:prstGeom prst="rect">
            <a:avLst/>
          </a:prstGeom>
        </p:spPr>
      </p:pic>
      <p:sp>
        <p:nvSpPr>
          <p:cNvPr id="124" name="Google Shape;3288;p57">
            <a:extLst>
              <a:ext uri="{FF2B5EF4-FFF2-40B4-BE49-F238E27FC236}">
                <a16:creationId xmlns:a16="http://schemas.microsoft.com/office/drawing/2014/main" id="{91D37F4E-2988-41D4-882B-5F379DD5A2FC}"/>
              </a:ext>
            </a:extLst>
          </p:cNvPr>
          <p:cNvSpPr/>
          <p:nvPr/>
        </p:nvSpPr>
        <p:spPr>
          <a:xfrm rot="1808210" flipH="1">
            <a:off x="6623066" y="1067409"/>
            <a:ext cx="1906342" cy="293591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3288;p57">
            <a:extLst>
              <a:ext uri="{FF2B5EF4-FFF2-40B4-BE49-F238E27FC236}">
                <a16:creationId xmlns:a16="http://schemas.microsoft.com/office/drawing/2014/main" id="{A0C9C28D-C6D0-435C-BBAF-547FD6892A48}"/>
              </a:ext>
            </a:extLst>
          </p:cNvPr>
          <p:cNvSpPr/>
          <p:nvPr/>
        </p:nvSpPr>
        <p:spPr>
          <a:xfrm rot="1808210" flipH="1">
            <a:off x="526367" y="4441680"/>
            <a:ext cx="1835085" cy="304501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24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AEF518-6AD7-4AC5-92CE-91B3B265E641}"/>
              </a:ext>
            </a:extLst>
          </p:cNvPr>
          <p:cNvSpPr/>
          <p:nvPr/>
        </p:nvSpPr>
        <p:spPr>
          <a:xfrm>
            <a:off x="885139" y="870710"/>
            <a:ext cx="3686861" cy="1561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E.E.DR. ALBERTO FRANCIA GOMES MARTINS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E.E.PROF. ANTONIO DE CAMPOS GONÇALVES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E.E.ATILLIO TOGNATO 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E.E.PROF. BENEDITO GOMES DE ARAUJO 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E.E.CAMILO PEDUTI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E.E.DR. CARLOS GARCIA</a:t>
            </a:r>
            <a:endParaRPr lang="pt-BR" sz="105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0F50B8E-9916-4862-A7F6-EAD1E83453B5}"/>
              </a:ext>
            </a:extLst>
          </p:cNvPr>
          <p:cNvSpPr/>
          <p:nvPr/>
        </p:nvSpPr>
        <p:spPr>
          <a:xfrm>
            <a:off x="4722642" y="870710"/>
            <a:ext cx="3536219" cy="15614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E.E.CARLOS VICENTE CERCHIARI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E.E.PROF.CELESTINO BOURROUL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E.E.ENNIO MARIO BASSALHO DE ANDRADE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E.E.DR.FELICIO LAURITO </a:t>
            </a:r>
          </a:p>
          <a:p>
            <a:pPr lvl="0" algn="just"/>
            <a:r>
              <a:rPr lang="pt-BR" sz="1050" b="1" dirty="0">
                <a:solidFill>
                  <a:prstClr val="black"/>
                </a:solidFill>
              </a:rPr>
              <a:t>E.E.PROF.FELIPE RICCI DE CAMARGO</a:t>
            </a:r>
          </a:p>
          <a:p>
            <a:pPr lvl="0" algn="just"/>
            <a:r>
              <a:rPr lang="pt-BR" sz="1050" b="1" dirty="0" err="1">
                <a:solidFill>
                  <a:prstClr val="black"/>
                </a:solidFill>
              </a:rPr>
              <a:t>E.E.PROFª</a:t>
            </a:r>
            <a:r>
              <a:rPr lang="pt-BR" sz="1050" b="1" dirty="0">
                <a:solidFill>
                  <a:prstClr val="black"/>
                </a:solidFill>
              </a:rPr>
              <a:t> FRANCISCA HELENA FURIA </a:t>
            </a:r>
            <a:endParaRPr lang="pt-BR" sz="1050" b="1" dirty="0">
              <a:solidFill>
                <a:srgbClr val="00B0F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9C6584-A12A-4C2B-B503-17CD62BCCF36}"/>
              </a:ext>
            </a:extLst>
          </p:cNvPr>
          <p:cNvSpPr txBox="1"/>
          <p:nvPr/>
        </p:nvSpPr>
        <p:spPr>
          <a:xfrm>
            <a:off x="1965950" y="600078"/>
            <a:ext cx="150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highlight>
                  <a:srgbClr val="FF0000"/>
                </a:highlight>
              </a:rPr>
              <a:t>GRUPO VERMELHO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797854-130C-473F-BC6E-A984103FFB91}"/>
              </a:ext>
            </a:extLst>
          </p:cNvPr>
          <p:cNvSpPr/>
          <p:nvPr/>
        </p:nvSpPr>
        <p:spPr>
          <a:xfrm>
            <a:off x="5980214" y="600078"/>
            <a:ext cx="15391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highlight>
                  <a:srgbClr val="008000"/>
                </a:highlight>
              </a:rPr>
              <a:t>GRUPO VERDE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80B8A1-02D4-457A-8EA3-DEAEEFD11DC9}"/>
              </a:ext>
            </a:extLst>
          </p:cNvPr>
          <p:cNvSpPr/>
          <p:nvPr/>
        </p:nvSpPr>
        <p:spPr>
          <a:xfrm>
            <a:off x="1905491" y="2617765"/>
            <a:ext cx="1396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highlight>
                  <a:srgbClr val="FFFF00"/>
                </a:highlight>
              </a:rPr>
              <a:t>GRUPO AMARELO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6DBD76-F820-4159-BCF7-881B900AD945}"/>
              </a:ext>
            </a:extLst>
          </p:cNvPr>
          <p:cNvSpPr/>
          <p:nvPr/>
        </p:nvSpPr>
        <p:spPr>
          <a:xfrm>
            <a:off x="5878841" y="2617765"/>
            <a:ext cx="1359668" cy="2539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1050" b="1" dirty="0"/>
              <a:t>GRUPO LARANJA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DDDE13-FC33-4494-AEE0-5845079B819D}"/>
              </a:ext>
            </a:extLst>
          </p:cNvPr>
          <p:cNvSpPr/>
          <p:nvPr/>
        </p:nvSpPr>
        <p:spPr>
          <a:xfrm>
            <a:off x="885139" y="2895341"/>
            <a:ext cx="3686861" cy="15620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E.E.PROF.GABRIEL OSCAR DE AZEVEDO ANTUNES 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 </a:t>
            </a:r>
            <a:r>
              <a:rPr lang="pt-BR" sz="1050" b="1" dirty="0" err="1">
                <a:solidFill>
                  <a:schemeClr val="tx1"/>
                </a:solidFill>
              </a:rPr>
              <a:t>PROFª</a:t>
            </a:r>
            <a:r>
              <a:rPr lang="pt-BR" sz="1050" b="1" dirty="0">
                <a:solidFill>
                  <a:schemeClr val="tx1"/>
                </a:solidFill>
              </a:rPr>
              <a:t> HERMINIA LOPES LOBO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E.E.HOMERO THON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 PAPA JOAO XXIII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 JOAQUIM DA FONSECA SARAIVA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E.E.PROF.JOAQUIM DE CARVALHO TERRA</a:t>
            </a:r>
          </a:p>
          <a:p>
            <a:pPr algn="just"/>
            <a:r>
              <a:rPr lang="pt-BR" sz="1050" b="1" dirty="0">
                <a:solidFill>
                  <a:schemeClr val="tx1"/>
                </a:solidFill>
              </a:rPr>
              <a:t>E.E.PROF.JOSE AUGUSTO LEITE FRANCO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D0319AA-4845-4C80-99A6-B516A3A477E9}"/>
              </a:ext>
            </a:extLst>
          </p:cNvPr>
          <p:cNvSpPr/>
          <p:nvPr/>
        </p:nvSpPr>
        <p:spPr>
          <a:xfrm>
            <a:off x="4722642" y="2895341"/>
            <a:ext cx="3536219" cy="15359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050" b="1" dirty="0">
              <a:solidFill>
                <a:schemeClr val="tx1"/>
              </a:solidFill>
            </a:endParaRPr>
          </a:p>
          <a:p>
            <a:r>
              <a:rPr lang="pt-BR" sz="1050" b="1" dirty="0">
                <a:solidFill>
                  <a:schemeClr val="tx1"/>
                </a:solidFill>
              </a:rPr>
              <a:t>E.E.DR.JULIO PIGNATARI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E.E.PE.LOUIS JOSEPH LEBRET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E.E.LUIZ MARTINS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E.E.PROF.NELSON CARDIM DE BRITO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E.E.PROF.PAULO SINNA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E.E.REV.SIMAO SALÉM</a:t>
            </a:r>
          </a:p>
          <a:p>
            <a:r>
              <a:rPr lang="pt-BR" sz="1050" b="1" dirty="0">
                <a:solidFill>
                  <a:schemeClr val="tx1"/>
                </a:solidFill>
              </a:rPr>
              <a:t>E.E.DEP.VALENTIM AMARAL</a:t>
            </a:r>
          </a:p>
          <a:p>
            <a:endParaRPr lang="pt-BR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-12691" y="1960574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494684" y="123798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443470" y="3224800"/>
            <a:ext cx="631321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A6318E9-44C3-4287-85A9-82FCAFD1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1" y="683323"/>
            <a:ext cx="7454900" cy="4102100"/>
          </a:xfrm>
          <a:prstGeom prst="rect">
            <a:avLst/>
          </a:prstGeom>
        </p:spPr>
      </p:pic>
      <p:sp>
        <p:nvSpPr>
          <p:cNvPr id="126" name="Google Shape;3288;p57">
            <a:extLst>
              <a:ext uri="{FF2B5EF4-FFF2-40B4-BE49-F238E27FC236}">
                <a16:creationId xmlns:a16="http://schemas.microsoft.com/office/drawing/2014/main" id="{B1FEF769-EE71-4844-96FD-999CCC63120A}"/>
              </a:ext>
            </a:extLst>
          </p:cNvPr>
          <p:cNvSpPr/>
          <p:nvPr/>
        </p:nvSpPr>
        <p:spPr>
          <a:xfrm rot="1808210" flipH="1">
            <a:off x="431468" y="4209035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3288;p57">
            <a:extLst>
              <a:ext uri="{FF2B5EF4-FFF2-40B4-BE49-F238E27FC236}">
                <a16:creationId xmlns:a16="http://schemas.microsoft.com/office/drawing/2014/main" id="{3F67670D-7FD3-4744-AF60-1F0B2D898C89}"/>
              </a:ext>
            </a:extLst>
          </p:cNvPr>
          <p:cNvSpPr/>
          <p:nvPr/>
        </p:nvSpPr>
        <p:spPr>
          <a:xfrm rot="1808210" flipH="1">
            <a:off x="6817823" y="766428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7E5F07B-8E72-394E-B599-A043362CD4E0}"/>
              </a:ext>
            </a:extLst>
          </p:cNvPr>
          <p:cNvSpPr/>
          <p:nvPr/>
        </p:nvSpPr>
        <p:spPr>
          <a:xfrm>
            <a:off x="3060826" y="1159322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1</a:t>
            </a:r>
            <a:r>
              <a:rPr lang="pt-BR" sz="2800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27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57"/>
          <p:cNvSpPr/>
          <p:nvPr/>
        </p:nvSpPr>
        <p:spPr>
          <a:xfrm>
            <a:off x="79282" y="325256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57"/>
          <p:cNvSpPr/>
          <p:nvPr/>
        </p:nvSpPr>
        <p:spPr>
          <a:xfrm flipH="1">
            <a:off x="2192139" y="11698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57"/>
          <p:cNvSpPr/>
          <p:nvPr/>
        </p:nvSpPr>
        <p:spPr>
          <a:xfrm rot="951691" flipH="1">
            <a:off x="4883310" y="3884472"/>
            <a:ext cx="1408531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5" name="Google Shape;3305;p57"/>
          <p:cNvGrpSpPr/>
          <p:nvPr/>
        </p:nvGrpSpPr>
        <p:grpSpPr>
          <a:xfrm>
            <a:off x="8212905" y="4454618"/>
            <a:ext cx="868425" cy="514500"/>
            <a:chOff x="2575700" y="1885000"/>
            <a:chExt cx="868425" cy="514500"/>
          </a:xfrm>
        </p:grpSpPr>
        <p:sp>
          <p:nvSpPr>
            <p:cNvPr id="3306" name="Google Shape;3306;p5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722;p79">
            <a:extLst>
              <a:ext uri="{FF2B5EF4-FFF2-40B4-BE49-F238E27FC236}">
                <a16:creationId xmlns:a16="http://schemas.microsoft.com/office/drawing/2014/main" id="{6B270EA0-9566-4A93-88AD-F84973BF3506}"/>
              </a:ext>
            </a:extLst>
          </p:cNvPr>
          <p:cNvGrpSpPr/>
          <p:nvPr/>
        </p:nvGrpSpPr>
        <p:grpSpPr>
          <a:xfrm>
            <a:off x="272038" y="121619"/>
            <a:ext cx="441775" cy="620025"/>
            <a:chOff x="5692125" y="2915900"/>
            <a:chExt cx="441775" cy="620025"/>
          </a:xfrm>
        </p:grpSpPr>
        <p:sp>
          <p:nvSpPr>
            <p:cNvPr id="128" name="Google Shape;4723;p79">
              <a:extLst>
                <a:ext uri="{FF2B5EF4-FFF2-40B4-BE49-F238E27FC236}">
                  <a16:creationId xmlns:a16="http://schemas.microsoft.com/office/drawing/2014/main" id="{F974F706-1F91-4667-B887-97FF37B18077}"/>
                </a:ext>
              </a:extLst>
            </p:cNvPr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24;p79">
              <a:extLst>
                <a:ext uri="{FF2B5EF4-FFF2-40B4-BE49-F238E27FC236}">
                  <a16:creationId xmlns:a16="http://schemas.microsoft.com/office/drawing/2014/main" id="{2D9860DA-1C2A-4BF1-BE15-B6EB1E6D5C5F}"/>
                </a:ext>
              </a:extLst>
            </p:cNvPr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25;p79">
              <a:extLst>
                <a:ext uri="{FF2B5EF4-FFF2-40B4-BE49-F238E27FC236}">
                  <a16:creationId xmlns:a16="http://schemas.microsoft.com/office/drawing/2014/main" id="{DD9DC516-E8F7-41C4-8D62-246222AF2EC5}"/>
                </a:ext>
              </a:extLst>
            </p:cNvPr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26;p79">
              <a:extLst>
                <a:ext uri="{FF2B5EF4-FFF2-40B4-BE49-F238E27FC236}">
                  <a16:creationId xmlns:a16="http://schemas.microsoft.com/office/drawing/2014/main" id="{3720E673-8CE5-4DE8-88EC-27B883EFCC7A}"/>
                </a:ext>
              </a:extLst>
            </p:cNvPr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27;p79">
              <a:extLst>
                <a:ext uri="{FF2B5EF4-FFF2-40B4-BE49-F238E27FC236}">
                  <a16:creationId xmlns:a16="http://schemas.microsoft.com/office/drawing/2014/main" id="{39D754EA-3FEE-4800-AC87-D5629FE04923}"/>
                </a:ext>
              </a:extLst>
            </p:cNvPr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28;p79">
              <a:extLst>
                <a:ext uri="{FF2B5EF4-FFF2-40B4-BE49-F238E27FC236}">
                  <a16:creationId xmlns:a16="http://schemas.microsoft.com/office/drawing/2014/main" id="{DB838EA5-744B-41B0-9FF1-F8244A2D52FA}"/>
                </a:ext>
              </a:extLst>
            </p:cNvPr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29;p79">
              <a:extLst>
                <a:ext uri="{FF2B5EF4-FFF2-40B4-BE49-F238E27FC236}">
                  <a16:creationId xmlns:a16="http://schemas.microsoft.com/office/drawing/2014/main" id="{4FE23F5E-40A6-431B-8830-E421E9D1AD27}"/>
                </a:ext>
              </a:extLst>
            </p:cNvPr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30;p79">
              <a:extLst>
                <a:ext uri="{FF2B5EF4-FFF2-40B4-BE49-F238E27FC236}">
                  <a16:creationId xmlns:a16="http://schemas.microsoft.com/office/drawing/2014/main" id="{DBBD4D02-76AD-483B-A270-9C4F761699D7}"/>
                </a:ext>
              </a:extLst>
            </p:cNvPr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4716;p79">
            <a:extLst>
              <a:ext uri="{FF2B5EF4-FFF2-40B4-BE49-F238E27FC236}">
                <a16:creationId xmlns:a16="http://schemas.microsoft.com/office/drawing/2014/main" id="{8DF16DE6-CC3D-4560-A33C-B37BEF01AC06}"/>
              </a:ext>
            </a:extLst>
          </p:cNvPr>
          <p:cNvGrpSpPr/>
          <p:nvPr/>
        </p:nvGrpSpPr>
        <p:grpSpPr>
          <a:xfrm flipH="1">
            <a:off x="8346594" y="220744"/>
            <a:ext cx="799035" cy="520900"/>
            <a:chOff x="3450350" y="2886200"/>
            <a:chExt cx="603575" cy="520900"/>
          </a:xfrm>
        </p:grpSpPr>
        <p:sp>
          <p:nvSpPr>
            <p:cNvPr id="137" name="Google Shape;4717;p79">
              <a:extLst>
                <a:ext uri="{FF2B5EF4-FFF2-40B4-BE49-F238E27FC236}">
                  <a16:creationId xmlns:a16="http://schemas.microsoft.com/office/drawing/2014/main" id="{FD5386B3-F90B-4DD9-B012-7E4791A76DCB}"/>
                </a:ext>
              </a:extLst>
            </p:cNvPr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8;p79">
              <a:extLst>
                <a:ext uri="{FF2B5EF4-FFF2-40B4-BE49-F238E27FC236}">
                  <a16:creationId xmlns:a16="http://schemas.microsoft.com/office/drawing/2014/main" id="{9A91B836-569F-4695-A844-BCB76BB50F31}"/>
                </a:ext>
              </a:extLst>
            </p:cNvPr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19;p79">
              <a:extLst>
                <a:ext uri="{FF2B5EF4-FFF2-40B4-BE49-F238E27FC236}">
                  <a16:creationId xmlns:a16="http://schemas.microsoft.com/office/drawing/2014/main" id="{FE3A04F6-0F0A-4E4A-BE4A-A64562AF1B78}"/>
                </a:ext>
              </a:extLst>
            </p:cNvPr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20;p79">
              <a:extLst>
                <a:ext uri="{FF2B5EF4-FFF2-40B4-BE49-F238E27FC236}">
                  <a16:creationId xmlns:a16="http://schemas.microsoft.com/office/drawing/2014/main" id="{AB4EF069-976A-4E69-B57C-E9728E559052}"/>
                </a:ext>
              </a:extLst>
            </p:cNvPr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21;p79">
              <a:extLst>
                <a:ext uri="{FF2B5EF4-FFF2-40B4-BE49-F238E27FC236}">
                  <a16:creationId xmlns:a16="http://schemas.microsoft.com/office/drawing/2014/main" id="{2945C6CA-9506-4327-BDA8-A19DC8BA0CD4}"/>
                </a:ext>
              </a:extLst>
            </p:cNvPr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785;p79">
            <a:extLst>
              <a:ext uri="{FF2B5EF4-FFF2-40B4-BE49-F238E27FC236}">
                <a16:creationId xmlns:a16="http://schemas.microsoft.com/office/drawing/2014/main" id="{AC9454B3-3AB9-41CD-B530-258802F1F566}"/>
              </a:ext>
            </a:extLst>
          </p:cNvPr>
          <p:cNvGrpSpPr/>
          <p:nvPr/>
        </p:nvGrpSpPr>
        <p:grpSpPr>
          <a:xfrm rot="1800044">
            <a:off x="2748163" y="3622858"/>
            <a:ext cx="1092201" cy="241945"/>
            <a:chOff x="287050" y="4120525"/>
            <a:chExt cx="1092225" cy="241950"/>
          </a:xfrm>
        </p:grpSpPr>
        <p:sp>
          <p:nvSpPr>
            <p:cNvPr id="143" name="Google Shape;4786;p79">
              <a:extLst>
                <a:ext uri="{FF2B5EF4-FFF2-40B4-BE49-F238E27FC236}">
                  <a16:creationId xmlns:a16="http://schemas.microsoft.com/office/drawing/2014/main" id="{996F6163-F65F-45B9-9B12-12C41440F8D0}"/>
                </a:ext>
              </a:extLst>
            </p:cNvPr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87;p79">
              <a:extLst>
                <a:ext uri="{FF2B5EF4-FFF2-40B4-BE49-F238E27FC236}">
                  <a16:creationId xmlns:a16="http://schemas.microsoft.com/office/drawing/2014/main" id="{86C5577B-8F04-40DB-B339-BBDE944C6EBB}"/>
                </a:ext>
              </a:extLst>
            </p:cNvPr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8;p79">
              <a:extLst>
                <a:ext uri="{FF2B5EF4-FFF2-40B4-BE49-F238E27FC236}">
                  <a16:creationId xmlns:a16="http://schemas.microsoft.com/office/drawing/2014/main" id="{0AEA953F-A212-42C1-84E3-D0C8A4F0E40C}"/>
                </a:ext>
              </a:extLst>
            </p:cNvPr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89;p79">
              <a:extLst>
                <a:ext uri="{FF2B5EF4-FFF2-40B4-BE49-F238E27FC236}">
                  <a16:creationId xmlns:a16="http://schemas.microsoft.com/office/drawing/2014/main" id="{DC0BAC86-EC58-4959-93CB-E6DF7085E661}"/>
                </a:ext>
              </a:extLst>
            </p:cNvPr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790;p79">
              <a:extLst>
                <a:ext uri="{FF2B5EF4-FFF2-40B4-BE49-F238E27FC236}">
                  <a16:creationId xmlns:a16="http://schemas.microsoft.com/office/drawing/2014/main" id="{5145806B-2A5A-47C2-9BBA-37C7B4DDC68B}"/>
                </a:ext>
              </a:extLst>
            </p:cNvPr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718;p46">
            <a:extLst>
              <a:ext uri="{FF2B5EF4-FFF2-40B4-BE49-F238E27FC236}">
                <a16:creationId xmlns:a16="http://schemas.microsoft.com/office/drawing/2014/main" id="{B3179CD2-F0D5-42DA-8A99-5262F8B215CF}"/>
              </a:ext>
            </a:extLst>
          </p:cNvPr>
          <p:cNvGrpSpPr/>
          <p:nvPr/>
        </p:nvGrpSpPr>
        <p:grpSpPr>
          <a:xfrm rot="1492369" flipH="1">
            <a:off x="1466268" y="1299736"/>
            <a:ext cx="439600" cy="913400"/>
            <a:chOff x="7212850" y="2109375"/>
            <a:chExt cx="439600" cy="913400"/>
          </a:xfrm>
        </p:grpSpPr>
        <p:sp>
          <p:nvSpPr>
            <p:cNvPr id="159" name="Google Shape;2719;p46">
              <a:extLst>
                <a:ext uri="{FF2B5EF4-FFF2-40B4-BE49-F238E27FC236}">
                  <a16:creationId xmlns:a16="http://schemas.microsoft.com/office/drawing/2014/main" id="{746D4444-4B93-4201-B8DE-35769D48E796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20;p46">
              <a:extLst>
                <a:ext uri="{FF2B5EF4-FFF2-40B4-BE49-F238E27FC236}">
                  <a16:creationId xmlns:a16="http://schemas.microsoft.com/office/drawing/2014/main" id="{83722905-D27D-4628-8507-A290E3F2BEB1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21;p46">
              <a:extLst>
                <a:ext uri="{FF2B5EF4-FFF2-40B4-BE49-F238E27FC236}">
                  <a16:creationId xmlns:a16="http://schemas.microsoft.com/office/drawing/2014/main" id="{E25655B3-3269-4BC9-B74E-7AD10A970873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22;p46">
              <a:extLst>
                <a:ext uri="{FF2B5EF4-FFF2-40B4-BE49-F238E27FC236}">
                  <a16:creationId xmlns:a16="http://schemas.microsoft.com/office/drawing/2014/main" id="{F58AE0CD-5EE3-460E-9DCD-59F5E9B48468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7D7166A-109E-48DA-8424-4B50BB8C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8" y="579359"/>
            <a:ext cx="7473950" cy="4102100"/>
          </a:xfrm>
          <a:prstGeom prst="rect">
            <a:avLst/>
          </a:prstGeom>
        </p:spPr>
      </p:pic>
      <p:sp>
        <p:nvSpPr>
          <p:cNvPr id="126" name="Google Shape;3288;p57">
            <a:extLst>
              <a:ext uri="{FF2B5EF4-FFF2-40B4-BE49-F238E27FC236}">
                <a16:creationId xmlns:a16="http://schemas.microsoft.com/office/drawing/2014/main" id="{838ADBD4-A7B9-4EF7-8B3B-182684C664E5}"/>
              </a:ext>
            </a:extLst>
          </p:cNvPr>
          <p:cNvSpPr/>
          <p:nvPr/>
        </p:nvSpPr>
        <p:spPr>
          <a:xfrm rot="1808210" flipH="1">
            <a:off x="6718139" y="738141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3288;p57">
            <a:extLst>
              <a:ext uri="{FF2B5EF4-FFF2-40B4-BE49-F238E27FC236}">
                <a16:creationId xmlns:a16="http://schemas.microsoft.com/office/drawing/2014/main" id="{2BF562DB-2E6D-4621-A707-2A58FB35E108}"/>
              </a:ext>
            </a:extLst>
          </p:cNvPr>
          <p:cNvSpPr/>
          <p:nvPr/>
        </p:nvSpPr>
        <p:spPr>
          <a:xfrm rot="1808210" flipH="1">
            <a:off x="220239" y="4327167"/>
            <a:ext cx="1965807" cy="315135"/>
          </a:xfrm>
          <a:custGeom>
            <a:avLst/>
            <a:gdLst/>
            <a:ahLst/>
            <a:cxnLst/>
            <a:rect l="l" t="t" r="r" b="b"/>
            <a:pathLst>
              <a:path w="285706" h="63922" extrusionOk="0">
                <a:moveTo>
                  <a:pt x="0" y="0"/>
                </a:moveTo>
                <a:lnTo>
                  <a:pt x="5563" y="4669"/>
                </a:lnTo>
                <a:lnTo>
                  <a:pt x="4520" y="5548"/>
                </a:lnTo>
                <a:lnTo>
                  <a:pt x="161" y="9213"/>
                </a:lnTo>
                <a:lnTo>
                  <a:pt x="3066" y="11632"/>
                </a:lnTo>
                <a:lnTo>
                  <a:pt x="5661" y="13816"/>
                </a:lnTo>
                <a:lnTo>
                  <a:pt x="5661" y="13879"/>
                </a:lnTo>
                <a:lnTo>
                  <a:pt x="5214" y="14239"/>
                </a:lnTo>
                <a:lnTo>
                  <a:pt x="372" y="18312"/>
                </a:lnTo>
                <a:lnTo>
                  <a:pt x="4791" y="22009"/>
                </a:lnTo>
                <a:lnTo>
                  <a:pt x="5661" y="22742"/>
                </a:lnTo>
                <a:lnTo>
                  <a:pt x="5661" y="22966"/>
                </a:lnTo>
                <a:lnTo>
                  <a:pt x="2720" y="25451"/>
                </a:lnTo>
                <a:lnTo>
                  <a:pt x="372" y="27411"/>
                </a:lnTo>
                <a:lnTo>
                  <a:pt x="5661" y="31830"/>
                </a:lnTo>
                <a:lnTo>
                  <a:pt x="5661" y="32065"/>
                </a:lnTo>
                <a:lnTo>
                  <a:pt x="372" y="36510"/>
                </a:lnTo>
                <a:lnTo>
                  <a:pt x="3936" y="39478"/>
                </a:lnTo>
                <a:lnTo>
                  <a:pt x="5661" y="40929"/>
                </a:lnTo>
                <a:lnTo>
                  <a:pt x="5661" y="41167"/>
                </a:lnTo>
                <a:lnTo>
                  <a:pt x="2705" y="43637"/>
                </a:lnTo>
                <a:lnTo>
                  <a:pt x="372" y="45598"/>
                </a:lnTo>
                <a:lnTo>
                  <a:pt x="5661" y="50031"/>
                </a:lnTo>
                <a:lnTo>
                  <a:pt x="5661" y="50079"/>
                </a:lnTo>
                <a:lnTo>
                  <a:pt x="161" y="54685"/>
                </a:lnTo>
                <a:lnTo>
                  <a:pt x="3254" y="57280"/>
                </a:lnTo>
                <a:lnTo>
                  <a:pt x="5563" y="59229"/>
                </a:lnTo>
                <a:lnTo>
                  <a:pt x="3030" y="61377"/>
                </a:lnTo>
                <a:lnTo>
                  <a:pt x="0" y="63921"/>
                </a:lnTo>
                <a:lnTo>
                  <a:pt x="285705" y="63921"/>
                </a:lnTo>
                <a:lnTo>
                  <a:pt x="280131" y="59229"/>
                </a:lnTo>
                <a:lnTo>
                  <a:pt x="285530" y="54685"/>
                </a:lnTo>
                <a:lnTo>
                  <a:pt x="280044" y="50079"/>
                </a:lnTo>
                <a:lnTo>
                  <a:pt x="280044" y="50031"/>
                </a:lnTo>
                <a:lnTo>
                  <a:pt x="285306" y="45598"/>
                </a:lnTo>
                <a:lnTo>
                  <a:pt x="280044" y="41167"/>
                </a:lnTo>
                <a:lnTo>
                  <a:pt x="280044" y="40929"/>
                </a:lnTo>
                <a:lnTo>
                  <a:pt x="285306" y="36510"/>
                </a:lnTo>
                <a:lnTo>
                  <a:pt x="280044" y="32065"/>
                </a:lnTo>
                <a:lnTo>
                  <a:pt x="280044" y="31830"/>
                </a:lnTo>
                <a:lnTo>
                  <a:pt x="285306" y="27411"/>
                </a:lnTo>
                <a:lnTo>
                  <a:pt x="280044" y="22966"/>
                </a:lnTo>
                <a:lnTo>
                  <a:pt x="280044" y="22742"/>
                </a:lnTo>
                <a:lnTo>
                  <a:pt x="285306" y="18312"/>
                </a:lnTo>
                <a:lnTo>
                  <a:pt x="280044" y="13879"/>
                </a:lnTo>
                <a:lnTo>
                  <a:pt x="280044" y="13816"/>
                </a:lnTo>
                <a:lnTo>
                  <a:pt x="285530" y="9213"/>
                </a:lnTo>
                <a:lnTo>
                  <a:pt x="280131" y="4669"/>
                </a:lnTo>
                <a:lnTo>
                  <a:pt x="2857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9A778B-EA32-BB4D-8539-71B8F1FE8D96}"/>
              </a:ext>
            </a:extLst>
          </p:cNvPr>
          <p:cNvSpPr/>
          <p:nvPr/>
        </p:nvSpPr>
        <p:spPr>
          <a:xfrm>
            <a:off x="2983238" y="1037759"/>
            <a:ext cx="3324854" cy="4877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/>
                </a:solidFill>
                <a:latin typeface="Cavolini" panose="03000502040302020204" pitchFamily="66" charset="0"/>
                <a:ea typeface="Apple Symbols" panose="02000000000000000000" pitchFamily="2" charset="-79"/>
                <a:cs typeface="Cavolini" panose="03000502040302020204" pitchFamily="66" charset="0"/>
              </a:rPr>
              <a:t>DESAFIO 2</a:t>
            </a:r>
          </a:p>
        </p:txBody>
      </p:sp>
    </p:spTree>
    <p:extLst>
      <p:ext uri="{BB962C8B-B14F-4D97-AF65-F5344CB8AC3E}">
        <p14:creationId xmlns:p14="http://schemas.microsoft.com/office/powerpoint/2010/main" val="624026082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894</Words>
  <Application>Microsoft Office PowerPoint</Application>
  <PresentationFormat>Apresentação na tela (16:9)</PresentationFormat>
  <Paragraphs>136</Paragraphs>
  <Slides>27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Wingdings</vt:lpstr>
      <vt:lpstr>Capriola</vt:lpstr>
      <vt:lpstr>Arial Black</vt:lpstr>
      <vt:lpstr>Nunito</vt:lpstr>
      <vt:lpstr>Nanum Pen Script</vt:lpstr>
      <vt:lpstr>Arial</vt:lpstr>
      <vt:lpstr>Cavolini</vt:lpstr>
      <vt:lpstr>Times New Roman</vt:lpstr>
      <vt:lpstr>Bebas Neue</vt:lpstr>
      <vt:lpstr>Eras Demi ITC</vt:lpstr>
      <vt:lpstr>Calibri</vt:lpstr>
      <vt:lpstr>Amatic SC</vt:lpstr>
      <vt:lpstr>Edwardian Script ITC</vt:lpstr>
      <vt:lpstr>Children's Day by Slidesgo</vt:lpstr>
      <vt:lpstr>Apresentação do PowerPoint</vt:lpstr>
      <vt:lpstr>Apresentação do PowerPoint</vt:lpstr>
      <vt:lpstr>Objetivos</vt:lpstr>
      <vt:lpstr>Pauta</vt:lpstr>
      <vt:lpstr>GINCANA</vt:lpstr>
      <vt:lpstr>GINCANA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1º Relatório do Conselho Estadual do Grêmio Estudantil “Juntos fazemos a diferença!”</vt:lpstr>
      <vt:lpstr>Apresentação do PowerPoint</vt:lpstr>
      <vt:lpstr>Apresentação do PowerPoint</vt:lpstr>
      <vt:lpstr>Ações Exitosas</vt:lpstr>
      <vt:lpstr>EE Dr. Carlos Garcia  </vt:lpstr>
      <vt:lpstr>EE Prof. Gabriel Oscar de A Antunes</vt:lpstr>
      <vt:lpstr>EE Prof. JOAQUIM CARVALHO TERRA    </vt:lpstr>
      <vt:lpstr>Apresentação do PowerPoint</vt:lpstr>
      <vt:lpstr>TEMAS</vt:lpstr>
      <vt:lpstr>PAUTA INICIAL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Solange Pascoal Bailão</dc:creator>
  <cp:lastModifiedBy>Solange Pascoal Bailão</cp:lastModifiedBy>
  <cp:revision>40</cp:revision>
  <dcterms:modified xsi:type="dcterms:W3CDTF">2021-10-21T16:34:01Z</dcterms:modified>
</cp:coreProperties>
</file>