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256" r:id="rId2"/>
    <p:sldId id="260" r:id="rId3"/>
    <p:sldId id="312" r:id="rId4"/>
    <p:sldId id="257" r:id="rId5"/>
    <p:sldId id="331" r:id="rId6"/>
    <p:sldId id="313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11" r:id="rId19"/>
    <p:sldId id="272" r:id="rId20"/>
    <p:sldId id="262" r:id="rId21"/>
    <p:sldId id="259" r:id="rId22"/>
    <p:sldId id="266" r:id="rId23"/>
    <p:sldId id="332" r:id="rId2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ahiana" panose="020B0604020202020204" charset="0"/>
      <p:regular r:id="rId30"/>
    </p:embeddedFont>
    <p:embeddedFont>
      <p:font typeface="Bahnschrift SemiLight Condensed" panose="020B0502040204020203" pitchFamily="34" charset="0"/>
      <p:regular r:id="rId31"/>
    </p:embeddedFont>
    <p:embeddedFont>
      <p:font typeface="Bebas Neue" panose="020B0604020202020204" charset="0"/>
      <p:regular r:id="rId32"/>
    </p:embeddedFont>
    <p:embeddedFont>
      <p:font typeface="Didact Gothic" panose="020B0604020202020204" charset="0"/>
      <p:regular r:id="rId33"/>
    </p:embeddedFont>
    <p:embeddedFont>
      <p:font typeface="Varela Round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D86D4-6424-49AF-8517-C0EA1FA217ED}">
  <a:tblStyle styleId="{17CD86D4-6424-49AF-8517-C0EA1FA217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c589e134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c589e134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80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13" name="Google Shape;213;p8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27;p8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8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8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2737800" y="1307100"/>
            <a:ext cx="3668400" cy="252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28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bg>
      <p:bgPr>
        <a:solidFill>
          <a:schemeClr val="accent6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9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525" name="Google Shape;525;p19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" name="Google Shape;539;p19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540" name="Google Shape;540;p19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19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1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9" r:id="rId7"/>
    <p:sldLayoutId id="2147483660" r:id="rId8"/>
    <p:sldLayoutId id="2147483665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 rot="13252255">
            <a:off x="6435217" y="149953"/>
            <a:ext cx="323116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E940A669-1805-4D0C-9324-ECC13A4458FE}"/>
              </a:ext>
            </a:extLst>
          </p:cNvPr>
          <p:cNvSpPr/>
          <p:nvPr/>
        </p:nvSpPr>
        <p:spPr>
          <a:xfrm>
            <a:off x="2852906" y="1271147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t-BR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niciaremos em instantes</a:t>
            </a:r>
          </a:p>
        </p:txBody>
      </p:sp>
      <p:grpSp>
        <p:nvGrpSpPr>
          <p:cNvPr id="350" name="Google Shape;3144;p51">
            <a:extLst>
              <a:ext uri="{FF2B5EF4-FFF2-40B4-BE49-F238E27FC236}">
                <a16:creationId xmlns:a16="http://schemas.microsoft.com/office/drawing/2014/main" id="{6CC2E1F5-E245-4CDA-8814-EDDE789CA9BA}"/>
              </a:ext>
            </a:extLst>
          </p:cNvPr>
          <p:cNvGrpSpPr/>
          <p:nvPr/>
        </p:nvGrpSpPr>
        <p:grpSpPr>
          <a:xfrm>
            <a:off x="1991143" y="957825"/>
            <a:ext cx="1074370" cy="3405408"/>
            <a:chOff x="5552875" y="584550"/>
            <a:chExt cx="2018808" cy="4754978"/>
          </a:xfrm>
        </p:grpSpPr>
        <p:sp>
          <p:nvSpPr>
            <p:cNvPr id="351" name="Google Shape;3145;p51">
              <a:extLst>
                <a:ext uri="{FF2B5EF4-FFF2-40B4-BE49-F238E27FC236}">
                  <a16:creationId xmlns:a16="http://schemas.microsoft.com/office/drawing/2014/main" id="{DB0634C6-366E-4FA6-8AE3-C07F98A39C12}"/>
                </a:ext>
              </a:extLst>
            </p:cNvPr>
            <p:cNvSpPr/>
            <p:nvPr/>
          </p:nvSpPr>
          <p:spPr>
            <a:xfrm>
              <a:off x="6920912" y="4988517"/>
              <a:ext cx="650771" cy="299114"/>
            </a:xfrm>
            <a:custGeom>
              <a:avLst/>
              <a:gdLst/>
              <a:ahLst/>
              <a:cxnLst/>
              <a:rect l="l" t="t" r="r" b="b"/>
              <a:pathLst>
                <a:path w="24226" h="11135" extrusionOk="0">
                  <a:moveTo>
                    <a:pt x="6484" y="1"/>
                  </a:moveTo>
                  <a:cubicBezTo>
                    <a:pt x="6119" y="1"/>
                    <a:pt x="5731" y="136"/>
                    <a:pt x="5542" y="633"/>
                  </a:cubicBezTo>
                  <a:cubicBezTo>
                    <a:pt x="5376" y="1069"/>
                    <a:pt x="5747" y="2789"/>
                    <a:pt x="3440" y="3541"/>
                  </a:cubicBezTo>
                  <a:cubicBezTo>
                    <a:pt x="2989" y="3688"/>
                    <a:pt x="2666" y="3749"/>
                    <a:pt x="2431" y="3749"/>
                  </a:cubicBezTo>
                  <a:cubicBezTo>
                    <a:pt x="1334" y="3749"/>
                    <a:pt x="2110" y="2442"/>
                    <a:pt x="443" y="2442"/>
                  </a:cubicBezTo>
                  <a:cubicBezTo>
                    <a:pt x="340" y="2442"/>
                    <a:pt x="229" y="2447"/>
                    <a:pt x="107" y="2457"/>
                  </a:cubicBezTo>
                  <a:cubicBezTo>
                    <a:pt x="107" y="2457"/>
                    <a:pt x="101" y="2443"/>
                    <a:pt x="94" y="2443"/>
                  </a:cubicBezTo>
                  <a:cubicBezTo>
                    <a:pt x="61" y="2443"/>
                    <a:pt x="0" y="2719"/>
                    <a:pt x="326" y="5721"/>
                  </a:cubicBezTo>
                  <a:cubicBezTo>
                    <a:pt x="695" y="9124"/>
                    <a:pt x="1110" y="10677"/>
                    <a:pt x="1399" y="10894"/>
                  </a:cubicBezTo>
                  <a:cubicBezTo>
                    <a:pt x="1583" y="11032"/>
                    <a:pt x="1984" y="11135"/>
                    <a:pt x="2797" y="11135"/>
                  </a:cubicBezTo>
                  <a:cubicBezTo>
                    <a:pt x="3256" y="11135"/>
                    <a:pt x="3847" y="11102"/>
                    <a:pt x="4605" y="11023"/>
                  </a:cubicBezTo>
                  <a:cubicBezTo>
                    <a:pt x="6701" y="10806"/>
                    <a:pt x="7900" y="9622"/>
                    <a:pt x="9835" y="8814"/>
                  </a:cubicBezTo>
                  <a:cubicBezTo>
                    <a:pt x="13368" y="7335"/>
                    <a:pt x="14344" y="7771"/>
                    <a:pt x="18026" y="7352"/>
                  </a:cubicBezTo>
                  <a:cubicBezTo>
                    <a:pt x="22844" y="6807"/>
                    <a:pt x="23605" y="4482"/>
                    <a:pt x="23801" y="3742"/>
                  </a:cubicBezTo>
                  <a:cubicBezTo>
                    <a:pt x="24226" y="2134"/>
                    <a:pt x="23130" y="1181"/>
                    <a:pt x="21371" y="1085"/>
                  </a:cubicBezTo>
                  <a:cubicBezTo>
                    <a:pt x="21321" y="1083"/>
                    <a:pt x="21269" y="1081"/>
                    <a:pt x="21216" y="1081"/>
                  </a:cubicBezTo>
                  <a:cubicBezTo>
                    <a:pt x="19619" y="1081"/>
                    <a:pt x="16756" y="2289"/>
                    <a:pt x="14236" y="2289"/>
                  </a:cubicBezTo>
                  <a:cubicBezTo>
                    <a:pt x="13910" y="2289"/>
                    <a:pt x="13589" y="2269"/>
                    <a:pt x="13278" y="2223"/>
                  </a:cubicBezTo>
                  <a:cubicBezTo>
                    <a:pt x="10484" y="1814"/>
                    <a:pt x="7317" y="190"/>
                    <a:pt x="7317" y="190"/>
                  </a:cubicBezTo>
                  <a:cubicBezTo>
                    <a:pt x="7317" y="190"/>
                    <a:pt x="6917" y="1"/>
                    <a:pt x="6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46;p51">
              <a:extLst>
                <a:ext uri="{FF2B5EF4-FFF2-40B4-BE49-F238E27FC236}">
                  <a16:creationId xmlns:a16="http://schemas.microsoft.com/office/drawing/2014/main" id="{432D84A5-03B3-4B13-9638-D3653F9A3F1C}"/>
                </a:ext>
              </a:extLst>
            </p:cNvPr>
            <p:cNvSpPr/>
            <p:nvPr/>
          </p:nvSpPr>
          <p:spPr>
            <a:xfrm>
              <a:off x="6828775" y="4747913"/>
              <a:ext cx="263226" cy="361730"/>
            </a:xfrm>
            <a:custGeom>
              <a:avLst/>
              <a:gdLst/>
              <a:ahLst/>
              <a:cxnLst/>
              <a:rect l="l" t="t" r="r" b="b"/>
              <a:pathLst>
                <a:path w="9799" h="13466" extrusionOk="0">
                  <a:moveTo>
                    <a:pt x="5484" y="0"/>
                  </a:moveTo>
                  <a:lnTo>
                    <a:pt x="0" y="2503"/>
                  </a:lnTo>
                  <a:lnTo>
                    <a:pt x="4283" y="13466"/>
                  </a:lnTo>
                  <a:lnTo>
                    <a:pt x="9798" y="11255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47;p51">
              <a:extLst>
                <a:ext uri="{FF2B5EF4-FFF2-40B4-BE49-F238E27FC236}">
                  <a16:creationId xmlns:a16="http://schemas.microsoft.com/office/drawing/2014/main" id="{3E3451E6-AA1A-4BBF-BCA8-A6DEFEF27CDC}"/>
                </a:ext>
              </a:extLst>
            </p:cNvPr>
            <p:cNvSpPr/>
            <p:nvPr/>
          </p:nvSpPr>
          <p:spPr>
            <a:xfrm>
              <a:off x="6890182" y="4954107"/>
              <a:ext cx="648488" cy="287053"/>
            </a:xfrm>
            <a:custGeom>
              <a:avLst/>
              <a:gdLst/>
              <a:ahLst/>
              <a:cxnLst/>
              <a:rect l="l" t="t" r="r" b="b"/>
              <a:pathLst>
                <a:path w="24141" h="10686" extrusionOk="0">
                  <a:moveTo>
                    <a:pt x="7251" y="1"/>
                  </a:moveTo>
                  <a:cubicBezTo>
                    <a:pt x="6887" y="1"/>
                    <a:pt x="6500" y="136"/>
                    <a:pt x="6311" y="632"/>
                  </a:cubicBezTo>
                  <a:cubicBezTo>
                    <a:pt x="6145" y="1068"/>
                    <a:pt x="6516" y="2788"/>
                    <a:pt x="4208" y="3541"/>
                  </a:cubicBezTo>
                  <a:cubicBezTo>
                    <a:pt x="3653" y="3721"/>
                    <a:pt x="3218" y="3798"/>
                    <a:pt x="2867" y="3798"/>
                  </a:cubicBezTo>
                  <a:cubicBezTo>
                    <a:pt x="1599" y="3798"/>
                    <a:pt x="1418" y="2798"/>
                    <a:pt x="573" y="2063"/>
                  </a:cubicBezTo>
                  <a:cubicBezTo>
                    <a:pt x="566" y="2057"/>
                    <a:pt x="556" y="2054"/>
                    <a:pt x="544" y="2054"/>
                  </a:cubicBezTo>
                  <a:cubicBezTo>
                    <a:pt x="409" y="2054"/>
                    <a:pt x="1" y="2410"/>
                    <a:pt x="47" y="2505"/>
                  </a:cubicBezTo>
                  <a:cubicBezTo>
                    <a:pt x="214" y="2836"/>
                    <a:pt x="852" y="3479"/>
                    <a:pt x="1096" y="5720"/>
                  </a:cubicBezTo>
                  <a:cubicBezTo>
                    <a:pt x="1466" y="9124"/>
                    <a:pt x="1875" y="10298"/>
                    <a:pt x="2164" y="10515"/>
                  </a:cubicBezTo>
                  <a:cubicBezTo>
                    <a:pt x="2313" y="10627"/>
                    <a:pt x="2649" y="10685"/>
                    <a:pt x="3228" y="10685"/>
                  </a:cubicBezTo>
                  <a:cubicBezTo>
                    <a:pt x="3770" y="10685"/>
                    <a:pt x="4526" y="10635"/>
                    <a:pt x="5540" y="10529"/>
                  </a:cubicBezTo>
                  <a:cubicBezTo>
                    <a:pt x="7638" y="10314"/>
                    <a:pt x="8697" y="9335"/>
                    <a:pt x="10632" y="8525"/>
                  </a:cubicBezTo>
                  <a:cubicBezTo>
                    <a:pt x="13202" y="7449"/>
                    <a:pt x="14393" y="7360"/>
                    <a:pt x="16277" y="7360"/>
                  </a:cubicBezTo>
                  <a:cubicBezTo>
                    <a:pt x="16650" y="7360"/>
                    <a:pt x="17051" y="7364"/>
                    <a:pt x="17495" y="7364"/>
                  </a:cubicBezTo>
                  <a:cubicBezTo>
                    <a:pt x="17890" y="7364"/>
                    <a:pt x="18321" y="7361"/>
                    <a:pt x="18797" y="7350"/>
                  </a:cubicBezTo>
                  <a:cubicBezTo>
                    <a:pt x="23597" y="7245"/>
                    <a:pt x="23803" y="4337"/>
                    <a:pt x="23971" y="3590"/>
                  </a:cubicBezTo>
                  <a:cubicBezTo>
                    <a:pt x="24140" y="2843"/>
                    <a:pt x="23127" y="2317"/>
                    <a:pt x="21368" y="2223"/>
                  </a:cubicBezTo>
                  <a:cubicBezTo>
                    <a:pt x="21208" y="2214"/>
                    <a:pt x="21040" y="2210"/>
                    <a:pt x="20864" y="2210"/>
                  </a:cubicBezTo>
                  <a:cubicBezTo>
                    <a:pt x="19678" y="2210"/>
                    <a:pt x="18149" y="2385"/>
                    <a:pt x="16499" y="2385"/>
                  </a:cubicBezTo>
                  <a:cubicBezTo>
                    <a:pt x="15701" y="2385"/>
                    <a:pt x="14876" y="2344"/>
                    <a:pt x="14047" y="2223"/>
                  </a:cubicBezTo>
                  <a:cubicBezTo>
                    <a:pt x="11253" y="1814"/>
                    <a:pt x="8085" y="191"/>
                    <a:pt x="8085" y="191"/>
                  </a:cubicBezTo>
                  <a:cubicBezTo>
                    <a:pt x="8085" y="191"/>
                    <a:pt x="7684" y="1"/>
                    <a:pt x="7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148;p51">
              <a:extLst>
                <a:ext uri="{FF2B5EF4-FFF2-40B4-BE49-F238E27FC236}">
                  <a16:creationId xmlns:a16="http://schemas.microsoft.com/office/drawing/2014/main" id="{A6437C53-99A9-4CAB-98E7-88C05CFF84F0}"/>
                </a:ext>
              </a:extLst>
            </p:cNvPr>
            <p:cNvSpPr/>
            <p:nvPr/>
          </p:nvSpPr>
          <p:spPr>
            <a:xfrm>
              <a:off x="7044666" y="4860009"/>
              <a:ext cx="62482" cy="161390"/>
            </a:xfrm>
            <a:custGeom>
              <a:avLst/>
              <a:gdLst/>
              <a:ahLst/>
              <a:cxnLst/>
              <a:rect l="l" t="t" r="r" b="b"/>
              <a:pathLst>
                <a:path w="2326" h="6008" extrusionOk="0">
                  <a:moveTo>
                    <a:pt x="1508" y="1"/>
                  </a:moveTo>
                  <a:cubicBezTo>
                    <a:pt x="971" y="1"/>
                    <a:pt x="730" y="653"/>
                    <a:pt x="377" y="1771"/>
                  </a:cubicBezTo>
                  <a:cubicBezTo>
                    <a:pt x="1" y="2958"/>
                    <a:pt x="938" y="6008"/>
                    <a:pt x="938" y="6008"/>
                  </a:cubicBezTo>
                  <a:cubicBezTo>
                    <a:pt x="938" y="6008"/>
                    <a:pt x="2325" y="5169"/>
                    <a:pt x="2301" y="4994"/>
                  </a:cubicBezTo>
                  <a:cubicBezTo>
                    <a:pt x="2276" y="4819"/>
                    <a:pt x="1888" y="3821"/>
                    <a:pt x="2001" y="2620"/>
                  </a:cubicBezTo>
                  <a:cubicBezTo>
                    <a:pt x="2114" y="1420"/>
                    <a:pt x="2225" y="96"/>
                    <a:pt x="1613" y="9"/>
                  </a:cubicBezTo>
                  <a:cubicBezTo>
                    <a:pt x="1577" y="3"/>
                    <a:pt x="1542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149;p51">
              <a:extLst>
                <a:ext uri="{FF2B5EF4-FFF2-40B4-BE49-F238E27FC236}">
                  <a16:creationId xmlns:a16="http://schemas.microsoft.com/office/drawing/2014/main" id="{5127B599-0589-4B8D-B2A2-EDDAA0C9714B}"/>
                </a:ext>
              </a:extLst>
            </p:cNvPr>
            <p:cNvSpPr/>
            <p:nvPr/>
          </p:nvSpPr>
          <p:spPr>
            <a:xfrm>
              <a:off x="7172181" y="4996012"/>
              <a:ext cx="68043" cy="66028"/>
            </a:xfrm>
            <a:custGeom>
              <a:avLst/>
              <a:gdLst/>
              <a:ahLst/>
              <a:cxnLst/>
              <a:rect l="l" t="t" r="r" b="b"/>
              <a:pathLst>
                <a:path w="2533" h="2458" extrusionOk="0">
                  <a:moveTo>
                    <a:pt x="910" y="0"/>
                  </a:moveTo>
                  <a:cubicBezTo>
                    <a:pt x="910" y="0"/>
                    <a:pt x="1" y="1361"/>
                    <a:pt x="51" y="2019"/>
                  </a:cubicBezTo>
                  <a:cubicBezTo>
                    <a:pt x="78" y="2376"/>
                    <a:pt x="430" y="2457"/>
                    <a:pt x="745" y="2457"/>
                  </a:cubicBezTo>
                  <a:cubicBezTo>
                    <a:pt x="1011" y="2457"/>
                    <a:pt x="1251" y="2400"/>
                    <a:pt x="1251" y="2400"/>
                  </a:cubicBezTo>
                  <a:lnTo>
                    <a:pt x="2533" y="46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150;p51">
              <a:extLst>
                <a:ext uri="{FF2B5EF4-FFF2-40B4-BE49-F238E27FC236}">
                  <a16:creationId xmlns:a16="http://schemas.microsoft.com/office/drawing/2014/main" id="{227D0333-E7C0-4690-9841-DDB266FDB45A}"/>
                </a:ext>
              </a:extLst>
            </p:cNvPr>
            <p:cNvSpPr/>
            <p:nvPr/>
          </p:nvSpPr>
          <p:spPr>
            <a:xfrm>
              <a:off x="7240196" y="5011538"/>
              <a:ext cx="46580" cy="50501"/>
            </a:xfrm>
            <a:custGeom>
              <a:avLst/>
              <a:gdLst/>
              <a:ahLst/>
              <a:cxnLst/>
              <a:rect l="l" t="t" r="r" b="b"/>
              <a:pathLst>
                <a:path w="1734" h="1880" extrusionOk="0">
                  <a:moveTo>
                    <a:pt x="538" y="0"/>
                  </a:moveTo>
                  <a:cubicBezTo>
                    <a:pt x="538" y="0"/>
                    <a:pt x="8" y="1448"/>
                    <a:pt x="1" y="1805"/>
                  </a:cubicBezTo>
                  <a:cubicBezTo>
                    <a:pt x="1" y="1805"/>
                    <a:pt x="948" y="1861"/>
                    <a:pt x="1193" y="1878"/>
                  </a:cubicBezTo>
                  <a:cubicBezTo>
                    <a:pt x="1208" y="1879"/>
                    <a:pt x="1223" y="1880"/>
                    <a:pt x="1237" y="1880"/>
                  </a:cubicBezTo>
                  <a:cubicBezTo>
                    <a:pt x="1444" y="1880"/>
                    <a:pt x="1494" y="1748"/>
                    <a:pt x="1494" y="1748"/>
                  </a:cubicBezTo>
                  <a:lnTo>
                    <a:pt x="1733" y="16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151;p51">
              <a:extLst>
                <a:ext uri="{FF2B5EF4-FFF2-40B4-BE49-F238E27FC236}">
                  <a16:creationId xmlns:a16="http://schemas.microsoft.com/office/drawing/2014/main" id="{D078ED0A-8389-4AA3-A3D7-1D633AB0F635}"/>
                </a:ext>
              </a:extLst>
            </p:cNvPr>
            <p:cNvSpPr/>
            <p:nvPr/>
          </p:nvSpPr>
          <p:spPr>
            <a:xfrm>
              <a:off x="7118134" y="4978874"/>
              <a:ext cx="55390" cy="52973"/>
            </a:xfrm>
            <a:custGeom>
              <a:avLst/>
              <a:gdLst/>
              <a:ahLst/>
              <a:cxnLst/>
              <a:rect l="l" t="t" r="r" b="b"/>
              <a:pathLst>
                <a:path w="2062" h="1972" extrusionOk="0">
                  <a:moveTo>
                    <a:pt x="1223" y="1"/>
                  </a:moveTo>
                  <a:cubicBezTo>
                    <a:pt x="1223" y="1"/>
                    <a:pt x="1" y="1371"/>
                    <a:pt x="188" y="1580"/>
                  </a:cubicBezTo>
                  <a:cubicBezTo>
                    <a:pt x="377" y="1790"/>
                    <a:pt x="1033" y="1972"/>
                    <a:pt x="1033" y="1972"/>
                  </a:cubicBezTo>
                  <a:lnTo>
                    <a:pt x="2062" y="334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152;p51">
              <a:extLst>
                <a:ext uri="{FF2B5EF4-FFF2-40B4-BE49-F238E27FC236}">
                  <a16:creationId xmlns:a16="http://schemas.microsoft.com/office/drawing/2014/main" id="{1F76D476-3B80-4AD6-9BF4-8A3F833033D2}"/>
                </a:ext>
              </a:extLst>
            </p:cNvPr>
            <p:cNvSpPr/>
            <p:nvPr/>
          </p:nvSpPr>
          <p:spPr>
            <a:xfrm>
              <a:off x="6005288" y="5126213"/>
              <a:ext cx="341181" cy="213315"/>
            </a:xfrm>
            <a:custGeom>
              <a:avLst/>
              <a:gdLst/>
              <a:ahLst/>
              <a:cxnLst/>
              <a:rect l="l" t="t" r="r" b="b"/>
              <a:pathLst>
                <a:path w="12701" h="7941" extrusionOk="0">
                  <a:moveTo>
                    <a:pt x="11540" y="1"/>
                  </a:moveTo>
                  <a:cubicBezTo>
                    <a:pt x="11246" y="1"/>
                    <a:pt x="10997" y="27"/>
                    <a:pt x="10997" y="27"/>
                  </a:cubicBezTo>
                  <a:lnTo>
                    <a:pt x="1374" y="3140"/>
                  </a:lnTo>
                  <a:lnTo>
                    <a:pt x="478" y="3917"/>
                  </a:lnTo>
                  <a:cubicBezTo>
                    <a:pt x="478" y="3917"/>
                    <a:pt x="0" y="4724"/>
                    <a:pt x="179" y="5733"/>
                  </a:cubicBezTo>
                  <a:cubicBezTo>
                    <a:pt x="359" y="6741"/>
                    <a:pt x="597" y="7375"/>
                    <a:pt x="2298" y="7692"/>
                  </a:cubicBezTo>
                  <a:cubicBezTo>
                    <a:pt x="3168" y="7854"/>
                    <a:pt x="4139" y="7941"/>
                    <a:pt x="5060" y="7941"/>
                  </a:cubicBezTo>
                  <a:cubicBezTo>
                    <a:pt x="5942" y="7941"/>
                    <a:pt x="6778" y="7861"/>
                    <a:pt x="7436" y="7692"/>
                  </a:cubicBezTo>
                  <a:cubicBezTo>
                    <a:pt x="8781" y="7347"/>
                    <a:pt x="9616" y="6942"/>
                    <a:pt x="9916" y="6164"/>
                  </a:cubicBezTo>
                  <a:cubicBezTo>
                    <a:pt x="10213" y="5387"/>
                    <a:pt x="9826" y="3973"/>
                    <a:pt x="10333" y="3310"/>
                  </a:cubicBezTo>
                  <a:cubicBezTo>
                    <a:pt x="10841" y="2648"/>
                    <a:pt x="11021" y="3079"/>
                    <a:pt x="11588" y="2648"/>
                  </a:cubicBezTo>
                  <a:cubicBezTo>
                    <a:pt x="12156" y="2216"/>
                    <a:pt x="12455" y="1754"/>
                    <a:pt x="12476" y="1301"/>
                  </a:cubicBezTo>
                  <a:cubicBezTo>
                    <a:pt x="12499" y="847"/>
                    <a:pt x="12700" y="365"/>
                    <a:pt x="12363" y="142"/>
                  </a:cubicBezTo>
                  <a:cubicBezTo>
                    <a:pt x="12192" y="29"/>
                    <a:pt x="11842" y="1"/>
                    <a:pt x="1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153;p51">
              <a:extLst>
                <a:ext uri="{FF2B5EF4-FFF2-40B4-BE49-F238E27FC236}">
                  <a16:creationId xmlns:a16="http://schemas.microsoft.com/office/drawing/2014/main" id="{C89C5949-207A-4648-A0A1-F129A95D3DC1}"/>
                </a:ext>
              </a:extLst>
            </p:cNvPr>
            <p:cNvSpPr/>
            <p:nvPr/>
          </p:nvSpPr>
          <p:spPr>
            <a:xfrm>
              <a:off x="6161438" y="4761237"/>
              <a:ext cx="161309" cy="330113"/>
            </a:xfrm>
            <a:custGeom>
              <a:avLst/>
              <a:gdLst/>
              <a:ahLst/>
              <a:cxnLst/>
              <a:rect l="l" t="t" r="r" b="b"/>
              <a:pathLst>
                <a:path w="6005" h="12289" extrusionOk="0">
                  <a:moveTo>
                    <a:pt x="6005" y="0"/>
                  </a:moveTo>
                  <a:lnTo>
                    <a:pt x="0" y="547"/>
                  </a:lnTo>
                  <a:lnTo>
                    <a:pt x="870" y="12289"/>
                  </a:lnTo>
                  <a:lnTo>
                    <a:pt x="5627" y="1228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154;p51">
              <a:extLst>
                <a:ext uri="{FF2B5EF4-FFF2-40B4-BE49-F238E27FC236}">
                  <a16:creationId xmlns:a16="http://schemas.microsoft.com/office/drawing/2014/main" id="{9B584369-FADA-4330-9644-CDCBB2912A6D}"/>
                </a:ext>
              </a:extLst>
            </p:cNvPr>
            <p:cNvSpPr/>
            <p:nvPr/>
          </p:nvSpPr>
          <p:spPr>
            <a:xfrm>
              <a:off x="6132077" y="4971541"/>
              <a:ext cx="166924" cy="84966"/>
            </a:xfrm>
            <a:custGeom>
              <a:avLst/>
              <a:gdLst/>
              <a:ahLst/>
              <a:cxnLst/>
              <a:rect l="l" t="t" r="r" b="b"/>
              <a:pathLst>
                <a:path w="6214" h="3163" extrusionOk="0">
                  <a:moveTo>
                    <a:pt x="2515" y="0"/>
                  </a:moveTo>
                  <a:cubicBezTo>
                    <a:pt x="1648" y="0"/>
                    <a:pt x="916" y="165"/>
                    <a:pt x="567" y="254"/>
                  </a:cubicBezTo>
                  <a:cubicBezTo>
                    <a:pt x="1" y="396"/>
                    <a:pt x="448" y="2011"/>
                    <a:pt x="448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6"/>
                    <a:pt x="6005" y="2241"/>
                  </a:cubicBezTo>
                  <a:cubicBezTo>
                    <a:pt x="6214" y="1292"/>
                    <a:pt x="5765" y="743"/>
                    <a:pt x="4243" y="254"/>
                  </a:cubicBezTo>
                  <a:cubicBezTo>
                    <a:pt x="3655" y="65"/>
                    <a:pt x="3058" y="0"/>
                    <a:pt x="2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155;p51">
              <a:extLst>
                <a:ext uri="{FF2B5EF4-FFF2-40B4-BE49-F238E27FC236}">
                  <a16:creationId xmlns:a16="http://schemas.microsoft.com/office/drawing/2014/main" id="{C71D29E0-6BC0-4BB8-B90A-D97AEDC69B40}"/>
                </a:ext>
              </a:extLst>
            </p:cNvPr>
            <p:cNvSpPr/>
            <p:nvPr/>
          </p:nvSpPr>
          <p:spPr>
            <a:xfrm>
              <a:off x="6016543" y="5007401"/>
              <a:ext cx="322377" cy="280149"/>
            </a:xfrm>
            <a:custGeom>
              <a:avLst/>
              <a:gdLst/>
              <a:ahLst/>
              <a:cxnLst/>
              <a:rect l="l" t="t" r="r" b="b"/>
              <a:pathLst>
                <a:path w="12001" h="10429" extrusionOk="0">
                  <a:moveTo>
                    <a:pt x="11444" y="0"/>
                  </a:moveTo>
                  <a:cubicBezTo>
                    <a:pt x="11411" y="0"/>
                    <a:pt x="11380" y="14"/>
                    <a:pt x="11351" y="41"/>
                  </a:cubicBezTo>
                  <a:cubicBezTo>
                    <a:pt x="11111" y="273"/>
                    <a:pt x="11111" y="1482"/>
                    <a:pt x="10573" y="1656"/>
                  </a:cubicBezTo>
                  <a:cubicBezTo>
                    <a:pt x="10536" y="1667"/>
                    <a:pt x="10500" y="1673"/>
                    <a:pt x="10466" y="1673"/>
                  </a:cubicBezTo>
                  <a:cubicBezTo>
                    <a:pt x="9989" y="1673"/>
                    <a:pt x="9679" y="648"/>
                    <a:pt x="9679" y="648"/>
                  </a:cubicBezTo>
                  <a:lnTo>
                    <a:pt x="5047" y="247"/>
                  </a:lnTo>
                  <a:cubicBezTo>
                    <a:pt x="5047" y="247"/>
                    <a:pt x="3852" y="1165"/>
                    <a:pt x="2747" y="3212"/>
                  </a:cubicBezTo>
                  <a:cubicBezTo>
                    <a:pt x="1643" y="5258"/>
                    <a:pt x="0" y="7418"/>
                    <a:pt x="59" y="8340"/>
                  </a:cubicBezTo>
                  <a:cubicBezTo>
                    <a:pt x="120" y="9262"/>
                    <a:pt x="58" y="9924"/>
                    <a:pt x="2553" y="10184"/>
                  </a:cubicBezTo>
                  <a:cubicBezTo>
                    <a:pt x="3845" y="10317"/>
                    <a:pt x="4924" y="10428"/>
                    <a:pt x="5789" y="10428"/>
                  </a:cubicBezTo>
                  <a:cubicBezTo>
                    <a:pt x="6595" y="10428"/>
                    <a:pt x="7214" y="10332"/>
                    <a:pt x="7646" y="10068"/>
                  </a:cubicBezTo>
                  <a:cubicBezTo>
                    <a:pt x="8541" y="9521"/>
                    <a:pt x="9229" y="9204"/>
                    <a:pt x="9408" y="8426"/>
                  </a:cubicBezTo>
                  <a:cubicBezTo>
                    <a:pt x="9588" y="7649"/>
                    <a:pt x="10216" y="6697"/>
                    <a:pt x="10753" y="6266"/>
                  </a:cubicBezTo>
                  <a:cubicBezTo>
                    <a:pt x="11290" y="5834"/>
                    <a:pt x="11918" y="4969"/>
                    <a:pt x="11947" y="4565"/>
                  </a:cubicBezTo>
                  <a:cubicBezTo>
                    <a:pt x="11978" y="4161"/>
                    <a:pt x="11888" y="2604"/>
                    <a:pt x="11947" y="1598"/>
                  </a:cubicBezTo>
                  <a:cubicBezTo>
                    <a:pt x="12001" y="710"/>
                    <a:pt x="11684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156;p51">
              <a:extLst>
                <a:ext uri="{FF2B5EF4-FFF2-40B4-BE49-F238E27FC236}">
                  <a16:creationId xmlns:a16="http://schemas.microsoft.com/office/drawing/2014/main" id="{871023AA-E43D-40F8-8676-7412CFE88FA5}"/>
                </a:ext>
              </a:extLst>
            </p:cNvPr>
            <p:cNvSpPr/>
            <p:nvPr/>
          </p:nvSpPr>
          <p:spPr>
            <a:xfrm>
              <a:off x="6120795" y="5081111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0" y="0"/>
                  </a:moveTo>
                  <a:cubicBezTo>
                    <a:pt x="946" y="0"/>
                    <a:pt x="698" y="21"/>
                    <a:pt x="698" y="21"/>
                  </a:cubicBezTo>
                  <a:cubicBezTo>
                    <a:pt x="112" y="42"/>
                    <a:pt x="0" y="840"/>
                    <a:pt x="0" y="840"/>
                  </a:cubicBezTo>
                  <a:cubicBezTo>
                    <a:pt x="177" y="805"/>
                    <a:pt x="377" y="790"/>
                    <a:pt x="593" y="790"/>
                  </a:cubicBezTo>
                  <a:cubicBezTo>
                    <a:pt x="2226" y="790"/>
                    <a:pt x="4750" y="1682"/>
                    <a:pt x="4750" y="1682"/>
                  </a:cubicBezTo>
                  <a:lnTo>
                    <a:pt x="4974" y="757"/>
                  </a:lnTo>
                  <a:cubicBezTo>
                    <a:pt x="3787" y="102"/>
                    <a:pt x="2209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157;p51">
              <a:extLst>
                <a:ext uri="{FF2B5EF4-FFF2-40B4-BE49-F238E27FC236}">
                  <a16:creationId xmlns:a16="http://schemas.microsoft.com/office/drawing/2014/main" id="{1056FF11-3B36-425B-B574-F1235EE45BC0}"/>
                </a:ext>
              </a:extLst>
            </p:cNvPr>
            <p:cNvSpPr/>
            <p:nvPr/>
          </p:nvSpPr>
          <p:spPr>
            <a:xfrm>
              <a:off x="6089501" y="511979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158;p51">
              <a:extLst>
                <a:ext uri="{FF2B5EF4-FFF2-40B4-BE49-F238E27FC236}">
                  <a16:creationId xmlns:a16="http://schemas.microsoft.com/office/drawing/2014/main" id="{455A0AEC-E73D-4B51-8A7A-4FECD51642E0}"/>
                </a:ext>
              </a:extLst>
            </p:cNvPr>
            <p:cNvSpPr/>
            <p:nvPr/>
          </p:nvSpPr>
          <p:spPr>
            <a:xfrm>
              <a:off x="6062236" y="515694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159;p51">
              <a:extLst>
                <a:ext uri="{FF2B5EF4-FFF2-40B4-BE49-F238E27FC236}">
                  <a16:creationId xmlns:a16="http://schemas.microsoft.com/office/drawing/2014/main" id="{883D9739-1852-403E-9B58-FA3F1C5FF075}"/>
                </a:ext>
              </a:extLst>
            </p:cNvPr>
            <p:cNvSpPr/>
            <p:nvPr/>
          </p:nvSpPr>
          <p:spPr>
            <a:xfrm>
              <a:off x="6087083" y="2733118"/>
              <a:ext cx="983114" cy="2162458"/>
            </a:xfrm>
            <a:custGeom>
              <a:avLst/>
              <a:gdLst/>
              <a:ahLst/>
              <a:cxnLst/>
              <a:rect l="l" t="t" r="r" b="b"/>
              <a:pathLst>
                <a:path w="36598" h="80501" extrusionOk="0">
                  <a:moveTo>
                    <a:pt x="539" y="0"/>
                  </a:moveTo>
                  <a:lnTo>
                    <a:pt x="1" y="19088"/>
                  </a:lnTo>
                  <a:cubicBezTo>
                    <a:pt x="1" y="19088"/>
                    <a:pt x="3170" y="21328"/>
                    <a:pt x="3461" y="21328"/>
                  </a:cubicBezTo>
                  <a:cubicBezTo>
                    <a:pt x="3476" y="21328"/>
                    <a:pt x="3483" y="21322"/>
                    <a:pt x="3482" y="21308"/>
                  </a:cubicBezTo>
                  <a:cubicBezTo>
                    <a:pt x="3451" y="21083"/>
                    <a:pt x="3092" y="15412"/>
                    <a:pt x="3777" y="15412"/>
                  </a:cubicBezTo>
                  <a:cubicBezTo>
                    <a:pt x="3893" y="15412"/>
                    <a:pt x="4038" y="15573"/>
                    <a:pt x="4219" y="15948"/>
                  </a:cubicBezTo>
                  <a:cubicBezTo>
                    <a:pt x="5475" y="18549"/>
                    <a:pt x="9513" y="32545"/>
                    <a:pt x="10589" y="35146"/>
                  </a:cubicBezTo>
                  <a:cubicBezTo>
                    <a:pt x="11666" y="37747"/>
                    <a:pt x="14267" y="46719"/>
                    <a:pt x="15254" y="48513"/>
                  </a:cubicBezTo>
                  <a:cubicBezTo>
                    <a:pt x="16241" y="50308"/>
                    <a:pt x="17137" y="54255"/>
                    <a:pt x="18484" y="59459"/>
                  </a:cubicBezTo>
                  <a:cubicBezTo>
                    <a:pt x="19829" y="64661"/>
                    <a:pt x="22640" y="70336"/>
                    <a:pt x="24077" y="72847"/>
                  </a:cubicBezTo>
                  <a:cubicBezTo>
                    <a:pt x="25512" y="75359"/>
                    <a:pt x="27552" y="80499"/>
                    <a:pt x="27552" y="80499"/>
                  </a:cubicBezTo>
                  <a:cubicBezTo>
                    <a:pt x="27552" y="80499"/>
                    <a:pt x="27618" y="80501"/>
                    <a:pt x="27739" y="80501"/>
                  </a:cubicBezTo>
                  <a:cubicBezTo>
                    <a:pt x="28929" y="80501"/>
                    <a:pt x="35427" y="80374"/>
                    <a:pt x="36337" y="77626"/>
                  </a:cubicBezTo>
                  <a:cubicBezTo>
                    <a:pt x="36597" y="76841"/>
                    <a:pt x="33946" y="72128"/>
                    <a:pt x="32959" y="69347"/>
                  </a:cubicBezTo>
                  <a:cubicBezTo>
                    <a:pt x="31972" y="66567"/>
                    <a:pt x="30147" y="56856"/>
                    <a:pt x="28891" y="52459"/>
                  </a:cubicBezTo>
                  <a:cubicBezTo>
                    <a:pt x="27634" y="48063"/>
                    <a:pt x="26468" y="46359"/>
                    <a:pt x="26468" y="44564"/>
                  </a:cubicBezTo>
                  <a:cubicBezTo>
                    <a:pt x="26468" y="42771"/>
                    <a:pt x="25212" y="39720"/>
                    <a:pt x="25031" y="37926"/>
                  </a:cubicBezTo>
                  <a:cubicBezTo>
                    <a:pt x="24852" y="36130"/>
                    <a:pt x="23865" y="34247"/>
                    <a:pt x="23327" y="29581"/>
                  </a:cubicBezTo>
                  <a:cubicBezTo>
                    <a:pt x="22788" y="24915"/>
                    <a:pt x="21263" y="15585"/>
                    <a:pt x="20904" y="12563"/>
                  </a:cubicBezTo>
                  <a:cubicBezTo>
                    <a:pt x="20546" y="9541"/>
                    <a:pt x="19289" y="4823"/>
                    <a:pt x="19289" y="4823"/>
                  </a:cubicBezTo>
                  <a:lnTo>
                    <a:pt x="18482" y="98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160;p51">
              <a:extLst>
                <a:ext uri="{FF2B5EF4-FFF2-40B4-BE49-F238E27FC236}">
                  <a16:creationId xmlns:a16="http://schemas.microsoft.com/office/drawing/2014/main" id="{52599812-B4A6-469A-8788-DE8EF9D4F577}"/>
                </a:ext>
              </a:extLst>
            </p:cNvPr>
            <p:cNvSpPr/>
            <p:nvPr/>
          </p:nvSpPr>
          <p:spPr>
            <a:xfrm>
              <a:off x="5660539" y="2733038"/>
              <a:ext cx="718491" cy="2171941"/>
            </a:xfrm>
            <a:custGeom>
              <a:avLst/>
              <a:gdLst/>
              <a:ahLst/>
              <a:cxnLst/>
              <a:rect l="l" t="t" r="r" b="b"/>
              <a:pathLst>
                <a:path w="26747" h="80854" extrusionOk="0">
                  <a:moveTo>
                    <a:pt x="16420" y="0"/>
                  </a:moveTo>
                  <a:lnTo>
                    <a:pt x="807" y="982"/>
                  </a:lnTo>
                  <a:cubicBezTo>
                    <a:pt x="807" y="982"/>
                    <a:pt x="1" y="7016"/>
                    <a:pt x="2244" y="16370"/>
                  </a:cubicBezTo>
                  <a:cubicBezTo>
                    <a:pt x="4487" y="25724"/>
                    <a:pt x="7715" y="30210"/>
                    <a:pt x="8344" y="37745"/>
                  </a:cubicBezTo>
                  <a:cubicBezTo>
                    <a:pt x="8971" y="45282"/>
                    <a:pt x="9781" y="52011"/>
                    <a:pt x="11305" y="56945"/>
                  </a:cubicBezTo>
                  <a:cubicBezTo>
                    <a:pt x="12830" y="61880"/>
                    <a:pt x="14037" y="67817"/>
                    <a:pt x="14664" y="71675"/>
                  </a:cubicBezTo>
                  <a:cubicBezTo>
                    <a:pt x="15292" y="75533"/>
                    <a:pt x="16308" y="80673"/>
                    <a:pt x="16308" y="80673"/>
                  </a:cubicBezTo>
                  <a:cubicBezTo>
                    <a:pt x="16308" y="80673"/>
                    <a:pt x="17499" y="80853"/>
                    <a:pt x="19078" y="80853"/>
                  </a:cubicBezTo>
                  <a:cubicBezTo>
                    <a:pt x="22010" y="80853"/>
                    <a:pt x="26280" y="80231"/>
                    <a:pt x="26747" y="76675"/>
                  </a:cubicBezTo>
                  <a:cubicBezTo>
                    <a:pt x="26747" y="76675"/>
                    <a:pt x="24762" y="71840"/>
                    <a:pt x="24492" y="68431"/>
                  </a:cubicBezTo>
                  <a:cubicBezTo>
                    <a:pt x="24223" y="65021"/>
                    <a:pt x="21442" y="50866"/>
                    <a:pt x="20995" y="48794"/>
                  </a:cubicBezTo>
                  <a:cubicBezTo>
                    <a:pt x="20545" y="46720"/>
                    <a:pt x="20545" y="38646"/>
                    <a:pt x="20457" y="34609"/>
                  </a:cubicBezTo>
                  <a:cubicBezTo>
                    <a:pt x="20367" y="30571"/>
                    <a:pt x="19919" y="19985"/>
                    <a:pt x="20098" y="15947"/>
                  </a:cubicBezTo>
                  <a:cubicBezTo>
                    <a:pt x="20277" y="11909"/>
                    <a:pt x="16420" y="0"/>
                    <a:pt x="16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161;p51">
              <a:extLst>
                <a:ext uri="{FF2B5EF4-FFF2-40B4-BE49-F238E27FC236}">
                  <a16:creationId xmlns:a16="http://schemas.microsoft.com/office/drawing/2014/main" id="{A9E6E111-5B04-4AED-8C22-2DD627DB5885}"/>
                </a:ext>
              </a:extLst>
            </p:cNvPr>
            <p:cNvSpPr/>
            <p:nvPr/>
          </p:nvSpPr>
          <p:spPr>
            <a:xfrm>
              <a:off x="5586238" y="584550"/>
              <a:ext cx="1101765" cy="1078476"/>
            </a:xfrm>
            <a:custGeom>
              <a:avLst/>
              <a:gdLst/>
              <a:ahLst/>
              <a:cxnLst/>
              <a:rect l="l" t="t" r="r" b="b"/>
              <a:pathLst>
                <a:path w="41015" h="40148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1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9" y="1204"/>
                    <a:pt x="17306" y="1119"/>
                    <a:pt x="16844" y="903"/>
                  </a:cubicBezTo>
                  <a:cubicBezTo>
                    <a:pt x="16434" y="712"/>
                    <a:pt x="16102" y="631"/>
                    <a:pt x="15826" y="631"/>
                  </a:cubicBezTo>
                  <a:cubicBezTo>
                    <a:pt x="14628" y="631"/>
                    <a:pt x="14489" y="2165"/>
                    <a:pt x="13662" y="2991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1" y="3407"/>
                    <a:pt x="11733" y="3092"/>
                    <a:pt x="11066" y="3092"/>
                  </a:cubicBezTo>
                  <a:cubicBezTo>
                    <a:pt x="10894" y="3092"/>
                    <a:pt x="10712" y="3113"/>
                    <a:pt x="10518" y="3166"/>
                  </a:cubicBezTo>
                  <a:cubicBezTo>
                    <a:pt x="9146" y="3535"/>
                    <a:pt x="8705" y="5636"/>
                    <a:pt x="7790" y="5942"/>
                  </a:cubicBezTo>
                  <a:cubicBezTo>
                    <a:pt x="6876" y="6246"/>
                    <a:pt x="5915" y="5675"/>
                    <a:pt x="5201" y="7382"/>
                  </a:cubicBezTo>
                  <a:cubicBezTo>
                    <a:pt x="4608" y="8804"/>
                    <a:pt x="4592" y="10230"/>
                    <a:pt x="3219" y="10587"/>
                  </a:cubicBezTo>
                  <a:cubicBezTo>
                    <a:pt x="1846" y="10942"/>
                    <a:pt x="2049" y="13178"/>
                    <a:pt x="2304" y="14348"/>
                  </a:cubicBezTo>
                  <a:cubicBezTo>
                    <a:pt x="2559" y="15519"/>
                    <a:pt x="1495" y="15482"/>
                    <a:pt x="986" y="16855"/>
                  </a:cubicBezTo>
                  <a:cubicBezTo>
                    <a:pt x="478" y="18228"/>
                    <a:pt x="3384" y="18846"/>
                    <a:pt x="1705" y="20604"/>
                  </a:cubicBezTo>
                  <a:cubicBezTo>
                    <a:pt x="1" y="22385"/>
                    <a:pt x="1534" y="25843"/>
                    <a:pt x="3408" y="26741"/>
                  </a:cubicBezTo>
                  <a:cubicBezTo>
                    <a:pt x="5471" y="27732"/>
                    <a:pt x="1850" y="30149"/>
                    <a:pt x="3577" y="30724"/>
                  </a:cubicBezTo>
                  <a:cubicBezTo>
                    <a:pt x="6928" y="31842"/>
                    <a:pt x="5086" y="33342"/>
                    <a:pt x="6458" y="34054"/>
                  </a:cubicBezTo>
                  <a:cubicBezTo>
                    <a:pt x="7831" y="34764"/>
                    <a:pt x="9375" y="34385"/>
                    <a:pt x="9679" y="36673"/>
                  </a:cubicBezTo>
                  <a:cubicBezTo>
                    <a:pt x="9912" y="38412"/>
                    <a:pt x="11380" y="39267"/>
                    <a:pt x="13052" y="39267"/>
                  </a:cubicBezTo>
                  <a:cubicBezTo>
                    <a:pt x="13579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8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7" y="39083"/>
                    <a:pt x="24739" y="38159"/>
                  </a:cubicBezTo>
                  <a:cubicBezTo>
                    <a:pt x="25610" y="37323"/>
                    <a:pt x="26120" y="36983"/>
                    <a:pt x="27093" y="36983"/>
                  </a:cubicBezTo>
                  <a:cubicBezTo>
                    <a:pt x="27538" y="36983"/>
                    <a:pt x="28081" y="37055"/>
                    <a:pt x="28801" y="37182"/>
                  </a:cubicBezTo>
                  <a:cubicBezTo>
                    <a:pt x="29140" y="37243"/>
                    <a:pt x="29470" y="37274"/>
                    <a:pt x="29793" y="37274"/>
                  </a:cubicBezTo>
                  <a:cubicBezTo>
                    <a:pt x="31648" y="37274"/>
                    <a:pt x="33268" y="36239"/>
                    <a:pt x="35000" y="33725"/>
                  </a:cubicBezTo>
                  <a:cubicBezTo>
                    <a:pt x="37034" y="30776"/>
                    <a:pt x="38367" y="31598"/>
                    <a:pt x="38207" y="28591"/>
                  </a:cubicBezTo>
                  <a:cubicBezTo>
                    <a:pt x="38138" y="27295"/>
                    <a:pt x="40267" y="25402"/>
                    <a:pt x="40627" y="23617"/>
                  </a:cubicBezTo>
                  <a:cubicBezTo>
                    <a:pt x="41014" y="21687"/>
                    <a:pt x="39800" y="22227"/>
                    <a:pt x="39393" y="21107"/>
                  </a:cubicBezTo>
                  <a:cubicBezTo>
                    <a:pt x="38987" y="19988"/>
                    <a:pt x="40940" y="20075"/>
                    <a:pt x="40911" y="19018"/>
                  </a:cubicBezTo>
                  <a:cubicBezTo>
                    <a:pt x="40855" y="16865"/>
                    <a:pt x="38664" y="17198"/>
                    <a:pt x="39273" y="15572"/>
                  </a:cubicBezTo>
                  <a:cubicBezTo>
                    <a:pt x="39884" y="13945"/>
                    <a:pt x="40088" y="12217"/>
                    <a:pt x="37901" y="11351"/>
                  </a:cubicBezTo>
                  <a:cubicBezTo>
                    <a:pt x="35715" y="10486"/>
                    <a:pt x="37189" y="8453"/>
                    <a:pt x="36477" y="7487"/>
                  </a:cubicBezTo>
                  <a:cubicBezTo>
                    <a:pt x="35765" y="6520"/>
                    <a:pt x="33558" y="7031"/>
                    <a:pt x="33214" y="5151"/>
                  </a:cubicBezTo>
                  <a:cubicBezTo>
                    <a:pt x="32968" y="3808"/>
                    <a:pt x="32202" y="3121"/>
                    <a:pt x="30781" y="3121"/>
                  </a:cubicBezTo>
                  <a:cubicBezTo>
                    <a:pt x="30275" y="3121"/>
                    <a:pt x="29686" y="3209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7" y="1430"/>
                    <a:pt x="26517" y="807"/>
                  </a:cubicBezTo>
                  <a:cubicBezTo>
                    <a:pt x="26364" y="747"/>
                    <a:pt x="26206" y="722"/>
                    <a:pt x="26047" y="722"/>
                  </a:cubicBezTo>
                  <a:cubicBezTo>
                    <a:pt x="25091" y="722"/>
                    <a:pt x="24059" y="1638"/>
                    <a:pt x="23440" y="1638"/>
                  </a:cubicBezTo>
                  <a:cubicBezTo>
                    <a:pt x="23410" y="1638"/>
                    <a:pt x="23382" y="1636"/>
                    <a:pt x="23355" y="1632"/>
                  </a:cubicBezTo>
                  <a:cubicBezTo>
                    <a:pt x="22198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162;p51">
              <a:extLst>
                <a:ext uri="{FF2B5EF4-FFF2-40B4-BE49-F238E27FC236}">
                  <a16:creationId xmlns:a16="http://schemas.microsoft.com/office/drawing/2014/main" id="{276B935A-2D82-42B9-972E-9511A84D0EAC}"/>
                </a:ext>
              </a:extLst>
            </p:cNvPr>
            <p:cNvSpPr/>
            <p:nvPr/>
          </p:nvSpPr>
          <p:spPr>
            <a:xfrm>
              <a:off x="5663789" y="1525423"/>
              <a:ext cx="950234" cy="1278816"/>
            </a:xfrm>
            <a:custGeom>
              <a:avLst/>
              <a:gdLst/>
              <a:ahLst/>
              <a:cxnLst/>
              <a:rect l="l" t="t" r="r" b="b"/>
              <a:pathLst>
                <a:path w="35374" h="47606" extrusionOk="0">
                  <a:moveTo>
                    <a:pt x="9672" y="1"/>
                  </a:moveTo>
                  <a:lnTo>
                    <a:pt x="3383" y="1828"/>
                  </a:lnTo>
                  <a:cubicBezTo>
                    <a:pt x="3383" y="1828"/>
                    <a:pt x="4796" y="14320"/>
                    <a:pt x="4832" y="17656"/>
                  </a:cubicBezTo>
                  <a:cubicBezTo>
                    <a:pt x="4870" y="20993"/>
                    <a:pt x="3246" y="26841"/>
                    <a:pt x="3321" y="29579"/>
                  </a:cubicBezTo>
                  <a:cubicBezTo>
                    <a:pt x="3394" y="32316"/>
                    <a:pt x="3838" y="33327"/>
                    <a:pt x="3105" y="35674"/>
                  </a:cubicBezTo>
                  <a:cubicBezTo>
                    <a:pt x="2372" y="38021"/>
                    <a:pt x="702" y="42438"/>
                    <a:pt x="702" y="42438"/>
                  </a:cubicBezTo>
                  <a:cubicBezTo>
                    <a:pt x="702" y="42438"/>
                    <a:pt x="1" y="44986"/>
                    <a:pt x="960" y="46036"/>
                  </a:cubicBezTo>
                  <a:cubicBezTo>
                    <a:pt x="1920" y="47087"/>
                    <a:pt x="4242" y="46413"/>
                    <a:pt x="9436" y="47012"/>
                  </a:cubicBezTo>
                  <a:cubicBezTo>
                    <a:pt x="12446" y="47359"/>
                    <a:pt x="13928" y="47606"/>
                    <a:pt x="15532" y="47606"/>
                  </a:cubicBezTo>
                  <a:cubicBezTo>
                    <a:pt x="16695" y="47606"/>
                    <a:pt x="17923" y="47476"/>
                    <a:pt x="19846" y="47161"/>
                  </a:cubicBezTo>
                  <a:cubicBezTo>
                    <a:pt x="24419" y="46410"/>
                    <a:pt x="22759" y="46823"/>
                    <a:pt x="28144" y="46523"/>
                  </a:cubicBezTo>
                  <a:cubicBezTo>
                    <a:pt x="28989" y="46476"/>
                    <a:pt x="29692" y="46458"/>
                    <a:pt x="30281" y="46458"/>
                  </a:cubicBezTo>
                  <a:cubicBezTo>
                    <a:pt x="31964" y="46458"/>
                    <a:pt x="32720" y="46600"/>
                    <a:pt x="33199" y="46600"/>
                  </a:cubicBezTo>
                  <a:cubicBezTo>
                    <a:pt x="33623" y="46600"/>
                    <a:pt x="33830" y="46490"/>
                    <a:pt x="34267" y="46074"/>
                  </a:cubicBezTo>
                  <a:cubicBezTo>
                    <a:pt x="35374" y="45025"/>
                    <a:pt x="34044" y="43637"/>
                    <a:pt x="34082" y="42063"/>
                  </a:cubicBezTo>
                  <a:cubicBezTo>
                    <a:pt x="34119" y="40487"/>
                    <a:pt x="33455" y="38324"/>
                    <a:pt x="33012" y="37301"/>
                  </a:cubicBezTo>
                  <a:cubicBezTo>
                    <a:pt x="32570" y="36277"/>
                    <a:pt x="32422" y="35539"/>
                    <a:pt x="32385" y="34415"/>
                  </a:cubicBezTo>
                  <a:cubicBezTo>
                    <a:pt x="32347" y="33290"/>
                    <a:pt x="32162" y="30739"/>
                    <a:pt x="31626" y="28378"/>
                  </a:cubicBezTo>
                  <a:cubicBezTo>
                    <a:pt x="31091" y="26016"/>
                    <a:pt x="31906" y="25942"/>
                    <a:pt x="31794" y="23843"/>
                  </a:cubicBezTo>
                  <a:cubicBezTo>
                    <a:pt x="31683" y="21743"/>
                    <a:pt x="31794" y="22868"/>
                    <a:pt x="31639" y="20813"/>
                  </a:cubicBezTo>
                  <a:cubicBezTo>
                    <a:pt x="31484" y="18757"/>
                    <a:pt x="32774" y="9070"/>
                    <a:pt x="32774" y="9070"/>
                  </a:cubicBezTo>
                  <a:lnTo>
                    <a:pt x="30132" y="1525"/>
                  </a:lnTo>
                  <a:cubicBezTo>
                    <a:pt x="30132" y="1525"/>
                    <a:pt x="27448" y="686"/>
                    <a:pt x="26895" y="666"/>
                  </a:cubicBezTo>
                  <a:cubicBezTo>
                    <a:pt x="26341" y="645"/>
                    <a:pt x="9672" y="1"/>
                    <a:pt x="9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163;p51">
              <a:extLst>
                <a:ext uri="{FF2B5EF4-FFF2-40B4-BE49-F238E27FC236}">
                  <a16:creationId xmlns:a16="http://schemas.microsoft.com/office/drawing/2014/main" id="{CF01EB4B-E316-4765-A42A-572F7B5C0B15}"/>
                </a:ext>
              </a:extLst>
            </p:cNvPr>
            <p:cNvSpPr/>
            <p:nvPr/>
          </p:nvSpPr>
          <p:spPr>
            <a:xfrm>
              <a:off x="5837050" y="2491762"/>
              <a:ext cx="715536" cy="230050"/>
            </a:xfrm>
            <a:custGeom>
              <a:avLst/>
              <a:gdLst/>
              <a:ahLst/>
              <a:cxnLst/>
              <a:rect l="l" t="t" r="r" b="b"/>
              <a:pathLst>
                <a:path w="26637" h="8564" extrusionOk="0">
                  <a:moveTo>
                    <a:pt x="1" y="0"/>
                  </a:moveTo>
                  <a:lnTo>
                    <a:pt x="1" y="0"/>
                  </a:lnTo>
                  <a:cubicBezTo>
                    <a:pt x="310" y="578"/>
                    <a:pt x="723" y="1098"/>
                    <a:pt x="1211" y="1537"/>
                  </a:cubicBezTo>
                  <a:lnTo>
                    <a:pt x="1211" y="1537"/>
                  </a:lnTo>
                  <a:lnTo>
                    <a:pt x="1094" y="1472"/>
                  </a:lnTo>
                  <a:lnTo>
                    <a:pt x="1094" y="1472"/>
                  </a:lnTo>
                  <a:cubicBezTo>
                    <a:pt x="2812" y="4464"/>
                    <a:pt x="6543" y="5514"/>
                    <a:pt x="9901" y="6302"/>
                  </a:cubicBezTo>
                  <a:cubicBezTo>
                    <a:pt x="11825" y="6753"/>
                    <a:pt x="13753" y="7204"/>
                    <a:pt x="15677" y="7656"/>
                  </a:cubicBezTo>
                  <a:cubicBezTo>
                    <a:pt x="17493" y="8081"/>
                    <a:pt x="19324" y="8509"/>
                    <a:pt x="21191" y="8559"/>
                  </a:cubicBezTo>
                  <a:cubicBezTo>
                    <a:pt x="21300" y="8562"/>
                    <a:pt x="21409" y="8564"/>
                    <a:pt x="21519" y="8564"/>
                  </a:cubicBezTo>
                  <a:cubicBezTo>
                    <a:pt x="23185" y="8564"/>
                    <a:pt x="24907" y="8201"/>
                    <a:pt x="26165" y="7126"/>
                  </a:cubicBezTo>
                  <a:cubicBezTo>
                    <a:pt x="26379" y="6944"/>
                    <a:pt x="26588" y="6714"/>
                    <a:pt x="26605" y="6436"/>
                  </a:cubicBezTo>
                  <a:cubicBezTo>
                    <a:pt x="26637" y="5845"/>
                    <a:pt x="25907" y="5641"/>
                    <a:pt x="25272" y="5641"/>
                  </a:cubicBezTo>
                  <a:cubicBezTo>
                    <a:pt x="25183" y="5641"/>
                    <a:pt x="25097" y="5645"/>
                    <a:pt x="25014" y="5652"/>
                  </a:cubicBezTo>
                  <a:cubicBezTo>
                    <a:pt x="23873" y="5754"/>
                    <a:pt x="22727" y="5804"/>
                    <a:pt x="21582" y="5804"/>
                  </a:cubicBezTo>
                  <a:cubicBezTo>
                    <a:pt x="15375" y="5804"/>
                    <a:pt x="9168" y="4324"/>
                    <a:pt x="3641" y="1496"/>
                  </a:cubicBezTo>
                  <a:cubicBezTo>
                    <a:pt x="2468" y="895"/>
                    <a:pt x="1298" y="2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164;p51">
              <a:extLst>
                <a:ext uri="{FF2B5EF4-FFF2-40B4-BE49-F238E27FC236}">
                  <a16:creationId xmlns:a16="http://schemas.microsoft.com/office/drawing/2014/main" id="{4A281681-1EEE-4C2C-9613-7A9226536518}"/>
                </a:ext>
              </a:extLst>
            </p:cNvPr>
            <p:cNvSpPr/>
            <p:nvPr/>
          </p:nvSpPr>
          <p:spPr>
            <a:xfrm>
              <a:off x="5742522" y="2033682"/>
              <a:ext cx="109008" cy="231286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5" y="1"/>
                  </a:moveTo>
                  <a:cubicBezTo>
                    <a:pt x="565" y="1"/>
                    <a:pt x="545" y="4"/>
                    <a:pt x="525" y="11"/>
                  </a:cubicBezTo>
                  <a:cubicBezTo>
                    <a:pt x="1" y="199"/>
                    <a:pt x="1201" y="2561"/>
                    <a:pt x="1201" y="4135"/>
                  </a:cubicBezTo>
                  <a:cubicBezTo>
                    <a:pt x="1201" y="5710"/>
                    <a:pt x="248" y="8610"/>
                    <a:pt x="248" y="8610"/>
                  </a:cubicBezTo>
                  <a:cubicBezTo>
                    <a:pt x="248" y="8610"/>
                    <a:pt x="1801" y="8297"/>
                    <a:pt x="2963" y="5597"/>
                  </a:cubicBezTo>
                  <a:cubicBezTo>
                    <a:pt x="4057" y="3057"/>
                    <a:pt x="3160" y="352"/>
                    <a:pt x="2518" y="352"/>
                  </a:cubicBezTo>
                  <a:cubicBezTo>
                    <a:pt x="2478" y="352"/>
                    <a:pt x="2438" y="362"/>
                    <a:pt x="2400" y="385"/>
                  </a:cubicBezTo>
                  <a:cubicBezTo>
                    <a:pt x="1850" y="710"/>
                    <a:pt x="1887" y="3747"/>
                    <a:pt x="1883" y="3747"/>
                  </a:cubicBezTo>
                  <a:cubicBezTo>
                    <a:pt x="1883" y="3747"/>
                    <a:pt x="1881" y="3671"/>
                    <a:pt x="1876" y="3498"/>
                  </a:cubicBezTo>
                  <a:cubicBezTo>
                    <a:pt x="1839" y="2270"/>
                    <a:pt x="1108" y="1"/>
                    <a:pt x="585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165;p51">
              <a:extLst>
                <a:ext uri="{FF2B5EF4-FFF2-40B4-BE49-F238E27FC236}">
                  <a16:creationId xmlns:a16="http://schemas.microsoft.com/office/drawing/2014/main" id="{9697E73F-7846-4B9C-AB98-068365A02F26}"/>
                </a:ext>
              </a:extLst>
            </p:cNvPr>
            <p:cNvSpPr/>
            <p:nvPr/>
          </p:nvSpPr>
          <p:spPr>
            <a:xfrm>
              <a:off x="5730541" y="2052082"/>
              <a:ext cx="159832" cy="481403"/>
            </a:xfrm>
            <a:custGeom>
              <a:avLst/>
              <a:gdLst/>
              <a:ahLst/>
              <a:cxnLst/>
              <a:rect l="l" t="t" r="r" b="b"/>
              <a:pathLst>
                <a:path w="5950" h="17921" extrusionOk="0">
                  <a:moveTo>
                    <a:pt x="3830" y="0"/>
                  </a:moveTo>
                  <a:cubicBezTo>
                    <a:pt x="3759" y="0"/>
                    <a:pt x="3718" y="1"/>
                    <a:pt x="3718" y="1"/>
                  </a:cubicBezTo>
                  <a:cubicBezTo>
                    <a:pt x="3718" y="1"/>
                    <a:pt x="716" y="12600"/>
                    <a:pt x="718" y="13949"/>
                  </a:cubicBezTo>
                  <a:cubicBezTo>
                    <a:pt x="722" y="15292"/>
                    <a:pt x="0" y="17920"/>
                    <a:pt x="0" y="17920"/>
                  </a:cubicBezTo>
                  <a:cubicBezTo>
                    <a:pt x="0" y="17920"/>
                    <a:pt x="867" y="17096"/>
                    <a:pt x="1768" y="15783"/>
                  </a:cubicBezTo>
                  <a:cubicBezTo>
                    <a:pt x="2669" y="14471"/>
                    <a:pt x="3518" y="13296"/>
                    <a:pt x="4734" y="10441"/>
                  </a:cubicBezTo>
                  <a:cubicBezTo>
                    <a:pt x="5950" y="7586"/>
                    <a:pt x="5366" y="6150"/>
                    <a:pt x="5598" y="4700"/>
                  </a:cubicBezTo>
                  <a:cubicBezTo>
                    <a:pt x="5833" y="3250"/>
                    <a:pt x="5766" y="1050"/>
                    <a:pt x="5598" y="500"/>
                  </a:cubicBezTo>
                  <a:cubicBezTo>
                    <a:pt x="5458" y="36"/>
                    <a:pt x="4215" y="0"/>
                    <a:pt x="3830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166;p51">
              <a:extLst>
                <a:ext uri="{FF2B5EF4-FFF2-40B4-BE49-F238E27FC236}">
                  <a16:creationId xmlns:a16="http://schemas.microsoft.com/office/drawing/2014/main" id="{84022734-BBC3-43E6-852B-4509205760E2}"/>
                </a:ext>
              </a:extLst>
            </p:cNvPr>
            <p:cNvSpPr/>
            <p:nvPr/>
          </p:nvSpPr>
          <p:spPr>
            <a:xfrm>
              <a:off x="5919624" y="2034058"/>
              <a:ext cx="564945" cy="410808"/>
            </a:xfrm>
            <a:custGeom>
              <a:avLst/>
              <a:gdLst/>
              <a:ahLst/>
              <a:cxnLst/>
              <a:rect l="l" t="t" r="r" b="b"/>
              <a:pathLst>
                <a:path w="21031" h="15293" extrusionOk="0">
                  <a:moveTo>
                    <a:pt x="20132" y="1"/>
                  </a:moveTo>
                  <a:cubicBezTo>
                    <a:pt x="19832" y="1"/>
                    <a:pt x="19512" y="277"/>
                    <a:pt x="19300" y="537"/>
                  </a:cubicBezTo>
                  <a:cubicBezTo>
                    <a:pt x="17498" y="2724"/>
                    <a:pt x="15695" y="4913"/>
                    <a:pt x="13894" y="7100"/>
                  </a:cubicBezTo>
                  <a:cubicBezTo>
                    <a:pt x="13206" y="7937"/>
                    <a:pt x="12514" y="8776"/>
                    <a:pt x="11711" y="9502"/>
                  </a:cubicBezTo>
                  <a:cubicBezTo>
                    <a:pt x="9686" y="11328"/>
                    <a:pt x="6960" y="12368"/>
                    <a:pt x="4226" y="12368"/>
                  </a:cubicBezTo>
                  <a:cubicBezTo>
                    <a:pt x="4095" y="12368"/>
                    <a:pt x="3965" y="12366"/>
                    <a:pt x="3835" y="12361"/>
                  </a:cubicBezTo>
                  <a:lnTo>
                    <a:pt x="3835" y="12361"/>
                  </a:lnTo>
                  <a:lnTo>
                    <a:pt x="5232" y="12591"/>
                  </a:lnTo>
                  <a:cubicBezTo>
                    <a:pt x="3350" y="12645"/>
                    <a:pt x="1491" y="13306"/>
                    <a:pt x="0" y="14449"/>
                  </a:cubicBezTo>
                  <a:cubicBezTo>
                    <a:pt x="306" y="15033"/>
                    <a:pt x="1017" y="15292"/>
                    <a:pt x="1685" y="15292"/>
                  </a:cubicBezTo>
                  <a:cubicBezTo>
                    <a:pt x="1723" y="15292"/>
                    <a:pt x="1762" y="15291"/>
                    <a:pt x="1799" y="15290"/>
                  </a:cubicBezTo>
                  <a:cubicBezTo>
                    <a:pt x="2499" y="15257"/>
                    <a:pt x="3167" y="15003"/>
                    <a:pt x="3852" y="14864"/>
                  </a:cubicBezTo>
                  <a:cubicBezTo>
                    <a:pt x="5090" y="14614"/>
                    <a:pt x="6374" y="14737"/>
                    <a:pt x="7628" y="14579"/>
                  </a:cubicBezTo>
                  <a:cubicBezTo>
                    <a:pt x="9417" y="14353"/>
                    <a:pt x="11076" y="13564"/>
                    <a:pt x="12699" y="12787"/>
                  </a:cubicBezTo>
                  <a:cubicBezTo>
                    <a:pt x="14181" y="12077"/>
                    <a:pt x="15664" y="11367"/>
                    <a:pt x="17145" y="10658"/>
                  </a:cubicBezTo>
                  <a:cubicBezTo>
                    <a:pt x="17468" y="10502"/>
                    <a:pt x="17808" y="10334"/>
                    <a:pt x="18004" y="10035"/>
                  </a:cubicBezTo>
                  <a:cubicBezTo>
                    <a:pt x="18199" y="9736"/>
                    <a:pt x="18180" y="9267"/>
                    <a:pt x="17869" y="9091"/>
                  </a:cubicBezTo>
                  <a:cubicBezTo>
                    <a:pt x="17773" y="9036"/>
                    <a:pt x="17667" y="9015"/>
                    <a:pt x="17556" y="9015"/>
                  </a:cubicBezTo>
                  <a:cubicBezTo>
                    <a:pt x="17157" y="9015"/>
                    <a:pt x="16687" y="9288"/>
                    <a:pt x="16340" y="9288"/>
                  </a:cubicBezTo>
                  <a:cubicBezTo>
                    <a:pt x="16191" y="9288"/>
                    <a:pt x="16065" y="9238"/>
                    <a:pt x="15977" y="9095"/>
                  </a:cubicBezTo>
                  <a:cubicBezTo>
                    <a:pt x="16340" y="7461"/>
                    <a:pt x="17680" y="6254"/>
                    <a:pt x="18823" y="5025"/>
                  </a:cubicBezTo>
                  <a:cubicBezTo>
                    <a:pt x="19967" y="3795"/>
                    <a:pt x="21031" y="2196"/>
                    <a:pt x="20657" y="565"/>
                  </a:cubicBezTo>
                  <a:cubicBezTo>
                    <a:pt x="20615" y="379"/>
                    <a:pt x="20545" y="186"/>
                    <a:pt x="20387" y="79"/>
                  </a:cubicBezTo>
                  <a:cubicBezTo>
                    <a:pt x="20305" y="24"/>
                    <a:pt x="20219" y="1"/>
                    <a:pt x="20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167;p51">
              <a:extLst>
                <a:ext uri="{FF2B5EF4-FFF2-40B4-BE49-F238E27FC236}">
                  <a16:creationId xmlns:a16="http://schemas.microsoft.com/office/drawing/2014/main" id="{805C6D9A-D826-44FD-BFC3-184AB22DF2CD}"/>
                </a:ext>
              </a:extLst>
            </p:cNvPr>
            <p:cNvSpPr/>
            <p:nvPr/>
          </p:nvSpPr>
          <p:spPr>
            <a:xfrm>
              <a:off x="5744080" y="2434089"/>
              <a:ext cx="400869" cy="115831"/>
            </a:xfrm>
            <a:custGeom>
              <a:avLst/>
              <a:gdLst/>
              <a:ahLst/>
              <a:cxnLst/>
              <a:rect l="l" t="t" r="r" b="b"/>
              <a:pathLst>
                <a:path w="14923" h="4312" extrusionOk="0">
                  <a:moveTo>
                    <a:pt x="14923" y="0"/>
                  </a:moveTo>
                  <a:lnTo>
                    <a:pt x="171" y="398"/>
                  </a:lnTo>
                  <a:lnTo>
                    <a:pt x="1" y="3169"/>
                  </a:lnTo>
                  <a:cubicBezTo>
                    <a:pt x="1" y="3169"/>
                    <a:pt x="2281" y="1948"/>
                    <a:pt x="4328" y="1948"/>
                  </a:cubicBezTo>
                  <a:cubicBezTo>
                    <a:pt x="4368" y="1948"/>
                    <a:pt x="4408" y="1949"/>
                    <a:pt x="4447" y="1950"/>
                  </a:cubicBezTo>
                  <a:cubicBezTo>
                    <a:pt x="5416" y="1972"/>
                    <a:pt x="10796" y="4018"/>
                    <a:pt x="12096" y="4173"/>
                  </a:cubicBezTo>
                  <a:cubicBezTo>
                    <a:pt x="12645" y="4239"/>
                    <a:pt x="13082" y="4311"/>
                    <a:pt x="13434" y="4311"/>
                  </a:cubicBezTo>
                  <a:cubicBezTo>
                    <a:pt x="13915" y="4311"/>
                    <a:pt x="14235" y="4175"/>
                    <a:pt x="14459" y="3698"/>
                  </a:cubicBezTo>
                  <a:cubicBezTo>
                    <a:pt x="14846" y="2873"/>
                    <a:pt x="14923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168;p51">
              <a:extLst>
                <a:ext uri="{FF2B5EF4-FFF2-40B4-BE49-F238E27FC236}">
                  <a16:creationId xmlns:a16="http://schemas.microsoft.com/office/drawing/2014/main" id="{A0580407-AE9A-4540-8EA3-264B6A5B0DDD}"/>
                </a:ext>
              </a:extLst>
            </p:cNvPr>
            <p:cNvSpPr/>
            <p:nvPr/>
          </p:nvSpPr>
          <p:spPr>
            <a:xfrm>
              <a:off x="5584035" y="1561284"/>
              <a:ext cx="801067" cy="897422"/>
            </a:xfrm>
            <a:custGeom>
              <a:avLst/>
              <a:gdLst/>
              <a:ahLst/>
              <a:cxnLst/>
              <a:rect l="l" t="t" r="r" b="b"/>
              <a:pathLst>
                <a:path w="29821" h="33408" extrusionOk="0">
                  <a:moveTo>
                    <a:pt x="7868" y="1"/>
                  </a:moveTo>
                  <a:cubicBezTo>
                    <a:pt x="7868" y="1"/>
                    <a:pt x="3773" y="2075"/>
                    <a:pt x="2933" y="2980"/>
                  </a:cubicBezTo>
                  <a:cubicBezTo>
                    <a:pt x="2094" y="3883"/>
                    <a:pt x="1105" y="5885"/>
                    <a:pt x="890" y="7536"/>
                  </a:cubicBezTo>
                  <a:cubicBezTo>
                    <a:pt x="677" y="9187"/>
                    <a:pt x="376" y="15666"/>
                    <a:pt x="315" y="17848"/>
                  </a:cubicBezTo>
                  <a:cubicBezTo>
                    <a:pt x="255" y="20029"/>
                    <a:pt x="1" y="22426"/>
                    <a:pt x="386" y="24187"/>
                  </a:cubicBezTo>
                  <a:cubicBezTo>
                    <a:pt x="773" y="25946"/>
                    <a:pt x="1821" y="30011"/>
                    <a:pt x="2003" y="31113"/>
                  </a:cubicBezTo>
                  <a:cubicBezTo>
                    <a:pt x="2183" y="32216"/>
                    <a:pt x="4006" y="32195"/>
                    <a:pt x="5818" y="32357"/>
                  </a:cubicBezTo>
                  <a:cubicBezTo>
                    <a:pt x="7629" y="32519"/>
                    <a:pt x="13246" y="33014"/>
                    <a:pt x="16322" y="33369"/>
                  </a:cubicBezTo>
                  <a:cubicBezTo>
                    <a:pt x="16552" y="33395"/>
                    <a:pt x="16808" y="33408"/>
                    <a:pt x="17088" y="33408"/>
                  </a:cubicBezTo>
                  <a:cubicBezTo>
                    <a:pt x="20553" y="33408"/>
                    <a:pt x="27489" y="31513"/>
                    <a:pt x="28609" y="31163"/>
                  </a:cubicBezTo>
                  <a:cubicBezTo>
                    <a:pt x="29820" y="30783"/>
                    <a:pt x="19689" y="25262"/>
                    <a:pt x="19689" y="25262"/>
                  </a:cubicBezTo>
                  <a:cubicBezTo>
                    <a:pt x="19689" y="25262"/>
                    <a:pt x="14002" y="23861"/>
                    <a:pt x="13093" y="23840"/>
                  </a:cubicBezTo>
                  <a:cubicBezTo>
                    <a:pt x="12999" y="23838"/>
                    <a:pt x="12888" y="23837"/>
                    <a:pt x="12762" y="23837"/>
                  </a:cubicBezTo>
                  <a:cubicBezTo>
                    <a:pt x="11863" y="23837"/>
                    <a:pt x="10259" y="23886"/>
                    <a:pt x="9670" y="23886"/>
                  </a:cubicBezTo>
                  <a:cubicBezTo>
                    <a:pt x="9542" y="23886"/>
                    <a:pt x="9463" y="23884"/>
                    <a:pt x="9448" y="23878"/>
                  </a:cubicBezTo>
                  <a:cubicBezTo>
                    <a:pt x="9358" y="23843"/>
                    <a:pt x="8746" y="21776"/>
                    <a:pt x="8835" y="20171"/>
                  </a:cubicBezTo>
                  <a:cubicBezTo>
                    <a:pt x="8925" y="18568"/>
                    <a:pt x="9003" y="14446"/>
                    <a:pt x="9062" y="12295"/>
                  </a:cubicBezTo>
                  <a:cubicBezTo>
                    <a:pt x="9122" y="10143"/>
                    <a:pt x="9358" y="8064"/>
                    <a:pt x="9541" y="5888"/>
                  </a:cubicBezTo>
                  <a:cubicBezTo>
                    <a:pt x="9724" y="3714"/>
                    <a:pt x="7868" y="1"/>
                    <a:pt x="786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169;p51">
              <a:extLst>
                <a:ext uri="{FF2B5EF4-FFF2-40B4-BE49-F238E27FC236}">
                  <a16:creationId xmlns:a16="http://schemas.microsoft.com/office/drawing/2014/main" id="{0C47B5CC-9551-4E9A-9FD6-A4D06D98AE22}"/>
                </a:ext>
              </a:extLst>
            </p:cNvPr>
            <p:cNvSpPr/>
            <p:nvPr/>
          </p:nvSpPr>
          <p:spPr>
            <a:xfrm>
              <a:off x="5552875" y="1533563"/>
              <a:ext cx="617569" cy="999849"/>
            </a:xfrm>
            <a:custGeom>
              <a:avLst/>
              <a:gdLst/>
              <a:ahLst/>
              <a:cxnLst/>
              <a:rect l="l" t="t" r="r" b="b"/>
              <a:pathLst>
                <a:path w="22990" h="37221" extrusionOk="0">
                  <a:moveTo>
                    <a:pt x="11806" y="0"/>
                  </a:moveTo>
                  <a:cubicBezTo>
                    <a:pt x="11523" y="0"/>
                    <a:pt x="10661" y="105"/>
                    <a:pt x="8599" y="1033"/>
                  </a:cubicBezTo>
                  <a:cubicBezTo>
                    <a:pt x="7912" y="1342"/>
                    <a:pt x="4876" y="2857"/>
                    <a:pt x="3250" y="3782"/>
                  </a:cubicBezTo>
                  <a:cubicBezTo>
                    <a:pt x="1625" y="4707"/>
                    <a:pt x="1001" y="8006"/>
                    <a:pt x="800" y="10655"/>
                  </a:cubicBezTo>
                  <a:cubicBezTo>
                    <a:pt x="601" y="13304"/>
                    <a:pt x="0" y="19602"/>
                    <a:pt x="51" y="22202"/>
                  </a:cubicBezTo>
                  <a:cubicBezTo>
                    <a:pt x="101" y="24801"/>
                    <a:pt x="852" y="26750"/>
                    <a:pt x="901" y="28250"/>
                  </a:cubicBezTo>
                  <a:cubicBezTo>
                    <a:pt x="951" y="29750"/>
                    <a:pt x="725" y="29349"/>
                    <a:pt x="1338" y="30498"/>
                  </a:cubicBezTo>
                  <a:cubicBezTo>
                    <a:pt x="1952" y="31648"/>
                    <a:pt x="1863" y="32550"/>
                    <a:pt x="2913" y="32959"/>
                  </a:cubicBezTo>
                  <a:cubicBezTo>
                    <a:pt x="3963" y="33368"/>
                    <a:pt x="4604" y="33829"/>
                    <a:pt x="7475" y="34438"/>
                  </a:cubicBezTo>
                  <a:cubicBezTo>
                    <a:pt x="8794" y="34717"/>
                    <a:pt x="9498" y="34760"/>
                    <a:pt x="10134" y="34760"/>
                  </a:cubicBezTo>
                  <a:cubicBezTo>
                    <a:pt x="10418" y="34760"/>
                    <a:pt x="10688" y="34752"/>
                    <a:pt x="10993" y="34752"/>
                  </a:cubicBezTo>
                  <a:cubicBezTo>
                    <a:pt x="11495" y="34752"/>
                    <a:pt x="12092" y="34775"/>
                    <a:pt x="12999" y="34897"/>
                  </a:cubicBezTo>
                  <a:cubicBezTo>
                    <a:pt x="16147" y="35320"/>
                    <a:pt x="19340" y="37221"/>
                    <a:pt x="20582" y="37221"/>
                  </a:cubicBezTo>
                  <a:cubicBezTo>
                    <a:pt x="20662" y="37221"/>
                    <a:pt x="20733" y="37213"/>
                    <a:pt x="20796" y="37197"/>
                  </a:cubicBezTo>
                  <a:cubicBezTo>
                    <a:pt x="21846" y="36926"/>
                    <a:pt x="22989" y="29698"/>
                    <a:pt x="21417" y="27775"/>
                  </a:cubicBezTo>
                  <a:cubicBezTo>
                    <a:pt x="21417" y="27775"/>
                    <a:pt x="12492" y="24449"/>
                    <a:pt x="11258" y="24330"/>
                  </a:cubicBezTo>
                  <a:cubicBezTo>
                    <a:pt x="10023" y="24212"/>
                    <a:pt x="13428" y="19300"/>
                    <a:pt x="13428" y="19300"/>
                  </a:cubicBezTo>
                  <a:lnTo>
                    <a:pt x="11922" y="9"/>
                  </a:lnTo>
                  <a:cubicBezTo>
                    <a:pt x="11922" y="9"/>
                    <a:pt x="11889" y="0"/>
                    <a:pt x="11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170;p51">
              <a:extLst>
                <a:ext uri="{FF2B5EF4-FFF2-40B4-BE49-F238E27FC236}">
                  <a16:creationId xmlns:a16="http://schemas.microsoft.com/office/drawing/2014/main" id="{92469CA7-3C15-4472-9890-3A4DFB9251B0}"/>
                </a:ext>
              </a:extLst>
            </p:cNvPr>
            <p:cNvSpPr/>
            <p:nvPr/>
          </p:nvSpPr>
          <p:spPr>
            <a:xfrm>
              <a:off x="5816071" y="1883899"/>
              <a:ext cx="60253" cy="189327"/>
            </a:xfrm>
            <a:custGeom>
              <a:avLst/>
              <a:gdLst/>
              <a:ahLst/>
              <a:cxnLst/>
              <a:rect l="l" t="t" r="r" b="b"/>
              <a:pathLst>
                <a:path w="2243" h="7048" extrusionOk="0">
                  <a:moveTo>
                    <a:pt x="1634" y="1"/>
                  </a:moveTo>
                  <a:cubicBezTo>
                    <a:pt x="1630" y="1"/>
                    <a:pt x="1627" y="1"/>
                    <a:pt x="1624" y="1"/>
                  </a:cubicBezTo>
                  <a:cubicBezTo>
                    <a:pt x="1305" y="38"/>
                    <a:pt x="1212" y="1780"/>
                    <a:pt x="1175" y="2718"/>
                  </a:cubicBezTo>
                  <a:cubicBezTo>
                    <a:pt x="1150" y="3335"/>
                    <a:pt x="946" y="3854"/>
                    <a:pt x="799" y="3854"/>
                  </a:cubicBezTo>
                  <a:cubicBezTo>
                    <a:pt x="723" y="3854"/>
                    <a:pt x="662" y="3714"/>
                    <a:pt x="649" y="3374"/>
                  </a:cubicBezTo>
                  <a:cubicBezTo>
                    <a:pt x="613" y="2382"/>
                    <a:pt x="500" y="1276"/>
                    <a:pt x="259" y="657"/>
                  </a:cubicBezTo>
                  <a:cubicBezTo>
                    <a:pt x="177" y="449"/>
                    <a:pt x="121" y="368"/>
                    <a:pt x="82" y="368"/>
                  </a:cubicBezTo>
                  <a:cubicBezTo>
                    <a:pt x="6" y="368"/>
                    <a:pt x="0" y="682"/>
                    <a:pt x="14" y="956"/>
                  </a:cubicBezTo>
                  <a:cubicBezTo>
                    <a:pt x="33" y="1369"/>
                    <a:pt x="183" y="2905"/>
                    <a:pt x="191" y="3337"/>
                  </a:cubicBezTo>
                  <a:cubicBezTo>
                    <a:pt x="200" y="3768"/>
                    <a:pt x="259" y="6682"/>
                    <a:pt x="259" y="6682"/>
                  </a:cubicBezTo>
                  <a:cubicBezTo>
                    <a:pt x="259" y="6682"/>
                    <a:pt x="1489" y="7047"/>
                    <a:pt x="1985" y="7047"/>
                  </a:cubicBezTo>
                  <a:cubicBezTo>
                    <a:pt x="2159" y="7047"/>
                    <a:pt x="2243" y="7002"/>
                    <a:pt x="2149" y="6880"/>
                  </a:cubicBezTo>
                  <a:cubicBezTo>
                    <a:pt x="1793" y="6412"/>
                    <a:pt x="1474" y="5249"/>
                    <a:pt x="1831" y="3450"/>
                  </a:cubicBezTo>
                  <a:cubicBezTo>
                    <a:pt x="2182" y="1670"/>
                    <a:pt x="1949" y="1"/>
                    <a:pt x="1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171;p51">
              <a:extLst>
                <a:ext uri="{FF2B5EF4-FFF2-40B4-BE49-F238E27FC236}">
                  <a16:creationId xmlns:a16="http://schemas.microsoft.com/office/drawing/2014/main" id="{B9B0A745-101B-4280-BADF-FB23BB5B78BE}"/>
                </a:ext>
              </a:extLst>
            </p:cNvPr>
            <p:cNvSpPr/>
            <p:nvPr/>
          </p:nvSpPr>
          <p:spPr>
            <a:xfrm>
              <a:off x="5820745" y="1542024"/>
              <a:ext cx="856188" cy="890680"/>
            </a:xfrm>
            <a:custGeom>
              <a:avLst/>
              <a:gdLst/>
              <a:ahLst/>
              <a:cxnLst/>
              <a:rect l="l" t="t" r="r" b="b"/>
              <a:pathLst>
                <a:path w="31873" h="33157" extrusionOk="0">
                  <a:moveTo>
                    <a:pt x="19494" y="0"/>
                  </a:moveTo>
                  <a:lnTo>
                    <a:pt x="22011" y="6574"/>
                  </a:lnTo>
                  <a:lnTo>
                    <a:pt x="21870" y="11762"/>
                  </a:lnTo>
                  <a:cubicBezTo>
                    <a:pt x="21870" y="11762"/>
                    <a:pt x="23182" y="15071"/>
                    <a:pt x="23211" y="17461"/>
                  </a:cubicBezTo>
                  <a:cubicBezTo>
                    <a:pt x="23239" y="19851"/>
                    <a:pt x="24069" y="23822"/>
                    <a:pt x="24069" y="23822"/>
                  </a:cubicBezTo>
                  <a:cubicBezTo>
                    <a:pt x="24069" y="23822"/>
                    <a:pt x="22500" y="23718"/>
                    <a:pt x="20924" y="23628"/>
                  </a:cubicBezTo>
                  <a:cubicBezTo>
                    <a:pt x="20061" y="23578"/>
                    <a:pt x="19197" y="23535"/>
                    <a:pt x="18583" y="23515"/>
                  </a:cubicBezTo>
                  <a:cubicBezTo>
                    <a:pt x="16846" y="23459"/>
                    <a:pt x="13927" y="22851"/>
                    <a:pt x="11600" y="22479"/>
                  </a:cubicBezTo>
                  <a:cubicBezTo>
                    <a:pt x="9274" y="22106"/>
                    <a:pt x="5438" y="20967"/>
                    <a:pt x="4767" y="20763"/>
                  </a:cubicBezTo>
                  <a:cubicBezTo>
                    <a:pt x="4096" y="20558"/>
                    <a:pt x="2263" y="19409"/>
                    <a:pt x="1722" y="19318"/>
                  </a:cubicBezTo>
                  <a:cubicBezTo>
                    <a:pt x="1614" y="19300"/>
                    <a:pt x="1485" y="19293"/>
                    <a:pt x="1346" y="19293"/>
                  </a:cubicBezTo>
                  <a:cubicBezTo>
                    <a:pt x="789" y="19293"/>
                    <a:pt x="86" y="19409"/>
                    <a:pt x="86" y="19409"/>
                  </a:cubicBezTo>
                  <a:cubicBezTo>
                    <a:pt x="86" y="19409"/>
                    <a:pt x="0" y="19722"/>
                    <a:pt x="23" y="21520"/>
                  </a:cubicBezTo>
                  <a:cubicBezTo>
                    <a:pt x="45" y="23318"/>
                    <a:pt x="638" y="24599"/>
                    <a:pt x="638" y="24599"/>
                  </a:cubicBezTo>
                  <a:cubicBezTo>
                    <a:pt x="638" y="24599"/>
                    <a:pt x="1747" y="24813"/>
                    <a:pt x="2945" y="25093"/>
                  </a:cubicBezTo>
                  <a:cubicBezTo>
                    <a:pt x="4144" y="25370"/>
                    <a:pt x="6937" y="26469"/>
                    <a:pt x="9426" y="27517"/>
                  </a:cubicBezTo>
                  <a:cubicBezTo>
                    <a:pt x="11916" y="28566"/>
                    <a:pt x="15258" y="30695"/>
                    <a:pt x="18100" y="31946"/>
                  </a:cubicBezTo>
                  <a:cubicBezTo>
                    <a:pt x="19733" y="32665"/>
                    <a:pt x="22859" y="33157"/>
                    <a:pt x="25511" y="33157"/>
                  </a:cubicBezTo>
                  <a:cubicBezTo>
                    <a:pt x="27478" y="33157"/>
                    <a:pt x="29185" y="32886"/>
                    <a:pt x="29828" y="32236"/>
                  </a:cubicBezTo>
                  <a:cubicBezTo>
                    <a:pt x="31338" y="30712"/>
                    <a:pt x="31397" y="26954"/>
                    <a:pt x="31634" y="23780"/>
                  </a:cubicBezTo>
                  <a:cubicBezTo>
                    <a:pt x="31873" y="20605"/>
                    <a:pt x="30559" y="17529"/>
                    <a:pt x="30382" y="15243"/>
                  </a:cubicBezTo>
                  <a:cubicBezTo>
                    <a:pt x="30206" y="12957"/>
                    <a:pt x="29572" y="8119"/>
                    <a:pt x="29078" y="5544"/>
                  </a:cubicBezTo>
                  <a:cubicBezTo>
                    <a:pt x="28585" y="2966"/>
                    <a:pt x="26013" y="1731"/>
                    <a:pt x="24718" y="1021"/>
                  </a:cubicBezTo>
                  <a:cubicBezTo>
                    <a:pt x="23422" y="310"/>
                    <a:pt x="19494" y="0"/>
                    <a:pt x="194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172;p51">
              <a:extLst>
                <a:ext uri="{FF2B5EF4-FFF2-40B4-BE49-F238E27FC236}">
                  <a16:creationId xmlns:a16="http://schemas.microsoft.com/office/drawing/2014/main" id="{64F5A7C4-FED3-4ED9-BA54-B81612B8D81A}"/>
                </a:ext>
              </a:extLst>
            </p:cNvPr>
            <p:cNvSpPr/>
            <p:nvPr/>
          </p:nvSpPr>
          <p:spPr>
            <a:xfrm>
              <a:off x="5835922" y="2202806"/>
              <a:ext cx="491906" cy="216189"/>
            </a:xfrm>
            <a:custGeom>
              <a:avLst/>
              <a:gdLst/>
              <a:ahLst/>
              <a:cxnLst/>
              <a:rect l="l" t="t" r="r" b="b"/>
              <a:pathLst>
                <a:path w="18312" h="8048" extrusionOk="0">
                  <a:moveTo>
                    <a:pt x="73" y="0"/>
                  </a:moveTo>
                  <a:lnTo>
                    <a:pt x="73" y="0"/>
                  </a:lnTo>
                  <a:cubicBezTo>
                    <a:pt x="72" y="0"/>
                    <a:pt x="1" y="637"/>
                    <a:pt x="3166" y="1593"/>
                  </a:cubicBezTo>
                  <a:cubicBezTo>
                    <a:pt x="3724" y="1762"/>
                    <a:pt x="6367" y="2797"/>
                    <a:pt x="6812" y="3188"/>
                  </a:cubicBezTo>
                  <a:cubicBezTo>
                    <a:pt x="7908" y="4152"/>
                    <a:pt x="6627" y="6061"/>
                    <a:pt x="7461" y="6487"/>
                  </a:cubicBezTo>
                  <a:cubicBezTo>
                    <a:pt x="9961" y="7761"/>
                    <a:pt x="10885" y="7348"/>
                    <a:pt x="12661" y="7771"/>
                  </a:cubicBezTo>
                  <a:cubicBezTo>
                    <a:pt x="13723" y="8024"/>
                    <a:pt x="15567" y="8047"/>
                    <a:pt x="16195" y="8047"/>
                  </a:cubicBezTo>
                  <a:cubicBezTo>
                    <a:pt x="16333" y="8047"/>
                    <a:pt x="16413" y="8046"/>
                    <a:pt x="16413" y="8046"/>
                  </a:cubicBezTo>
                  <a:cubicBezTo>
                    <a:pt x="16413" y="8046"/>
                    <a:pt x="17316" y="7946"/>
                    <a:pt x="18312" y="7634"/>
                  </a:cubicBezTo>
                  <a:cubicBezTo>
                    <a:pt x="18030" y="7543"/>
                    <a:pt x="17767" y="7447"/>
                    <a:pt x="17539" y="7347"/>
                  </a:cubicBezTo>
                  <a:cubicBezTo>
                    <a:pt x="14693" y="6096"/>
                    <a:pt x="11351" y="3967"/>
                    <a:pt x="8861" y="2918"/>
                  </a:cubicBezTo>
                  <a:cubicBezTo>
                    <a:pt x="6372" y="1870"/>
                    <a:pt x="3579" y="771"/>
                    <a:pt x="2380" y="494"/>
                  </a:cubicBezTo>
                  <a:cubicBezTo>
                    <a:pt x="1182" y="214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173;p51">
              <a:extLst>
                <a:ext uri="{FF2B5EF4-FFF2-40B4-BE49-F238E27FC236}">
                  <a16:creationId xmlns:a16="http://schemas.microsoft.com/office/drawing/2014/main" id="{9F4B743E-71A1-4301-97C7-65D5624D5247}"/>
                </a:ext>
              </a:extLst>
            </p:cNvPr>
            <p:cNvSpPr/>
            <p:nvPr/>
          </p:nvSpPr>
          <p:spPr>
            <a:xfrm>
              <a:off x="6223919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1" y="5844"/>
                    <a:pt x="4752" y="5844"/>
                  </a:cubicBezTo>
                  <a:cubicBezTo>
                    <a:pt x="7373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174;p51">
              <a:extLst>
                <a:ext uri="{FF2B5EF4-FFF2-40B4-BE49-F238E27FC236}">
                  <a16:creationId xmlns:a16="http://schemas.microsoft.com/office/drawing/2014/main" id="{B444C131-ACF5-4609-9574-8ED8A6D7827D}"/>
                </a:ext>
              </a:extLst>
            </p:cNvPr>
            <p:cNvSpPr/>
            <p:nvPr/>
          </p:nvSpPr>
          <p:spPr>
            <a:xfrm>
              <a:off x="5774434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4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175;p51">
              <a:extLst>
                <a:ext uri="{FF2B5EF4-FFF2-40B4-BE49-F238E27FC236}">
                  <a16:creationId xmlns:a16="http://schemas.microsoft.com/office/drawing/2014/main" id="{0FF4652B-AA5A-4F42-AF17-8B781D459CAA}"/>
                </a:ext>
              </a:extLst>
            </p:cNvPr>
            <p:cNvSpPr/>
            <p:nvPr/>
          </p:nvSpPr>
          <p:spPr>
            <a:xfrm>
              <a:off x="6342113" y="2439864"/>
              <a:ext cx="197950" cy="58507"/>
            </a:xfrm>
            <a:custGeom>
              <a:avLst/>
              <a:gdLst/>
              <a:ahLst/>
              <a:cxnLst/>
              <a:rect l="l" t="t" r="r" b="b"/>
              <a:pathLst>
                <a:path w="7369" h="2178" extrusionOk="0">
                  <a:moveTo>
                    <a:pt x="3557" y="0"/>
                  </a:moveTo>
                  <a:cubicBezTo>
                    <a:pt x="1777" y="0"/>
                    <a:pt x="1" y="77"/>
                    <a:pt x="1" y="77"/>
                  </a:cubicBezTo>
                  <a:cubicBezTo>
                    <a:pt x="1" y="77"/>
                    <a:pt x="490" y="701"/>
                    <a:pt x="5526" y="1942"/>
                  </a:cubicBezTo>
                  <a:cubicBezTo>
                    <a:pt x="6337" y="2142"/>
                    <a:pt x="6867" y="2177"/>
                    <a:pt x="7142" y="2177"/>
                  </a:cubicBezTo>
                  <a:cubicBezTo>
                    <a:pt x="7294" y="2177"/>
                    <a:pt x="7368" y="2166"/>
                    <a:pt x="7368" y="2166"/>
                  </a:cubicBezTo>
                  <a:cubicBezTo>
                    <a:pt x="7368" y="2166"/>
                    <a:pt x="7225" y="974"/>
                    <a:pt x="7133" y="374"/>
                  </a:cubicBezTo>
                  <a:cubicBezTo>
                    <a:pt x="7087" y="75"/>
                    <a:pt x="5320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176;p51">
              <a:extLst>
                <a:ext uri="{FF2B5EF4-FFF2-40B4-BE49-F238E27FC236}">
                  <a16:creationId xmlns:a16="http://schemas.microsoft.com/office/drawing/2014/main" id="{8C3E156A-1A92-417E-98B1-3C42E33C265E}"/>
                </a:ext>
              </a:extLst>
            </p:cNvPr>
            <p:cNvSpPr/>
            <p:nvPr/>
          </p:nvSpPr>
          <p:spPr>
            <a:xfrm>
              <a:off x="5908262" y="1253390"/>
              <a:ext cx="453144" cy="508668"/>
            </a:xfrm>
            <a:custGeom>
              <a:avLst/>
              <a:gdLst/>
              <a:ahLst/>
              <a:cxnLst/>
              <a:rect l="l" t="t" r="r" b="b"/>
              <a:pathLst>
                <a:path w="16869" h="18936" extrusionOk="0">
                  <a:moveTo>
                    <a:pt x="8279" y="1"/>
                  </a:moveTo>
                  <a:lnTo>
                    <a:pt x="5354" y="106"/>
                  </a:lnTo>
                  <a:cubicBezTo>
                    <a:pt x="5354" y="106"/>
                    <a:pt x="5576" y="7270"/>
                    <a:pt x="5076" y="8591"/>
                  </a:cubicBezTo>
                  <a:cubicBezTo>
                    <a:pt x="4846" y="9194"/>
                    <a:pt x="531" y="10128"/>
                    <a:pt x="531" y="10128"/>
                  </a:cubicBezTo>
                  <a:cubicBezTo>
                    <a:pt x="362" y="11379"/>
                    <a:pt x="0" y="18935"/>
                    <a:pt x="8545" y="18935"/>
                  </a:cubicBezTo>
                  <a:cubicBezTo>
                    <a:pt x="8561" y="18935"/>
                    <a:pt x="8578" y="18935"/>
                    <a:pt x="8595" y="18935"/>
                  </a:cubicBezTo>
                  <a:cubicBezTo>
                    <a:pt x="8650" y="18936"/>
                    <a:pt x="8705" y="18936"/>
                    <a:pt x="8760" y="18936"/>
                  </a:cubicBezTo>
                  <a:cubicBezTo>
                    <a:pt x="13893" y="18936"/>
                    <a:pt x="16868" y="16121"/>
                    <a:pt x="16102" y="10222"/>
                  </a:cubicBezTo>
                  <a:cubicBezTo>
                    <a:pt x="16102" y="10222"/>
                    <a:pt x="12008" y="9255"/>
                    <a:pt x="11654" y="8698"/>
                  </a:cubicBezTo>
                  <a:cubicBezTo>
                    <a:pt x="10894" y="7508"/>
                    <a:pt x="11204" y="85"/>
                    <a:pt x="11204" y="85"/>
                  </a:cubicBezTo>
                  <a:lnTo>
                    <a:pt x="827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177;p51">
              <a:extLst>
                <a:ext uri="{FF2B5EF4-FFF2-40B4-BE49-F238E27FC236}">
                  <a16:creationId xmlns:a16="http://schemas.microsoft.com/office/drawing/2014/main" id="{A9AA90EA-1473-4546-B588-8013E92532A6}"/>
                </a:ext>
              </a:extLst>
            </p:cNvPr>
            <p:cNvSpPr/>
            <p:nvPr/>
          </p:nvSpPr>
          <p:spPr>
            <a:xfrm>
              <a:off x="6050631" y="1253390"/>
              <a:ext cx="162035" cy="194726"/>
            </a:xfrm>
            <a:custGeom>
              <a:avLst/>
              <a:gdLst/>
              <a:ahLst/>
              <a:cxnLst/>
              <a:rect l="l" t="t" r="r" b="b"/>
              <a:pathLst>
                <a:path w="6032" h="7249" extrusionOk="0">
                  <a:moveTo>
                    <a:pt x="2925" y="1"/>
                  </a:moveTo>
                  <a:lnTo>
                    <a:pt x="0" y="115"/>
                  </a:lnTo>
                  <a:cubicBezTo>
                    <a:pt x="0" y="115"/>
                    <a:pt x="183" y="3616"/>
                    <a:pt x="72" y="6100"/>
                  </a:cubicBezTo>
                  <a:cubicBezTo>
                    <a:pt x="1437" y="6729"/>
                    <a:pt x="3446" y="7245"/>
                    <a:pt x="6031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178;p51">
              <a:extLst>
                <a:ext uri="{FF2B5EF4-FFF2-40B4-BE49-F238E27FC236}">
                  <a16:creationId xmlns:a16="http://schemas.microsoft.com/office/drawing/2014/main" id="{CAFD6E69-D0BD-4BC8-B215-77AE7C94E097}"/>
                </a:ext>
              </a:extLst>
            </p:cNvPr>
            <p:cNvSpPr/>
            <p:nvPr/>
          </p:nvSpPr>
          <p:spPr>
            <a:xfrm>
              <a:off x="5902298" y="791577"/>
              <a:ext cx="462921" cy="601344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0"/>
                  </a:moveTo>
                  <a:cubicBezTo>
                    <a:pt x="8891" y="0"/>
                    <a:pt x="8723" y="7"/>
                    <a:pt x="8557" y="18"/>
                  </a:cubicBezTo>
                  <a:cubicBezTo>
                    <a:pt x="8406" y="9"/>
                    <a:pt x="8253" y="3"/>
                    <a:pt x="8096" y="3"/>
                  </a:cubicBezTo>
                  <a:cubicBezTo>
                    <a:pt x="7092" y="3"/>
                    <a:pt x="5961" y="222"/>
                    <a:pt x="4610" y="960"/>
                  </a:cubicBezTo>
                  <a:cubicBezTo>
                    <a:pt x="3120" y="1775"/>
                    <a:pt x="751" y="3282"/>
                    <a:pt x="472" y="8120"/>
                  </a:cubicBezTo>
                  <a:cubicBezTo>
                    <a:pt x="0" y="16311"/>
                    <a:pt x="3680" y="22385"/>
                    <a:pt x="8615" y="22385"/>
                  </a:cubicBezTo>
                  <a:cubicBezTo>
                    <a:pt x="8623" y="22385"/>
                    <a:pt x="8630" y="22385"/>
                    <a:pt x="8638" y="22385"/>
                  </a:cubicBezTo>
                  <a:cubicBezTo>
                    <a:pt x="13589" y="22368"/>
                    <a:pt x="17232" y="16261"/>
                    <a:pt x="16702" y="8063"/>
                  </a:cubicBezTo>
                  <a:cubicBezTo>
                    <a:pt x="16388" y="3223"/>
                    <a:pt x="14009" y="1734"/>
                    <a:pt x="12512" y="932"/>
                  </a:cubicBezTo>
                  <a:cubicBezTo>
                    <a:pt x="11177" y="215"/>
                    <a:pt x="10058" y="0"/>
                    <a:pt x="906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179;p51">
              <a:extLst>
                <a:ext uri="{FF2B5EF4-FFF2-40B4-BE49-F238E27FC236}">
                  <a16:creationId xmlns:a16="http://schemas.microsoft.com/office/drawing/2014/main" id="{7E91F4F6-1FB5-44AF-95BC-6EE48251C18B}"/>
                </a:ext>
              </a:extLst>
            </p:cNvPr>
            <p:cNvSpPr/>
            <p:nvPr/>
          </p:nvSpPr>
          <p:spPr>
            <a:xfrm>
              <a:off x="5846344" y="1066511"/>
              <a:ext cx="88539" cy="110700"/>
            </a:xfrm>
            <a:custGeom>
              <a:avLst/>
              <a:gdLst/>
              <a:ahLst/>
              <a:cxnLst/>
              <a:rect l="l" t="t" r="r" b="b"/>
              <a:pathLst>
                <a:path w="3296" h="4121" extrusionOk="0">
                  <a:moveTo>
                    <a:pt x="2489" y="0"/>
                  </a:moveTo>
                  <a:cubicBezTo>
                    <a:pt x="2489" y="0"/>
                    <a:pt x="157" y="233"/>
                    <a:pt x="72" y="2250"/>
                  </a:cubicBezTo>
                  <a:cubicBezTo>
                    <a:pt x="0" y="3981"/>
                    <a:pt x="2315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180;p51">
              <a:extLst>
                <a:ext uri="{FF2B5EF4-FFF2-40B4-BE49-F238E27FC236}">
                  <a16:creationId xmlns:a16="http://schemas.microsoft.com/office/drawing/2014/main" id="{0F6D1AA3-54C4-4694-92EA-C933A9E4E1F6}"/>
                </a:ext>
              </a:extLst>
            </p:cNvPr>
            <p:cNvSpPr/>
            <p:nvPr/>
          </p:nvSpPr>
          <p:spPr>
            <a:xfrm>
              <a:off x="5864584" y="1086012"/>
              <a:ext cx="53349" cy="5208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90"/>
                    <a:pt x="166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181;p51">
              <a:extLst>
                <a:ext uri="{FF2B5EF4-FFF2-40B4-BE49-F238E27FC236}">
                  <a16:creationId xmlns:a16="http://schemas.microsoft.com/office/drawing/2014/main" id="{06AF6A34-AF9A-449C-A7C9-4A614C2E37F2}"/>
                </a:ext>
              </a:extLst>
            </p:cNvPr>
            <p:cNvSpPr/>
            <p:nvPr/>
          </p:nvSpPr>
          <p:spPr>
            <a:xfrm>
              <a:off x="5967654" y="1044779"/>
              <a:ext cx="117685" cy="39810"/>
            </a:xfrm>
            <a:custGeom>
              <a:avLst/>
              <a:gdLst/>
              <a:ahLst/>
              <a:cxnLst/>
              <a:rect l="l" t="t" r="r" b="b"/>
              <a:pathLst>
                <a:path w="4381" h="1482" extrusionOk="0">
                  <a:moveTo>
                    <a:pt x="2871" y="0"/>
                  </a:moveTo>
                  <a:cubicBezTo>
                    <a:pt x="1473" y="0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09"/>
                    <a:pt x="4380" y="144"/>
                    <a:pt x="3092" y="11"/>
                  </a:cubicBezTo>
                  <a:cubicBezTo>
                    <a:pt x="3019" y="4"/>
                    <a:pt x="2945" y="0"/>
                    <a:pt x="2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182;p51">
              <a:extLst>
                <a:ext uri="{FF2B5EF4-FFF2-40B4-BE49-F238E27FC236}">
                  <a16:creationId xmlns:a16="http://schemas.microsoft.com/office/drawing/2014/main" id="{8F14C34F-A825-4023-9B01-8458C666BDF5}"/>
                </a:ext>
              </a:extLst>
            </p:cNvPr>
            <p:cNvSpPr/>
            <p:nvPr/>
          </p:nvSpPr>
          <p:spPr>
            <a:xfrm>
              <a:off x="6180940" y="1044779"/>
              <a:ext cx="117631" cy="39810"/>
            </a:xfrm>
            <a:custGeom>
              <a:avLst/>
              <a:gdLst/>
              <a:ahLst/>
              <a:cxnLst/>
              <a:rect l="l" t="t" r="r" b="b"/>
              <a:pathLst>
                <a:path w="4379" h="1482" extrusionOk="0">
                  <a:moveTo>
                    <a:pt x="1509" y="0"/>
                  </a:moveTo>
                  <a:cubicBezTo>
                    <a:pt x="1436" y="0"/>
                    <a:pt x="1362" y="4"/>
                    <a:pt x="1289" y="11"/>
                  </a:cubicBezTo>
                  <a:cubicBezTo>
                    <a:pt x="0" y="144"/>
                    <a:pt x="2157" y="909"/>
                    <a:pt x="3257" y="1272"/>
                  </a:cubicBezTo>
                  <a:cubicBezTo>
                    <a:pt x="3762" y="1437"/>
                    <a:pt x="4004" y="1482"/>
                    <a:pt x="4119" y="1482"/>
                  </a:cubicBezTo>
                  <a:cubicBezTo>
                    <a:pt x="4254" y="1482"/>
                    <a:pt x="4211" y="1420"/>
                    <a:pt x="4211" y="1420"/>
                  </a:cubicBezTo>
                  <a:cubicBezTo>
                    <a:pt x="4379" y="1282"/>
                    <a:pt x="2908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183;p51">
              <a:extLst>
                <a:ext uri="{FF2B5EF4-FFF2-40B4-BE49-F238E27FC236}">
                  <a16:creationId xmlns:a16="http://schemas.microsoft.com/office/drawing/2014/main" id="{856CA866-3D65-4131-B8D5-F138BA955063}"/>
                </a:ext>
              </a:extLst>
            </p:cNvPr>
            <p:cNvSpPr/>
            <p:nvPr/>
          </p:nvSpPr>
          <p:spPr>
            <a:xfrm>
              <a:off x="6330589" y="1066511"/>
              <a:ext cx="88593" cy="110700"/>
            </a:xfrm>
            <a:custGeom>
              <a:avLst/>
              <a:gdLst/>
              <a:ahLst/>
              <a:cxnLst/>
              <a:rect l="l" t="t" r="r" b="b"/>
              <a:pathLst>
                <a:path w="3298" h="4121" extrusionOk="0">
                  <a:moveTo>
                    <a:pt x="809" y="0"/>
                  </a:moveTo>
                  <a:lnTo>
                    <a:pt x="1" y="4116"/>
                  </a:lnTo>
                  <a:cubicBezTo>
                    <a:pt x="1" y="4116"/>
                    <a:pt x="87" y="4121"/>
                    <a:pt x="232" y="4121"/>
                  </a:cubicBezTo>
                  <a:cubicBezTo>
                    <a:pt x="982" y="4121"/>
                    <a:pt x="3297" y="3981"/>
                    <a:pt x="3225" y="2250"/>
                  </a:cubicBezTo>
                  <a:cubicBezTo>
                    <a:pt x="3139" y="233"/>
                    <a:pt x="809" y="0"/>
                    <a:pt x="80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184;p51">
              <a:extLst>
                <a:ext uri="{FF2B5EF4-FFF2-40B4-BE49-F238E27FC236}">
                  <a16:creationId xmlns:a16="http://schemas.microsoft.com/office/drawing/2014/main" id="{C89F632D-FDC0-4483-A00D-542E74FC4EC0}"/>
                </a:ext>
              </a:extLst>
            </p:cNvPr>
            <p:cNvSpPr/>
            <p:nvPr/>
          </p:nvSpPr>
          <p:spPr>
            <a:xfrm>
              <a:off x="6347566" y="1086012"/>
              <a:ext cx="53322" cy="52086"/>
            </a:xfrm>
            <a:custGeom>
              <a:avLst/>
              <a:gdLst/>
              <a:ahLst/>
              <a:cxnLst/>
              <a:rect l="l" t="t" r="r" b="b"/>
              <a:pathLst>
                <a:path w="1985" h="1939" extrusionOk="0">
                  <a:moveTo>
                    <a:pt x="102" y="0"/>
                  </a:moveTo>
                  <a:cubicBezTo>
                    <a:pt x="78" y="385"/>
                    <a:pt x="43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8" y="1121"/>
                    <a:pt x="1984" y="1939"/>
                    <a:pt x="1984" y="1939"/>
                  </a:cubicBezTo>
                  <a:cubicBezTo>
                    <a:pt x="1822" y="460"/>
                    <a:pt x="620" y="9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185;p51">
              <a:extLst>
                <a:ext uri="{FF2B5EF4-FFF2-40B4-BE49-F238E27FC236}">
                  <a16:creationId xmlns:a16="http://schemas.microsoft.com/office/drawing/2014/main" id="{F135C961-7547-4808-9DBA-7EF2582BD973}"/>
                </a:ext>
              </a:extLst>
            </p:cNvPr>
            <p:cNvSpPr/>
            <p:nvPr/>
          </p:nvSpPr>
          <p:spPr>
            <a:xfrm>
              <a:off x="5988741" y="791577"/>
              <a:ext cx="363933" cy="293177"/>
            </a:xfrm>
            <a:custGeom>
              <a:avLst/>
              <a:gdLst/>
              <a:ahLst/>
              <a:cxnLst/>
              <a:rect l="l" t="t" r="r" b="b"/>
              <a:pathLst>
                <a:path w="13548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2" y="9"/>
                    <a:pt x="5041" y="4"/>
                    <a:pt x="4888" y="4"/>
                  </a:cubicBezTo>
                  <a:cubicBezTo>
                    <a:pt x="4619" y="4"/>
                    <a:pt x="4342" y="19"/>
                    <a:pt x="4055" y="56"/>
                  </a:cubicBezTo>
                  <a:lnTo>
                    <a:pt x="982" y="1192"/>
                  </a:lnTo>
                  <a:cubicBezTo>
                    <a:pt x="670" y="1376"/>
                    <a:pt x="337" y="1594"/>
                    <a:pt x="0" y="1865"/>
                  </a:cubicBezTo>
                  <a:cubicBezTo>
                    <a:pt x="684" y="2031"/>
                    <a:pt x="1792" y="2466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7" y="7133"/>
                    <a:pt x="6271" y="7868"/>
                    <a:pt x="7436" y="7868"/>
                  </a:cubicBezTo>
                  <a:cubicBezTo>
                    <a:pt x="7808" y="7868"/>
                    <a:pt x="8199" y="7794"/>
                    <a:pt x="8586" y="7652"/>
                  </a:cubicBezTo>
                  <a:cubicBezTo>
                    <a:pt x="8679" y="7619"/>
                    <a:pt x="8763" y="7603"/>
                    <a:pt x="8841" y="7603"/>
                  </a:cubicBezTo>
                  <a:cubicBezTo>
                    <a:pt x="9582" y="7603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3"/>
                  </a:cubicBezTo>
                  <a:lnTo>
                    <a:pt x="13526" y="10286"/>
                  </a:lnTo>
                  <a:cubicBezTo>
                    <a:pt x="13548" y="9565"/>
                    <a:pt x="13533" y="8824"/>
                    <a:pt x="13484" y="8063"/>
                  </a:cubicBezTo>
                  <a:cubicBezTo>
                    <a:pt x="13170" y="3223"/>
                    <a:pt x="10791" y="1734"/>
                    <a:pt x="9294" y="932"/>
                  </a:cubicBezTo>
                  <a:cubicBezTo>
                    <a:pt x="7959" y="215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186;p51">
              <a:extLst>
                <a:ext uri="{FF2B5EF4-FFF2-40B4-BE49-F238E27FC236}">
                  <a16:creationId xmlns:a16="http://schemas.microsoft.com/office/drawing/2014/main" id="{67EC0172-6F02-4CA3-BFE7-B8B91890CA86}"/>
                </a:ext>
              </a:extLst>
            </p:cNvPr>
            <p:cNvSpPr/>
            <p:nvPr/>
          </p:nvSpPr>
          <p:spPr>
            <a:xfrm>
              <a:off x="6128182" y="1264296"/>
              <a:ext cx="69869" cy="48729"/>
            </a:xfrm>
            <a:custGeom>
              <a:avLst/>
              <a:gdLst/>
              <a:ahLst/>
              <a:cxnLst/>
              <a:rect l="l" t="t" r="r" b="b"/>
              <a:pathLst>
                <a:path w="2601" h="1814" extrusionOk="0">
                  <a:moveTo>
                    <a:pt x="1791" y="0"/>
                  </a:moveTo>
                  <a:cubicBezTo>
                    <a:pt x="1778" y="0"/>
                    <a:pt x="1765" y="0"/>
                    <a:pt x="1753" y="1"/>
                  </a:cubicBezTo>
                  <a:cubicBezTo>
                    <a:pt x="1747" y="1"/>
                    <a:pt x="1741" y="1"/>
                    <a:pt x="1735" y="1"/>
                  </a:cubicBezTo>
                  <a:cubicBezTo>
                    <a:pt x="1426" y="1"/>
                    <a:pt x="1113" y="107"/>
                    <a:pt x="859" y="284"/>
                  </a:cubicBezTo>
                  <a:cubicBezTo>
                    <a:pt x="605" y="470"/>
                    <a:pt x="401" y="707"/>
                    <a:pt x="258" y="969"/>
                  </a:cubicBezTo>
                  <a:cubicBezTo>
                    <a:pt x="113" y="1232"/>
                    <a:pt x="14" y="1516"/>
                    <a:pt x="0" y="1814"/>
                  </a:cubicBezTo>
                  <a:cubicBezTo>
                    <a:pt x="373" y="1363"/>
                    <a:pt x="708" y="945"/>
                    <a:pt x="1118" y="654"/>
                  </a:cubicBezTo>
                  <a:cubicBezTo>
                    <a:pt x="1319" y="506"/>
                    <a:pt x="1544" y="412"/>
                    <a:pt x="1788" y="350"/>
                  </a:cubicBezTo>
                  <a:cubicBezTo>
                    <a:pt x="2035" y="280"/>
                    <a:pt x="2301" y="300"/>
                    <a:pt x="2600" y="291"/>
                  </a:cubicBezTo>
                  <a:cubicBezTo>
                    <a:pt x="2374" y="129"/>
                    <a:pt x="2093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187;p51">
              <a:extLst>
                <a:ext uri="{FF2B5EF4-FFF2-40B4-BE49-F238E27FC236}">
                  <a16:creationId xmlns:a16="http://schemas.microsoft.com/office/drawing/2014/main" id="{B52DCF1E-418E-44A0-97BF-54A311467ABC}"/>
                </a:ext>
              </a:extLst>
            </p:cNvPr>
            <p:cNvSpPr/>
            <p:nvPr/>
          </p:nvSpPr>
          <p:spPr>
            <a:xfrm>
              <a:off x="6018289" y="10928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188;p51">
              <a:extLst>
                <a:ext uri="{FF2B5EF4-FFF2-40B4-BE49-F238E27FC236}">
                  <a16:creationId xmlns:a16="http://schemas.microsoft.com/office/drawing/2014/main" id="{613A5BF1-4E9C-4147-B199-3C89CD958668}"/>
                </a:ext>
              </a:extLst>
            </p:cNvPr>
            <p:cNvSpPr/>
            <p:nvPr/>
          </p:nvSpPr>
          <p:spPr>
            <a:xfrm>
              <a:off x="6204686" y="1092862"/>
              <a:ext cx="43302" cy="61864"/>
            </a:xfrm>
            <a:custGeom>
              <a:avLst/>
              <a:gdLst/>
              <a:ahLst/>
              <a:cxnLst/>
              <a:rect l="l" t="t" r="r" b="b"/>
              <a:pathLst>
                <a:path w="1612" h="2303" extrusionOk="0">
                  <a:moveTo>
                    <a:pt x="807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7" y="2303"/>
                  </a:cubicBezTo>
                  <a:cubicBezTo>
                    <a:pt x="1251" y="2303"/>
                    <a:pt x="1612" y="1787"/>
                    <a:pt x="1612" y="1152"/>
                  </a:cubicBezTo>
                  <a:cubicBezTo>
                    <a:pt x="1612" y="518"/>
                    <a:pt x="1252" y="3"/>
                    <a:pt x="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189;p51">
              <a:extLst>
                <a:ext uri="{FF2B5EF4-FFF2-40B4-BE49-F238E27FC236}">
                  <a16:creationId xmlns:a16="http://schemas.microsoft.com/office/drawing/2014/main" id="{F4D8E253-B25A-4B9E-8427-FB058FC255F0}"/>
                </a:ext>
              </a:extLst>
            </p:cNvPr>
            <p:cNvSpPr/>
            <p:nvPr/>
          </p:nvSpPr>
          <p:spPr>
            <a:xfrm>
              <a:off x="5969051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190;p51">
              <a:extLst>
                <a:ext uri="{FF2B5EF4-FFF2-40B4-BE49-F238E27FC236}">
                  <a16:creationId xmlns:a16="http://schemas.microsoft.com/office/drawing/2014/main" id="{4902E5E4-1921-48C2-84C3-8925055901C1}"/>
                </a:ext>
              </a:extLst>
            </p:cNvPr>
            <p:cNvSpPr/>
            <p:nvPr/>
          </p:nvSpPr>
          <p:spPr>
            <a:xfrm>
              <a:off x="6219379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191;p51">
              <a:extLst>
                <a:ext uri="{FF2B5EF4-FFF2-40B4-BE49-F238E27FC236}">
                  <a16:creationId xmlns:a16="http://schemas.microsoft.com/office/drawing/2014/main" id="{495CAA0A-3D93-43F0-A1DC-585F8410017F}"/>
                </a:ext>
              </a:extLst>
            </p:cNvPr>
            <p:cNvSpPr/>
            <p:nvPr/>
          </p:nvSpPr>
          <p:spPr>
            <a:xfrm>
              <a:off x="5750419" y="739357"/>
              <a:ext cx="428457" cy="327185"/>
            </a:xfrm>
            <a:custGeom>
              <a:avLst/>
              <a:gdLst/>
              <a:ahLst/>
              <a:cxnLst/>
              <a:rect l="l" t="t" r="r" b="b"/>
              <a:pathLst>
                <a:path w="15950" h="12180" extrusionOk="0">
                  <a:moveTo>
                    <a:pt x="13537" y="1"/>
                  </a:moveTo>
                  <a:cubicBezTo>
                    <a:pt x="13537" y="1"/>
                    <a:pt x="0" y="2358"/>
                    <a:pt x="6060" y="12179"/>
                  </a:cubicBezTo>
                  <a:cubicBezTo>
                    <a:pt x="6060" y="12179"/>
                    <a:pt x="6746" y="9515"/>
                    <a:pt x="7719" y="7950"/>
                  </a:cubicBezTo>
                  <a:cubicBezTo>
                    <a:pt x="9543" y="5013"/>
                    <a:pt x="14240" y="2200"/>
                    <a:pt x="15095" y="1634"/>
                  </a:cubicBezTo>
                  <a:cubicBezTo>
                    <a:pt x="15950" y="1065"/>
                    <a:pt x="13537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192;p51">
              <a:extLst>
                <a:ext uri="{FF2B5EF4-FFF2-40B4-BE49-F238E27FC236}">
                  <a16:creationId xmlns:a16="http://schemas.microsoft.com/office/drawing/2014/main" id="{2CDA9477-1CD5-4F4A-9242-77836CA68046}"/>
                </a:ext>
              </a:extLst>
            </p:cNvPr>
            <p:cNvSpPr/>
            <p:nvPr/>
          </p:nvSpPr>
          <p:spPr>
            <a:xfrm>
              <a:off x="5973537" y="708949"/>
              <a:ext cx="450215" cy="364981"/>
            </a:xfrm>
            <a:custGeom>
              <a:avLst/>
              <a:gdLst/>
              <a:ahLst/>
              <a:cxnLst/>
              <a:rect l="l" t="t" r="r" b="b"/>
              <a:pathLst>
                <a:path w="16760" h="13587" extrusionOk="0">
                  <a:moveTo>
                    <a:pt x="10923" y="1"/>
                  </a:moveTo>
                  <a:lnTo>
                    <a:pt x="1" y="4040"/>
                  </a:lnTo>
                  <a:cubicBezTo>
                    <a:pt x="1" y="4040"/>
                    <a:pt x="2176" y="4208"/>
                    <a:pt x="2732" y="5838"/>
                  </a:cubicBezTo>
                  <a:cubicBezTo>
                    <a:pt x="3287" y="7466"/>
                    <a:pt x="5714" y="6014"/>
                    <a:pt x="5787" y="7699"/>
                  </a:cubicBezTo>
                  <a:cubicBezTo>
                    <a:pt x="5863" y="9408"/>
                    <a:pt x="6836" y="10142"/>
                    <a:pt x="8002" y="10142"/>
                  </a:cubicBezTo>
                  <a:cubicBezTo>
                    <a:pt x="8373" y="10142"/>
                    <a:pt x="8764" y="10068"/>
                    <a:pt x="9152" y="9926"/>
                  </a:cubicBezTo>
                  <a:cubicBezTo>
                    <a:pt x="9244" y="9893"/>
                    <a:pt x="9328" y="9877"/>
                    <a:pt x="9406" y="9877"/>
                  </a:cubicBezTo>
                  <a:cubicBezTo>
                    <a:pt x="10148" y="9877"/>
                    <a:pt x="10325" y="11259"/>
                    <a:pt x="11524" y="11259"/>
                  </a:cubicBezTo>
                  <a:cubicBezTo>
                    <a:pt x="11658" y="11259"/>
                    <a:pt x="11804" y="11242"/>
                    <a:pt x="11965" y="11203"/>
                  </a:cubicBezTo>
                  <a:cubicBezTo>
                    <a:pt x="12149" y="11160"/>
                    <a:pt x="12303" y="11140"/>
                    <a:pt x="12433" y="11140"/>
                  </a:cubicBezTo>
                  <a:cubicBezTo>
                    <a:pt x="13550" y="11140"/>
                    <a:pt x="12914" y="12603"/>
                    <a:pt x="14074" y="13260"/>
                  </a:cubicBezTo>
                  <a:cubicBezTo>
                    <a:pt x="14506" y="13505"/>
                    <a:pt x="14949" y="13587"/>
                    <a:pt x="15347" y="13587"/>
                  </a:cubicBezTo>
                  <a:cubicBezTo>
                    <a:pt x="16143" y="13587"/>
                    <a:pt x="16760" y="13260"/>
                    <a:pt x="16760" y="13260"/>
                  </a:cubicBezTo>
                  <a:lnTo>
                    <a:pt x="16760" y="5838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193;p51">
              <a:extLst>
                <a:ext uri="{FF2B5EF4-FFF2-40B4-BE49-F238E27FC236}">
                  <a16:creationId xmlns:a16="http://schemas.microsoft.com/office/drawing/2014/main" id="{D486C2DA-FC5D-4B82-9189-AB41CBFC581A}"/>
                </a:ext>
              </a:extLst>
            </p:cNvPr>
            <p:cNvSpPr/>
            <p:nvPr/>
          </p:nvSpPr>
          <p:spPr>
            <a:xfrm>
              <a:off x="5908262" y="1520696"/>
              <a:ext cx="231501" cy="241333"/>
            </a:xfrm>
            <a:custGeom>
              <a:avLst/>
              <a:gdLst/>
              <a:ahLst/>
              <a:cxnLst/>
              <a:rect l="l" t="t" r="r" b="b"/>
              <a:pathLst>
                <a:path w="8618" h="8984" extrusionOk="0">
                  <a:moveTo>
                    <a:pt x="1293" y="0"/>
                  </a:moveTo>
                  <a:lnTo>
                    <a:pt x="1293" y="0"/>
                  </a:lnTo>
                  <a:cubicBezTo>
                    <a:pt x="841" y="108"/>
                    <a:pt x="531" y="177"/>
                    <a:pt x="531" y="177"/>
                  </a:cubicBezTo>
                  <a:cubicBezTo>
                    <a:pt x="362" y="1428"/>
                    <a:pt x="0" y="8984"/>
                    <a:pt x="8545" y="8984"/>
                  </a:cubicBezTo>
                  <a:cubicBezTo>
                    <a:pt x="8559" y="8984"/>
                    <a:pt x="8573" y="8984"/>
                    <a:pt x="8588" y="8984"/>
                  </a:cubicBezTo>
                  <a:lnTo>
                    <a:pt x="8617" y="8984"/>
                  </a:lnTo>
                  <a:cubicBezTo>
                    <a:pt x="1276" y="8342"/>
                    <a:pt x="1141" y="1836"/>
                    <a:pt x="129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194;p51">
              <a:extLst>
                <a:ext uri="{FF2B5EF4-FFF2-40B4-BE49-F238E27FC236}">
                  <a16:creationId xmlns:a16="http://schemas.microsoft.com/office/drawing/2014/main" id="{39160644-ACE9-4C68-8319-574A82DAC8BF}"/>
                </a:ext>
              </a:extLst>
            </p:cNvPr>
            <p:cNvSpPr/>
            <p:nvPr/>
          </p:nvSpPr>
          <p:spPr>
            <a:xfrm>
              <a:off x="5774381" y="1132726"/>
              <a:ext cx="127651" cy="157011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0"/>
                    <a:pt x="1" y="5845"/>
                  </a:cubicBezTo>
                  <a:lnTo>
                    <a:pt x="452" y="5845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195;p51">
              <a:extLst>
                <a:ext uri="{FF2B5EF4-FFF2-40B4-BE49-F238E27FC236}">
                  <a16:creationId xmlns:a16="http://schemas.microsoft.com/office/drawing/2014/main" id="{3AC33902-DB88-4C93-9D1F-88853D8A7177}"/>
                </a:ext>
              </a:extLst>
            </p:cNvPr>
            <p:cNvSpPr/>
            <p:nvPr/>
          </p:nvSpPr>
          <p:spPr>
            <a:xfrm>
              <a:off x="6351541" y="1156042"/>
              <a:ext cx="127651" cy="156984"/>
            </a:xfrm>
            <a:custGeom>
              <a:avLst/>
              <a:gdLst/>
              <a:ahLst/>
              <a:cxnLst/>
              <a:rect l="l" t="t" r="r" b="b"/>
              <a:pathLst>
                <a:path w="4752" h="5844" extrusionOk="0">
                  <a:moveTo>
                    <a:pt x="1" y="0"/>
                  </a:moveTo>
                  <a:lnTo>
                    <a:pt x="1" y="451"/>
                  </a:lnTo>
                  <a:cubicBezTo>
                    <a:pt x="2371" y="451"/>
                    <a:pt x="4301" y="2869"/>
                    <a:pt x="4301" y="5844"/>
                  </a:cubicBezTo>
                  <a:lnTo>
                    <a:pt x="4752" y="5844"/>
                  </a:lnTo>
                  <a:cubicBezTo>
                    <a:pt x="4752" y="2622"/>
                    <a:pt x="262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196;p51">
              <a:extLst>
                <a:ext uri="{FF2B5EF4-FFF2-40B4-BE49-F238E27FC236}">
                  <a16:creationId xmlns:a16="http://schemas.microsoft.com/office/drawing/2014/main" id="{08F95DD4-F9D9-4018-A42E-F5ACE2B10D4E}"/>
                </a:ext>
              </a:extLst>
            </p:cNvPr>
            <p:cNvSpPr/>
            <p:nvPr/>
          </p:nvSpPr>
          <p:spPr>
            <a:xfrm>
              <a:off x="6334349" y="1533751"/>
              <a:ext cx="354155" cy="498246"/>
            </a:xfrm>
            <a:custGeom>
              <a:avLst/>
              <a:gdLst/>
              <a:ahLst/>
              <a:cxnLst/>
              <a:rect l="l" t="t" r="r" b="b"/>
              <a:pathLst>
                <a:path w="13184" h="18548" extrusionOk="0">
                  <a:moveTo>
                    <a:pt x="1446" y="1"/>
                  </a:moveTo>
                  <a:lnTo>
                    <a:pt x="1" y="18544"/>
                  </a:lnTo>
                  <a:lnTo>
                    <a:pt x="13184" y="18544"/>
                  </a:lnTo>
                  <a:cubicBezTo>
                    <a:pt x="13006" y="15730"/>
                    <a:pt x="12700" y="12397"/>
                    <a:pt x="12569" y="10648"/>
                  </a:cubicBezTo>
                  <a:cubicBezTo>
                    <a:pt x="12371" y="7999"/>
                    <a:pt x="11745" y="4700"/>
                    <a:pt x="10120" y="3775"/>
                  </a:cubicBezTo>
                  <a:cubicBezTo>
                    <a:pt x="8495" y="2850"/>
                    <a:pt x="6921" y="1893"/>
                    <a:pt x="6269" y="1516"/>
                  </a:cubicBezTo>
                  <a:cubicBezTo>
                    <a:pt x="4880" y="713"/>
                    <a:pt x="1446" y="1"/>
                    <a:pt x="1446" y="1"/>
                  </a:cubicBezTo>
                  <a:close/>
                  <a:moveTo>
                    <a:pt x="13184" y="18544"/>
                  </a:moveTo>
                  <a:cubicBezTo>
                    <a:pt x="13184" y="18545"/>
                    <a:pt x="13184" y="18546"/>
                    <a:pt x="13184" y="18547"/>
                  </a:cubicBezTo>
                  <a:lnTo>
                    <a:pt x="13184" y="18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197;p51">
              <a:extLst>
                <a:ext uri="{FF2B5EF4-FFF2-40B4-BE49-F238E27FC236}">
                  <a16:creationId xmlns:a16="http://schemas.microsoft.com/office/drawing/2014/main" id="{1D2C564F-7429-48A2-8484-166EDA2E85E2}"/>
                </a:ext>
              </a:extLst>
            </p:cNvPr>
            <p:cNvSpPr/>
            <p:nvPr/>
          </p:nvSpPr>
          <p:spPr>
            <a:xfrm>
              <a:off x="6044641" y="1819806"/>
              <a:ext cx="661086" cy="648031"/>
            </a:xfrm>
            <a:custGeom>
              <a:avLst/>
              <a:gdLst/>
              <a:ahLst/>
              <a:cxnLst/>
              <a:rect l="l" t="t" r="r" b="b"/>
              <a:pathLst>
                <a:path w="24610" h="24124" extrusionOk="0">
                  <a:moveTo>
                    <a:pt x="13691" y="0"/>
                  </a:moveTo>
                  <a:cubicBezTo>
                    <a:pt x="13691" y="0"/>
                    <a:pt x="12668" y="5440"/>
                    <a:pt x="13691" y="8437"/>
                  </a:cubicBezTo>
                  <a:cubicBezTo>
                    <a:pt x="14718" y="11434"/>
                    <a:pt x="12590" y="13288"/>
                    <a:pt x="12590" y="13288"/>
                  </a:cubicBezTo>
                  <a:lnTo>
                    <a:pt x="6507" y="10927"/>
                  </a:lnTo>
                  <a:cubicBezTo>
                    <a:pt x="6507" y="10927"/>
                    <a:pt x="4166" y="11523"/>
                    <a:pt x="3404" y="11868"/>
                  </a:cubicBezTo>
                  <a:cubicBezTo>
                    <a:pt x="2641" y="12215"/>
                    <a:pt x="1541" y="13123"/>
                    <a:pt x="841" y="14147"/>
                  </a:cubicBezTo>
                  <a:cubicBezTo>
                    <a:pt x="141" y="15173"/>
                    <a:pt x="0" y="19446"/>
                    <a:pt x="0" y="19446"/>
                  </a:cubicBezTo>
                  <a:cubicBezTo>
                    <a:pt x="0" y="19446"/>
                    <a:pt x="3490" y="20690"/>
                    <a:pt x="5576" y="21740"/>
                  </a:cubicBezTo>
                  <a:cubicBezTo>
                    <a:pt x="6579" y="22246"/>
                    <a:pt x="13803" y="23752"/>
                    <a:pt x="14876" y="23973"/>
                  </a:cubicBezTo>
                  <a:cubicBezTo>
                    <a:pt x="15366" y="24074"/>
                    <a:pt x="16254" y="24124"/>
                    <a:pt x="17195" y="24124"/>
                  </a:cubicBezTo>
                  <a:cubicBezTo>
                    <a:pt x="18307" y="24124"/>
                    <a:pt x="19494" y="24054"/>
                    <a:pt x="20185" y="23918"/>
                  </a:cubicBezTo>
                  <a:cubicBezTo>
                    <a:pt x="21462" y="23669"/>
                    <a:pt x="23109" y="22444"/>
                    <a:pt x="23846" y="20794"/>
                  </a:cubicBezTo>
                  <a:cubicBezTo>
                    <a:pt x="24582" y="19145"/>
                    <a:pt x="24609" y="13595"/>
                    <a:pt x="24384" y="12266"/>
                  </a:cubicBezTo>
                  <a:cubicBezTo>
                    <a:pt x="24158" y="10938"/>
                    <a:pt x="23969" y="7898"/>
                    <a:pt x="23969" y="7898"/>
                  </a:cubicBezTo>
                  <a:lnTo>
                    <a:pt x="22493" y="3398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198;p51">
              <a:extLst>
                <a:ext uri="{FF2B5EF4-FFF2-40B4-BE49-F238E27FC236}">
                  <a16:creationId xmlns:a16="http://schemas.microsoft.com/office/drawing/2014/main" id="{CF9CAAD6-E2F8-4327-97FC-056A52FB8C09}"/>
                </a:ext>
              </a:extLst>
            </p:cNvPr>
            <p:cNvSpPr/>
            <p:nvPr/>
          </p:nvSpPr>
          <p:spPr>
            <a:xfrm>
              <a:off x="6382782" y="1992234"/>
              <a:ext cx="270693" cy="195022"/>
            </a:xfrm>
            <a:custGeom>
              <a:avLst/>
              <a:gdLst/>
              <a:ahLst/>
              <a:cxnLst/>
              <a:rect l="l" t="t" r="r" b="b"/>
              <a:pathLst>
                <a:path w="10077" h="7260" extrusionOk="0">
                  <a:moveTo>
                    <a:pt x="7806" y="0"/>
                  </a:moveTo>
                  <a:cubicBezTo>
                    <a:pt x="7806" y="0"/>
                    <a:pt x="6967" y="155"/>
                    <a:pt x="6410" y="347"/>
                  </a:cubicBezTo>
                  <a:cubicBezTo>
                    <a:pt x="5853" y="538"/>
                    <a:pt x="3851" y="1257"/>
                    <a:pt x="3490" y="1560"/>
                  </a:cubicBezTo>
                  <a:cubicBezTo>
                    <a:pt x="3131" y="1863"/>
                    <a:pt x="2610" y="2482"/>
                    <a:pt x="2168" y="3144"/>
                  </a:cubicBezTo>
                  <a:cubicBezTo>
                    <a:pt x="1728" y="3807"/>
                    <a:pt x="826" y="5111"/>
                    <a:pt x="686" y="5428"/>
                  </a:cubicBezTo>
                  <a:cubicBezTo>
                    <a:pt x="546" y="5745"/>
                    <a:pt x="204" y="6453"/>
                    <a:pt x="204" y="6453"/>
                  </a:cubicBezTo>
                  <a:lnTo>
                    <a:pt x="1" y="6869"/>
                  </a:lnTo>
                  <a:cubicBezTo>
                    <a:pt x="324" y="6889"/>
                    <a:pt x="5740" y="7260"/>
                    <a:pt x="5740" y="7260"/>
                  </a:cubicBezTo>
                  <a:cubicBezTo>
                    <a:pt x="5740" y="7260"/>
                    <a:pt x="7474" y="5839"/>
                    <a:pt x="7832" y="5676"/>
                  </a:cubicBezTo>
                  <a:cubicBezTo>
                    <a:pt x="8191" y="5514"/>
                    <a:pt x="8776" y="5366"/>
                    <a:pt x="9129" y="5265"/>
                  </a:cubicBezTo>
                  <a:cubicBezTo>
                    <a:pt x="9483" y="5162"/>
                    <a:pt x="9537" y="5014"/>
                    <a:pt x="9568" y="4726"/>
                  </a:cubicBezTo>
                  <a:cubicBezTo>
                    <a:pt x="9600" y="4441"/>
                    <a:pt x="9473" y="4251"/>
                    <a:pt x="9383" y="4231"/>
                  </a:cubicBezTo>
                  <a:cubicBezTo>
                    <a:pt x="9316" y="4216"/>
                    <a:pt x="8646" y="4117"/>
                    <a:pt x="8174" y="4117"/>
                  </a:cubicBezTo>
                  <a:cubicBezTo>
                    <a:pt x="8013" y="4117"/>
                    <a:pt x="7876" y="4128"/>
                    <a:pt x="7793" y="4158"/>
                  </a:cubicBezTo>
                  <a:cubicBezTo>
                    <a:pt x="7504" y="4262"/>
                    <a:pt x="6887" y="4468"/>
                    <a:pt x="6786" y="4505"/>
                  </a:cubicBezTo>
                  <a:lnTo>
                    <a:pt x="6786" y="4505"/>
                  </a:lnTo>
                  <a:cubicBezTo>
                    <a:pt x="6892" y="4452"/>
                    <a:pt x="7558" y="4038"/>
                    <a:pt x="7558" y="4038"/>
                  </a:cubicBezTo>
                  <a:cubicBezTo>
                    <a:pt x="7558" y="4038"/>
                    <a:pt x="8664" y="4040"/>
                    <a:pt x="9029" y="4045"/>
                  </a:cubicBezTo>
                  <a:cubicBezTo>
                    <a:pt x="9033" y="4045"/>
                    <a:pt x="9037" y="4045"/>
                    <a:pt x="9041" y="4045"/>
                  </a:cubicBezTo>
                  <a:cubicBezTo>
                    <a:pt x="9398" y="4045"/>
                    <a:pt x="9631" y="3851"/>
                    <a:pt x="9631" y="3851"/>
                  </a:cubicBezTo>
                  <a:cubicBezTo>
                    <a:pt x="10077" y="3450"/>
                    <a:pt x="9864" y="2938"/>
                    <a:pt x="9781" y="2781"/>
                  </a:cubicBezTo>
                  <a:cubicBezTo>
                    <a:pt x="9699" y="2624"/>
                    <a:pt x="9046" y="2689"/>
                    <a:pt x="8721" y="2657"/>
                  </a:cubicBezTo>
                  <a:cubicBezTo>
                    <a:pt x="8507" y="2634"/>
                    <a:pt x="8175" y="2621"/>
                    <a:pt x="7891" y="2621"/>
                  </a:cubicBezTo>
                  <a:cubicBezTo>
                    <a:pt x="7743" y="2621"/>
                    <a:pt x="7607" y="2624"/>
                    <a:pt x="7508" y="2633"/>
                  </a:cubicBezTo>
                  <a:cubicBezTo>
                    <a:pt x="7255" y="2653"/>
                    <a:pt x="6847" y="2782"/>
                    <a:pt x="6719" y="2826"/>
                  </a:cubicBezTo>
                  <a:lnTo>
                    <a:pt x="6719" y="2826"/>
                  </a:lnTo>
                  <a:cubicBezTo>
                    <a:pt x="6863" y="2772"/>
                    <a:pt x="7370" y="2580"/>
                    <a:pt x="7577" y="2572"/>
                  </a:cubicBezTo>
                  <a:cubicBezTo>
                    <a:pt x="7825" y="2561"/>
                    <a:pt x="9080" y="2539"/>
                    <a:pt x="9080" y="2539"/>
                  </a:cubicBezTo>
                  <a:cubicBezTo>
                    <a:pt x="9080" y="2539"/>
                    <a:pt x="9083" y="2540"/>
                    <a:pt x="9087" y="2540"/>
                  </a:cubicBezTo>
                  <a:cubicBezTo>
                    <a:pt x="9140" y="2540"/>
                    <a:pt x="9489" y="2520"/>
                    <a:pt x="9574" y="2022"/>
                  </a:cubicBezTo>
                  <a:cubicBezTo>
                    <a:pt x="9664" y="1481"/>
                    <a:pt x="9273" y="1216"/>
                    <a:pt x="9075" y="1165"/>
                  </a:cubicBezTo>
                  <a:cubicBezTo>
                    <a:pt x="9036" y="1155"/>
                    <a:pt x="8958" y="1151"/>
                    <a:pt x="8857" y="1151"/>
                  </a:cubicBezTo>
                  <a:cubicBezTo>
                    <a:pt x="8431" y="1151"/>
                    <a:pt x="7594" y="1223"/>
                    <a:pt x="7594" y="1223"/>
                  </a:cubicBezTo>
                  <a:lnTo>
                    <a:pt x="7748" y="1030"/>
                  </a:lnTo>
                  <a:cubicBezTo>
                    <a:pt x="8213" y="306"/>
                    <a:pt x="7806" y="0"/>
                    <a:pt x="780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199;p51">
              <a:extLst>
                <a:ext uri="{FF2B5EF4-FFF2-40B4-BE49-F238E27FC236}">
                  <a16:creationId xmlns:a16="http://schemas.microsoft.com/office/drawing/2014/main" id="{0C296981-34F9-41F0-8884-05A1C9DFFB48}"/>
                </a:ext>
              </a:extLst>
            </p:cNvPr>
            <p:cNvSpPr/>
            <p:nvPr/>
          </p:nvSpPr>
          <p:spPr>
            <a:xfrm>
              <a:off x="6444189" y="2019579"/>
              <a:ext cx="142640" cy="83408"/>
            </a:xfrm>
            <a:custGeom>
              <a:avLst/>
              <a:gdLst/>
              <a:ahLst/>
              <a:cxnLst/>
              <a:rect l="l" t="t" r="r" b="b"/>
              <a:pathLst>
                <a:path w="5310" h="3105" extrusionOk="0">
                  <a:moveTo>
                    <a:pt x="4282" y="1"/>
                  </a:moveTo>
                  <a:cubicBezTo>
                    <a:pt x="4203" y="1"/>
                    <a:pt x="4126" y="7"/>
                    <a:pt x="4055" y="20"/>
                  </a:cubicBezTo>
                  <a:cubicBezTo>
                    <a:pt x="3566" y="113"/>
                    <a:pt x="2503" y="374"/>
                    <a:pt x="2142" y="611"/>
                  </a:cubicBezTo>
                  <a:cubicBezTo>
                    <a:pt x="1778" y="849"/>
                    <a:pt x="1499" y="1000"/>
                    <a:pt x="1330" y="1295"/>
                  </a:cubicBezTo>
                  <a:cubicBezTo>
                    <a:pt x="1162" y="1591"/>
                    <a:pt x="0" y="3105"/>
                    <a:pt x="0" y="3105"/>
                  </a:cubicBezTo>
                  <a:cubicBezTo>
                    <a:pt x="0" y="3105"/>
                    <a:pt x="580" y="2500"/>
                    <a:pt x="986" y="2036"/>
                  </a:cubicBezTo>
                  <a:cubicBezTo>
                    <a:pt x="1390" y="1572"/>
                    <a:pt x="1571" y="1062"/>
                    <a:pt x="1992" y="852"/>
                  </a:cubicBezTo>
                  <a:cubicBezTo>
                    <a:pt x="2412" y="645"/>
                    <a:pt x="3251" y="295"/>
                    <a:pt x="4046" y="188"/>
                  </a:cubicBezTo>
                  <a:cubicBezTo>
                    <a:pt x="4290" y="155"/>
                    <a:pt x="4503" y="144"/>
                    <a:pt x="4681" y="144"/>
                  </a:cubicBezTo>
                  <a:cubicBezTo>
                    <a:pt x="5084" y="144"/>
                    <a:pt x="5310" y="202"/>
                    <a:pt x="5310" y="202"/>
                  </a:cubicBezTo>
                  <a:cubicBezTo>
                    <a:pt x="5310" y="202"/>
                    <a:pt x="4752" y="1"/>
                    <a:pt x="4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00;p51">
              <a:extLst>
                <a:ext uri="{FF2B5EF4-FFF2-40B4-BE49-F238E27FC236}">
                  <a16:creationId xmlns:a16="http://schemas.microsoft.com/office/drawing/2014/main" id="{0885AEDA-E29B-49B9-8C4A-EA6F00834D2A}"/>
                </a:ext>
              </a:extLst>
            </p:cNvPr>
            <p:cNvSpPr/>
            <p:nvPr/>
          </p:nvSpPr>
          <p:spPr>
            <a:xfrm>
              <a:off x="6464792" y="2062908"/>
              <a:ext cx="119726" cy="75699"/>
            </a:xfrm>
            <a:custGeom>
              <a:avLst/>
              <a:gdLst/>
              <a:ahLst/>
              <a:cxnLst/>
              <a:rect l="l" t="t" r="r" b="b"/>
              <a:pathLst>
                <a:path w="4457" h="2818" extrusionOk="0">
                  <a:moveTo>
                    <a:pt x="4457" y="0"/>
                  </a:moveTo>
                  <a:cubicBezTo>
                    <a:pt x="4456" y="0"/>
                    <a:pt x="3395" y="83"/>
                    <a:pt x="2806" y="307"/>
                  </a:cubicBezTo>
                  <a:cubicBezTo>
                    <a:pt x="2216" y="533"/>
                    <a:pt x="1806" y="726"/>
                    <a:pt x="1555" y="939"/>
                  </a:cubicBezTo>
                  <a:cubicBezTo>
                    <a:pt x="1306" y="1153"/>
                    <a:pt x="877" y="1682"/>
                    <a:pt x="544" y="2042"/>
                  </a:cubicBezTo>
                  <a:cubicBezTo>
                    <a:pt x="212" y="2403"/>
                    <a:pt x="0" y="2542"/>
                    <a:pt x="71" y="2551"/>
                  </a:cubicBezTo>
                  <a:cubicBezTo>
                    <a:pt x="141" y="2559"/>
                    <a:pt x="320" y="2539"/>
                    <a:pt x="309" y="2613"/>
                  </a:cubicBezTo>
                  <a:cubicBezTo>
                    <a:pt x="297" y="2688"/>
                    <a:pt x="251" y="2818"/>
                    <a:pt x="277" y="2818"/>
                  </a:cubicBezTo>
                  <a:cubicBezTo>
                    <a:pt x="281" y="2818"/>
                    <a:pt x="288" y="2814"/>
                    <a:pt x="298" y="2804"/>
                  </a:cubicBezTo>
                  <a:cubicBezTo>
                    <a:pt x="361" y="2742"/>
                    <a:pt x="348" y="2508"/>
                    <a:pt x="429" y="2370"/>
                  </a:cubicBezTo>
                  <a:cubicBezTo>
                    <a:pt x="508" y="2233"/>
                    <a:pt x="1431" y="1253"/>
                    <a:pt x="1714" y="986"/>
                  </a:cubicBezTo>
                  <a:cubicBezTo>
                    <a:pt x="1998" y="718"/>
                    <a:pt x="2204" y="714"/>
                    <a:pt x="2534" y="536"/>
                  </a:cubicBezTo>
                  <a:cubicBezTo>
                    <a:pt x="2862" y="357"/>
                    <a:pt x="3723" y="86"/>
                    <a:pt x="4090" y="44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01;p51">
              <a:extLst>
                <a:ext uri="{FF2B5EF4-FFF2-40B4-BE49-F238E27FC236}">
                  <a16:creationId xmlns:a16="http://schemas.microsoft.com/office/drawing/2014/main" id="{C51CFDFF-A9DA-4A9A-AEDE-D6D836503A5D}"/>
                </a:ext>
              </a:extLst>
            </p:cNvPr>
            <p:cNvSpPr/>
            <p:nvPr/>
          </p:nvSpPr>
          <p:spPr>
            <a:xfrm>
              <a:off x="6489237" y="2113301"/>
              <a:ext cx="75430" cy="58426"/>
            </a:xfrm>
            <a:custGeom>
              <a:avLst/>
              <a:gdLst/>
              <a:ahLst/>
              <a:cxnLst/>
              <a:rect l="l" t="t" r="r" b="b"/>
              <a:pathLst>
                <a:path w="2808" h="2175" extrusionOk="0">
                  <a:moveTo>
                    <a:pt x="2808" y="1"/>
                  </a:moveTo>
                  <a:lnTo>
                    <a:pt x="2808" y="1"/>
                  </a:lnTo>
                  <a:cubicBezTo>
                    <a:pt x="2808" y="1"/>
                    <a:pt x="2396" y="64"/>
                    <a:pt x="2247" y="156"/>
                  </a:cubicBezTo>
                  <a:cubicBezTo>
                    <a:pt x="2094" y="250"/>
                    <a:pt x="1373" y="772"/>
                    <a:pt x="1185" y="948"/>
                  </a:cubicBezTo>
                  <a:cubicBezTo>
                    <a:pt x="999" y="1126"/>
                    <a:pt x="458" y="1559"/>
                    <a:pt x="300" y="1653"/>
                  </a:cubicBezTo>
                  <a:cubicBezTo>
                    <a:pt x="143" y="1746"/>
                    <a:pt x="1" y="1859"/>
                    <a:pt x="66" y="1862"/>
                  </a:cubicBezTo>
                  <a:cubicBezTo>
                    <a:pt x="68" y="1862"/>
                    <a:pt x="71" y="1862"/>
                    <a:pt x="75" y="1862"/>
                  </a:cubicBezTo>
                  <a:cubicBezTo>
                    <a:pt x="135" y="1862"/>
                    <a:pt x="264" y="1832"/>
                    <a:pt x="304" y="1832"/>
                  </a:cubicBezTo>
                  <a:cubicBezTo>
                    <a:pt x="312" y="1832"/>
                    <a:pt x="316" y="1833"/>
                    <a:pt x="315" y="1836"/>
                  </a:cubicBezTo>
                  <a:cubicBezTo>
                    <a:pt x="308" y="1855"/>
                    <a:pt x="269" y="2086"/>
                    <a:pt x="266" y="2162"/>
                  </a:cubicBezTo>
                  <a:cubicBezTo>
                    <a:pt x="265" y="2171"/>
                    <a:pt x="266" y="2175"/>
                    <a:pt x="268" y="2175"/>
                  </a:cubicBezTo>
                  <a:cubicBezTo>
                    <a:pt x="285" y="2175"/>
                    <a:pt x="373" y="1938"/>
                    <a:pt x="459" y="1777"/>
                  </a:cubicBezTo>
                  <a:cubicBezTo>
                    <a:pt x="556" y="1597"/>
                    <a:pt x="1495" y="789"/>
                    <a:pt x="1742" y="631"/>
                  </a:cubicBezTo>
                  <a:cubicBezTo>
                    <a:pt x="1989" y="472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02;p51">
              <a:extLst>
                <a:ext uri="{FF2B5EF4-FFF2-40B4-BE49-F238E27FC236}">
                  <a16:creationId xmlns:a16="http://schemas.microsoft.com/office/drawing/2014/main" id="{729B2199-0B5B-42F4-949B-5ED851BE937B}"/>
                </a:ext>
              </a:extLst>
            </p:cNvPr>
            <p:cNvSpPr/>
            <p:nvPr/>
          </p:nvSpPr>
          <p:spPr>
            <a:xfrm>
              <a:off x="6389766" y="1866868"/>
              <a:ext cx="90097" cy="236041"/>
            </a:xfrm>
            <a:custGeom>
              <a:avLst/>
              <a:gdLst/>
              <a:ahLst/>
              <a:cxnLst/>
              <a:rect l="l" t="t" r="r" b="b"/>
              <a:pathLst>
                <a:path w="3354" h="8787" extrusionOk="0">
                  <a:moveTo>
                    <a:pt x="265" y="0"/>
                  </a:moveTo>
                  <a:cubicBezTo>
                    <a:pt x="81" y="0"/>
                    <a:pt x="0" y="109"/>
                    <a:pt x="138" y="335"/>
                  </a:cubicBezTo>
                  <a:cubicBezTo>
                    <a:pt x="551" y="1010"/>
                    <a:pt x="1413" y="4158"/>
                    <a:pt x="1413" y="4158"/>
                  </a:cubicBezTo>
                  <a:lnTo>
                    <a:pt x="997" y="7236"/>
                  </a:lnTo>
                  <a:lnTo>
                    <a:pt x="925" y="8787"/>
                  </a:lnTo>
                  <a:cubicBezTo>
                    <a:pt x="925" y="8787"/>
                    <a:pt x="1910" y="7810"/>
                    <a:pt x="1798" y="6761"/>
                  </a:cubicBezTo>
                  <a:cubicBezTo>
                    <a:pt x="1691" y="5769"/>
                    <a:pt x="3353" y="1037"/>
                    <a:pt x="3156" y="1037"/>
                  </a:cubicBezTo>
                  <a:cubicBezTo>
                    <a:pt x="3145" y="1037"/>
                    <a:pt x="3127" y="1053"/>
                    <a:pt x="3103" y="1085"/>
                  </a:cubicBezTo>
                  <a:cubicBezTo>
                    <a:pt x="2683" y="1652"/>
                    <a:pt x="2317" y="3656"/>
                    <a:pt x="2247" y="3656"/>
                  </a:cubicBezTo>
                  <a:cubicBezTo>
                    <a:pt x="2243" y="3656"/>
                    <a:pt x="2240" y="3649"/>
                    <a:pt x="2238" y="3634"/>
                  </a:cubicBezTo>
                  <a:cubicBezTo>
                    <a:pt x="2201" y="3372"/>
                    <a:pt x="2088" y="2358"/>
                    <a:pt x="1675" y="1198"/>
                  </a:cubicBezTo>
                  <a:cubicBezTo>
                    <a:pt x="1401" y="426"/>
                    <a:pt x="6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03;p51">
              <a:extLst>
                <a:ext uri="{FF2B5EF4-FFF2-40B4-BE49-F238E27FC236}">
                  <a16:creationId xmlns:a16="http://schemas.microsoft.com/office/drawing/2014/main" id="{0D9E1FE2-0C18-4F06-B5B0-EB5F620F5B58}"/>
                </a:ext>
              </a:extLst>
            </p:cNvPr>
            <p:cNvSpPr/>
            <p:nvPr/>
          </p:nvSpPr>
          <p:spPr>
            <a:xfrm>
              <a:off x="5859587" y="1524564"/>
              <a:ext cx="536981" cy="271714"/>
            </a:xfrm>
            <a:custGeom>
              <a:avLst/>
              <a:gdLst/>
              <a:ahLst/>
              <a:cxnLst/>
              <a:rect l="l" t="t" r="r" b="b"/>
              <a:pathLst>
                <a:path w="19990" h="10115" extrusionOk="0">
                  <a:moveTo>
                    <a:pt x="2228" y="0"/>
                  </a:moveTo>
                  <a:lnTo>
                    <a:pt x="1" y="344"/>
                  </a:lnTo>
                  <a:cubicBezTo>
                    <a:pt x="39" y="594"/>
                    <a:pt x="71" y="876"/>
                    <a:pt x="108" y="1184"/>
                  </a:cubicBezTo>
                  <a:cubicBezTo>
                    <a:pt x="391" y="3564"/>
                    <a:pt x="864" y="7543"/>
                    <a:pt x="4755" y="9053"/>
                  </a:cubicBezTo>
                  <a:cubicBezTo>
                    <a:pt x="6597" y="9768"/>
                    <a:pt x="8460" y="10114"/>
                    <a:pt x="10225" y="10114"/>
                  </a:cubicBezTo>
                  <a:cubicBezTo>
                    <a:pt x="13506" y="10114"/>
                    <a:pt x="16448" y="8919"/>
                    <a:pt x="18293" y="6663"/>
                  </a:cubicBezTo>
                  <a:cubicBezTo>
                    <a:pt x="19732" y="4905"/>
                    <a:pt x="19888" y="2264"/>
                    <a:pt x="19961" y="996"/>
                  </a:cubicBezTo>
                  <a:cubicBezTo>
                    <a:pt x="19974" y="798"/>
                    <a:pt x="19980" y="646"/>
                    <a:pt x="19990" y="571"/>
                  </a:cubicBezTo>
                  <a:lnTo>
                    <a:pt x="17783" y="112"/>
                  </a:lnTo>
                  <a:cubicBezTo>
                    <a:pt x="17745" y="298"/>
                    <a:pt x="17731" y="522"/>
                    <a:pt x="17711" y="864"/>
                  </a:cubicBezTo>
                  <a:cubicBezTo>
                    <a:pt x="17652" y="1895"/>
                    <a:pt x="17525" y="4044"/>
                    <a:pt x="16548" y="5236"/>
                  </a:cubicBezTo>
                  <a:cubicBezTo>
                    <a:pt x="15141" y="6960"/>
                    <a:pt x="12848" y="7867"/>
                    <a:pt x="10248" y="7867"/>
                  </a:cubicBezTo>
                  <a:cubicBezTo>
                    <a:pt x="8754" y="7867"/>
                    <a:pt x="7158" y="7567"/>
                    <a:pt x="5571" y="6951"/>
                  </a:cubicBezTo>
                  <a:cubicBezTo>
                    <a:pt x="2943" y="5930"/>
                    <a:pt x="2599" y="3033"/>
                    <a:pt x="2348" y="918"/>
                  </a:cubicBezTo>
                  <a:cubicBezTo>
                    <a:pt x="2307" y="582"/>
                    <a:pt x="2271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04;p51">
              <a:extLst>
                <a:ext uri="{FF2B5EF4-FFF2-40B4-BE49-F238E27FC236}">
                  <a16:creationId xmlns:a16="http://schemas.microsoft.com/office/drawing/2014/main" id="{72E78541-0BB7-4143-900A-6BA1DB5F7219}"/>
                </a:ext>
              </a:extLst>
            </p:cNvPr>
            <p:cNvSpPr/>
            <p:nvPr/>
          </p:nvSpPr>
          <p:spPr>
            <a:xfrm>
              <a:off x="6200334" y="3016004"/>
              <a:ext cx="66055" cy="313647"/>
            </a:xfrm>
            <a:custGeom>
              <a:avLst/>
              <a:gdLst/>
              <a:ahLst/>
              <a:cxnLst/>
              <a:rect l="l" t="t" r="r" b="b"/>
              <a:pathLst>
                <a:path w="2459" h="11676" extrusionOk="0">
                  <a:moveTo>
                    <a:pt x="447" y="1"/>
                  </a:moveTo>
                  <a:cubicBezTo>
                    <a:pt x="438" y="1"/>
                    <a:pt x="434" y="35"/>
                    <a:pt x="434" y="108"/>
                  </a:cubicBezTo>
                  <a:cubicBezTo>
                    <a:pt x="434" y="933"/>
                    <a:pt x="0" y="5412"/>
                    <a:pt x="0" y="5412"/>
                  </a:cubicBezTo>
                  <a:lnTo>
                    <a:pt x="2198" y="11676"/>
                  </a:lnTo>
                  <a:cubicBezTo>
                    <a:pt x="2198" y="11676"/>
                    <a:pt x="2459" y="8654"/>
                    <a:pt x="1710" y="6031"/>
                  </a:cubicBezTo>
                  <a:cubicBezTo>
                    <a:pt x="1028" y="3639"/>
                    <a:pt x="52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05;p51">
              <a:extLst>
                <a:ext uri="{FF2B5EF4-FFF2-40B4-BE49-F238E27FC236}">
                  <a16:creationId xmlns:a16="http://schemas.microsoft.com/office/drawing/2014/main" id="{0F9DB7DA-2F6A-4352-A918-F1148C1578CD}"/>
                </a:ext>
              </a:extLst>
            </p:cNvPr>
            <p:cNvSpPr/>
            <p:nvPr/>
          </p:nvSpPr>
          <p:spPr>
            <a:xfrm>
              <a:off x="6039564" y="2034703"/>
              <a:ext cx="144467" cy="99230"/>
            </a:xfrm>
            <a:custGeom>
              <a:avLst/>
              <a:gdLst/>
              <a:ahLst/>
              <a:cxnLst/>
              <a:rect l="l" t="t" r="r" b="b"/>
              <a:pathLst>
                <a:path w="5378" h="3694" extrusionOk="0">
                  <a:moveTo>
                    <a:pt x="458" y="1"/>
                  </a:moveTo>
                  <a:cubicBezTo>
                    <a:pt x="444" y="1"/>
                    <a:pt x="429" y="1"/>
                    <a:pt x="415" y="1"/>
                  </a:cubicBezTo>
                  <a:cubicBezTo>
                    <a:pt x="274" y="3"/>
                    <a:pt x="106" y="27"/>
                    <a:pt x="40" y="151"/>
                  </a:cubicBezTo>
                  <a:cubicBezTo>
                    <a:pt x="0" y="225"/>
                    <a:pt x="9" y="316"/>
                    <a:pt x="33" y="395"/>
                  </a:cubicBezTo>
                  <a:cubicBezTo>
                    <a:pt x="217" y="1019"/>
                    <a:pt x="1034" y="1111"/>
                    <a:pt x="1648" y="1325"/>
                  </a:cubicBezTo>
                  <a:cubicBezTo>
                    <a:pt x="1663" y="1330"/>
                    <a:pt x="1678" y="1336"/>
                    <a:pt x="1693" y="1341"/>
                  </a:cubicBezTo>
                  <a:lnTo>
                    <a:pt x="1693" y="1341"/>
                  </a:lnTo>
                  <a:cubicBezTo>
                    <a:pt x="1935" y="1417"/>
                    <a:pt x="2150" y="1542"/>
                    <a:pt x="2347" y="1697"/>
                  </a:cubicBezTo>
                  <a:lnTo>
                    <a:pt x="2347" y="1697"/>
                  </a:lnTo>
                  <a:cubicBezTo>
                    <a:pt x="2147" y="1548"/>
                    <a:pt x="1926" y="1427"/>
                    <a:pt x="1693" y="1341"/>
                  </a:cubicBezTo>
                  <a:lnTo>
                    <a:pt x="1693" y="1341"/>
                  </a:lnTo>
                  <a:cubicBezTo>
                    <a:pt x="1689" y="1340"/>
                    <a:pt x="1686" y="1339"/>
                    <a:pt x="1682" y="1338"/>
                  </a:cubicBezTo>
                  <a:lnTo>
                    <a:pt x="1682" y="1338"/>
                  </a:lnTo>
                  <a:lnTo>
                    <a:pt x="2883" y="2233"/>
                  </a:lnTo>
                  <a:cubicBezTo>
                    <a:pt x="2842" y="2178"/>
                    <a:pt x="2799" y="2124"/>
                    <a:pt x="2753" y="2072"/>
                  </a:cubicBezTo>
                  <a:lnTo>
                    <a:pt x="2753" y="2072"/>
                  </a:lnTo>
                  <a:cubicBezTo>
                    <a:pt x="2624" y="1937"/>
                    <a:pt x="2490" y="1810"/>
                    <a:pt x="2347" y="1697"/>
                  </a:cubicBezTo>
                  <a:lnTo>
                    <a:pt x="2347" y="1697"/>
                  </a:lnTo>
                  <a:cubicBezTo>
                    <a:pt x="2495" y="1808"/>
                    <a:pt x="2631" y="1934"/>
                    <a:pt x="2753" y="2072"/>
                  </a:cubicBezTo>
                  <a:lnTo>
                    <a:pt x="2753" y="2072"/>
                  </a:lnTo>
                  <a:cubicBezTo>
                    <a:pt x="2975" y="2304"/>
                    <a:pt x="3183" y="2557"/>
                    <a:pt x="3397" y="2791"/>
                  </a:cubicBezTo>
                  <a:cubicBezTo>
                    <a:pt x="3824" y="3258"/>
                    <a:pt x="4410" y="3693"/>
                    <a:pt x="5013" y="3693"/>
                  </a:cubicBezTo>
                  <a:cubicBezTo>
                    <a:pt x="5134" y="3693"/>
                    <a:pt x="5256" y="3676"/>
                    <a:pt x="5377" y="3637"/>
                  </a:cubicBezTo>
                  <a:cubicBezTo>
                    <a:pt x="4791" y="3251"/>
                    <a:pt x="4517" y="2547"/>
                    <a:pt x="4128" y="1965"/>
                  </a:cubicBezTo>
                  <a:cubicBezTo>
                    <a:pt x="3327" y="762"/>
                    <a:pt x="1903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06;p51">
              <a:extLst>
                <a:ext uri="{FF2B5EF4-FFF2-40B4-BE49-F238E27FC236}">
                  <a16:creationId xmlns:a16="http://schemas.microsoft.com/office/drawing/2014/main" id="{66BC0148-0A2E-47D8-B143-29AE40CA8B89}"/>
                </a:ext>
              </a:extLst>
            </p:cNvPr>
            <p:cNvSpPr/>
            <p:nvPr/>
          </p:nvSpPr>
          <p:spPr>
            <a:xfrm>
              <a:off x="5938467" y="1513375"/>
              <a:ext cx="400868" cy="185991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07;p51">
              <a:extLst>
                <a:ext uri="{FF2B5EF4-FFF2-40B4-BE49-F238E27FC236}">
                  <a16:creationId xmlns:a16="http://schemas.microsoft.com/office/drawing/2014/main" id="{FE468351-D36C-478D-86E9-38EA7BC095A3}"/>
                </a:ext>
              </a:extLst>
            </p:cNvPr>
            <p:cNvSpPr/>
            <p:nvPr/>
          </p:nvSpPr>
          <p:spPr>
            <a:xfrm>
              <a:off x="6106448" y="1105711"/>
              <a:ext cx="53349" cy="126716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9C4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0D6775B1-F117-4C42-BDB0-4FA78EEC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73" y="1911421"/>
            <a:ext cx="2221170" cy="2221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62869-4FB8-434E-9FF0-2ABE5736A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8" t="25397" r="22359" b="39286"/>
          <a:stretch/>
        </p:blipFill>
        <p:spPr bwMode="auto">
          <a:xfrm>
            <a:off x="1091133" y="353466"/>
            <a:ext cx="7053943" cy="26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74F82D1-383F-4129-9402-90A1E38C4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24405" r="32175" b="55555"/>
          <a:stretch/>
        </p:blipFill>
        <p:spPr bwMode="auto">
          <a:xfrm>
            <a:off x="841402" y="2735516"/>
            <a:ext cx="7833872" cy="218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6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925700-C7CC-4805-A316-602CDA9E8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2" t="25000" r="32399" b="43849"/>
          <a:stretch/>
        </p:blipFill>
        <p:spPr bwMode="auto">
          <a:xfrm>
            <a:off x="400761" y="1008604"/>
            <a:ext cx="4409443" cy="36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17B63C-D8C1-42B7-91DF-894F71A2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25198" r="32511" b="51985"/>
          <a:stretch/>
        </p:blipFill>
        <p:spPr bwMode="auto">
          <a:xfrm>
            <a:off x="4572000" y="1008604"/>
            <a:ext cx="3791237" cy="346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5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9646A0-1FBD-4FC8-BCDF-F318C7F6D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25397" r="32287" b="29167"/>
          <a:stretch/>
        </p:blipFill>
        <p:spPr bwMode="auto">
          <a:xfrm>
            <a:off x="380168" y="465730"/>
            <a:ext cx="4491239" cy="435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468278-0C32-49F7-B8D3-530D6F53D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7" t="24526" r="32643" b="48769"/>
          <a:stretch/>
        </p:blipFill>
        <p:spPr bwMode="auto">
          <a:xfrm>
            <a:off x="4756499" y="1370700"/>
            <a:ext cx="3864988" cy="28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4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A09EF7-02A7-4001-964C-0308A8B89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8" t="31349" r="21801" b="26984"/>
          <a:stretch/>
        </p:blipFill>
        <p:spPr bwMode="auto">
          <a:xfrm>
            <a:off x="894760" y="753034"/>
            <a:ext cx="7512830" cy="40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0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AB2037-DBE4-4AB7-BBB1-43E59EC56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25595" r="23810" b="26587"/>
          <a:stretch/>
        </p:blipFill>
        <p:spPr bwMode="auto">
          <a:xfrm>
            <a:off x="922084" y="300817"/>
            <a:ext cx="7176887" cy="30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3A310B-0316-4D7E-BDD6-E2714B81B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62500" r="23587" b="21825"/>
          <a:stretch/>
        </p:blipFill>
        <p:spPr bwMode="auto">
          <a:xfrm>
            <a:off x="2060835" y="3411710"/>
            <a:ext cx="50223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97C902-602C-456C-A7BB-233F3D49E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38095" r="24144" b="26984"/>
          <a:stretch/>
        </p:blipFill>
        <p:spPr bwMode="auto">
          <a:xfrm>
            <a:off x="1439652" y="544936"/>
            <a:ext cx="6264696" cy="40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3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61450-6E04-4D66-92AA-BFE898F91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30357" r="40208" b="23611"/>
          <a:stretch/>
        </p:blipFill>
        <p:spPr bwMode="auto">
          <a:xfrm>
            <a:off x="801955" y="533073"/>
            <a:ext cx="754009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1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2AF165-A7B5-43F4-A2C9-8E177CD9B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37500" r="39650" b="31250"/>
          <a:stretch/>
        </p:blipFill>
        <p:spPr bwMode="auto">
          <a:xfrm>
            <a:off x="799139" y="468726"/>
            <a:ext cx="7530354" cy="40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9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4965;p64">
            <a:extLst>
              <a:ext uri="{FF2B5EF4-FFF2-40B4-BE49-F238E27FC236}">
                <a16:creationId xmlns:a16="http://schemas.microsoft.com/office/drawing/2014/main" id="{0DFD1471-F1EA-452F-8BE6-6908DF380615}"/>
              </a:ext>
            </a:extLst>
          </p:cNvPr>
          <p:cNvGrpSpPr/>
          <p:nvPr/>
        </p:nvGrpSpPr>
        <p:grpSpPr>
          <a:xfrm>
            <a:off x="938688" y="1371183"/>
            <a:ext cx="2128500" cy="1711281"/>
            <a:chOff x="4571999" y="1821354"/>
            <a:chExt cx="2351423" cy="2023342"/>
          </a:xfrm>
        </p:grpSpPr>
        <p:sp>
          <p:nvSpPr>
            <p:cNvPr id="359" name="Google Shape;4966;p64">
              <a:extLst>
                <a:ext uri="{FF2B5EF4-FFF2-40B4-BE49-F238E27FC236}">
                  <a16:creationId xmlns:a16="http://schemas.microsoft.com/office/drawing/2014/main" id="{3A14F1C5-DC14-4A0F-ACF3-4E3377F89AD1}"/>
                </a:ext>
              </a:extLst>
            </p:cNvPr>
            <p:cNvSpPr/>
            <p:nvPr/>
          </p:nvSpPr>
          <p:spPr>
            <a:xfrm>
              <a:off x="5331327" y="3475056"/>
              <a:ext cx="832922" cy="369640"/>
            </a:xfrm>
            <a:custGeom>
              <a:avLst/>
              <a:gdLst/>
              <a:ahLst/>
              <a:cxnLst/>
              <a:rect l="l" t="t" r="r" b="b"/>
              <a:pathLst>
                <a:path w="15557" h="6904" extrusionOk="0">
                  <a:moveTo>
                    <a:pt x="2528" y="1"/>
                  </a:moveTo>
                  <a:lnTo>
                    <a:pt x="2305" y="3234"/>
                  </a:lnTo>
                  <a:cubicBezTo>
                    <a:pt x="2305" y="3234"/>
                    <a:pt x="2423" y="3831"/>
                    <a:pt x="1589" y="4641"/>
                  </a:cubicBezTo>
                  <a:cubicBezTo>
                    <a:pt x="757" y="5452"/>
                    <a:pt x="97" y="6199"/>
                    <a:pt x="97" y="6199"/>
                  </a:cubicBezTo>
                  <a:cubicBezTo>
                    <a:pt x="97" y="6199"/>
                    <a:pt x="0" y="6381"/>
                    <a:pt x="0" y="6636"/>
                  </a:cubicBezTo>
                  <a:cubicBezTo>
                    <a:pt x="0" y="6893"/>
                    <a:pt x="139" y="6903"/>
                    <a:pt x="714" y="6903"/>
                  </a:cubicBezTo>
                  <a:lnTo>
                    <a:pt x="14841" y="6903"/>
                  </a:lnTo>
                  <a:cubicBezTo>
                    <a:pt x="15417" y="6903"/>
                    <a:pt x="15555" y="6893"/>
                    <a:pt x="15555" y="6636"/>
                  </a:cubicBezTo>
                  <a:cubicBezTo>
                    <a:pt x="15556" y="6381"/>
                    <a:pt x="15460" y="6199"/>
                    <a:pt x="15460" y="6199"/>
                  </a:cubicBezTo>
                  <a:cubicBezTo>
                    <a:pt x="15460" y="6199"/>
                    <a:pt x="14798" y="5452"/>
                    <a:pt x="13966" y="4641"/>
                  </a:cubicBezTo>
                  <a:cubicBezTo>
                    <a:pt x="13134" y="3831"/>
                    <a:pt x="13252" y="3234"/>
                    <a:pt x="13252" y="3234"/>
                  </a:cubicBezTo>
                  <a:lnTo>
                    <a:pt x="1302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967;p64">
              <a:extLst>
                <a:ext uri="{FF2B5EF4-FFF2-40B4-BE49-F238E27FC236}">
                  <a16:creationId xmlns:a16="http://schemas.microsoft.com/office/drawing/2014/main" id="{BFC72C6B-8835-4470-AE10-5779B4B07A38}"/>
                </a:ext>
              </a:extLst>
            </p:cNvPr>
            <p:cNvSpPr/>
            <p:nvPr/>
          </p:nvSpPr>
          <p:spPr>
            <a:xfrm>
              <a:off x="4571999" y="1821354"/>
              <a:ext cx="2351423" cy="1681691"/>
            </a:xfrm>
            <a:custGeom>
              <a:avLst/>
              <a:gdLst/>
              <a:ahLst/>
              <a:cxnLst/>
              <a:rect l="l" t="t" r="r" b="b"/>
              <a:pathLst>
                <a:path w="43919" h="31410" extrusionOk="0">
                  <a:moveTo>
                    <a:pt x="1897" y="0"/>
                  </a:moveTo>
                  <a:cubicBezTo>
                    <a:pt x="850" y="0"/>
                    <a:pt x="1" y="741"/>
                    <a:pt x="1" y="1653"/>
                  </a:cubicBezTo>
                  <a:lnTo>
                    <a:pt x="1" y="29757"/>
                  </a:lnTo>
                  <a:cubicBezTo>
                    <a:pt x="1" y="30669"/>
                    <a:pt x="850" y="31410"/>
                    <a:pt x="1897" y="31410"/>
                  </a:cubicBezTo>
                  <a:lnTo>
                    <a:pt x="42023" y="31410"/>
                  </a:lnTo>
                  <a:cubicBezTo>
                    <a:pt x="43070" y="31410"/>
                    <a:pt x="43918" y="30669"/>
                    <a:pt x="43918" y="29757"/>
                  </a:cubicBezTo>
                  <a:lnTo>
                    <a:pt x="43918" y="1653"/>
                  </a:lnTo>
                  <a:cubicBezTo>
                    <a:pt x="43918" y="741"/>
                    <a:pt x="43070" y="0"/>
                    <a:pt x="420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968;p64">
              <a:extLst>
                <a:ext uri="{FF2B5EF4-FFF2-40B4-BE49-F238E27FC236}">
                  <a16:creationId xmlns:a16="http://schemas.microsoft.com/office/drawing/2014/main" id="{1D66EC96-03C6-424B-AC22-540F74C95281}"/>
                </a:ext>
              </a:extLst>
            </p:cNvPr>
            <p:cNvSpPr/>
            <p:nvPr/>
          </p:nvSpPr>
          <p:spPr>
            <a:xfrm>
              <a:off x="5692037" y="3308861"/>
              <a:ext cx="109757" cy="109650"/>
            </a:xfrm>
            <a:custGeom>
              <a:avLst/>
              <a:gdLst/>
              <a:ahLst/>
              <a:cxnLst/>
              <a:rect l="l" t="t" r="r" b="b"/>
              <a:pathLst>
                <a:path w="2050" h="2048" extrusionOk="0">
                  <a:moveTo>
                    <a:pt x="1024" y="0"/>
                  </a:moveTo>
                  <a:cubicBezTo>
                    <a:pt x="459" y="0"/>
                    <a:pt x="1" y="457"/>
                    <a:pt x="1" y="1024"/>
                  </a:cubicBezTo>
                  <a:cubicBezTo>
                    <a:pt x="1" y="1589"/>
                    <a:pt x="459" y="2048"/>
                    <a:pt x="1024" y="2048"/>
                  </a:cubicBezTo>
                  <a:cubicBezTo>
                    <a:pt x="1591" y="2048"/>
                    <a:pt x="2049" y="1589"/>
                    <a:pt x="2049" y="1024"/>
                  </a:cubicBezTo>
                  <a:cubicBezTo>
                    <a:pt x="2049" y="457"/>
                    <a:pt x="1591" y="0"/>
                    <a:pt x="102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MOMENTO DE INTERAÇÃO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138" name="Google Shape;3603;p79">
            <a:extLst>
              <a:ext uri="{FF2B5EF4-FFF2-40B4-BE49-F238E27FC236}">
                <a16:creationId xmlns:a16="http://schemas.microsoft.com/office/drawing/2014/main" id="{B0E98186-F41B-44C2-B131-2D62C8A75ED8}"/>
              </a:ext>
            </a:extLst>
          </p:cNvPr>
          <p:cNvGrpSpPr/>
          <p:nvPr/>
        </p:nvGrpSpPr>
        <p:grpSpPr>
          <a:xfrm>
            <a:off x="4882821" y="1332864"/>
            <a:ext cx="2993064" cy="3499200"/>
            <a:chOff x="4387600" y="3115500"/>
            <a:chExt cx="255500" cy="309950"/>
          </a:xfrm>
        </p:grpSpPr>
        <p:sp>
          <p:nvSpPr>
            <p:cNvPr id="139" name="Google Shape;3604;p79">
              <a:extLst>
                <a:ext uri="{FF2B5EF4-FFF2-40B4-BE49-F238E27FC236}">
                  <a16:creationId xmlns:a16="http://schemas.microsoft.com/office/drawing/2014/main" id="{CBFFFD32-EC8D-4ACD-852C-6EB1EF4430B3}"/>
                </a:ext>
              </a:extLst>
            </p:cNvPr>
            <p:cNvSpPr/>
            <p:nvPr/>
          </p:nvSpPr>
          <p:spPr>
            <a:xfrm>
              <a:off x="4549450" y="3359225"/>
              <a:ext cx="57600" cy="20475"/>
            </a:xfrm>
            <a:custGeom>
              <a:avLst/>
              <a:gdLst/>
              <a:ahLst/>
              <a:cxnLst/>
              <a:rect l="l" t="t" r="r" b="b"/>
              <a:pathLst>
                <a:path w="2304" h="819" extrusionOk="0">
                  <a:moveTo>
                    <a:pt x="1089" y="0"/>
                  </a:moveTo>
                  <a:cubicBezTo>
                    <a:pt x="791" y="0"/>
                    <a:pt x="498" y="56"/>
                    <a:pt x="264" y="161"/>
                  </a:cubicBezTo>
                  <a:cubicBezTo>
                    <a:pt x="155" y="214"/>
                    <a:pt x="1" y="433"/>
                    <a:pt x="353" y="591"/>
                  </a:cubicBezTo>
                  <a:cubicBezTo>
                    <a:pt x="674" y="737"/>
                    <a:pt x="986" y="818"/>
                    <a:pt x="1346" y="818"/>
                  </a:cubicBezTo>
                  <a:cubicBezTo>
                    <a:pt x="1555" y="818"/>
                    <a:pt x="1780" y="791"/>
                    <a:pt x="2032" y="733"/>
                  </a:cubicBezTo>
                  <a:cubicBezTo>
                    <a:pt x="2303" y="672"/>
                    <a:pt x="2303" y="408"/>
                    <a:pt x="2251" y="360"/>
                  </a:cubicBezTo>
                  <a:cubicBezTo>
                    <a:pt x="1955" y="114"/>
                    <a:pt x="1516" y="0"/>
                    <a:pt x="1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605;p79">
              <a:extLst>
                <a:ext uri="{FF2B5EF4-FFF2-40B4-BE49-F238E27FC236}">
                  <a16:creationId xmlns:a16="http://schemas.microsoft.com/office/drawing/2014/main" id="{9E1C562E-8EE8-40E7-B568-7D679D20C46B}"/>
                </a:ext>
              </a:extLst>
            </p:cNvPr>
            <p:cNvSpPr/>
            <p:nvPr/>
          </p:nvSpPr>
          <p:spPr>
            <a:xfrm>
              <a:off x="4575500" y="3295875"/>
              <a:ext cx="8225" cy="72225"/>
            </a:xfrm>
            <a:custGeom>
              <a:avLst/>
              <a:gdLst/>
              <a:ahLst/>
              <a:cxnLst/>
              <a:rect l="l" t="t" r="r" b="b"/>
              <a:pathLst>
                <a:path w="329" h="2889" extrusionOk="0">
                  <a:moveTo>
                    <a:pt x="106" y="1"/>
                  </a:moveTo>
                  <a:cubicBezTo>
                    <a:pt x="58" y="1"/>
                    <a:pt x="11" y="32"/>
                    <a:pt x="13" y="97"/>
                  </a:cubicBezTo>
                  <a:cubicBezTo>
                    <a:pt x="41" y="992"/>
                    <a:pt x="1" y="1905"/>
                    <a:pt x="69" y="2800"/>
                  </a:cubicBezTo>
                  <a:cubicBezTo>
                    <a:pt x="74" y="2859"/>
                    <a:pt x="119" y="2889"/>
                    <a:pt x="165" y="2889"/>
                  </a:cubicBezTo>
                  <a:cubicBezTo>
                    <a:pt x="210" y="2889"/>
                    <a:pt x="256" y="2859"/>
                    <a:pt x="260" y="2800"/>
                  </a:cubicBezTo>
                  <a:cubicBezTo>
                    <a:pt x="329" y="1909"/>
                    <a:pt x="256" y="984"/>
                    <a:pt x="211" y="97"/>
                  </a:cubicBezTo>
                  <a:cubicBezTo>
                    <a:pt x="207" y="33"/>
                    <a:pt x="156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606;p79">
              <a:extLst>
                <a:ext uri="{FF2B5EF4-FFF2-40B4-BE49-F238E27FC236}">
                  <a16:creationId xmlns:a16="http://schemas.microsoft.com/office/drawing/2014/main" id="{1AE829DA-8096-4EDC-BC65-115E80EA2684}"/>
                </a:ext>
              </a:extLst>
            </p:cNvPr>
            <p:cNvSpPr/>
            <p:nvPr/>
          </p:nvSpPr>
          <p:spPr>
            <a:xfrm>
              <a:off x="4530200" y="3184775"/>
              <a:ext cx="83325" cy="122375"/>
            </a:xfrm>
            <a:custGeom>
              <a:avLst/>
              <a:gdLst/>
              <a:ahLst/>
              <a:cxnLst/>
              <a:rect l="l" t="t" r="r" b="b"/>
              <a:pathLst>
                <a:path w="3333" h="4895" extrusionOk="0">
                  <a:moveTo>
                    <a:pt x="2225" y="27"/>
                  </a:moveTo>
                  <a:cubicBezTo>
                    <a:pt x="2147" y="27"/>
                    <a:pt x="2069" y="31"/>
                    <a:pt x="1991" y="37"/>
                  </a:cubicBezTo>
                  <a:cubicBezTo>
                    <a:pt x="1744" y="53"/>
                    <a:pt x="1152" y="0"/>
                    <a:pt x="982" y="203"/>
                  </a:cubicBezTo>
                  <a:cubicBezTo>
                    <a:pt x="925" y="272"/>
                    <a:pt x="925" y="373"/>
                    <a:pt x="929" y="467"/>
                  </a:cubicBezTo>
                  <a:cubicBezTo>
                    <a:pt x="953" y="1139"/>
                    <a:pt x="977" y="1816"/>
                    <a:pt x="1002" y="2497"/>
                  </a:cubicBezTo>
                  <a:cubicBezTo>
                    <a:pt x="1014" y="2769"/>
                    <a:pt x="1014" y="3069"/>
                    <a:pt x="852" y="3292"/>
                  </a:cubicBezTo>
                  <a:cubicBezTo>
                    <a:pt x="718" y="3470"/>
                    <a:pt x="503" y="3564"/>
                    <a:pt x="325" y="3701"/>
                  </a:cubicBezTo>
                  <a:cubicBezTo>
                    <a:pt x="146" y="3835"/>
                    <a:pt x="1" y="4070"/>
                    <a:pt x="90" y="4273"/>
                  </a:cubicBezTo>
                  <a:cubicBezTo>
                    <a:pt x="126" y="4346"/>
                    <a:pt x="179" y="4407"/>
                    <a:pt x="244" y="4455"/>
                  </a:cubicBezTo>
                  <a:cubicBezTo>
                    <a:pt x="595" y="4754"/>
                    <a:pt x="1017" y="4895"/>
                    <a:pt x="1433" y="4895"/>
                  </a:cubicBezTo>
                  <a:cubicBezTo>
                    <a:pt x="2140" y="4895"/>
                    <a:pt x="2832" y="4490"/>
                    <a:pt x="3138" y="3770"/>
                  </a:cubicBezTo>
                  <a:cubicBezTo>
                    <a:pt x="3308" y="3369"/>
                    <a:pt x="3333" y="2919"/>
                    <a:pt x="3329" y="2485"/>
                  </a:cubicBezTo>
                  <a:lnTo>
                    <a:pt x="3329" y="2485"/>
                  </a:lnTo>
                  <a:lnTo>
                    <a:pt x="3333" y="2489"/>
                  </a:lnTo>
                  <a:cubicBezTo>
                    <a:pt x="3329" y="2100"/>
                    <a:pt x="3308" y="1711"/>
                    <a:pt x="3272" y="1322"/>
                  </a:cubicBezTo>
                  <a:cubicBezTo>
                    <a:pt x="3235" y="953"/>
                    <a:pt x="3171" y="564"/>
                    <a:pt x="2927" y="288"/>
                  </a:cubicBezTo>
                  <a:cubicBezTo>
                    <a:pt x="2737" y="76"/>
                    <a:pt x="2486" y="27"/>
                    <a:pt x="2225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607;p79">
              <a:extLst>
                <a:ext uri="{FF2B5EF4-FFF2-40B4-BE49-F238E27FC236}">
                  <a16:creationId xmlns:a16="http://schemas.microsoft.com/office/drawing/2014/main" id="{B7CFF1C9-ADCD-4A67-B15D-4C33C82C4DC7}"/>
                </a:ext>
              </a:extLst>
            </p:cNvPr>
            <p:cNvSpPr/>
            <p:nvPr/>
          </p:nvSpPr>
          <p:spPr>
            <a:xfrm>
              <a:off x="4584025" y="3190900"/>
              <a:ext cx="15675" cy="6100"/>
            </a:xfrm>
            <a:custGeom>
              <a:avLst/>
              <a:gdLst/>
              <a:ahLst/>
              <a:cxnLst/>
              <a:rect l="l" t="t" r="r" b="b"/>
              <a:pathLst>
                <a:path w="627" h="244" extrusionOk="0">
                  <a:moveTo>
                    <a:pt x="98" y="1"/>
                  </a:moveTo>
                  <a:cubicBezTo>
                    <a:pt x="70" y="1"/>
                    <a:pt x="42" y="2"/>
                    <a:pt x="16" y="3"/>
                  </a:cubicBezTo>
                  <a:cubicBezTo>
                    <a:pt x="0" y="3"/>
                    <a:pt x="0" y="27"/>
                    <a:pt x="16" y="31"/>
                  </a:cubicBezTo>
                  <a:cubicBezTo>
                    <a:pt x="247" y="35"/>
                    <a:pt x="422" y="72"/>
                    <a:pt x="588" y="238"/>
                  </a:cubicBezTo>
                  <a:cubicBezTo>
                    <a:pt x="592" y="242"/>
                    <a:pt x="597" y="244"/>
                    <a:pt x="601" y="244"/>
                  </a:cubicBezTo>
                  <a:cubicBezTo>
                    <a:pt x="615" y="244"/>
                    <a:pt x="626" y="229"/>
                    <a:pt x="620" y="217"/>
                  </a:cubicBezTo>
                  <a:cubicBezTo>
                    <a:pt x="525" y="34"/>
                    <a:pt x="291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608;p79">
              <a:extLst>
                <a:ext uri="{FF2B5EF4-FFF2-40B4-BE49-F238E27FC236}">
                  <a16:creationId xmlns:a16="http://schemas.microsoft.com/office/drawing/2014/main" id="{20C8AD6F-3D55-47E7-A32D-0551BA2D662E}"/>
                </a:ext>
              </a:extLst>
            </p:cNvPr>
            <p:cNvSpPr/>
            <p:nvPr/>
          </p:nvSpPr>
          <p:spPr>
            <a:xfrm>
              <a:off x="4600900" y="3200175"/>
              <a:ext cx="4525" cy="7500"/>
            </a:xfrm>
            <a:custGeom>
              <a:avLst/>
              <a:gdLst/>
              <a:ahLst/>
              <a:cxnLst/>
              <a:rect l="l" t="t" r="r" b="b"/>
              <a:pathLst>
                <a:path w="181" h="300" extrusionOk="0">
                  <a:moveTo>
                    <a:pt x="24" y="1"/>
                  </a:moveTo>
                  <a:cubicBezTo>
                    <a:pt x="11" y="1"/>
                    <a:pt x="1" y="16"/>
                    <a:pt x="10" y="29"/>
                  </a:cubicBezTo>
                  <a:cubicBezTo>
                    <a:pt x="47" y="73"/>
                    <a:pt x="75" y="118"/>
                    <a:pt x="95" y="171"/>
                  </a:cubicBezTo>
                  <a:cubicBezTo>
                    <a:pt x="103" y="211"/>
                    <a:pt x="116" y="252"/>
                    <a:pt x="132" y="292"/>
                  </a:cubicBezTo>
                  <a:cubicBezTo>
                    <a:pt x="135" y="297"/>
                    <a:pt x="140" y="300"/>
                    <a:pt x="145" y="300"/>
                  </a:cubicBezTo>
                  <a:cubicBezTo>
                    <a:pt x="151" y="300"/>
                    <a:pt x="158" y="295"/>
                    <a:pt x="160" y="288"/>
                  </a:cubicBezTo>
                  <a:cubicBezTo>
                    <a:pt x="180" y="248"/>
                    <a:pt x="152" y="187"/>
                    <a:pt x="136" y="146"/>
                  </a:cubicBezTo>
                  <a:cubicBezTo>
                    <a:pt x="112" y="90"/>
                    <a:pt x="75" y="45"/>
                    <a:pt x="35" y="5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609;p79">
              <a:extLst>
                <a:ext uri="{FF2B5EF4-FFF2-40B4-BE49-F238E27FC236}">
                  <a16:creationId xmlns:a16="http://schemas.microsoft.com/office/drawing/2014/main" id="{2F2087E2-01A0-427A-83B5-BDACFE81058E}"/>
                </a:ext>
              </a:extLst>
            </p:cNvPr>
            <p:cNvSpPr/>
            <p:nvPr/>
          </p:nvSpPr>
          <p:spPr>
            <a:xfrm>
              <a:off x="4603700" y="3211700"/>
              <a:ext cx="1925" cy="3200"/>
            </a:xfrm>
            <a:custGeom>
              <a:avLst/>
              <a:gdLst/>
              <a:ahLst/>
              <a:cxnLst/>
              <a:rect l="l" t="t" r="r" b="b"/>
              <a:pathLst>
                <a:path w="77" h="128" extrusionOk="0">
                  <a:moveTo>
                    <a:pt x="26" y="1"/>
                  </a:moveTo>
                  <a:cubicBezTo>
                    <a:pt x="13" y="1"/>
                    <a:pt x="0" y="11"/>
                    <a:pt x="8" y="26"/>
                  </a:cubicBezTo>
                  <a:cubicBezTo>
                    <a:pt x="16" y="58"/>
                    <a:pt x="20" y="103"/>
                    <a:pt x="44" y="123"/>
                  </a:cubicBezTo>
                  <a:cubicBezTo>
                    <a:pt x="48" y="126"/>
                    <a:pt x="53" y="127"/>
                    <a:pt x="58" y="127"/>
                  </a:cubicBezTo>
                  <a:cubicBezTo>
                    <a:pt x="66" y="127"/>
                    <a:pt x="74" y="123"/>
                    <a:pt x="77" y="115"/>
                  </a:cubicBezTo>
                  <a:cubicBezTo>
                    <a:pt x="72" y="79"/>
                    <a:pt x="64" y="46"/>
                    <a:pt x="48" y="14"/>
                  </a:cubicBezTo>
                  <a:cubicBezTo>
                    <a:pt x="44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610;p79">
              <a:extLst>
                <a:ext uri="{FF2B5EF4-FFF2-40B4-BE49-F238E27FC236}">
                  <a16:creationId xmlns:a16="http://schemas.microsoft.com/office/drawing/2014/main" id="{FBFAFE9D-1284-4808-9D59-5DAEDC580209}"/>
                </a:ext>
              </a:extLst>
            </p:cNvPr>
            <p:cNvSpPr/>
            <p:nvPr/>
          </p:nvSpPr>
          <p:spPr>
            <a:xfrm>
              <a:off x="4605225" y="3218900"/>
              <a:ext cx="1825" cy="7425"/>
            </a:xfrm>
            <a:custGeom>
              <a:avLst/>
              <a:gdLst/>
              <a:ahLst/>
              <a:cxnLst/>
              <a:rect l="l" t="t" r="r" b="b"/>
              <a:pathLst>
                <a:path w="73" h="297" extrusionOk="0">
                  <a:moveTo>
                    <a:pt x="28" y="0"/>
                  </a:moveTo>
                  <a:cubicBezTo>
                    <a:pt x="15" y="0"/>
                    <a:pt x="1" y="11"/>
                    <a:pt x="3" y="26"/>
                  </a:cubicBezTo>
                  <a:cubicBezTo>
                    <a:pt x="11" y="70"/>
                    <a:pt x="16" y="119"/>
                    <a:pt x="20" y="168"/>
                  </a:cubicBezTo>
                  <a:cubicBezTo>
                    <a:pt x="16" y="204"/>
                    <a:pt x="20" y="245"/>
                    <a:pt x="28" y="281"/>
                  </a:cubicBezTo>
                  <a:cubicBezTo>
                    <a:pt x="30" y="291"/>
                    <a:pt x="38" y="296"/>
                    <a:pt x="46" y="296"/>
                  </a:cubicBezTo>
                  <a:cubicBezTo>
                    <a:pt x="54" y="296"/>
                    <a:pt x="62" y="291"/>
                    <a:pt x="64" y="281"/>
                  </a:cubicBezTo>
                  <a:cubicBezTo>
                    <a:pt x="72" y="237"/>
                    <a:pt x="72" y="192"/>
                    <a:pt x="64" y="147"/>
                  </a:cubicBezTo>
                  <a:cubicBezTo>
                    <a:pt x="60" y="103"/>
                    <a:pt x="52" y="58"/>
                    <a:pt x="44" y="14"/>
                  </a:cubicBezTo>
                  <a:cubicBezTo>
                    <a:pt x="42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611;p79">
              <a:extLst>
                <a:ext uri="{FF2B5EF4-FFF2-40B4-BE49-F238E27FC236}">
                  <a16:creationId xmlns:a16="http://schemas.microsoft.com/office/drawing/2014/main" id="{9C4B3831-1BE2-4D38-A9B3-6988614FFD91}"/>
                </a:ext>
              </a:extLst>
            </p:cNvPr>
            <p:cNvSpPr/>
            <p:nvPr/>
          </p:nvSpPr>
          <p:spPr>
            <a:xfrm>
              <a:off x="4606200" y="3232250"/>
              <a:ext cx="1750" cy="2375"/>
            </a:xfrm>
            <a:custGeom>
              <a:avLst/>
              <a:gdLst/>
              <a:ahLst/>
              <a:cxnLst/>
              <a:rect l="l" t="t" r="r" b="b"/>
              <a:pathLst>
                <a:path w="70" h="95" extrusionOk="0">
                  <a:moveTo>
                    <a:pt x="35" y="1"/>
                  </a:moveTo>
                  <a:cubicBezTo>
                    <a:pt x="24" y="1"/>
                    <a:pt x="13" y="7"/>
                    <a:pt x="9" y="19"/>
                  </a:cubicBezTo>
                  <a:cubicBezTo>
                    <a:pt x="9" y="47"/>
                    <a:pt x="1" y="76"/>
                    <a:pt x="25" y="92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4"/>
                    <a:pt x="45" y="92"/>
                  </a:cubicBezTo>
                  <a:cubicBezTo>
                    <a:pt x="70" y="76"/>
                    <a:pt x="62" y="47"/>
                    <a:pt x="62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612;p79">
              <a:extLst>
                <a:ext uri="{FF2B5EF4-FFF2-40B4-BE49-F238E27FC236}">
                  <a16:creationId xmlns:a16="http://schemas.microsoft.com/office/drawing/2014/main" id="{EA438049-A5F2-4EA8-92C2-42580A1CA172}"/>
                </a:ext>
              </a:extLst>
            </p:cNvPr>
            <p:cNvSpPr/>
            <p:nvPr/>
          </p:nvSpPr>
          <p:spPr>
            <a:xfrm>
              <a:off x="4507500" y="3117750"/>
              <a:ext cx="78575" cy="70525"/>
            </a:xfrm>
            <a:custGeom>
              <a:avLst/>
              <a:gdLst/>
              <a:ahLst/>
              <a:cxnLst/>
              <a:rect l="l" t="t" r="r" b="b"/>
              <a:pathLst>
                <a:path w="3143" h="2821" extrusionOk="0">
                  <a:moveTo>
                    <a:pt x="1282" y="1"/>
                  </a:moveTo>
                  <a:cubicBezTo>
                    <a:pt x="918" y="1"/>
                    <a:pt x="525" y="114"/>
                    <a:pt x="333" y="290"/>
                  </a:cubicBezTo>
                  <a:cubicBezTo>
                    <a:pt x="0" y="590"/>
                    <a:pt x="13" y="1104"/>
                    <a:pt x="49" y="1550"/>
                  </a:cubicBezTo>
                  <a:cubicBezTo>
                    <a:pt x="61" y="1708"/>
                    <a:pt x="77" y="1879"/>
                    <a:pt x="171" y="2008"/>
                  </a:cubicBezTo>
                  <a:cubicBezTo>
                    <a:pt x="333" y="2239"/>
                    <a:pt x="669" y="2268"/>
                    <a:pt x="909" y="2414"/>
                  </a:cubicBezTo>
                  <a:cubicBezTo>
                    <a:pt x="1138" y="2558"/>
                    <a:pt x="1326" y="2821"/>
                    <a:pt x="1588" y="2821"/>
                  </a:cubicBezTo>
                  <a:cubicBezTo>
                    <a:pt x="1599" y="2821"/>
                    <a:pt x="1610" y="2820"/>
                    <a:pt x="1622" y="2819"/>
                  </a:cubicBezTo>
                  <a:cubicBezTo>
                    <a:pt x="1715" y="2803"/>
                    <a:pt x="1808" y="2779"/>
                    <a:pt x="1894" y="2742"/>
                  </a:cubicBezTo>
                  <a:cubicBezTo>
                    <a:pt x="2084" y="2677"/>
                    <a:pt x="2287" y="2677"/>
                    <a:pt x="2485" y="2649"/>
                  </a:cubicBezTo>
                  <a:cubicBezTo>
                    <a:pt x="2684" y="2621"/>
                    <a:pt x="2891" y="2556"/>
                    <a:pt x="3016" y="2402"/>
                  </a:cubicBezTo>
                  <a:cubicBezTo>
                    <a:pt x="3142" y="2244"/>
                    <a:pt x="3142" y="1980"/>
                    <a:pt x="2976" y="1871"/>
                  </a:cubicBezTo>
                  <a:cubicBezTo>
                    <a:pt x="2867" y="1798"/>
                    <a:pt x="2725" y="1810"/>
                    <a:pt x="2603" y="1769"/>
                  </a:cubicBezTo>
                  <a:cubicBezTo>
                    <a:pt x="2319" y="1672"/>
                    <a:pt x="2222" y="1323"/>
                    <a:pt x="2198" y="1023"/>
                  </a:cubicBezTo>
                  <a:cubicBezTo>
                    <a:pt x="2169" y="723"/>
                    <a:pt x="2157" y="387"/>
                    <a:pt x="1934" y="188"/>
                  </a:cubicBezTo>
                  <a:lnTo>
                    <a:pt x="1930" y="188"/>
                  </a:lnTo>
                  <a:cubicBezTo>
                    <a:pt x="1782" y="57"/>
                    <a:pt x="1539" y="1"/>
                    <a:pt x="1282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613;p79">
              <a:extLst>
                <a:ext uri="{FF2B5EF4-FFF2-40B4-BE49-F238E27FC236}">
                  <a16:creationId xmlns:a16="http://schemas.microsoft.com/office/drawing/2014/main" id="{A94B7117-5882-453C-A953-CA38BB7FF6AE}"/>
                </a:ext>
              </a:extLst>
            </p:cNvPr>
            <p:cNvSpPr/>
            <p:nvPr/>
          </p:nvSpPr>
          <p:spPr>
            <a:xfrm>
              <a:off x="4557050" y="3144400"/>
              <a:ext cx="11300" cy="21200"/>
            </a:xfrm>
            <a:custGeom>
              <a:avLst/>
              <a:gdLst/>
              <a:ahLst/>
              <a:cxnLst/>
              <a:rect l="l" t="t" r="r" b="b"/>
              <a:pathLst>
                <a:path w="452" h="848" extrusionOk="0">
                  <a:moveTo>
                    <a:pt x="15" y="1"/>
                  </a:moveTo>
                  <a:cubicBezTo>
                    <a:pt x="8" y="1"/>
                    <a:pt x="1" y="7"/>
                    <a:pt x="1" y="14"/>
                  </a:cubicBezTo>
                  <a:lnTo>
                    <a:pt x="5" y="14"/>
                  </a:lnTo>
                  <a:cubicBezTo>
                    <a:pt x="33" y="176"/>
                    <a:pt x="86" y="334"/>
                    <a:pt x="155" y="484"/>
                  </a:cubicBezTo>
                  <a:cubicBezTo>
                    <a:pt x="216" y="610"/>
                    <a:pt x="285" y="772"/>
                    <a:pt x="410" y="845"/>
                  </a:cubicBezTo>
                  <a:cubicBezTo>
                    <a:pt x="414" y="847"/>
                    <a:pt x="417" y="848"/>
                    <a:pt x="420" y="848"/>
                  </a:cubicBezTo>
                  <a:cubicBezTo>
                    <a:pt x="439" y="848"/>
                    <a:pt x="451" y="819"/>
                    <a:pt x="430" y="809"/>
                  </a:cubicBezTo>
                  <a:cubicBezTo>
                    <a:pt x="309" y="723"/>
                    <a:pt x="228" y="553"/>
                    <a:pt x="167" y="423"/>
                  </a:cubicBezTo>
                  <a:cubicBezTo>
                    <a:pt x="106" y="290"/>
                    <a:pt x="58" y="152"/>
                    <a:pt x="25" y="10"/>
                  </a:cubicBezTo>
                  <a:cubicBezTo>
                    <a:pt x="23" y="4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614;p79">
              <a:extLst>
                <a:ext uri="{FF2B5EF4-FFF2-40B4-BE49-F238E27FC236}">
                  <a16:creationId xmlns:a16="http://schemas.microsoft.com/office/drawing/2014/main" id="{EBD96D3B-92B4-47D1-95A0-76E1AE3E47AC}"/>
                </a:ext>
              </a:extLst>
            </p:cNvPr>
            <p:cNvSpPr/>
            <p:nvPr/>
          </p:nvSpPr>
          <p:spPr>
            <a:xfrm>
              <a:off x="4555525" y="3155400"/>
              <a:ext cx="5875" cy="10125"/>
            </a:xfrm>
            <a:custGeom>
              <a:avLst/>
              <a:gdLst/>
              <a:ahLst/>
              <a:cxnLst/>
              <a:rect l="l" t="t" r="r" b="b"/>
              <a:pathLst>
                <a:path w="235" h="405" extrusionOk="0">
                  <a:moveTo>
                    <a:pt x="20" y="0"/>
                  </a:moveTo>
                  <a:cubicBezTo>
                    <a:pt x="10" y="0"/>
                    <a:pt x="0" y="8"/>
                    <a:pt x="5" y="20"/>
                  </a:cubicBezTo>
                  <a:cubicBezTo>
                    <a:pt x="25" y="89"/>
                    <a:pt x="54" y="154"/>
                    <a:pt x="90" y="223"/>
                  </a:cubicBezTo>
                  <a:cubicBezTo>
                    <a:pt x="114" y="288"/>
                    <a:pt x="155" y="348"/>
                    <a:pt x="208" y="401"/>
                  </a:cubicBezTo>
                  <a:cubicBezTo>
                    <a:pt x="210" y="403"/>
                    <a:pt x="213" y="404"/>
                    <a:pt x="217" y="404"/>
                  </a:cubicBezTo>
                  <a:cubicBezTo>
                    <a:pt x="225" y="404"/>
                    <a:pt x="235" y="398"/>
                    <a:pt x="232" y="389"/>
                  </a:cubicBezTo>
                  <a:cubicBezTo>
                    <a:pt x="204" y="332"/>
                    <a:pt x="171" y="275"/>
                    <a:pt x="135" y="227"/>
                  </a:cubicBezTo>
                  <a:cubicBezTo>
                    <a:pt x="94" y="158"/>
                    <a:pt x="62" y="85"/>
                    <a:pt x="37" y="12"/>
                  </a:cubicBezTo>
                  <a:cubicBezTo>
                    <a:pt x="34" y="4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615;p79">
              <a:extLst>
                <a:ext uri="{FF2B5EF4-FFF2-40B4-BE49-F238E27FC236}">
                  <a16:creationId xmlns:a16="http://schemas.microsoft.com/office/drawing/2014/main" id="{B0A0EE71-1A66-48FA-86F9-3B2296723AC1}"/>
                </a:ext>
              </a:extLst>
            </p:cNvPr>
            <p:cNvSpPr/>
            <p:nvPr/>
          </p:nvSpPr>
          <p:spPr>
            <a:xfrm>
              <a:off x="4553950" y="3161800"/>
              <a:ext cx="4125" cy="6225"/>
            </a:xfrm>
            <a:custGeom>
              <a:avLst/>
              <a:gdLst/>
              <a:ahLst/>
              <a:cxnLst/>
              <a:rect l="l" t="t" r="r" b="b"/>
              <a:pathLst>
                <a:path w="165" h="249" extrusionOk="0">
                  <a:moveTo>
                    <a:pt x="21" y="1"/>
                  </a:moveTo>
                  <a:cubicBezTo>
                    <a:pt x="11" y="1"/>
                    <a:pt x="1" y="10"/>
                    <a:pt x="3" y="23"/>
                  </a:cubicBezTo>
                  <a:cubicBezTo>
                    <a:pt x="19" y="68"/>
                    <a:pt x="40" y="113"/>
                    <a:pt x="64" y="153"/>
                  </a:cubicBezTo>
                  <a:cubicBezTo>
                    <a:pt x="84" y="186"/>
                    <a:pt x="105" y="234"/>
                    <a:pt x="141" y="246"/>
                  </a:cubicBezTo>
                  <a:cubicBezTo>
                    <a:pt x="143" y="248"/>
                    <a:pt x="146" y="249"/>
                    <a:pt x="148" y="249"/>
                  </a:cubicBezTo>
                  <a:cubicBezTo>
                    <a:pt x="157" y="249"/>
                    <a:pt x="165" y="236"/>
                    <a:pt x="161" y="226"/>
                  </a:cubicBezTo>
                  <a:cubicBezTo>
                    <a:pt x="157" y="190"/>
                    <a:pt x="117" y="153"/>
                    <a:pt x="100" y="125"/>
                  </a:cubicBezTo>
                  <a:cubicBezTo>
                    <a:pt x="76" y="88"/>
                    <a:pt x="56" y="48"/>
                    <a:pt x="36" y="11"/>
                  </a:cubicBezTo>
                  <a:cubicBezTo>
                    <a:pt x="33" y="4"/>
                    <a:pt x="27" y="1"/>
                    <a:pt x="21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616;p79">
              <a:extLst>
                <a:ext uri="{FF2B5EF4-FFF2-40B4-BE49-F238E27FC236}">
                  <a16:creationId xmlns:a16="http://schemas.microsoft.com/office/drawing/2014/main" id="{445D29BE-AAAF-4105-BF9A-0A55AAD66442}"/>
                </a:ext>
              </a:extLst>
            </p:cNvPr>
            <p:cNvSpPr/>
            <p:nvPr/>
          </p:nvSpPr>
          <p:spPr>
            <a:xfrm>
              <a:off x="4550150" y="3164125"/>
              <a:ext cx="4500" cy="5075"/>
            </a:xfrm>
            <a:custGeom>
              <a:avLst/>
              <a:gdLst/>
              <a:ahLst/>
              <a:cxnLst/>
              <a:rect l="l" t="t" r="r" b="b"/>
              <a:pathLst>
                <a:path w="180" h="203" extrusionOk="0">
                  <a:moveTo>
                    <a:pt x="29" y="0"/>
                  </a:moveTo>
                  <a:cubicBezTo>
                    <a:pt x="14" y="0"/>
                    <a:pt x="1" y="20"/>
                    <a:pt x="13" y="36"/>
                  </a:cubicBezTo>
                  <a:lnTo>
                    <a:pt x="90" y="133"/>
                  </a:lnTo>
                  <a:cubicBezTo>
                    <a:pt x="111" y="157"/>
                    <a:pt x="131" y="190"/>
                    <a:pt x="163" y="202"/>
                  </a:cubicBezTo>
                  <a:cubicBezTo>
                    <a:pt x="165" y="203"/>
                    <a:pt x="166" y="203"/>
                    <a:pt x="168" y="203"/>
                  </a:cubicBezTo>
                  <a:cubicBezTo>
                    <a:pt x="176" y="203"/>
                    <a:pt x="179" y="193"/>
                    <a:pt x="179" y="186"/>
                  </a:cubicBezTo>
                  <a:cubicBezTo>
                    <a:pt x="175" y="153"/>
                    <a:pt x="143" y="125"/>
                    <a:pt x="123" y="101"/>
                  </a:cubicBezTo>
                  <a:lnTo>
                    <a:pt x="42" y="7"/>
                  </a:lnTo>
                  <a:cubicBezTo>
                    <a:pt x="38" y="3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617;p79">
              <a:extLst>
                <a:ext uri="{FF2B5EF4-FFF2-40B4-BE49-F238E27FC236}">
                  <a16:creationId xmlns:a16="http://schemas.microsoft.com/office/drawing/2014/main" id="{8764BCBC-C80A-4D6F-BDFF-06FD43424DC6}"/>
                </a:ext>
              </a:extLst>
            </p:cNvPr>
            <p:cNvSpPr/>
            <p:nvPr/>
          </p:nvSpPr>
          <p:spPr>
            <a:xfrm>
              <a:off x="4574250" y="3166050"/>
              <a:ext cx="7550" cy="7050"/>
            </a:xfrm>
            <a:custGeom>
              <a:avLst/>
              <a:gdLst/>
              <a:ahLst/>
              <a:cxnLst/>
              <a:rect l="l" t="t" r="r" b="b"/>
              <a:pathLst>
                <a:path w="302" h="282" extrusionOk="0">
                  <a:moveTo>
                    <a:pt x="19" y="0"/>
                  </a:moveTo>
                  <a:cubicBezTo>
                    <a:pt x="9" y="0"/>
                    <a:pt x="1" y="18"/>
                    <a:pt x="14" y="28"/>
                  </a:cubicBezTo>
                  <a:cubicBezTo>
                    <a:pt x="75" y="68"/>
                    <a:pt x="217" y="178"/>
                    <a:pt x="168" y="263"/>
                  </a:cubicBezTo>
                  <a:cubicBezTo>
                    <a:pt x="165" y="272"/>
                    <a:pt x="172" y="282"/>
                    <a:pt x="178" y="282"/>
                  </a:cubicBezTo>
                  <a:cubicBezTo>
                    <a:pt x="180" y="282"/>
                    <a:pt x="183" y="281"/>
                    <a:pt x="184" y="279"/>
                  </a:cubicBezTo>
                  <a:cubicBezTo>
                    <a:pt x="302" y="206"/>
                    <a:pt x="83" y="36"/>
                    <a:pt x="26" y="3"/>
                  </a:cubicBezTo>
                  <a:cubicBezTo>
                    <a:pt x="24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618;p79">
              <a:extLst>
                <a:ext uri="{FF2B5EF4-FFF2-40B4-BE49-F238E27FC236}">
                  <a16:creationId xmlns:a16="http://schemas.microsoft.com/office/drawing/2014/main" id="{39893BE4-E09F-46FB-A7F6-E1BBC19EC711}"/>
                </a:ext>
              </a:extLst>
            </p:cNvPr>
            <p:cNvSpPr/>
            <p:nvPr/>
          </p:nvSpPr>
          <p:spPr>
            <a:xfrm>
              <a:off x="4572150" y="3170600"/>
              <a:ext cx="4300" cy="5900"/>
            </a:xfrm>
            <a:custGeom>
              <a:avLst/>
              <a:gdLst/>
              <a:ahLst/>
              <a:cxnLst/>
              <a:rect l="l" t="t" r="r" b="b"/>
              <a:pathLst>
                <a:path w="172" h="236" extrusionOk="0">
                  <a:moveTo>
                    <a:pt x="22" y="1"/>
                  </a:moveTo>
                  <a:cubicBezTo>
                    <a:pt x="8" y="1"/>
                    <a:pt x="1" y="18"/>
                    <a:pt x="17" y="28"/>
                  </a:cubicBezTo>
                  <a:cubicBezTo>
                    <a:pt x="49" y="48"/>
                    <a:pt x="74" y="81"/>
                    <a:pt x="86" y="117"/>
                  </a:cubicBezTo>
                  <a:cubicBezTo>
                    <a:pt x="90" y="150"/>
                    <a:pt x="90" y="186"/>
                    <a:pt x="86" y="219"/>
                  </a:cubicBezTo>
                  <a:cubicBezTo>
                    <a:pt x="86" y="227"/>
                    <a:pt x="96" y="236"/>
                    <a:pt x="105" y="236"/>
                  </a:cubicBezTo>
                  <a:cubicBezTo>
                    <a:pt x="109" y="236"/>
                    <a:pt x="112" y="234"/>
                    <a:pt x="114" y="231"/>
                  </a:cubicBezTo>
                  <a:cubicBezTo>
                    <a:pt x="171" y="158"/>
                    <a:pt x="98" y="40"/>
                    <a:pt x="33" y="4"/>
                  </a:cubicBezTo>
                  <a:cubicBezTo>
                    <a:pt x="29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619;p79">
              <a:extLst>
                <a:ext uri="{FF2B5EF4-FFF2-40B4-BE49-F238E27FC236}">
                  <a16:creationId xmlns:a16="http://schemas.microsoft.com/office/drawing/2014/main" id="{5F5E5BA6-8154-455B-8F6F-5A6CCC828722}"/>
                </a:ext>
              </a:extLst>
            </p:cNvPr>
            <p:cNvSpPr/>
            <p:nvPr/>
          </p:nvSpPr>
          <p:spPr>
            <a:xfrm>
              <a:off x="4569350" y="3172350"/>
              <a:ext cx="2225" cy="3775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21" y="0"/>
                  </a:moveTo>
                  <a:cubicBezTo>
                    <a:pt x="11" y="0"/>
                    <a:pt x="1" y="9"/>
                    <a:pt x="3" y="23"/>
                  </a:cubicBezTo>
                  <a:cubicBezTo>
                    <a:pt x="7" y="47"/>
                    <a:pt x="15" y="76"/>
                    <a:pt x="24" y="100"/>
                  </a:cubicBezTo>
                  <a:cubicBezTo>
                    <a:pt x="32" y="120"/>
                    <a:pt x="40" y="145"/>
                    <a:pt x="64" y="149"/>
                  </a:cubicBezTo>
                  <a:cubicBezTo>
                    <a:pt x="66" y="150"/>
                    <a:pt x="68" y="150"/>
                    <a:pt x="71" y="150"/>
                  </a:cubicBezTo>
                  <a:cubicBezTo>
                    <a:pt x="76" y="150"/>
                    <a:pt x="81" y="147"/>
                    <a:pt x="84" y="141"/>
                  </a:cubicBezTo>
                  <a:cubicBezTo>
                    <a:pt x="88" y="116"/>
                    <a:pt x="76" y="104"/>
                    <a:pt x="64" y="88"/>
                  </a:cubicBezTo>
                  <a:cubicBezTo>
                    <a:pt x="52" y="64"/>
                    <a:pt x="44" y="39"/>
                    <a:pt x="40" y="15"/>
                  </a:cubicBezTo>
                  <a:cubicBezTo>
                    <a:pt x="36" y="5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620;p79">
              <a:extLst>
                <a:ext uri="{FF2B5EF4-FFF2-40B4-BE49-F238E27FC236}">
                  <a16:creationId xmlns:a16="http://schemas.microsoft.com/office/drawing/2014/main" id="{08E91085-238A-4663-817F-F3A537B9CF03}"/>
                </a:ext>
              </a:extLst>
            </p:cNvPr>
            <p:cNvSpPr/>
            <p:nvPr/>
          </p:nvSpPr>
          <p:spPr>
            <a:xfrm>
              <a:off x="4510550" y="3148525"/>
              <a:ext cx="3425" cy="16950"/>
            </a:xfrm>
            <a:custGeom>
              <a:avLst/>
              <a:gdLst/>
              <a:ahLst/>
              <a:cxnLst/>
              <a:rect l="l" t="t" r="r" b="b"/>
              <a:pathLst>
                <a:path w="137" h="678" extrusionOk="0">
                  <a:moveTo>
                    <a:pt x="50" y="0"/>
                  </a:moveTo>
                  <a:cubicBezTo>
                    <a:pt x="43" y="0"/>
                    <a:pt x="35" y="5"/>
                    <a:pt x="32" y="15"/>
                  </a:cubicBezTo>
                  <a:cubicBezTo>
                    <a:pt x="4" y="222"/>
                    <a:pt x="0" y="490"/>
                    <a:pt x="114" y="672"/>
                  </a:cubicBezTo>
                  <a:cubicBezTo>
                    <a:pt x="115" y="676"/>
                    <a:pt x="118" y="678"/>
                    <a:pt x="122" y="678"/>
                  </a:cubicBezTo>
                  <a:cubicBezTo>
                    <a:pt x="129" y="678"/>
                    <a:pt x="136" y="672"/>
                    <a:pt x="134" y="664"/>
                  </a:cubicBezTo>
                  <a:cubicBezTo>
                    <a:pt x="118" y="554"/>
                    <a:pt x="77" y="453"/>
                    <a:pt x="65" y="344"/>
                  </a:cubicBezTo>
                  <a:cubicBezTo>
                    <a:pt x="49" y="234"/>
                    <a:pt x="49" y="125"/>
                    <a:pt x="65" y="15"/>
                  </a:cubicBezTo>
                  <a:cubicBezTo>
                    <a:pt x="65" y="5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621;p79">
              <a:extLst>
                <a:ext uri="{FF2B5EF4-FFF2-40B4-BE49-F238E27FC236}">
                  <a16:creationId xmlns:a16="http://schemas.microsoft.com/office/drawing/2014/main" id="{3D5F83D3-1EBB-4E34-97A1-0D5AEC9CA5EF}"/>
                </a:ext>
              </a:extLst>
            </p:cNvPr>
            <p:cNvSpPr/>
            <p:nvPr/>
          </p:nvSpPr>
          <p:spPr>
            <a:xfrm>
              <a:off x="4513425" y="3155475"/>
              <a:ext cx="3025" cy="9125"/>
            </a:xfrm>
            <a:custGeom>
              <a:avLst/>
              <a:gdLst/>
              <a:ahLst/>
              <a:cxnLst/>
              <a:rect l="l" t="t" r="r" b="b"/>
              <a:pathLst>
                <a:path w="121" h="365" extrusionOk="0">
                  <a:moveTo>
                    <a:pt x="15" y="1"/>
                  </a:moveTo>
                  <a:cubicBezTo>
                    <a:pt x="8" y="1"/>
                    <a:pt x="1" y="5"/>
                    <a:pt x="3" y="13"/>
                  </a:cubicBezTo>
                  <a:lnTo>
                    <a:pt x="3" y="17"/>
                  </a:lnTo>
                  <a:cubicBezTo>
                    <a:pt x="11" y="122"/>
                    <a:pt x="27" y="276"/>
                    <a:pt x="100" y="362"/>
                  </a:cubicBezTo>
                  <a:cubicBezTo>
                    <a:pt x="102" y="364"/>
                    <a:pt x="105" y="365"/>
                    <a:pt x="107" y="365"/>
                  </a:cubicBezTo>
                  <a:cubicBezTo>
                    <a:pt x="114" y="365"/>
                    <a:pt x="120" y="358"/>
                    <a:pt x="120" y="349"/>
                  </a:cubicBezTo>
                  <a:cubicBezTo>
                    <a:pt x="108" y="301"/>
                    <a:pt x="96" y="252"/>
                    <a:pt x="76" y="203"/>
                  </a:cubicBezTo>
                  <a:cubicBezTo>
                    <a:pt x="55" y="143"/>
                    <a:pt x="39" y="78"/>
                    <a:pt x="31" y="13"/>
                  </a:cubicBezTo>
                  <a:cubicBezTo>
                    <a:pt x="31" y="5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622;p79">
              <a:extLst>
                <a:ext uri="{FF2B5EF4-FFF2-40B4-BE49-F238E27FC236}">
                  <a16:creationId xmlns:a16="http://schemas.microsoft.com/office/drawing/2014/main" id="{BDD4AA5A-C52D-4F28-A7D5-CE950818E61B}"/>
                </a:ext>
              </a:extLst>
            </p:cNvPr>
            <p:cNvSpPr/>
            <p:nvPr/>
          </p:nvSpPr>
          <p:spPr>
            <a:xfrm>
              <a:off x="4471425" y="3377825"/>
              <a:ext cx="25350" cy="17075"/>
            </a:xfrm>
            <a:custGeom>
              <a:avLst/>
              <a:gdLst/>
              <a:ahLst/>
              <a:cxnLst/>
              <a:rect l="l" t="t" r="r" b="b"/>
              <a:pathLst>
                <a:path w="1014" h="683" extrusionOk="0">
                  <a:moveTo>
                    <a:pt x="799" y="1"/>
                  </a:moveTo>
                  <a:cubicBezTo>
                    <a:pt x="755" y="1"/>
                    <a:pt x="700" y="59"/>
                    <a:pt x="637" y="199"/>
                  </a:cubicBezTo>
                  <a:cubicBezTo>
                    <a:pt x="592" y="293"/>
                    <a:pt x="377" y="479"/>
                    <a:pt x="304" y="479"/>
                  </a:cubicBezTo>
                  <a:cubicBezTo>
                    <a:pt x="211" y="487"/>
                    <a:pt x="122" y="528"/>
                    <a:pt x="49" y="589"/>
                  </a:cubicBezTo>
                  <a:cubicBezTo>
                    <a:pt x="0" y="637"/>
                    <a:pt x="438" y="670"/>
                    <a:pt x="608" y="670"/>
                  </a:cubicBezTo>
                  <a:cubicBezTo>
                    <a:pt x="686" y="670"/>
                    <a:pt x="746" y="682"/>
                    <a:pt x="798" y="682"/>
                  </a:cubicBezTo>
                  <a:cubicBezTo>
                    <a:pt x="859" y="682"/>
                    <a:pt x="907" y="664"/>
                    <a:pt x="953" y="585"/>
                  </a:cubicBezTo>
                  <a:lnTo>
                    <a:pt x="949" y="585"/>
                  </a:lnTo>
                  <a:cubicBezTo>
                    <a:pt x="1014" y="475"/>
                    <a:pt x="912" y="301"/>
                    <a:pt x="900" y="199"/>
                  </a:cubicBezTo>
                  <a:cubicBezTo>
                    <a:pt x="885" y="80"/>
                    <a:pt x="850" y="1"/>
                    <a:pt x="799" y="1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623;p79">
              <a:extLst>
                <a:ext uri="{FF2B5EF4-FFF2-40B4-BE49-F238E27FC236}">
                  <a16:creationId xmlns:a16="http://schemas.microsoft.com/office/drawing/2014/main" id="{F3803217-1E5E-439C-A0CE-003D68442130}"/>
                </a:ext>
              </a:extLst>
            </p:cNvPr>
            <p:cNvSpPr/>
            <p:nvPr/>
          </p:nvSpPr>
          <p:spPr>
            <a:xfrm>
              <a:off x="4541125" y="3387550"/>
              <a:ext cx="22550" cy="17150"/>
            </a:xfrm>
            <a:custGeom>
              <a:avLst/>
              <a:gdLst/>
              <a:ahLst/>
              <a:cxnLst/>
              <a:rect l="l" t="t" r="r" b="b"/>
              <a:pathLst>
                <a:path w="902" h="686" extrusionOk="0">
                  <a:moveTo>
                    <a:pt x="640" y="1"/>
                  </a:moveTo>
                  <a:cubicBezTo>
                    <a:pt x="597" y="1"/>
                    <a:pt x="552" y="61"/>
                    <a:pt x="512" y="208"/>
                  </a:cubicBezTo>
                  <a:cubicBezTo>
                    <a:pt x="484" y="301"/>
                    <a:pt x="309" y="508"/>
                    <a:pt x="240" y="516"/>
                  </a:cubicBezTo>
                  <a:cubicBezTo>
                    <a:pt x="155" y="536"/>
                    <a:pt x="78" y="585"/>
                    <a:pt x="18" y="654"/>
                  </a:cubicBezTo>
                  <a:cubicBezTo>
                    <a:pt x="1" y="677"/>
                    <a:pt x="60" y="685"/>
                    <a:pt x="146" y="685"/>
                  </a:cubicBezTo>
                  <a:cubicBezTo>
                    <a:pt x="270" y="685"/>
                    <a:pt x="451" y="668"/>
                    <a:pt x="545" y="654"/>
                  </a:cubicBezTo>
                  <a:cubicBezTo>
                    <a:pt x="703" y="625"/>
                    <a:pt x="796" y="674"/>
                    <a:pt x="857" y="524"/>
                  </a:cubicBezTo>
                  <a:lnTo>
                    <a:pt x="857" y="520"/>
                  </a:lnTo>
                  <a:cubicBezTo>
                    <a:pt x="901" y="410"/>
                    <a:pt x="780" y="265"/>
                    <a:pt x="755" y="171"/>
                  </a:cubicBezTo>
                  <a:cubicBezTo>
                    <a:pt x="726" y="67"/>
                    <a:pt x="684" y="1"/>
                    <a:pt x="640" y="1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624;p79">
              <a:extLst>
                <a:ext uri="{FF2B5EF4-FFF2-40B4-BE49-F238E27FC236}">
                  <a16:creationId xmlns:a16="http://schemas.microsoft.com/office/drawing/2014/main" id="{A0214B49-0FBC-4345-A55B-63C8A4EAC4E5}"/>
                </a:ext>
              </a:extLst>
            </p:cNvPr>
            <p:cNvSpPr/>
            <p:nvPr/>
          </p:nvSpPr>
          <p:spPr>
            <a:xfrm>
              <a:off x="4488300" y="3255575"/>
              <a:ext cx="105325" cy="136500"/>
            </a:xfrm>
            <a:custGeom>
              <a:avLst/>
              <a:gdLst/>
              <a:ahLst/>
              <a:cxnLst/>
              <a:rect l="l" t="t" r="r" b="b"/>
              <a:pathLst>
                <a:path w="4213" h="5460" extrusionOk="0">
                  <a:moveTo>
                    <a:pt x="2491" y="1"/>
                  </a:moveTo>
                  <a:cubicBezTo>
                    <a:pt x="2418" y="1"/>
                    <a:pt x="2350" y="15"/>
                    <a:pt x="2293" y="55"/>
                  </a:cubicBezTo>
                  <a:cubicBezTo>
                    <a:pt x="1685" y="464"/>
                    <a:pt x="1462" y="845"/>
                    <a:pt x="914" y="1482"/>
                  </a:cubicBezTo>
                  <a:cubicBezTo>
                    <a:pt x="817" y="1595"/>
                    <a:pt x="493" y="2037"/>
                    <a:pt x="416" y="2163"/>
                  </a:cubicBezTo>
                  <a:cubicBezTo>
                    <a:pt x="298" y="2357"/>
                    <a:pt x="258" y="2584"/>
                    <a:pt x="221" y="2807"/>
                  </a:cubicBezTo>
                  <a:cubicBezTo>
                    <a:pt x="112" y="3517"/>
                    <a:pt x="67" y="4295"/>
                    <a:pt x="2" y="5008"/>
                  </a:cubicBezTo>
                  <a:cubicBezTo>
                    <a:pt x="0" y="5041"/>
                    <a:pt x="54" y="5067"/>
                    <a:pt x="113" y="5067"/>
                  </a:cubicBezTo>
                  <a:cubicBezTo>
                    <a:pt x="164" y="5067"/>
                    <a:pt x="219" y="5047"/>
                    <a:pt x="241" y="4992"/>
                  </a:cubicBezTo>
                  <a:cubicBezTo>
                    <a:pt x="395" y="4619"/>
                    <a:pt x="477" y="4230"/>
                    <a:pt x="618" y="3853"/>
                  </a:cubicBezTo>
                  <a:cubicBezTo>
                    <a:pt x="801" y="3367"/>
                    <a:pt x="606" y="2913"/>
                    <a:pt x="971" y="2544"/>
                  </a:cubicBezTo>
                  <a:cubicBezTo>
                    <a:pt x="1332" y="2179"/>
                    <a:pt x="2370" y="1308"/>
                    <a:pt x="2402" y="1308"/>
                  </a:cubicBezTo>
                  <a:cubicBezTo>
                    <a:pt x="2403" y="1308"/>
                    <a:pt x="2403" y="1309"/>
                    <a:pt x="2402" y="1311"/>
                  </a:cubicBezTo>
                  <a:cubicBezTo>
                    <a:pt x="2187" y="1656"/>
                    <a:pt x="1993" y="2317"/>
                    <a:pt x="1806" y="2677"/>
                  </a:cubicBezTo>
                  <a:cubicBezTo>
                    <a:pt x="1608" y="3071"/>
                    <a:pt x="2297" y="4729"/>
                    <a:pt x="2609" y="5446"/>
                  </a:cubicBezTo>
                  <a:cubicBezTo>
                    <a:pt x="2631" y="5455"/>
                    <a:pt x="2654" y="5459"/>
                    <a:pt x="2678" y="5459"/>
                  </a:cubicBezTo>
                  <a:cubicBezTo>
                    <a:pt x="2739" y="5459"/>
                    <a:pt x="2802" y="5432"/>
                    <a:pt x="2860" y="5394"/>
                  </a:cubicBezTo>
                  <a:cubicBezTo>
                    <a:pt x="2779" y="4842"/>
                    <a:pt x="2560" y="4396"/>
                    <a:pt x="2564" y="3837"/>
                  </a:cubicBezTo>
                  <a:cubicBezTo>
                    <a:pt x="2572" y="3346"/>
                    <a:pt x="2337" y="3095"/>
                    <a:pt x="2487" y="2759"/>
                  </a:cubicBezTo>
                  <a:cubicBezTo>
                    <a:pt x="2613" y="2487"/>
                    <a:pt x="3002" y="2203"/>
                    <a:pt x="3241" y="2021"/>
                  </a:cubicBezTo>
                  <a:cubicBezTo>
                    <a:pt x="3480" y="1842"/>
                    <a:pt x="3776" y="1555"/>
                    <a:pt x="3926" y="1299"/>
                  </a:cubicBezTo>
                  <a:lnTo>
                    <a:pt x="3926" y="1295"/>
                  </a:lnTo>
                  <a:cubicBezTo>
                    <a:pt x="4212" y="812"/>
                    <a:pt x="3854" y="144"/>
                    <a:pt x="3240" y="144"/>
                  </a:cubicBezTo>
                  <a:cubicBezTo>
                    <a:pt x="3237" y="144"/>
                    <a:pt x="3233" y="144"/>
                    <a:pt x="3229" y="144"/>
                  </a:cubicBezTo>
                  <a:cubicBezTo>
                    <a:pt x="3227" y="144"/>
                    <a:pt x="3225" y="144"/>
                    <a:pt x="3222" y="144"/>
                  </a:cubicBezTo>
                  <a:cubicBezTo>
                    <a:pt x="3002" y="144"/>
                    <a:pt x="2719" y="1"/>
                    <a:pt x="2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625;p79">
              <a:extLst>
                <a:ext uri="{FF2B5EF4-FFF2-40B4-BE49-F238E27FC236}">
                  <a16:creationId xmlns:a16="http://schemas.microsoft.com/office/drawing/2014/main" id="{1FB0F7F3-0E0D-47E5-B2F0-281820F20B4D}"/>
                </a:ext>
              </a:extLst>
            </p:cNvPr>
            <p:cNvSpPr/>
            <p:nvPr/>
          </p:nvSpPr>
          <p:spPr>
            <a:xfrm>
              <a:off x="4501350" y="3316375"/>
              <a:ext cx="4850" cy="5175"/>
            </a:xfrm>
            <a:custGeom>
              <a:avLst/>
              <a:gdLst/>
              <a:ahLst/>
              <a:cxnLst/>
              <a:rect l="l" t="t" r="r" b="b"/>
              <a:pathLst>
                <a:path w="194" h="207" extrusionOk="0">
                  <a:moveTo>
                    <a:pt x="21" y="1"/>
                  </a:moveTo>
                  <a:cubicBezTo>
                    <a:pt x="8" y="1"/>
                    <a:pt x="1" y="20"/>
                    <a:pt x="11" y="31"/>
                  </a:cubicBezTo>
                  <a:lnTo>
                    <a:pt x="11" y="27"/>
                  </a:lnTo>
                  <a:cubicBezTo>
                    <a:pt x="48" y="55"/>
                    <a:pt x="80" y="83"/>
                    <a:pt x="105" y="120"/>
                  </a:cubicBezTo>
                  <a:cubicBezTo>
                    <a:pt x="125" y="144"/>
                    <a:pt x="141" y="189"/>
                    <a:pt x="169" y="205"/>
                  </a:cubicBezTo>
                  <a:cubicBezTo>
                    <a:pt x="171" y="206"/>
                    <a:pt x="174" y="206"/>
                    <a:pt x="176" y="206"/>
                  </a:cubicBezTo>
                  <a:cubicBezTo>
                    <a:pt x="183" y="206"/>
                    <a:pt x="190" y="202"/>
                    <a:pt x="190" y="193"/>
                  </a:cubicBezTo>
                  <a:cubicBezTo>
                    <a:pt x="194" y="156"/>
                    <a:pt x="153" y="116"/>
                    <a:pt x="129" y="91"/>
                  </a:cubicBezTo>
                  <a:cubicBezTo>
                    <a:pt x="101" y="59"/>
                    <a:pt x="64" y="27"/>
                    <a:pt x="28" y="2"/>
                  </a:cubicBezTo>
                  <a:cubicBezTo>
                    <a:pt x="25" y="1"/>
                    <a:pt x="23" y="1"/>
                    <a:pt x="21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626;p79">
              <a:extLst>
                <a:ext uri="{FF2B5EF4-FFF2-40B4-BE49-F238E27FC236}">
                  <a16:creationId xmlns:a16="http://schemas.microsoft.com/office/drawing/2014/main" id="{2E6D2405-8017-4C92-AA47-DE3F0F718F34}"/>
                </a:ext>
              </a:extLst>
            </p:cNvPr>
            <p:cNvSpPr/>
            <p:nvPr/>
          </p:nvSpPr>
          <p:spPr>
            <a:xfrm>
              <a:off x="4504725" y="3312225"/>
              <a:ext cx="3600" cy="4625"/>
            </a:xfrm>
            <a:custGeom>
              <a:avLst/>
              <a:gdLst/>
              <a:ahLst/>
              <a:cxnLst/>
              <a:rect l="l" t="t" r="r" b="b"/>
              <a:pathLst>
                <a:path w="144" h="185" extrusionOk="0">
                  <a:moveTo>
                    <a:pt x="33" y="1"/>
                  </a:moveTo>
                  <a:cubicBezTo>
                    <a:pt x="18" y="1"/>
                    <a:pt x="1" y="14"/>
                    <a:pt x="6" y="30"/>
                  </a:cubicBezTo>
                  <a:lnTo>
                    <a:pt x="10" y="30"/>
                  </a:lnTo>
                  <a:cubicBezTo>
                    <a:pt x="22" y="63"/>
                    <a:pt x="38" y="95"/>
                    <a:pt x="59" y="124"/>
                  </a:cubicBezTo>
                  <a:cubicBezTo>
                    <a:pt x="70" y="147"/>
                    <a:pt x="89" y="185"/>
                    <a:pt x="116" y="185"/>
                  </a:cubicBezTo>
                  <a:cubicBezTo>
                    <a:pt x="117" y="185"/>
                    <a:pt x="118" y="185"/>
                    <a:pt x="120" y="184"/>
                  </a:cubicBezTo>
                  <a:cubicBezTo>
                    <a:pt x="128" y="184"/>
                    <a:pt x="132" y="180"/>
                    <a:pt x="136" y="176"/>
                  </a:cubicBezTo>
                  <a:cubicBezTo>
                    <a:pt x="144" y="148"/>
                    <a:pt x="111" y="124"/>
                    <a:pt x="99" y="99"/>
                  </a:cubicBezTo>
                  <a:cubicBezTo>
                    <a:pt x="79" y="71"/>
                    <a:pt x="63" y="43"/>
                    <a:pt x="51" y="10"/>
                  </a:cubicBezTo>
                  <a:cubicBezTo>
                    <a:pt x="47" y="4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627;p79">
              <a:extLst>
                <a:ext uri="{FF2B5EF4-FFF2-40B4-BE49-F238E27FC236}">
                  <a16:creationId xmlns:a16="http://schemas.microsoft.com/office/drawing/2014/main" id="{46FB4C70-54BE-4906-B1AE-44F9C735C403}"/>
                </a:ext>
              </a:extLst>
            </p:cNvPr>
            <p:cNvSpPr/>
            <p:nvPr/>
          </p:nvSpPr>
          <p:spPr>
            <a:xfrm>
              <a:off x="4507275" y="3310025"/>
              <a:ext cx="3300" cy="4450"/>
            </a:xfrm>
            <a:custGeom>
              <a:avLst/>
              <a:gdLst/>
              <a:ahLst/>
              <a:cxnLst/>
              <a:rect l="l" t="t" r="r" b="b"/>
              <a:pathLst>
                <a:path w="132" h="178" extrusionOk="0">
                  <a:moveTo>
                    <a:pt x="33" y="1"/>
                  </a:moveTo>
                  <a:cubicBezTo>
                    <a:pt x="17" y="1"/>
                    <a:pt x="1" y="16"/>
                    <a:pt x="9" y="33"/>
                  </a:cubicBezTo>
                  <a:lnTo>
                    <a:pt x="50" y="118"/>
                  </a:lnTo>
                  <a:cubicBezTo>
                    <a:pt x="66" y="143"/>
                    <a:pt x="70" y="163"/>
                    <a:pt x="99" y="175"/>
                  </a:cubicBezTo>
                  <a:cubicBezTo>
                    <a:pt x="102" y="177"/>
                    <a:pt x="104" y="177"/>
                    <a:pt x="107" y="177"/>
                  </a:cubicBezTo>
                  <a:cubicBezTo>
                    <a:pt x="119" y="177"/>
                    <a:pt x="127" y="164"/>
                    <a:pt x="127" y="151"/>
                  </a:cubicBezTo>
                  <a:cubicBezTo>
                    <a:pt x="131" y="127"/>
                    <a:pt x="111" y="106"/>
                    <a:pt x="99" y="82"/>
                  </a:cubicBezTo>
                  <a:lnTo>
                    <a:pt x="50" y="9"/>
                  </a:lnTo>
                  <a:cubicBezTo>
                    <a:pt x="45" y="3"/>
                    <a:pt x="39" y="1"/>
                    <a:pt x="33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628;p79">
              <a:extLst>
                <a:ext uri="{FF2B5EF4-FFF2-40B4-BE49-F238E27FC236}">
                  <a16:creationId xmlns:a16="http://schemas.microsoft.com/office/drawing/2014/main" id="{799A0E33-FC43-437B-AE40-9EEDB07EBF89}"/>
                </a:ext>
              </a:extLst>
            </p:cNvPr>
            <p:cNvSpPr/>
            <p:nvPr/>
          </p:nvSpPr>
          <p:spPr>
            <a:xfrm>
              <a:off x="4510875" y="3307500"/>
              <a:ext cx="2725" cy="3600"/>
            </a:xfrm>
            <a:custGeom>
              <a:avLst/>
              <a:gdLst/>
              <a:ahLst/>
              <a:cxnLst/>
              <a:rect l="l" t="t" r="r" b="b"/>
              <a:pathLst>
                <a:path w="109" h="144" extrusionOk="0">
                  <a:moveTo>
                    <a:pt x="34" y="0"/>
                  </a:moveTo>
                  <a:cubicBezTo>
                    <a:pt x="16" y="0"/>
                    <a:pt x="0" y="19"/>
                    <a:pt x="11" y="41"/>
                  </a:cubicBezTo>
                  <a:cubicBezTo>
                    <a:pt x="24" y="78"/>
                    <a:pt x="52" y="114"/>
                    <a:pt x="80" y="142"/>
                  </a:cubicBezTo>
                  <a:cubicBezTo>
                    <a:pt x="82" y="143"/>
                    <a:pt x="85" y="143"/>
                    <a:pt x="87" y="143"/>
                  </a:cubicBezTo>
                  <a:cubicBezTo>
                    <a:pt x="98" y="143"/>
                    <a:pt x="109" y="136"/>
                    <a:pt x="109" y="126"/>
                  </a:cubicBezTo>
                  <a:cubicBezTo>
                    <a:pt x="101" y="86"/>
                    <a:pt x="84" y="45"/>
                    <a:pt x="56" y="13"/>
                  </a:cubicBezTo>
                  <a:cubicBezTo>
                    <a:pt x="50" y="4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629;p79">
              <a:extLst>
                <a:ext uri="{FF2B5EF4-FFF2-40B4-BE49-F238E27FC236}">
                  <a16:creationId xmlns:a16="http://schemas.microsoft.com/office/drawing/2014/main" id="{086CDE74-0241-4B27-94D2-BDA0F07838DF}"/>
                </a:ext>
              </a:extLst>
            </p:cNvPr>
            <p:cNvSpPr/>
            <p:nvPr/>
          </p:nvSpPr>
          <p:spPr>
            <a:xfrm>
              <a:off x="4539925" y="332765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68" y="0"/>
                  </a:moveTo>
                  <a:cubicBezTo>
                    <a:pt x="50" y="0"/>
                    <a:pt x="33" y="3"/>
                    <a:pt x="17" y="9"/>
                  </a:cubicBezTo>
                  <a:cubicBezTo>
                    <a:pt x="2" y="13"/>
                    <a:pt x="1" y="42"/>
                    <a:pt x="18" y="42"/>
                  </a:cubicBezTo>
                  <a:cubicBezTo>
                    <a:pt x="19" y="42"/>
                    <a:pt x="20" y="42"/>
                    <a:pt x="21" y="42"/>
                  </a:cubicBezTo>
                  <a:cubicBezTo>
                    <a:pt x="29" y="41"/>
                    <a:pt x="36" y="40"/>
                    <a:pt x="43" y="40"/>
                  </a:cubicBezTo>
                  <a:cubicBezTo>
                    <a:pt x="67" y="40"/>
                    <a:pt x="88" y="46"/>
                    <a:pt x="110" y="58"/>
                  </a:cubicBezTo>
                  <a:cubicBezTo>
                    <a:pt x="132" y="69"/>
                    <a:pt x="154" y="87"/>
                    <a:pt x="177" y="87"/>
                  </a:cubicBezTo>
                  <a:cubicBezTo>
                    <a:pt x="179" y="87"/>
                    <a:pt x="181" y="87"/>
                    <a:pt x="183" y="86"/>
                  </a:cubicBezTo>
                  <a:cubicBezTo>
                    <a:pt x="199" y="86"/>
                    <a:pt x="207" y="70"/>
                    <a:pt x="199" y="58"/>
                  </a:cubicBezTo>
                  <a:cubicBezTo>
                    <a:pt x="187" y="30"/>
                    <a:pt x="147" y="17"/>
                    <a:pt x="118" y="9"/>
                  </a:cubicBezTo>
                  <a:cubicBezTo>
                    <a:pt x="102" y="3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630;p79">
              <a:extLst>
                <a:ext uri="{FF2B5EF4-FFF2-40B4-BE49-F238E27FC236}">
                  <a16:creationId xmlns:a16="http://schemas.microsoft.com/office/drawing/2014/main" id="{632B65B0-874D-4B62-9318-66B54D7761D4}"/>
                </a:ext>
              </a:extLst>
            </p:cNvPr>
            <p:cNvSpPr/>
            <p:nvPr/>
          </p:nvSpPr>
          <p:spPr>
            <a:xfrm>
              <a:off x="4542225" y="3323350"/>
              <a:ext cx="3900" cy="2175"/>
            </a:xfrm>
            <a:custGeom>
              <a:avLst/>
              <a:gdLst/>
              <a:ahLst/>
              <a:cxnLst/>
              <a:rect l="l" t="t" r="r" b="b"/>
              <a:pathLst>
                <a:path w="156" h="87" extrusionOk="0">
                  <a:moveTo>
                    <a:pt x="33" y="1"/>
                  </a:moveTo>
                  <a:cubicBezTo>
                    <a:pt x="13" y="1"/>
                    <a:pt x="1" y="30"/>
                    <a:pt x="18" y="43"/>
                  </a:cubicBezTo>
                  <a:cubicBezTo>
                    <a:pt x="36" y="55"/>
                    <a:pt x="89" y="87"/>
                    <a:pt x="123" y="87"/>
                  </a:cubicBezTo>
                  <a:cubicBezTo>
                    <a:pt x="136" y="87"/>
                    <a:pt x="146" y="83"/>
                    <a:pt x="152" y="72"/>
                  </a:cubicBezTo>
                  <a:cubicBezTo>
                    <a:pt x="156" y="56"/>
                    <a:pt x="152" y="39"/>
                    <a:pt x="136" y="35"/>
                  </a:cubicBezTo>
                  <a:cubicBezTo>
                    <a:pt x="107" y="23"/>
                    <a:pt x="71" y="19"/>
                    <a:pt x="42" y="3"/>
                  </a:cubicBezTo>
                  <a:cubicBezTo>
                    <a:pt x="39" y="1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631;p79">
              <a:extLst>
                <a:ext uri="{FF2B5EF4-FFF2-40B4-BE49-F238E27FC236}">
                  <a16:creationId xmlns:a16="http://schemas.microsoft.com/office/drawing/2014/main" id="{D56FE028-C52E-495C-91F6-C3C35B6C8F49}"/>
                </a:ext>
              </a:extLst>
            </p:cNvPr>
            <p:cNvSpPr/>
            <p:nvPr/>
          </p:nvSpPr>
          <p:spPr>
            <a:xfrm>
              <a:off x="4544975" y="3318500"/>
              <a:ext cx="5225" cy="2575"/>
            </a:xfrm>
            <a:custGeom>
              <a:avLst/>
              <a:gdLst/>
              <a:ahLst/>
              <a:cxnLst/>
              <a:rect l="l" t="t" r="r" b="b"/>
              <a:pathLst>
                <a:path w="209" h="103" extrusionOk="0">
                  <a:moveTo>
                    <a:pt x="36" y="1"/>
                  </a:moveTo>
                  <a:cubicBezTo>
                    <a:pt x="7" y="1"/>
                    <a:pt x="1" y="44"/>
                    <a:pt x="30" y="55"/>
                  </a:cubicBezTo>
                  <a:lnTo>
                    <a:pt x="119" y="87"/>
                  </a:lnTo>
                  <a:cubicBezTo>
                    <a:pt x="136" y="93"/>
                    <a:pt x="154" y="103"/>
                    <a:pt x="172" y="103"/>
                  </a:cubicBezTo>
                  <a:cubicBezTo>
                    <a:pt x="180" y="103"/>
                    <a:pt x="188" y="101"/>
                    <a:pt x="196" y="96"/>
                  </a:cubicBezTo>
                  <a:cubicBezTo>
                    <a:pt x="204" y="92"/>
                    <a:pt x="208" y="83"/>
                    <a:pt x="204" y="75"/>
                  </a:cubicBezTo>
                  <a:cubicBezTo>
                    <a:pt x="196" y="47"/>
                    <a:pt x="168" y="39"/>
                    <a:pt x="143" y="35"/>
                  </a:cubicBezTo>
                  <a:lnTo>
                    <a:pt x="46" y="2"/>
                  </a:lnTo>
                  <a:cubicBezTo>
                    <a:pt x="42" y="1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632;p79">
              <a:extLst>
                <a:ext uri="{FF2B5EF4-FFF2-40B4-BE49-F238E27FC236}">
                  <a16:creationId xmlns:a16="http://schemas.microsoft.com/office/drawing/2014/main" id="{DBF09E3C-5592-4522-8B62-491102D97659}"/>
                </a:ext>
              </a:extLst>
            </p:cNvPr>
            <p:cNvSpPr/>
            <p:nvPr/>
          </p:nvSpPr>
          <p:spPr>
            <a:xfrm>
              <a:off x="4550275" y="3312925"/>
              <a:ext cx="3050" cy="1400"/>
            </a:xfrm>
            <a:custGeom>
              <a:avLst/>
              <a:gdLst/>
              <a:ahLst/>
              <a:cxnLst/>
              <a:rect l="l" t="t" r="r" b="b"/>
              <a:pathLst>
                <a:path w="122" h="56" extrusionOk="0">
                  <a:moveTo>
                    <a:pt x="73" y="1"/>
                  </a:moveTo>
                  <a:cubicBezTo>
                    <a:pt x="61" y="1"/>
                    <a:pt x="47" y="2"/>
                    <a:pt x="33" y="2"/>
                  </a:cubicBezTo>
                  <a:cubicBezTo>
                    <a:pt x="0" y="2"/>
                    <a:pt x="0" y="55"/>
                    <a:pt x="33" y="55"/>
                  </a:cubicBezTo>
                  <a:lnTo>
                    <a:pt x="33" y="51"/>
                  </a:lnTo>
                  <a:cubicBezTo>
                    <a:pt x="45" y="51"/>
                    <a:pt x="59" y="53"/>
                    <a:pt x="71" y="53"/>
                  </a:cubicBezTo>
                  <a:cubicBezTo>
                    <a:pt x="87" y="53"/>
                    <a:pt x="102" y="50"/>
                    <a:pt x="114" y="39"/>
                  </a:cubicBezTo>
                  <a:cubicBezTo>
                    <a:pt x="122" y="31"/>
                    <a:pt x="122" y="23"/>
                    <a:pt x="114" y="15"/>
                  </a:cubicBezTo>
                  <a:cubicBezTo>
                    <a:pt x="102" y="3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EFA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633;p79">
              <a:extLst>
                <a:ext uri="{FF2B5EF4-FFF2-40B4-BE49-F238E27FC236}">
                  <a16:creationId xmlns:a16="http://schemas.microsoft.com/office/drawing/2014/main" id="{46CD8E53-D290-4400-BD68-ADA7C285ED96}"/>
                </a:ext>
              </a:extLst>
            </p:cNvPr>
            <p:cNvSpPr/>
            <p:nvPr/>
          </p:nvSpPr>
          <p:spPr>
            <a:xfrm>
              <a:off x="4475875" y="3391650"/>
              <a:ext cx="3275" cy="700"/>
            </a:xfrm>
            <a:custGeom>
              <a:avLst/>
              <a:gdLst/>
              <a:ahLst/>
              <a:cxnLst/>
              <a:rect l="l" t="t" r="r" b="b"/>
              <a:pathLst>
                <a:path w="131" h="28" extrusionOk="0">
                  <a:moveTo>
                    <a:pt x="68" y="0"/>
                  </a:moveTo>
                  <a:cubicBezTo>
                    <a:pt x="49" y="0"/>
                    <a:pt x="31" y="1"/>
                    <a:pt x="13" y="3"/>
                  </a:cubicBezTo>
                  <a:cubicBezTo>
                    <a:pt x="1" y="7"/>
                    <a:pt x="1" y="23"/>
                    <a:pt x="13" y="28"/>
                  </a:cubicBezTo>
                  <a:lnTo>
                    <a:pt x="13" y="23"/>
                  </a:lnTo>
                  <a:cubicBezTo>
                    <a:pt x="28" y="25"/>
                    <a:pt x="43" y="26"/>
                    <a:pt x="58" y="26"/>
                  </a:cubicBezTo>
                  <a:cubicBezTo>
                    <a:pt x="80" y="26"/>
                    <a:pt x="101" y="24"/>
                    <a:pt x="122" y="19"/>
                  </a:cubicBezTo>
                  <a:cubicBezTo>
                    <a:pt x="130" y="15"/>
                    <a:pt x="130" y="7"/>
                    <a:pt x="122" y="3"/>
                  </a:cubicBezTo>
                  <a:cubicBezTo>
                    <a:pt x="104" y="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634;p79">
              <a:extLst>
                <a:ext uri="{FF2B5EF4-FFF2-40B4-BE49-F238E27FC236}">
                  <a16:creationId xmlns:a16="http://schemas.microsoft.com/office/drawing/2014/main" id="{29E99AC4-64D2-4690-AD8A-239AF4455C20}"/>
                </a:ext>
              </a:extLst>
            </p:cNvPr>
            <p:cNvSpPr/>
            <p:nvPr/>
          </p:nvSpPr>
          <p:spPr>
            <a:xfrm>
              <a:off x="4544175" y="3401250"/>
              <a:ext cx="5400" cy="2300"/>
            </a:xfrm>
            <a:custGeom>
              <a:avLst/>
              <a:gdLst/>
              <a:ahLst/>
              <a:cxnLst/>
              <a:rect l="l" t="t" r="r" b="b"/>
              <a:pathLst>
                <a:path w="216" h="92" extrusionOk="0">
                  <a:moveTo>
                    <a:pt x="200" y="0"/>
                  </a:moveTo>
                  <a:cubicBezTo>
                    <a:pt x="167" y="12"/>
                    <a:pt x="139" y="29"/>
                    <a:pt x="106" y="45"/>
                  </a:cubicBezTo>
                  <a:cubicBezTo>
                    <a:pt x="78" y="53"/>
                    <a:pt x="46" y="61"/>
                    <a:pt x="9" y="69"/>
                  </a:cubicBezTo>
                  <a:cubicBezTo>
                    <a:pt x="1" y="69"/>
                    <a:pt x="1" y="85"/>
                    <a:pt x="9" y="89"/>
                  </a:cubicBezTo>
                  <a:cubicBezTo>
                    <a:pt x="18" y="91"/>
                    <a:pt x="27" y="91"/>
                    <a:pt x="37" y="91"/>
                  </a:cubicBezTo>
                  <a:cubicBezTo>
                    <a:pt x="98" y="91"/>
                    <a:pt x="180" y="69"/>
                    <a:pt x="212" y="21"/>
                  </a:cubicBezTo>
                  <a:cubicBezTo>
                    <a:pt x="216" y="8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635;p79">
              <a:extLst>
                <a:ext uri="{FF2B5EF4-FFF2-40B4-BE49-F238E27FC236}">
                  <a16:creationId xmlns:a16="http://schemas.microsoft.com/office/drawing/2014/main" id="{06DDBBBB-96F6-47ED-986B-CA20309756CA}"/>
                </a:ext>
              </a:extLst>
            </p:cNvPr>
            <p:cNvSpPr/>
            <p:nvPr/>
          </p:nvSpPr>
          <p:spPr>
            <a:xfrm>
              <a:off x="4513475" y="3183575"/>
              <a:ext cx="21525" cy="50225"/>
            </a:xfrm>
            <a:custGeom>
              <a:avLst/>
              <a:gdLst/>
              <a:ahLst/>
              <a:cxnLst/>
              <a:rect l="l" t="t" r="r" b="b"/>
              <a:pathLst>
                <a:path w="861" h="2009" extrusionOk="0">
                  <a:moveTo>
                    <a:pt x="422" y="1"/>
                  </a:moveTo>
                  <a:cubicBezTo>
                    <a:pt x="352" y="1"/>
                    <a:pt x="274" y="50"/>
                    <a:pt x="187" y="170"/>
                  </a:cubicBezTo>
                  <a:cubicBezTo>
                    <a:pt x="1" y="425"/>
                    <a:pt x="394" y="1698"/>
                    <a:pt x="394" y="1751"/>
                  </a:cubicBezTo>
                  <a:cubicBezTo>
                    <a:pt x="391" y="1937"/>
                    <a:pt x="525" y="2009"/>
                    <a:pt x="646" y="2009"/>
                  </a:cubicBezTo>
                  <a:cubicBezTo>
                    <a:pt x="728" y="2009"/>
                    <a:pt x="805" y="1975"/>
                    <a:pt x="828" y="1921"/>
                  </a:cubicBezTo>
                  <a:cubicBezTo>
                    <a:pt x="852" y="1852"/>
                    <a:pt x="860" y="1775"/>
                    <a:pt x="856" y="1702"/>
                  </a:cubicBezTo>
                  <a:cubicBezTo>
                    <a:pt x="848" y="1435"/>
                    <a:pt x="840" y="1167"/>
                    <a:pt x="832" y="904"/>
                  </a:cubicBezTo>
                  <a:cubicBezTo>
                    <a:pt x="825" y="680"/>
                    <a:pt x="683" y="1"/>
                    <a:pt x="422" y="1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636;p79">
              <a:extLst>
                <a:ext uri="{FF2B5EF4-FFF2-40B4-BE49-F238E27FC236}">
                  <a16:creationId xmlns:a16="http://schemas.microsoft.com/office/drawing/2014/main" id="{B0E17B5F-C647-4D19-87E3-DA26438F6176}"/>
                </a:ext>
              </a:extLst>
            </p:cNvPr>
            <p:cNvSpPr/>
            <p:nvPr/>
          </p:nvSpPr>
          <p:spPr>
            <a:xfrm>
              <a:off x="4516125" y="3173700"/>
              <a:ext cx="64575" cy="81525"/>
            </a:xfrm>
            <a:custGeom>
              <a:avLst/>
              <a:gdLst/>
              <a:ahLst/>
              <a:cxnLst/>
              <a:rect l="l" t="t" r="r" b="b"/>
              <a:pathLst>
                <a:path w="2583" h="3261" extrusionOk="0">
                  <a:moveTo>
                    <a:pt x="1619" y="1"/>
                  </a:moveTo>
                  <a:cubicBezTo>
                    <a:pt x="1604" y="1"/>
                    <a:pt x="1589" y="1"/>
                    <a:pt x="1573" y="1"/>
                  </a:cubicBezTo>
                  <a:cubicBezTo>
                    <a:pt x="1573" y="1"/>
                    <a:pt x="953" y="123"/>
                    <a:pt x="697" y="155"/>
                  </a:cubicBezTo>
                  <a:cubicBezTo>
                    <a:pt x="470" y="172"/>
                    <a:pt x="264" y="289"/>
                    <a:pt x="130" y="476"/>
                  </a:cubicBezTo>
                  <a:lnTo>
                    <a:pt x="130" y="472"/>
                  </a:lnTo>
                  <a:lnTo>
                    <a:pt x="130" y="472"/>
                  </a:lnTo>
                  <a:cubicBezTo>
                    <a:pt x="0" y="634"/>
                    <a:pt x="158" y="1011"/>
                    <a:pt x="243" y="1197"/>
                  </a:cubicBezTo>
                  <a:cubicBezTo>
                    <a:pt x="328" y="1388"/>
                    <a:pt x="264" y="1659"/>
                    <a:pt x="341" y="1862"/>
                  </a:cubicBezTo>
                  <a:cubicBezTo>
                    <a:pt x="418" y="2061"/>
                    <a:pt x="762" y="2073"/>
                    <a:pt x="863" y="2332"/>
                  </a:cubicBezTo>
                  <a:cubicBezTo>
                    <a:pt x="989" y="2665"/>
                    <a:pt x="1005" y="2880"/>
                    <a:pt x="1200" y="3176"/>
                  </a:cubicBezTo>
                  <a:lnTo>
                    <a:pt x="2582" y="3261"/>
                  </a:lnTo>
                  <a:cubicBezTo>
                    <a:pt x="2517" y="2539"/>
                    <a:pt x="2453" y="1822"/>
                    <a:pt x="2388" y="1104"/>
                  </a:cubicBezTo>
                  <a:cubicBezTo>
                    <a:pt x="2359" y="788"/>
                    <a:pt x="2307" y="310"/>
                    <a:pt x="2055" y="123"/>
                  </a:cubicBezTo>
                  <a:cubicBezTo>
                    <a:pt x="1961" y="51"/>
                    <a:pt x="1824" y="1"/>
                    <a:pt x="1619" y="1"/>
                  </a:cubicBezTo>
                  <a:close/>
                </a:path>
              </a:pathLst>
            </a:custGeom>
            <a:solidFill>
              <a:srgbClr val="FD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637;p79">
              <a:extLst>
                <a:ext uri="{FF2B5EF4-FFF2-40B4-BE49-F238E27FC236}">
                  <a16:creationId xmlns:a16="http://schemas.microsoft.com/office/drawing/2014/main" id="{C88C2401-4AE9-4105-A48A-2A190A9960A4}"/>
                </a:ext>
              </a:extLst>
            </p:cNvPr>
            <p:cNvSpPr/>
            <p:nvPr/>
          </p:nvSpPr>
          <p:spPr>
            <a:xfrm>
              <a:off x="4542775" y="3209800"/>
              <a:ext cx="12275" cy="12150"/>
            </a:xfrm>
            <a:custGeom>
              <a:avLst/>
              <a:gdLst/>
              <a:ahLst/>
              <a:cxnLst/>
              <a:rect l="l" t="t" r="r" b="b"/>
              <a:pathLst>
                <a:path w="491" h="486" extrusionOk="0">
                  <a:moveTo>
                    <a:pt x="30" y="1"/>
                  </a:moveTo>
                  <a:cubicBezTo>
                    <a:pt x="24" y="1"/>
                    <a:pt x="18" y="4"/>
                    <a:pt x="16" y="13"/>
                  </a:cubicBezTo>
                  <a:cubicBezTo>
                    <a:pt x="0" y="147"/>
                    <a:pt x="49" y="284"/>
                    <a:pt x="142" y="382"/>
                  </a:cubicBezTo>
                  <a:cubicBezTo>
                    <a:pt x="199" y="436"/>
                    <a:pt x="291" y="486"/>
                    <a:pt x="377" y="486"/>
                  </a:cubicBezTo>
                  <a:cubicBezTo>
                    <a:pt x="413" y="486"/>
                    <a:pt x="448" y="476"/>
                    <a:pt x="479" y="455"/>
                  </a:cubicBezTo>
                  <a:cubicBezTo>
                    <a:pt x="491" y="447"/>
                    <a:pt x="487" y="426"/>
                    <a:pt x="470" y="426"/>
                  </a:cubicBezTo>
                  <a:cubicBezTo>
                    <a:pt x="353" y="426"/>
                    <a:pt x="256" y="426"/>
                    <a:pt x="170" y="333"/>
                  </a:cubicBezTo>
                  <a:cubicBezTo>
                    <a:pt x="97" y="244"/>
                    <a:pt x="53" y="134"/>
                    <a:pt x="49" y="17"/>
                  </a:cubicBezTo>
                  <a:cubicBezTo>
                    <a:pt x="49" y="7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638;p79">
              <a:extLst>
                <a:ext uri="{FF2B5EF4-FFF2-40B4-BE49-F238E27FC236}">
                  <a16:creationId xmlns:a16="http://schemas.microsoft.com/office/drawing/2014/main" id="{61945537-D0EB-4230-8A67-2359A95FDBBB}"/>
                </a:ext>
              </a:extLst>
            </p:cNvPr>
            <p:cNvSpPr/>
            <p:nvPr/>
          </p:nvSpPr>
          <p:spPr>
            <a:xfrm>
              <a:off x="4537650" y="3220025"/>
              <a:ext cx="4725" cy="6150"/>
            </a:xfrm>
            <a:custGeom>
              <a:avLst/>
              <a:gdLst/>
              <a:ahLst/>
              <a:cxnLst/>
              <a:rect l="l" t="t" r="r" b="b"/>
              <a:pathLst>
                <a:path w="189" h="246" extrusionOk="0">
                  <a:moveTo>
                    <a:pt x="171" y="0"/>
                  </a:moveTo>
                  <a:cubicBezTo>
                    <a:pt x="166" y="0"/>
                    <a:pt x="161" y="3"/>
                    <a:pt x="161" y="9"/>
                  </a:cubicBezTo>
                  <a:cubicBezTo>
                    <a:pt x="148" y="54"/>
                    <a:pt x="136" y="94"/>
                    <a:pt x="116" y="135"/>
                  </a:cubicBezTo>
                  <a:cubicBezTo>
                    <a:pt x="92" y="171"/>
                    <a:pt x="55" y="204"/>
                    <a:pt x="11" y="224"/>
                  </a:cubicBezTo>
                  <a:cubicBezTo>
                    <a:pt x="0" y="227"/>
                    <a:pt x="5" y="246"/>
                    <a:pt x="14" y="246"/>
                  </a:cubicBezTo>
                  <a:cubicBezTo>
                    <a:pt x="15" y="246"/>
                    <a:pt x="17" y="245"/>
                    <a:pt x="19" y="244"/>
                  </a:cubicBezTo>
                  <a:cubicBezTo>
                    <a:pt x="67" y="228"/>
                    <a:pt x="108" y="196"/>
                    <a:pt x="140" y="155"/>
                  </a:cubicBezTo>
                  <a:cubicBezTo>
                    <a:pt x="173" y="115"/>
                    <a:pt x="189" y="62"/>
                    <a:pt x="185" y="9"/>
                  </a:cubicBezTo>
                  <a:cubicBezTo>
                    <a:pt x="183" y="3"/>
                    <a:pt x="177" y="0"/>
                    <a:pt x="171" y="0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639;p79">
              <a:extLst>
                <a:ext uri="{FF2B5EF4-FFF2-40B4-BE49-F238E27FC236}">
                  <a16:creationId xmlns:a16="http://schemas.microsoft.com/office/drawing/2014/main" id="{6DDFF1E9-7225-4B03-9F33-398F356784A4}"/>
                </a:ext>
              </a:extLst>
            </p:cNvPr>
            <p:cNvSpPr/>
            <p:nvPr/>
          </p:nvSpPr>
          <p:spPr>
            <a:xfrm>
              <a:off x="4546175" y="3223525"/>
              <a:ext cx="6325" cy="10225"/>
            </a:xfrm>
            <a:custGeom>
              <a:avLst/>
              <a:gdLst/>
              <a:ahLst/>
              <a:cxnLst/>
              <a:rect l="l" t="t" r="r" b="b"/>
              <a:pathLst>
                <a:path w="253" h="409" extrusionOk="0">
                  <a:moveTo>
                    <a:pt x="19" y="1"/>
                  </a:moveTo>
                  <a:cubicBezTo>
                    <a:pt x="9" y="1"/>
                    <a:pt x="0" y="13"/>
                    <a:pt x="10" y="19"/>
                  </a:cubicBezTo>
                  <a:lnTo>
                    <a:pt x="10" y="23"/>
                  </a:lnTo>
                  <a:lnTo>
                    <a:pt x="128" y="116"/>
                  </a:lnTo>
                  <a:cubicBezTo>
                    <a:pt x="156" y="141"/>
                    <a:pt x="188" y="153"/>
                    <a:pt x="152" y="206"/>
                  </a:cubicBezTo>
                  <a:cubicBezTo>
                    <a:pt x="124" y="226"/>
                    <a:pt x="95" y="242"/>
                    <a:pt x="67" y="250"/>
                  </a:cubicBezTo>
                  <a:cubicBezTo>
                    <a:pt x="55" y="254"/>
                    <a:pt x="51" y="270"/>
                    <a:pt x="59" y="279"/>
                  </a:cubicBezTo>
                  <a:cubicBezTo>
                    <a:pt x="103" y="327"/>
                    <a:pt x="164" y="396"/>
                    <a:pt x="233" y="408"/>
                  </a:cubicBezTo>
                  <a:cubicBezTo>
                    <a:pt x="234" y="409"/>
                    <a:pt x="236" y="409"/>
                    <a:pt x="237" y="409"/>
                  </a:cubicBezTo>
                  <a:cubicBezTo>
                    <a:pt x="247" y="409"/>
                    <a:pt x="252" y="395"/>
                    <a:pt x="245" y="388"/>
                  </a:cubicBezTo>
                  <a:cubicBezTo>
                    <a:pt x="203" y="345"/>
                    <a:pt x="147" y="315"/>
                    <a:pt x="102" y="273"/>
                  </a:cubicBezTo>
                  <a:lnTo>
                    <a:pt x="102" y="273"/>
                  </a:lnTo>
                  <a:cubicBezTo>
                    <a:pt x="150" y="255"/>
                    <a:pt x="216" y="224"/>
                    <a:pt x="213" y="173"/>
                  </a:cubicBezTo>
                  <a:cubicBezTo>
                    <a:pt x="213" y="145"/>
                    <a:pt x="188" y="129"/>
                    <a:pt x="168" y="112"/>
                  </a:cubicBezTo>
                  <a:cubicBezTo>
                    <a:pt x="124" y="76"/>
                    <a:pt x="75" y="39"/>
                    <a:pt x="26" y="3"/>
                  </a:cubicBezTo>
                  <a:cubicBezTo>
                    <a:pt x="24" y="1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640;p79">
              <a:extLst>
                <a:ext uri="{FF2B5EF4-FFF2-40B4-BE49-F238E27FC236}">
                  <a16:creationId xmlns:a16="http://schemas.microsoft.com/office/drawing/2014/main" id="{B170489D-F416-4AC0-A167-E5E7668039B1}"/>
                </a:ext>
              </a:extLst>
            </p:cNvPr>
            <p:cNvSpPr/>
            <p:nvPr/>
          </p:nvSpPr>
          <p:spPr>
            <a:xfrm>
              <a:off x="4555950" y="3176850"/>
              <a:ext cx="2675" cy="11375"/>
            </a:xfrm>
            <a:custGeom>
              <a:avLst/>
              <a:gdLst/>
              <a:ahLst/>
              <a:cxnLst/>
              <a:rect l="l" t="t" r="r" b="b"/>
              <a:pathLst>
                <a:path w="107" h="455" extrusionOk="0">
                  <a:moveTo>
                    <a:pt x="91" y="0"/>
                  </a:moveTo>
                  <a:cubicBezTo>
                    <a:pt x="86" y="0"/>
                    <a:pt x="80" y="3"/>
                    <a:pt x="77" y="9"/>
                  </a:cubicBezTo>
                  <a:cubicBezTo>
                    <a:pt x="29" y="139"/>
                    <a:pt x="0" y="321"/>
                    <a:pt x="65" y="447"/>
                  </a:cubicBezTo>
                  <a:cubicBezTo>
                    <a:pt x="68" y="452"/>
                    <a:pt x="73" y="454"/>
                    <a:pt x="77" y="454"/>
                  </a:cubicBezTo>
                  <a:cubicBezTo>
                    <a:pt x="83" y="454"/>
                    <a:pt x="89" y="449"/>
                    <a:pt x="89" y="439"/>
                  </a:cubicBezTo>
                  <a:cubicBezTo>
                    <a:pt x="89" y="374"/>
                    <a:pt x="69" y="309"/>
                    <a:pt x="69" y="240"/>
                  </a:cubicBezTo>
                  <a:cubicBezTo>
                    <a:pt x="69" y="167"/>
                    <a:pt x="81" y="90"/>
                    <a:pt x="102" y="17"/>
                  </a:cubicBezTo>
                  <a:cubicBezTo>
                    <a:pt x="107" y="7"/>
                    <a:pt x="99" y="0"/>
                    <a:pt x="91" y="0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641;p79">
              <a:extLst>
                <a:ext uri="{FF2B5EF4-FFF2-40B4-BE49-F238E27FC236}">
                  <a16:creationId xmlns:a16="http://schemas.microsoft.com/office/drawing/2014/main" id="{3C1C7490-1C93-4B23-A92E-EBB1707F0CC6}"/>
                </a:ext>
              </a:extLst>
            </p:cNvPr>
            <p:cNvSpPr/>
            <p:nvPr/>
          </p:nvSpPr>
          <p:spPr>
            <a:xfrm>
              <a:off x="4558325" y="3190925"/>
              <a:ext cx="1700" cy="3200"/>
            </a:xfrm>
            <a:custGeom>
              <a:avLst/>
              <a:gdLst/>
              <a:ahLst/>
              <a:cxnLst/>
              <a:rect l="l" t="t" r="r" b="b"/>
              <a:pathLst>
                <a:path w="68" h="128" extrusionOk="0">
                  <a:moveTo>
                    <a:pt x="16" y="0"/>
                  </a:moveTo>
                  <a:cubicBezTo>
                    <a:pt x="8" y="0"/>
                    <a:pt x="0" y="7"/>
                    <a:pt x="2" y="18"/>
                  </a:cubicBezTo>
                  <a:cubicBezTo>
                    <a:pt x="7" y="50"/>
                    <a:pt x="15" y="119"/>
                    <a:pt x="51" y="127"/>
                  </a:cubicBezTo>
                  <a:cubicBezTo>
                    <a:pt x="59" y="127"/>
                    <a:pt x="67" y="123"/>
                    <a:pt x="67" y="115"/>
                  </a:cubicBezTo>
                  <a:cubicBezTo>
                    <a:pt x="67" y="99"/>
                    <a:pt x="63" y="83"/>
                    <a:pt x="55" y="71"/>
                  </a:cubicBezTo>
                  <a:cubicBezTo>
                    <a:pt x="43" y="54"/>
                    <a:pt x="35" y="34"/>
                    <a:pt x="31" y="14"/>
                  </a:cubicBezTo>
                  <a:cubicBezTo>
                    <a:pt x="29" y="5"/>
                    <a:pt x="22" y="0"/>
                    <a:pt x="16" y="0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642;p79">
              <a:extLst>
                <a:ext uri="{FF2B5EF4-FFF2-40B4-BE49-F238E27FC236}">
                  <a16:creationId xmlns:a16="http://schemas.microsoft.com/office/drawing/2014/main" id="{F4645AFF-4305-45EF-BF25-D5C74D179424}"/>
                </a:ext>
              </a:extLst>
            </p:cNvPr>
            <p:cNvSpPr/>
            <p:nvPr/>
          </p:nvSpPr>
          <p:spPr>
            <a:xfrm>
              <a:off x="4559175" y="3196675"/>
              <a:ext cx="1950" cy="2650"/>
            </a:xfrm>
            <a:custGeom>
              <a:avLst/>
              <a:gdLst/>
              <a:ahLst/>
              <a:cxnLst/>
              <a:rect l="l" t="t" r="r" b="b"/>
              <a:pathLst>
                <a:path w="78" h="106" extrusionOk="0">
                  <a:moveTo>
                    <a:pt x="27" y="1"/>
                  </a:moveTo>
                  <a:cubicBezTo>
                    <a:pt x="14" y="1"/>
                    <a:pt x="0" y="17"/>
                    <a:pt x="9" y="31"/>
                  </a:cubicBezTo>
                  <a:lnTo>
                    <a:pt x="5" y="31"/>
                  </a:lnTo>
                  <a:cubicBezTo>
                    <a:pt x="21" y="55"/>
                    <a:pt x="29" y="88"/>
                    <a:pt x="58" y="104"/>
                  </a:cubicBezTo>
                  <a:cubicBezTo>
                    <a:pt x="59" y="105"/>
                    <a:pt x="61" y="105"/>
                    <a:pt x="62" y="105"/>
                  </a:cubicBezTo>
                  <a:cubicBezTo>
                    <a:pt x="70" y="105"/>
                    <a:pt x="78" y="98"/>
                    <a:pt x="78" y="92"/>
                  </a:cubicBezTo>
                  <a:cubicBezTo>
                    <a:pt x="74" y="63"/>
                    <a:pt x="62" y="35"/>
                    <a:pt x="41" y="11"/>
                  </a:cubicBezTo>
                  <a:cubicBezTo>
                    <a:pt x="38" y="4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643;p79">
              <a:extLst>
                <a:ext uri="{FF2B5EF4-FFF2-40B4-BE49-F238E27FC236}">
                  <a16:creationId xmlns:a16="http://schemas.microsoft.com/office/drawing/2014/main" id="{088A38E9-B3D0-4CFC-8C66-1317D7E0ECCA}"/>
                </a:ext>
              </a:extLst>
            </p:cNvPr>
            <p:cNvSpPr/>
            <p:nvPr/>
          </p:nvSpPr>
          <p:spPr>
            <a:xfrm>
              <a:off x="4511400" y="3125400"/>
              <a:ext cx="40000" cy="45450"/>
            </a:xfrm>
            <a:custGeom>
              <a:avLst/>
              <a:gdLst/>
              <a:ahLst/>
              <a:cxnLst/>
              <a:rect l="l" t="t" r="r" b="b"/>
              <a:pathLst>
                <a:path w="1600" h="1818" extrusionOk="0">
                  <a:moveTo>
                    <a:pt x="802" y="0"/>
                  </a:moveTo>
                  <a:cubicBezTo>
                    <a:pt x="655" y="0"/>
                    <a:pt x="499" y="78"/>
                    <a:pt x="347" y="267"/>
                  </a:cubicBezTo>
                  <a:cubicBezTo>
                    <a:pt x="0" y="699"/>
                    <a:pt x="171" y="1817"/>
                    <a:pt x="807" y="1817"/>
                  </a:cubicBezTo>
                  <a:cubicBezTo>
                    <a:pt x="870" y="1817"/>
                    <a:pt x="937" y="1807"/>
                    <a:pt x="1008" y="1783"/>
                  </a:cubicBezTo>
                  <a:cubicBezTo>
                    <a:pt x="1251" y="1706"/>
                    <a:pt x="1393" y="1455"/>
                    <a:pt x="1462" y="1212"/>
                  </a:cubicBezTo>
                  <a:cubicBezTo>
                    <a:pt x="1599" y="715"/>
                    <a:pt x="1246" y="0"/>
                    <a:pt x="802" y="0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644;p79">
              <a:extLst>
                <a:ext uri="{FF2B5EF4-FFF2-40B4-BE49-F238E27FC236}">
                  <a16:creationId xmlns:a16="http://schemas.microsoft.com/office/drawing/2014/main" id="{0923802E-F250-40A4-926C-69000646E6B0}"/>
                </a:ext>
              </a:extLst>
            </p:cNvPr>
            <p:cNvSpPr/>
            <p:nvPr/>
          </p:nvSpPr>
          <p:spPr>
            <a:xfrm>
              <a:off x="4521700" y="3163175"/>
              <a:ext cx="33750" cy="40125"/>
            </a:xfrm>
            <a:custGeom>
              <a:avLst/>
              <a:gdLst/>
              <a:ahLst/>
              <a:cxnLst/>
              <a:rect l="l" t="t" r="r" b="b"/>
              <a:pathLst>
                <a:path w="1350" h="1605" extrusionOk="0">
                  <a:moveTo>
                    <a:pt x="889" y="1"/>
                  </a:moveTo>
                  <a:cubicBezTo>
                    <a:pt x="741" y="1"/>
                    <a:pt x="550" y="162"/>
                    <a:pt x="478" y="293"/>
                  </a:cubicBezTo>
                  <a:cubicBezTo>
                    <a:pt x="507" y="402"/>
                    <a:pt x="555" y="479"/>
                    <a:pt x="474" y="572"/>
                  </a:cubicBezTo>
                  <a:cubicBezTo>
                    <a:pt x="446" y="609"/>
                    <a:pt x="316" y="654"/>
                    <a:pt x="280" y="694"/>
                  </a:cubicBezTo>
                  <a:cubicBezTo>
                    <a:pt x="1" y="934"/>
                    <a:pt x="324" y="1604"/>
                    <a:pt x="724" y="1604"/>
                  </a:cubicBezTo>
                  <a:cubicBezTo>
                    <a:pt x="737" y="1604"/>
                    <a:pt x="749" y="1603"/>
                    <a:pt x="762" y="1602"/>
                  </a:cubicBezTo>
                  <a:cubicBezTo>
                    <a:pt x="1220" y="1553"/>
                    <a:pt x="1107" y="743"/>
                    <a:pt x="1350" y="422"/>
                  </a:cubicBezTo>
                  <a:lnTo>
                    <a:pt x="1350" y="422"/>
                  </a:lnTo>
                  <a:lnTo>
                    <a:pt x="1001" y="451"/>
                  </a:lnTo>
                  <a:cubicBezTo>
                    <a:pt x="912" y="349"/>
                    <a:pt x="851" y="94"/>
                    <a:pt x="900" y="1"/>
                  </a:cubicBezTo>
                  <a:cubicBezTo>
                    <a:pt x="896" y="1"/>
                    <a:pt x="893" y="1"/>
                    <a:pt x="889" y="1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645;p79">
              <a:extLst>
                <a:ext uri="{FF2B5EF4-FFF2-40B4-BE49-F238E27FC236}">
                  <a16:creationId xmlns:a16="http://schemas.microsoft.com/office/drawing/2014/main" id="{79E38259-5E7B-4F71-BEE9-73585DF3D51D}"/>
                </a:ext>
              </a:extLst>
            </p:cNvPr>
            <p:cNvSpPr/>
            <p:nvPr/>
          </p:nvSpPr>
          <p:spPr>
            <a:xfrm>
              <a:off x="4504875" y="3115500"/>
              <a:ext cx="51800" cy="36050"/>
            </a:xfrm>
            <a:custGeom>
              <a:avLst/>
              <a:gdLst/>
              <a:ahLst/>
              <a:cxnLst/>
              <a:rect l="l" t="t" r="r" b="b"/>
              <a:pathLst>
                <a:path w="2072" h="1442" extrusionOk="0">
                  <a:moveTo>
                    <a:pt x="1034" y="1"/>
                  </a:moveTo>
                  <a:cubicBezTo>
                    <a:pt x="848" y="1"/>
                    <a:pt x="637" y="43"/>
                    <a:pt x="515" y="104"/>
                  </a:cubicBezTo>
                  <a:cubicBezTo>
                    <a:pt x="73" y="315"/>
                    <a:pt x="0" y="777"/>
                    <a:pt x="178" y="1239"/>
                  </a:cubicBezTo>
                  <a:cubicBezTo>
                    <a:pt x="250" y="1057"/>
                    <a:pt x="379" y="793"/>
                    <a:pt x="578" y="793"/>
                  </a:cubicBezTo>
                  <a:cubicBezTo>
                    <a:pt x="592" y="793"/>
                    <a:pt x="606" y="794"/>
                    <a:pt x="620" y="797"/>
                  </a:cubicBezTo>
                  <a:cubicBezTo>
                    <a:pt x="908" y="846"/>
                    <a:pt x="1107" y="1263"/>
                    <a:pt x="1386" y="1332"/>
                  </a:cubicBezTo>
                  <a:cubicBezTo>
                    <a:pt x="1605" y="1385"/>
                    <a:pt x="1828" y="1421"/>
                    <a:pt x="2051" y="1442"/>
                  </a:cubicBezTo>
                  <a:cubicBezTo>
                    <a:pt x="2072" y="1223"/>
                    <a:pt x="1999" y="1004"/>
                    <a:pt x="1926" y="793"/>
                  </a:cubicBezTo>
                  <a:cubicBezTo>
                    <a:pt x="1808" y="448"/>
                    <a:pt x="1630" y="169"/>
                    <a:pt x="1289" y="39"/>
                  </a:cubicBezTo>
                  <a:cubicBezTo>
                    <a:pt x="1222" y="12"/>
                    <a:pt x="1131" y="1"/>
                    <a:pt x="1034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646;p79">
              <a:extLst>
                <a:ext uri="{FF2B5EF4-FFF2-40B4-BE49-F238E27FC236}">
                  <a16:creationId xmlns:a16="http://schemas.microsoft.com/office/drawing/2014/main" id="{223BAF33-98C8-47E9-9C4F-EE740DF7FF75}"/>
                </a:ext>
              </a:extLst>
            </p:cNvPr>
            <p:cNvSpPr/>
            <p:nvPr/>
          </p:nvSpPr>
          <p:spPr>
            <a:xfrm>
              <a:off x="4544500" y="3146975"/>
              <a:ext cx="8125" cy="12075"/>
            </a:xfrm>
            <a:custGeom>
              <a:avLst/>
              <a:gdLst/>
              <a:ahLst/>
              <a:cxnLst/>
              <a:rect l="l" t="t" r="r" b="b"/>
              <a:pathLst>
                <a:path w="325" h="483" extrusionOk="0">
                  <a:moveTo>
                    <a:pt x="190" y="0"/>
                  </a:moveTo>
                  <a:cubicBezTo>
                    <a:pt x="189" y="0"/>
                    <a:pt x="188" y="0"/>
                    <a:pt x="187" y="0"/>
                  </a:cubicBezTo>
                  <a:cubicBezTo>
                    <a:pt x="114" y="0"/>
                    <a:pt x="53" y="45"/>
                    <a:pt x="28" y="114"/>
                  </a:cubicBezTo>
                  <a:cubicBezTo>
                    <a:pt x="8" y="191"/>
                    <a:pt x="0" y="272"/>
                    <a:pt x="8" y="353"/>
                  </a:cubicBezTo>
                  <a:cubicBezTo>
                    <a:pt x="8" y="353"/>
                    <a:pt x="59" y="483"/>
                    <a:pt x="107" y="483"/>
                  </a:cubicBezTo>
                  <a:cubicBezTo>
                    <a:pt x="108" y="483"/>
                    <a:pt x="109" y="483"/>
                    <a:pt x="110" y="483"/>
                  </a:cubicBezTo>
                  <a:cubicBezTo>
                    <a:pt x="199" y="466"/>
                    <a:pt x="268" y="402"/>
                    <a:pt x="292" y="316"/>
                  </a:cubicBezTo>
                  <a:cubicBezTo>
                    <a:pt x="320" y="228"/>
                    <a:pt x="324" y="0"/>
                    <a:pt x="190" y="0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647;p79">
              <a:extLst>
                <a:ext uri="{FF2B5EF4-FFF2-40B4-BE49-F238E27FC236}">
                  <a16:creationId xmlns:a16="http://schemas.microsoft.com/office/drawing/2014/main" id="{2C830240-F144-41D4-8049-F3E998442E60}"/>
                </a:ext>
              </a:extLst>
            </p:cNvPr>
            <p:cNvSpPr/>
            <p:nvPr/>
          </p:nvSpPr>
          <p:spPr>
            <a:xfrm>
              <a:off x="4522500" y="3147175"/>
              <a:ext cx="4875" cy="8725"/>
            </a:xfrm>
            <a:custGeom>
              <a:avLst/>
              <a:gdLst/>
              <a:ahLst/>
              <a:cxnLst/>
              <a:rect l="l" t="t" r="r" b="b"/>
              <a:pathLst>
                <a:path w="195" h="349" extrusionOk="0">
                  <a:moveTo>
                    <a:pt x="126" y="0"/>
                  </a:moveTo>
                  <a:cubicBezTo>
                    <a:pt x="106" y="57"/>
                    <a:pt x="98" y="114"/>
                    <a:pt x="77" y="175"/>
                  </a:cubicBezTo>
                  <a:cubicBezTo>
                    <a:pt x="73" y="195"/>
                    <a:pt x="25" y="345"/>
                    <a:pt x="0" y="349"/>
                  </a:cubicBezTo>
                  <a:lnTo>
                    <a:pt x="179" y="341"/>
                  </a:lnTo>
                  <a:lnTo>
                    <a:pt x="191" y="341"/>
                  </a:lnTo>
                  <a:cubicBezTo>
                    <a:pt x="195" y="333"/>
                    <a:pt x="195" y="325"/>
                    <a:pt x="195" y="317"/>
                  </a:cubicBezTo>
                  <a:cubicBezTo>
                    <a:pt x="171" y="211"/>
                    <a:pt x="146" y="106"/>
                    <a:pt x="126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648;p79">
              <a:extLst>
                <a:ext uri="{FF2B5EF4-FFF2-40B4-BE49-F238E27FC236}">
                  <a16:creationId xmlns:a16="http://schemas.microsoft.com/office/drawing/2014/main" id="{4245B967-8CA3-4D72-A6D5-E667555F007B}"/>
                </a:ext>
              </a:extLst>
            </p:cNvPr>
            <p:cNvSpPr/>
            <p:nvPr/>
          </p:nvSpPr>
          <p:spPr>
            <a:xfrm>
              <a:off x="4518475" y="3148150"/>
              <a:ext cx="4325" cy="3025"/>
            </a:xfrm>
            <a:custGeom>
              <a:avLst/>
              <a:gdLst/>
              <a:ahLst/>
              <a:cxnLst/>
              <a:rect l="l" t="t" r="r" b="b"/>
              <a:pathLst>
                <a:path w="173" h="121" extrusionOk="0">
                  <a:moveTo>
                    <a:pt x="90" y="1"/>
                  </a:moveTo>
                  <a:cubicBezTo>
                    <a:pt x="77" y="1"/>
                    <a:pt x="64" y="3"/>
                    <a:pt x="52" y="6"/>
                  </a:cubicBezTo>
                  <a:cubicBezTo>
                    <a:pt x="44" y="9"/>
                    <a:pt x="37" y="13"/>
                    <a:pt x="30" y="19"/>
                  </a:cubicBezTo>
                  <a:lnTo>
                    <a:pt x="30" y="19"/>
                  </a:lnTo>
                  <a:cubicBezTo>
                    <a:pt x="25" y="21"/>
                    <a:pt x="20" y="24"/>
                    <a:pt x="15" y="26"/>
                  </a:cubicBezTo>
                  <a:cubicBezTo>
                    <a:pt x="1" y="33"/>
                    <a:pt x="1" y="48"/>
                    <a:pt x="8" y="59"/>
                  </a:cubicBezTo>
                  <a:lnTo>
                    <a:pt x="8" y="59"/>
                  </a:lnTo>
                  <a:cubicBezTo>
                    <a:pt x="7" y="68"/>
                    <a:pt x="8" y="78"/>
                    <a:pt x="11" y="87"/>
                  </a:cubicBezTo>
                  <a:cubicBezTo>
                    <a:pt x="15" y="103"/>
                    <a:pt x="28" y="115"/>
                    <a:pt x="44" y="119"/>
                  </a:cubicBezTo>
                  <a:cubicBezTo>
                    <a:pt x="48" y="120"/>
                    <a:pt x="52" y="120"/>
                    <a:pt x="55" y="120"/>
                  </a:cubicBezTo>
                  <a:cubicBezTo>
                    <a:pt x="86" y="120"/>
                    <a:pt x="114" y="102"/>
                    <a:pt x="122" y="75"/>
                  </a:cubicBezTo>
                  <a:lnTo>
                    <a:pt x="122" y="75"/>
                  </a:lnTo>
                  <a:cubicBezTo>
                    <a:pt x="125" y="76"/>
                    <a:pt x="128" y="76"/>
                    <a:pt x="131" y="76"/>
                  </a:cubicBezTo>
                  <a:cubicBezTo>
                    <a:pt x="162" y="76"/>
                    <a:pt x="173" y="31"/>
                    <a:pt x="144" y="17"/>
                  </a:cubicBezTo>
                  <a:lnTo>
                    <a:pt x="144" y="17"/>
                  </a:lnTo>
                  <a:cubicBezTo>
                    <a:pt x="144" y="16"/>
                    <a:pt x="145" y="15"/>
                    <a:pt x="145" y="14"/>
                  </a:cubicBezTo>
                  <a:cubicBezTo>
                    <a:pt x="129" y="5"/>
                    <a:pt x="109" y="1"/>
                    <a:pt x="90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649;p79">
              <a:extLst>
                <a:ext uri="{FF2B5EF4-FFF2-40B4-BE49-F238E27FC236}">
                  <a16:creationId xmlns:a16="http://schemas.microsoft.com/office/drawing/2014/main" id="{3654DA6F-EBB7-4554-BA15-6669D1124089}"/>
                </a:ext>
              </a:extLst>
            </p:cNvPr>
            <p:cNvSpPr/>
            <p:nvPr/>
          </p:nvSpPr>
          <p:spPr>
            <a:xfrm>
              <a:off x="4527800" y="3147575"/>
              <a:ext cx="5050" cy="2875"/>
            </a:xfrm>
            <a:custGeom>
              <a:avLst/>
              <a:gdLst/>
              <a:ahLst/>
              <a:cxnLst/>
              <a:rect l="l" t="t" r="r" b="b"/>
              <a:pathLst>
                <a:path w="202" h="115" extrusionOk="0">
                  <a:moveTo>
                    <a:pt x="68" y="1"/>
                  </a:moveTo>
                  <a:cubicBezTo>
                    <a:pt x="60" y="1"/>
                    <a:pt x="52" y="3"/>
                    <a:pt x="45" y="8"/>
                  </a:cubicBezTo>
                  <a:lnTo>
                    <a:pt x="45" y="8"/>
                  </a:lnTo>
                  <a:cubicBezTo>
                    <a:pt x="45" y="8"/>
                    <a:pt x="44" y="9"/>
                    <a:pt x="44" y="9"/>
                  </a:cubicBezTo>
                  <a:cubicBezTo>
                    <a:pt x="6" y="9"/>
                    <a:pt x="0" y="58"/>
                    <a:pt x="26" y="71"/>
                  </a:cubicBezTo>
                  <a:lnTo>
                    <a:pt x="26" y="71"/>
                  </a:lnTo>
                  <a:cubicBezTo>
                    <a:pt x="31" y="93"/>
                    <a:pt x="44" y="112"/>
                    <a:pt x="72" y="114"/>
                  </a:cubicBezTo>
                  <a:cubicBezTo>
                    <a:pt x="74" y="114"/>
                    <a:pt x="76" y="114"/>
                    <a:pt x="78" y="114"/>
                  </a:cubicBezTo>
                  <a:cubicBezTo>
                    <a:pt x="100" y="114"/>
                    <a:pt x="118" y="100"/>
                    <a:pt x="125" y="82"/>
                  </a:cubicBezTo>
                  <a:lnTo>
                    <a:pt x="153" y="82"/>
                  </a:lnTo>
                  <a:cubicBezTo>
                    <a:pt x="202" y="82"/>
                    <a:pt x="202" y="1"/>
                    <a:pt x="153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650;p79">
              <a:extLst>
                <a:ext uri="{FF2B5EF4-FFF2-40B4-BE49-F238E27FC236}">
                  <a16:creationId xmlns:a16="http://schemas.microsoft.com/office/drawing/2014/main" id="{47618CED-5CC1-48F4-B9D3-2B3F4D354418}"/>
                </a:ext>
              </a:extLst>
            </p:cNvPr>
            <p:cNvSpPr/>
            <p:nvPr/>
          </p:nvSpPr>
          <p:spPr>
            <a:xfrm>
              <a:off x="4515550" y="3141475"/>
              <a:ext cx="6050" cy="2625"/>
            </a:xfrm>
            <a:custGeom>
              <a:avLst/>
              <a:gdLst/>
              <a:ahLst/>
              <a:cxnLst/>
              <a:rect l="l" t="t" r="r" b="b"/>
              <a:pathLst>
                <a:path w="242" h="105" extrusionOk="0">
                  <a:moveTo>
                    <a:pt x="187" y="0"/>
                  </a:moveTo>
                  <a:cubicBezTo>
                    <a:pt x="163" y="0"/>
                    <a:pt x="138" y="7"/>
                    <a:pt x="120" y="13"/>
                  </a:cubicBezTo>
                  <a:cubicBezTo>
                    <a:pt x="80" y="26"/>
                    <a:pt x="39" y="50"/>
                    <a:pt x="11" y="82"/>
                  </a:cubicBezTo>
                  <a:cubicBezTo>
                    <a:pt x="1" y="89"/>
                    <a:pt x="8" y="105"/>
                    <a:pt x="20" y="105"/>
                  </a:cubicBezTo>
                  <a:cubicBezTo>
                    <a:pt x="22" y="105"/>
                    <a:pt x="24" y="104"/>
                    <a:pt x="27" y="103"/>
                  </a:cubicBezTo>
                  <a:cubicBezTo>
                    <a:pt x="60" y="78"/>
                    <a:pt x="100" y="62"/>
                    <a:pt x="141" y="54"/>
                  </a:cubicBezTo>
                  <a:cubicBezTo>
                    <a:pt x="173" y="50"/>
                    <a:pt x="210" y="58"/>
                    <a:pt x="238" y="38"/>
                  </a:cubicBezTo>
                  <a:cubicBezTo>
                    <a:pt x="242" y="30"/>
                    <a:pt x="242" y="22"/>
                    <a:pt x="238" y="18"/>
                  </a:cubicBezTo>
                  <a:cubicBezTo>
                    <a:pt x="225" y="5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651;p79">
              <a:extLst>
                <a:ext uri="{FF2B5EF4-FFF2-40B4-BE49-F238E27FC236}">
                  <a16:creationId xmlns:a16="http://schemas.microsoft.com/office/drawing/2014/main" id="{812088D6-6C2C-4AA7-B426-63F4739F617E}"/>
                </a:ext>
              </a:extLst>
            </p:cNvPr>
            <p:cNvSpPr/>
            <p:nvPr/>
          </p:nvSpPr>
          <p:spPr>
            <a:xfrm>
              <a:off x="4526675" y="3140800"/>
              <a:ext cx="5275" cy="1525"/>
            </a:xfrm>
            <a:custGeom>
              <a:avLst/>
              <a:gdLst/>
              <a:ahLst/>
              <a:cxnLst/>
              <a:rect l="l" t="t" r="r" b="b"/>
              <a:pathLst>
                <a:path w="211" h="61" extrusionOk="0">
                  <a:moveTo>
                    <a:pt x="139" y="1"/>
                  </a:moveTo>
                  <a:cubicBezTo>
                    <a:pt x="97" y="1"/>
                    <a:pt x="52" y="13"/>
                    <a:pt x="20" y="24"/>
                  </a:cubicBezTo>
                  <a:cubicBezTo>
                    <a:pt x="1" y="32"/>
                    <a:pt x="7" y="57"/>
                    <a:pt x="24" y="57"/>
                  </a:cubicBezTo>
                  <a:cubicBezTo>
                    <a:pt x="25" y="57"/>
                    <a:pt x="27" y="57"/>
                    <a:pt x="28" y="57"/>
                  </a:cubicBezTo>
                  <a:lnTo>
                    <a:pt x="28" y="61"/>
                  </a:lnTo>
                  <a:cubicBezTo>
                    <a:pt x="56" y="53"/>
                    <a:pt x="85" y="49"/>
                    <a:pt x="117" y="49"/>
                  </a:cubicBezTo>
                  <a:lnTo>
                    <a:pt x="190" y="49"/>
                  </a:lnTo>
                  <a:cubicBezTo>
                    <a:pt x="206" y="45"/>
                    <a:pt x="210" y="20"/>
                    <a:pt x="198" y="12"/>
                  </a:cubicBezTo>
                  <a:cubicBezTo>
                    <a:pt x="181" y="4"/>
                    <a:pt x="160" y="1"/>
                    <a:pt x="139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652;p79">
              <a:extLst>
                <a:ext uri="{FF2B5EF4-FFF2-40B4-BE49-F238E27FC236}">
                  <a16:creationId xmlns:a16="http://schemas.microsoft.com/office/drawing/2014/main" id="{3CD33205-71AD-4D0A-9F8F-5CF61BEFE0D8}"/>
                </a:ext>
              </a:extLst>
            </p:cNvPr>
            <p:cNvSpPr/>
            <p:nvPr/>
          </p:nvSpPr>
          <p:spPr>
            <a:xfrm>
              <a:off x="4522325" y="3158375"/>
              <a:ext cx="9125" cy="3050"/>
            </a:xfrm>
            <a:custGeom>
              <a:avLst/>
              <a:gdLst/>
              <a:ahLst/>
              <a:cxnLst/>
              <a:rect l="l" t="t" r="r" b="b"/>
              <a:pathLst>
                <a:path w="365" h="122" extrusionOk="0">
                  <a:moveTo>
                    <a:pt x="341" y="1"/>
                  </a:moveTo>
                  <a:cubicBezTo>
                    <a:pt x="338" y="1"/>
                    <a:pt x="334" y="1"/>
                    <a:pt x="332" y="2"/>
                  </a:cubicBezTo>
                  <a:cubicBezTo>
                    <a:pt x="291" y="23"/>
                    <a:pt x="267" y="59"/>
                    <a:pt x="218" y="71"/>
                  </a:cubicBezTo>
                  <a:cubicBezTo>
                    <a:pt x="198" y="74"/>
                    <a:pt x="178" y="75"/>
                    <a:pt x="158" y="75"/>
                  </a:cubicBezTo>
                  <a:cubicBezTo>
                    <a:pt x="115" y="75"/>
                    <a:pt x="73" y="69"/>
                    <a:pt x="32" y="55"/>
                  </a:cubicBezTo>
                  <a:cubicBezTo>
                    <a:pt x="30" y="55"/>
                    <a:pt x="29" y="55"/>
                    <a:pt x="28" y="55"/>
                  </a:cubicBezTo>
                  <a:cubicBezTo>
                    <a:pt x="7" y="55"/>
                    <a:pt x="1" y="88"/>
                    <a:pt x="24" y="96"/>
                  </a:cubicBezTo>
                  <a:cubicBezTo>
                    <a:pt x="71" y="112"/>
                    <a:pt x="123" y="121"/>
                    <a:pt x="175" y="121"/>
                  </a:cubicBezTo>
                  <a:cubicBezTo>
                    <a:pt x="199" y="121"/>
                    <a:pt x="223" y="120"/>
                    <a:pt x="247" y="116"/>
                  </a:cubicBezTo>
                  <a:cubicBezTo>
                    <a:pt x="299" y="108"/>
                    <a:pt x="360" y="75"/>
                    <a:pt x="364" y="23"/>
                  </a:cubicBezTo>
                  <a:cubicBezTo>
                    <a:pt x="364" y="7"/>
                    <a:pt x="352" y="1"/>
                    <a:pt x="341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653;p79">
              <a:extLst>
                <a:ext uri="{FF2B5EF4-FFF2-40B4-BE49-F238E27FC236}">
                  <a16:creationId xmlns:a16="http://schemas.microsoft.com/office/drawing/2014/main" id="{575E7E1D-F276-493A-A6D9-0F1B08C8CB02}"/>
                </a:ext>
              </a:extLst>
            </p:cNvPr>
            <p:cNvSpPr/>
            <p:nvPr/>
          </p:nvSpPr>
          <p:spPr>
            <a:xfrm>
              <a:off x="4525325" y="3162975"/>
              <a:ext cx="2275" cy="1325"/>
            </a:xfrm>
            <a:custGeom>
              <a:avLst/>
              <a:gdLst/>
              <a:ahLst/>
              <a:cxnLst/>
              <a:rect l="l" t="t" r="r" b="b"/>
              <a:pathLst>
                <a:path w="91" h="53" extrusionOk="0">
                  <a:moveTo>
                    <a:pt x="25" y="1"/>
                  </a:moveTo>
                  <a:cubicBezTo>
                    <a:pt x="1" y="5"/>
                    <a:pt x="1" y="41"/>
                    <a:pt x="25" y="45"/>
                  </a:cubicBezTo>
                  <a:lnTo>
                    <a:pt x="25" y="49"/>
                  </a:lnTo>
                  <a:cubicBezTo>
                    <a:pt x="31" y="51"/>
                    <a:pt x="36" y="52"/>
                    <a:pt x="41" y="52"/>
                  </a:cubicBezTo>
                  <a:cubicBezTo>
                    <a:pt x="46" y="52"/>
                    <a:pt x="50" y="51"/>
                    <a:pt x="54" y="49"/>
                  </a:cubicBezTo>
                  <a:cubicBezTo>
                    <a:pt x="90" y="49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654;p79">
              <a:extLst>
                <a:ext uri="{FF2B5EF4-FFF2-40B4-BE49-F238E27FC236}">
                  <a16:creationId xmlns:a16="http://schemas.microsoft.com/office/drawing/2014/main" id="{26B29963-A088-47CC-8955-2B85606B3B87}"/>
                </a:ext>
              </a:extLst>
            </p:cNvPr>
            <p:cNvSpPr/>
            <p:nvPr/>
          </p:nvSpPr>
          <p:spPr>
            <a:xfrm>
              <a:off x="4528975" y="3151325"/>
              <a:ext cx="5100" cy="3000"/>
            </a:xfrm>
            <a:custGeom>
              <a:avLst/>
              <a:gdLst/>
              <a:ahLst/>
              <a:cxnLst/>
              <a:rect l="l" t="t" r="r" b="b"/>
              <a:pathLst>
                <a:path w="204" h="120" extrusionOk="0">
                  <a:moveTo>
                    <a:pt x="143" y="1"/>
                  </a:moveTo>
                  <a:cubicBezTo>
                    <a:pt x="106" y="1"/>
                    <a:pt x="70" y="13"/>
                    <a:pt x="33" y="25"/>
                  </a:cubicBezTo>
                  <a:cubicBezTo>
                    <a:pt x="1" y="49"/>
                    <a:pt x="5" y="98"/>
                    <a:pt x="45" y="110"/>
                  </a:cubicBezTo>
                  <a:cubicBezTo>
                    <a:pt x="69" y="116"/>
                    <a:pt x="93" y="120"/>
                    <a:pt x="117" y="120"/>
                  </a:cubicBezTo>
                  <a:cubicBezTo>
                    <a:pt x="125" y="120"/>
                    <a:pt x="134" y="119"/>
                    <a:pt x="143" y="118"/>
                  </a:cubicBezTo>
                  <a:cubicBezTo>
                    <a:pt x="175" y="118"/>
                    <a:pt x="204" y="90"/>
                    <a:pt x="204" y="57"/>
                  </a:cubicBezTo>
                  <a:cubicBezTo>
                    <a:pt x="204" y="25"/>
                    <a:pt x="175" y="1"/>
                    <a:pt x="143" y="1"/>
                  </a:cubicBezTo>
                  <a:close/>
                </a:path>
              </a:pathLst>
            </a:custGeom>
            <a:solidFill>
              <a:srgbClr val="FEB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655;p79">
              <a:extLst>
                <a:ext uri="{FF2B5EF4-FFF2-40B4-BE49-F238E27FC236}">
                  <a16:creationId xmlns:a16="http://schemas.microsoft.com/office/drawing/2014/main" id="{C622C5DF-0F60-4128-9F08-9E3B54345EF3}"/>
                </a:ext>
              </a:extLst>
            </p:cNvPr>
            <p:cNvSpPr/>
            <p:nvPr/>
          </p:nvSpPr>
          <p:spPr>
            <a:xfrm>
              <a:off x="4518350" y="3153250"/>
              <a:ext cx="4275" cy="2300"/>
            </a:xfrm>
            <a:custGeom>
              <a:avLst/>
              <a:gdLst/>
              <a:ahLst/>
              <a:cxnLst/>
              <a:rect l="l" t="t" r="r" b="b"/>
              <a:pathLst>
                <a:path w="171" h="92" extrusionOk="0">
                  <a:moveTo>
                    <a:pt x="122" y="1"/>
                  </a:moveTo>
                  <a:cubicBezTo>
                    <a:pt x="98" y="1"/>
                    <a:pt x="79" y="10"/>
                    <a:pt x="57" y="10"/>
                  </a:cubicBezTo>
                  <a:cubicBezTo>
                    <a:pt x="53" y="10"/>
                    <a:pt x="49" y="9"/>
                    <a:pt x="45" y="9"/>
                  </a:cubicBezTo>
                  <a:cubicBezTo>
                    <a:pt x="4" y="9"/>
                    <a:pt x="0" y="69"/>
                    <a:pt x="37" y="82"/>
                  </a:cubicBezTo>
                  <a:cubicBezTo>
                    <a:pt x="51" y="88"/>
                    <a:pt x="66" y="91"/>
                    <a:pt x="81" y="91"/>
                  </a:cubicBezTo>
                  <a:cubicBezTo>
                    <a:pt x="105" y="91"/>
                    <a:pt x="129" y="83"/>
                    <a:pt x="146" y="65"/>
                  </a:cubicBezTo>
                  <a:cubicBezTo>
                    <a:pt x="170" y="41"/>
                    <a:pt x="154" y="1"/>
                    <a:pt x="122" y="1"/>
                  </a:cubicBezTo>
                  <a:close/>
                </a:path>
              </a:pathLst>
            </a:custGeom>
            <a:solidFill>
              <a:srgbClr val="FEB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656;p79">
              <a:extLst>
                <a:ext uri="{FF2B5EF4-FFF2-40B4-BE49-F238E27FC236}">
                  <a16:creationId xmlns:a16="http://schemas.microsoft.com/office/drawing/2014/main" id="{842F279C-6002-4028-B85F-5925BE341881}"/>
                </a:ext>
              </a:extLst>
            </p:cNvPr>
            <p:cNvSpPr/>
            <p:nvPr/>
          </p:nvSpPr>
          <p:spPr>
            <a:xfrm>
              <a:off x="4535175" y="3165600"/>
              <a:ext cx="7800" cy="5050"/>
            </a:xfrm>
            <a:custGeom>
              <a:avLst/>
              <a:gdLst/>
              <a:ahLst/>
              <a:cxnLst/>
              <a:rect l="l" t="t" r="r" b="b"/>
              <a:pathLst>
                <a:path w="312" h="202" extrusionOk="0">
                  <a:moveTo>
                    <a:pt x="298" y="0"/>
                  </a:moveTo>
                  <a:cubicBezTo>
                    <a:pt x="295" y="0"/>
                    <a:pt x="292" y="2"/>
                    <a:pt x="288" y="5"/>
                  </a:cubicBezTo>
                  <a:cubicBezTo>
                    <a:pt x="224" y="69"/>
                    <a:pt x="122" y="176"/>
                    <a:pt x="22" y="176"/>
                  </a:cubicBezTo>
                  <a:cubicBezTo>
                    <a:pt x="20" y="176"/>
                    <a:pt x="18" y="176"/>
                    <a:pt x="16" y="175"/>
                  </a:cubicBezTo>
                  <a:cubicBezTo>
                    <a:pt x="4" y="175"/>
                    <a:pt x="0" y="192"/>
                    <a:pt x="12" y="196"/>
                  </a:cubicBezTo>
                  <a:cubicBezTo>
                    <a:pt x="24" y="200"/>
                    <a:pt x="35" y="201"/>
                    <a:pt x="45" y="201"/>
                  </a:cubicBezTo>
                  <a:cubicBezTo>
                    <a:pt x="91" y="201"/>
                    <a:pt x="131" y="169"/>
                    <a:pt x="170" y="143"/>
                  </a:cubicBezTo>
                  <a:cubicBezTo>
                    <a:pt x="223" y="111"/>
                    <a:pt x="268" y="66"/>
                    <a:pt x="308" y="17"/>
                  </a:cubicBezTo>
                  <a:cubicBezTo>
                    <a:pt x="311" y="9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657;p79">
              <a:extLst>
                <a:ext uri="{FF2B5EF4-FFF2-40B4-BE49-F238E27FC236}">
                  <a16:creationId xmlns:a16="http://schemas.microsoft.com/office/drawing/2014/main" id="{B508B260-CB2E-4F05-A484-D29A9040CACF}"/>
                </a:ext>
              </a:extLst>
            </p:cNvPr>
            <p:cNvSpPr/>
            <p:nvPr/>
          </p:nvSpPr>
          <p:spPr>
            <a:xfrm>
              <a:off x="4546225" y="3151625"/>
              <a:ext cx="2650" cy="4250"/>
            </a:xfrm>
            <a:custGeom>
              <a:avLst/>
              <a:gdLst/>
              <a:ahLst/>
              <a:cxnLst/>
              <a:rect l="l" t="t" r="r" b="b"/>
              <a:pathLst>
                <a:path w="106" h="170" extrusionOk="0">
                  <a:moveTo>
                    <a:pt x="34" y="0"/>
                  </a:moveTo>
                  <a:cubicBezTo>
                    <a:pt x="16" y="0"/>
                    <a:pt x="1" y="15"/>
                    <a:pt x="8" y="33"/>
                  </a:cubicBezTo>
                  <a:cubicBezTo>
                    <a:pt x="10" y="39"/>
                    <a:pt x="15" y="42"/>
                    <a:pt x="20" y="42"/>
                  </a:cubicBezTo>
                  <a:cubicBezTo>
                    <a:pt x="25" y="42"/>
                    <a:pt x="30" y="39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5" y="33"/>
                    <a:pt x="49" y="50"/>
                    <a:pt x="53" y="53"/>
                  </a:cubicBezTo>
                  <a:cubicBezTo>
                    <a:pt x="57" y="66"/>
                    <a:pt x="61" y="82"/>
                    <a:pt x="61" y="94"/>
                  </a:cubicBezTo>
                  <a:cubicBezTo>
                    <a:pt x="53" y="122"/>
                    <a:pt x="32" y="118"/>
                    <a:pt x="16" y="130"/>
                  </a:cubicBezTo>
                  <a:cubicBezTo>
                    <a:pt x="4" y="139"/>
                    <a:pt x="4" y="155"/>
                    <a:pt x="16" y="163"/>
                  </a:cubicBezTo>
                  <a:cubicBezTo>
                    <a:pt x="23" y="167"/>
                    <a:pt x="30" y="169"/>
                    <a:pt x="37" y="169"/>
                  </a:cubicBezTo>
                  <a:cubicBezTo>
                    <a:pt x="55" y="169"/>
                    <a:pt x="73" y="156"/>
                    <a:pt x="85" y="139"/>
                  </a:cubicBezTo>
                  <a:cubicBezTo>
                    <a:pt x="101" y="114"/>
                    <a:pt x="105" y="82"/>
                    <a:pt x="93" y="57"/>
                  </a:cubicBezTo>
                  <a:cubicBezTo>
                    <a:pt x="81" y="33"/>
                    <a:pt x="65" y="13"/>
                    <a:pt x="41" y="1"/>
                  </a:cubicBezTo>
                  <a:cubicBezTo>
                    <a:pt x="38" y="0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658;p79">
              <a:extLst>
                <a:ext uri="{FF2B5EF4-FFF2-40B4-BE49-F238E27FC236}">
                  <a16:creationId xmlns:a16="http://schemas.microsoft.com/office/drawing/2014/main" id="{1FCF192E-4500-4098-BC0B-0BCE9E7200F2}"/>
                </a:ext>
              </a:extLst>
            </p:cNvPr>
            <p:cNvSpPr/>
            <p:nvPr/>
          </p:nvSpPr>
          <p:spPr>
            <a:xfrm>
              <a:off x="4547050" y="3149250"/>
              <a:ext cx="4250" cy="2750"/>
            </a:xfrm>
            <a:custGeom>
              <a:avLst/>
              <a:gdLst/>
              <a:ahLst/>
              <a:cxnLst/>
              <a:rect l="l" t="t" r="r" b="b"/>
              <a:pathLst>
                <a:path w="170" h="110" extrusionOk="0">
                  <a:moveTo>
                    <a:pt x="74" y="1"/>
                  </a:moveTo>
                  <a:cubicBezTo>
                    <a:pt x="45" y="1"/>
                    <a:pt x="16" y="20"/>
                    <a:pt x="3" y="51"/>
                  </a:cubicBezTo>
                  <a:cubicBezTo>
                    <a:pt x="1" y="56"/>
                    <a:pt x="6" y="60"/>
                    <a:pt x="12" y="60"/>
                  </a:cubicBezTo>
                  <a:cubicBezTo>
                    <a:pt x="15" y="60"/>
                    <a:pt x="18" y="58"/>
                    <a:pt x="20" y="55"/>
                  </a:cubicBezTo>
                  <a:cubicBezTo>
                    <a:pt x="33" y="39"/>
                    <a:pt x="51" y="31"/>
                    <a:pt x="70" y="31"/>
                  </a:cubicBezTo>
                  <a:cubicBezTo>
                    <a:pt x="80" y="31"/>
                    <a:pt x="91" y="33"/>
                    <a:pt x="101" y="39"/>
                  </a:cubicBezTo>
                  <a:cubicBezTo>
                    <a:pt x="121" y="55"/>
                    <a:pt x="117" y="75"/>
                    <a:pt x="125" y="100"/>
                  </a:cubicBezTo>
                  <a:cubicBezTo>
                    <a:pt x="125" y="106"/>
                    <a:pt x="130" y="109"/>
                    <a:pt x="136" y="109"/>
                  </a:cubicBezTo>
                  <a:cubicBezTo>
                    <a:pt x="141" y="109"/>
                    <a:pt x="146" y="107"/>
                    <a:pt x="149" y="104"/>
                  </a:cubicBezTo>
                  <a:cubicBezTo>
                    <a:pt x="170" y="67"/>
                    <a:pt x="137" y="19"/>
                    <a:pt x="101" y="7"/>
                  </a:cubicBezTo>
                  <a:cubicBezTo>
                    <a:pt x="92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659;p79">
              <a:extLst>
                <a:ext uri="{FF2B5EF4-FFF2-40B4-BE49-F238E27FC236}">
                  <a16:creationId xmlns:a16="http://schemas.microsoft.com/office/drawing/2014/main" id="{D519C196-D1B7-4C3C-BB77-DE5BF4910B63}"/>
                </a:ext>
              </a:extLst>
            </p:cNvPr>
            <p:cNvSpPr/>
            <p:nvPr/>
          </p:nvSpPr>
          <p:spPr>
            <a:xfrm>
              <a:off x="4530700" y="3185650"/>
              <a:ext cx="7625" cy="1575"/>
            </a:xfrm>
            <a:custGeom>
              <a:avLst/>
              <a:gdLst/>
              <a:ahLst/>
              <a:cxnLst/>
              <a:rect l="l" t="t" r="r" b="b"/>
              <a:pathLst>
                <a:path w="305" h="63" extrusionOk="0">
                  <a:moveTo>
                    <a:pt x="119" y="0"/>
                  </a:moveTo>
                  <a:cubicBezTo>
                    <a:pt x="82" y="0"/>
                    <a:pt x="45" y="4"/>
                    <a:pt x="13" y="10"/>
                  </a:cubicBezTo>
                  <a:cubicBezTo>
                    <a:pt x="1" y="18"/>
                    <a:pt x="5" y="38"/>
                    <a:pt x="17" y="38"/>
                  </a:cubicBezTo>
                  <a:cubicBezTo>
                    <a:pt x="39" y="36"/>
                    <a:pt x="62" y="35"/>
                    <a:pt x="84" y="35"/>
                  </a:cubicBezTo>
                  <a:cubicBezTo>
                    <a:pt x="107" y="35"/>
                    <a:pt x="130" y="36"/>
                    <a:pt x="155" y="38"/>
                  </a:cubicBezTo>
                  <a:cubicBezTo>
                    <a:pt x="199" y="42"/>
                    <a:pt x="240" y="59"/>
                    <a:pt x="285" y="63"/>
                  </a:cubicBezTo>
                  <a:cubicBezTo>
                    <a:pt x="297" y="63"/>
                    <a:pt x="305" y="46"/>
                    <a:pt x="293" y="38"/>
                  </a:cubicBezTo>
                  <a:cubicBezTo>
                    <a:pt x="245" y="10"/>
                    <a:pt x="181" y="0"/>
                    <a:pt x="119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660;p79">
              <a:extLst>
                <a:ext uri="{FF2B5EF4-FFF2-40B4-BE49-F238E27FC236}">
                  <a16:creationId xmlns:a16="http://schemas.microsoft.com/office/drawing/2014/main" id="{B68F35A0-9AA7-4273-900E-57B8FDA407B1}"/>
                </a:ext>
              </a:extLst>
            </p:cNvPr>
            <p:cNvSpPr/>
            <p:nvPr/>
          </p:nvSpPr>
          <p:spPr>
            <a:xfrm>
              <a:off x="4540575" y="3182025"/>
              <a:ext cx="7150" cy="5025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264" y="0"/>
                  </a:moveTo>
                  <a:cubicBezTo>
                    <a:pt x="262" y="0"/>
                    <a:pt x="260" y="0"/>
                    <a:pt x="258" y="1"/>
                  </a:cubicBezTo>
                  <a:cubicBezTo>
                    <a:pt x="214" y="29"/>
                    <a:pt x="169" y="58"/>
                    <a:pt x="125" y="94"/>
                  </a:cubicBezTo>
                  <a:cubicBezTo>
                    <a:pt x="84" y="122"/>
                    <a:pt x="44" y="151"/>
                    <a:pt x="7" y="183"/>
                  </a:cubicBezTo>
                  <a:cubicBezTo>
                    <a:pt x="0" y="190"/>
                    <a:pt x="5" y="200"/>
                    <a:pt x="15" y="200"/>
                  </a:cubicBezTo>
                  <a:cubicBezTo>
                    <a:pt x="16" y="200"/>
                    <a:pt x="18" y="200"/>
                    <a:pt x="19" y="199"/>
                  </a:cubicBezTo>
                  <a:cubicBezTo>
                    <a:pt x="68" y="171"/>
                    <a:pt x="113" y="139"/>
                    <a:pt x="157" y="110"/>
                  </a:cubicBezTo>
                  <a:cubicBezTo>
                    <a:pt x="198" y="86"/>
                    <a:pt x="238" y="54"/>
                    <a:pt x="275" y="21"/>
                  </a:cubicBezTo>
                  <a:cubicBezTo>
                    <a:pt x="286" y="14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661;p79">
              <a:extLst>
                <a:ext uri="{FF2B5EF4-FFF2-40B4-BE49-F238E27FC236}">
                  <a16:creationId xmlns:a16="http://schemas.microsoft.com/office/drawing/2014/main" id="{CD8E03E5-E9AE-491D-BE93-4B6FB7DD2F3F}"/>
                </a:ext>
              </a:extLst>
            </p:cNvPr>
            <p:cNvSpPr/>
            <p:nvPr/>
          </p:nvSpPr>
          <p:spPr>
            <a:xfrm>
              <a:off x="4519750" y="3129425"/>
              <a:ext cx="16325" cy="11550"/>
            </a:xfrm>
            <a:custGeom>
              <a:avLst/>
              <a:gdLst/>
              <a:ahLst/>
              <a:cxnLst/>
              <a:rect l="l" t="t" r="r" b="b"/>
              <a:pathLst>
                <a:path w="653" h="462" extrusionOk="0">
                  <a:moveTo>
                    <a:pt x="49" y="0"/>
                  </a:moveTo>
                  <a:cubicBezTo>
                    <a:pt x="41" y="0"/>
                    <a:pt x="33" y="1"/>
                    <a:pt x="25" y="1"/>
                  </a:cubicBezTo>
                  <a:cubicBezTo>
                    <a:pt x="1" y="1"/>
                    <a:pt x="1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lnTo>
                    <a:pt x="25" y="37"/>
                  </a:lnTo>
                  <a:lnTo>
                    <a:pt x="70" y="41"/>
                  </a:lnTo>
                  <a:cubicBezTo>
                    <a:pt x="71" y="41"/>
                    <a:pt x="71" y="41"/>
                    <a:pt x="72" y="41"/>
                  </a:cubicBezTo>
                  <a:lnTo>
                    <a:pt x="72" y="41"/>
                  </a:lnTo>
                  <a:cubicBezTo>
                    <a:pt x="332" y="71"/>
                    <a:pt x="495" y="221"/>
                    <a:pt x="617" y="451"/>
                  </a:cubicBezTo>
                  <a:cubicBezTo>
                    <a:pt x="620" y="458"/>
                    <a:pt x="626" y="461"/>
                    <a:pt x="631" y="461"/>
                  </a:cubicBezTo>
                  <a:cubicBezTo>
                    <a:pt x="642" y="461"/>
                    <a:pt x="652" y="452"/>
                    <a:pt x="650" y="439"/>
                  </a:cubicBezTo>
                  <a:cubicBezTo>
                    <a:pt x="595" y="183"/>
                    <a:pt x="300" y="0"/>
                    <a:pt x="49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662;p79">
              <a:extLst>
                <a:ext uri="{FF2B5EF4-FFF2-40B4-BE49-F238E27FC236}">
                  <a16:creationId xmlns:a16="http://schemas.microsoft.com/office/drawing/2014/main" id="{27905526-AEF8-4C86-A444-26F644B63A81}"/>
                </a:ext>
              </a:extLst>
            </p:cNvPr>
            <p:cNvSpPr/>
            <p:nvPr/>
          </p:nvSpPr>
          <p:spPr>
            <a:xfrm>
              <a:off x="4526050" y="3125675"/>
              <a:ext cx="15150" cy="14775"/>
            </a:xfrm>
            <a:custGeom>
              <a:avLst/>
              <a:gdLst/>
              <a:ahLst/>
              <a:cxnLst/>
              <a:rect l="l" t="t" r="r" b="b"/>
              <a:pathLst>
                <a:path w="606" h="591" extrusionOk="0">
                  <a:moveTo>
                    <a:pt x="12" y="1"/>
                  </a:moveTo>
                  <a:cubicBezTo>
                    <a:pt x="0" y="1"/>
                    <a:pt x="0" y="21"/>
                    <a:pt x="12" y="21"/>
                  </a:cubicBezTo>
                  <a:lnTo>
                    <a:pt x="17" y="21"/>
                  </a:lnTo>
                  <a:cubicBezTo>
                    <a:pt x="146" y="29"/>
                    <a:pt x="280" y="183"/>
                    <a:pt x="365" y="277"/>
                  </a:cubicBezTo>
                  <a:cubicBezTo>
                    <a:pt x="446" y="370"/>
                    <a:pt x="503" y="483"/>
                    <a:pt x="580" y="585"/>
                  </a:cubicBezTo>
                  <a:cubicBezTo>
                    <a:pt x="583" y="589"/>
                    <a:pt x="587" y="591"/>
                    <a:pt x="591" y="591"/>
                  </a:cubicBezTo>
                  <a:cubicBezTo>
                    <a:pt x="598" y="591"/>
                    <a:pt x="606" y="583"/>
                    <a:pt x="600" y="573"/>
                  </a:cubicBezTo>
                  <a:cubicBezTo>
                    <a:pt x="560" y="439"/>
                    <a:pt x="450" y="313"/>
                    <a:pt x="349" y="212"/>
                  </a:cubicBezTo>
                  <a:cubicBezTo>
                    <a:pt x="264" y="127"/>
                    <a:pt x="142" y="1"/>
                    <a:pt x="12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663;p79">
              <a:extLst>
                <a:ext uri="{FF2B5EF4-FFF2-40B4-BE49-F238E27FC236}">
                  <a16:creationId xmlns:a16="http://schemas.microsoft.com/office/drawing/2014/main" id="{357BB898-BD39-4ED4-B38E-311B6E7EAE90}"/>
                </a:ext>
              </a:extLst>
            </p:cNvPr>
            <p:cNvSpPr/>
            <p:nvPr/>
          </p:nvSpPr>
          <p:spPr>
            <a:xfrm>
              <a:off x="4532575" y="3123925"/>
              <a:ext cx="12850" cy="13225"/>
            </a:xfrm>
            <a:custGeom>
              <a:avLst/>
              <a:gdLst/>
              <a:ahLst/>
              <a:cxnLst/>
              <a:rect l="l" t="t" r="r" b="b"/>
              <a:pathLst>
                <a:path w="514" h="529" extrusionOk="0">
                  <a:moveTo>
                    <a:pt x="21" y="0"/>
                  </a:moveTo>
                  <a:cubicBezTo>
                    <a:pt x="8" y="0"/>
                    <a:pt x="0" y="19"/>
                    <a:pt x="11" y="26"/>
                  </a:cubicBezTo>
                  <a:lnTo>
                    <a:pt x="15" y="26"/>
                  </a:lnTo>
                  <a:cubicBezTo>
                    <a:pt x="116" y="91"/>
                    <a:pt x="214" y="164"/>
                    <a:pt x="307" y="245"/>
                  </a:cubicBezTo>
                  <a:cubicBezTo>
                    <a:pt x="380" y="326"/>
                    <a:pt x="441" y="420"/>
                    <a:pt x="489" y="521"/>
                  </a:cubicBezTo>
                  <a:cubicBezTo>
                    <a:pt x="492" y="527"/>
                    <a:pt x="496" y="529"/>
                    <a:pt x="500" y="529"/>
                  </a:cubicBezTo>
                  <a:cubicBezTo>
                    <a:pt x="507" y="529"/>
                    <a:pt x="514" y="521"/>
                    <a:pt x="514" y="513"/>
                  </a:cubicBezTo>
                  <a:cubicBezTo>
                    <a:pt x="477" y="278"/>
                    <a:pt x="210" y="116"/>
                    <a:pt x="27" y="2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664;p79">
              <a:extLst>
                <a:ext uri="{FF2B5EF4-FFF2-40B4-BE49-F238E27FC236}">
                  <a16:creationId xmlns:a16="http://schemas.microsoft.com/office/drawing/2014/main" id="{9268D092-078E-42A2-B947-AF67319D81C2}"/>
                </a:ext>
              </a:extLst>
            </p:cNvPr>
            <p:cNvSpPr/>
            <p:nvPr/>
          </p:nvSpPr>
          <p:spPr>
            <a:xfrm>
              <a:off x="4543975" y="3125325"/>
              <a:ext cx="5650" cy="7100"/>
            </a:xfrm>
            <a:custGeom>
              <a:avLst/>
              <a:gdLst/>
              <a:ahLst/>
              <a:cxnLst/>
              <a:rect l="l" t="t" r="r" b="b"/>
              <a:pathLst>
                <a:path w="226" h="284" extrusionOk="0">
                  <a:moveTo>
                    <a:pt x="21" y="0"/>
                  </a:moveTo>
                  <a:cubicBezTo>
                    <a:pt x="10" y="0"/>
                    <a:pt x="0" y="12"/>
                    <a:pt x="9" y="23"/>
                  </a:cubicBezTo>
                  <a:cubicBezTo>
                    <a:pt x="66" y="112"/>
                    <a:pt x="131" y="197"/>
                    <a:pt x="199" y="278"/>
                  </a:cubicBezTo>
                  <a:cubicBezTo>
                    <a:pt x="203" y="282"/>
                    <a:pt x="207" y="283"/>
                    <a:pt x="210" y="283"/>
                  </a:cubicBezTo>
                  <a:cubicBezTo>
                    <a:pt x="219" y="283"/>
                    <a:pt x="225" y="275"/>
                    <a:pt x="220" y="266"/>
                  </a:cubicBezTo>
                  <a:cubicBezTo>
                    <a:pt x="163" y="173"/>
                    <a:pt x="102" y="88"/>
                    <a:pt x="33" y="7"/>
                  </a:cubicBezTo>
                  <a:cubicBezTo>
                    <a:pt x="30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665;p79">
              <a:extLst>
                <a:ext uri="{FF2B5EF4-FFF2-40B4-BE49-F238E27FC236}">
                  <a16:creationId xmlns:a16="http://schemas.microsoft.com/office/drawing/2014/main" id="{75E1ED90-0E9E-40FA-B45A-4FAC4365BB56}"/>
                </a:ext>
              </a:extLst>
            </p:cNvPr>
            <p:cNvSpPr/>
            <p:nvPr/>
          </p:nvSpPr>
          <p:spPr>
            <a:xfrm>
              <a:off x="4550550" y="3126900"/>
              <a:ext cx="3800" cy="6300"/>
            </a:xfrm>
            <a:custGeom>
              <a:avLst/>
              <a:gdLst/>
              <a:ahLst/>
              <a:cxnLst/>
              <a:rect l="l" t="t" r="r" b="b"/>
              <a:pathLst>
                <a:path w="152" h="252" extrusionOk="0">
                  <a:moveTo>
                    <a:pt x="28" y="0"/>
                  </a:moveTo>
                  <a:cubicBezTo>
                    <a:pt x="15" y="0"/>
                    <a:pt x="1" y="15"/>
                    <a:pt x="9" y="29"/>
                  </a:cubicBezTo>
                  <a:lnTo>
                    <a:pt x="66" y="147"/>
                  </a:lnTo>
                  <a:cubicBezTo>
                    <a:pt x="82" y="183"/>
                    <a:pt x="103" y="219"/>
                    <a:pt x="127" y="248"/>
                  </a:cubicBezTo>
                  <a:cubicBezTo>
                    <a:pt x="129" y="250"/>
                    <a:pt x="132" y="251"/>
                    <a:pt x="136" y="251"/>
                  </a:cubicBezTo>
                  <a:cubicBezTo>
                    <a:pt x="143" y="251"/>
                    <a:pt x="151" y="245"/>
                    <a:pt x="151" y="240"/>
                  </a:cubicBezTo>
                  <a:cubicBezTo>
                    <a:pt x="143" y="203"/>
                    <a:pt x="127" y="167"/>
                    <a:pt x="107" y="134"/>
                  </a:cubicBezTo>
                  <a:lnTo>
                    <a:pt x="42" y="9"/>
                  </a:lnTo>
                  <a:cubicBezTo>
                    <a:pt x="38" y="3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666;p79">
              <a:extLst>
                <a:ext uri="{FF2B5EF4-FFF2-40B4-BE49-F238E27FC236}">
                  <a16:creationId xmlns:a16="http://schemas.microsoft.com/office/drawing/2014/main" id="{3267E0FF-BF15-40D1-B262-DAF677A1667D}"/>
                </a:ext>
              </a:extLst>
            </p:cNvPr>
            <p:cNvSpPr/>
            <p:nvPr/>
          </p:nvSpPr>
          <p:spPr>
            <a:xfrm>
              <a:off x="4508725" y="3132200"/>
              <a:ext cx="2675" cy="8275"/>
            </a:xfrm>
            <a:custGeom>
              <a:avLst/>
              <a:gdLst/>
              <a:ahLst/>
              <a:cxnLst/>
              <a:rect l="l" t="t" r="r" b="b"/>
              <a:pathLst>
                <a:path w="107" h="331" extrusionOk="0">
                  <a:moveTo>
                    <a:pt x="83" y="0"/>
                  </a:moveTo>
                  <a:cubicBezTo>
                    <a:pt x="76" y="0"/>
                    <a:pt x="68" y="4"/>
                    <a:pt x="65" y="12"/>
                  </a:cubicBezTo>
                  <a:lnTo>
                    <a:pt x="61" y="12"/>
                  </a:lnTo>
                  <a:cubicBezTo>
                    <a:pt x="28" y="101"/>
                    <a:pt x="0" y="243"/>
                    <a:pt x="61" y="324"/>
                  </a:cubicBezTo>
                  <a:cubicBezTo>
                    <a:pt x="65" y="328"/>
                    <a:pt x="71" y="331"/>
                    <a:pt x="77" y="331"/>
                  </a:cubicBezTo>
                  <a:cubicBezTo>
                    <a:pt x="85" y="331"/>
                    <a:pt x="93" y="324"/>
                    <a:pt x="93" y="312"/>
                  </a:cubicBezTo>
                  <a:cubicBezTo>
                    <a:pt x="89" y="267"/>
                    <a:pt x="73" y="222"/>
                    <a:pt x="73" y="174"/>
                  </a:cubicBezTo>
                  <a:cubicBezTo>
                    <a:pt x="69" y="125"/>
                    <a:pt x="81" y="72"/>
                    <a:pt x="101" y="24"/>
                  </a:cubicBezTo>
                  <a:cubicBezTo>
                    <a:pt x="106" y="9"/>
                    <a:pt x="95" y="0"/>
                    <a:pt x="83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667;p79">
              <a:extLst>
                <a:ext uri="{FF2B5EF4-FFF2-40B4-BE49-F238E27FC236}">
                  <a16:creationId xmlns:a16="http://schemas.microsoft.com/office/drawing/2014/main" id="{F21AF058-930A-4E14-AF8E-A97341CE36A0}"/>
                </a:ext>
              </a:extLst>
            </p:cNvPr>
            <p:cNvSpPr/>
            <p:nvPr/>
          </p:nvSpPr>
          <p:spPr>
            <a:xfrm>
              <a:off x="4511750" y="3136075"/>
              <a:ext cx="1550" cy="4125"/>
            </a:xfrm>
            <a:custGeom>
              <a:avLst/>
              <a:gdLst/>
              <a:ahLst/>
              <a:cxnLst/>
              <a:rect l="l" t="t" r="r" b="b"/>
              <a:pathLst>
                <a:path w="62" h="165" extrusionOk="0">
                  <a:moveTo>
                    <a:pt x="39" y="0"/>
                  </a:moveTo>
                  <a:cubicBezTo>
                    <a:pt x="29" y="0"/>
                    <a:pt x="19" y="7"/>
                    <a:pt x="17" y="19"/>
                  </a:cubicBezTo>
                  <a:cubicBezTo>
                    <a:pt x="13" y="59"/>
                    <a:pt x="1" y="128"/>
                    <a:pt x="33" y="161"/>
                  </a:cubicBezTo>
                  <a:cubicBezTo>
                    <a:pt x="36" y="163"/>
                    <a:pt x="39" y="165"/>
                    <a:pt x="43" y="165"/>
                  </a:cubicBezTo>
                  <a:cubicBezTo>
                    <a:pt x="49" y="165"/>
                    <a:pt x="55" y="160"/>
                    <a:pt x="57" y="152"/>
                  </a:cubicBezTo>
                  <a:cubicBezTo>
                    <a:pt x="62" y="132"/>
                    <a:pt x="62" y="112"/>
                    <a:pt x="57" y="92"/>
                  </a:cubicBezTo>
                  <a:cubicBezTo>
                    <a:pt x="57" y="67"/>
                    <a:pt x="57" y="43"/>
                    <a:pt x="57" y="19"/>
                  </a:cubicBezTo>
                  <a:cubicBezTo>
                    <a:pt x="57" y="7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668;p79">
              <a:extLst>
                <a:ext uri="{FF2B5EF4-FFF2-40B4-BE49-F238E27FC236}">
                  <a16:creationId xmlns:a16="http://schemas.microsoft.com/office/drawing/2014/main" id="{3B73EC11-2D55-4E92-9780-5496483CC6F5}"/>
                </a:ext>
              </a:extLst>
            </p:cNvPr>
            <p:cNvSpPr/>
            <p:nvPr/>
          </p:nvSpPr>
          <p:spPr>
            <a:xfrm>
              <a:off x="4515900" y="3125775"/>
              <a:ext cx="4600" cy="1325"/>
            </a:xfrm>
            <a:custGeom>
              <a:avLst/>
              <a:gdLst/>
              <a:ahLst/>
              <a:cxnLst/>
              <a:rect l="l" t="t" r="r" b="b"/>
              <a:pathLst>
                <a:path w="184" h="53" extrusionOk="0">
                  <a:moveTo>
                    <a:pt x="17" y="1"/>
                  </a:moveTo>
                  <a:cubicBezTo>
                    <a:pt x="1" y="1"/>
                    <a:pt x="1" y="25"/>
                    <a:pt x="13" y="29"/>
                  </a:cubicBezTo>
                  <a:lnTo>
                    <a:pt x="98" y="46"/>
                  </a:lnTo>
                  <a:cubicBezTo>
                    <a:pt x="112" y="50"/>
                    <a:pt x="127" y="52"/>
                    <a:pt x="141" y="52"/>
                  </a:cubicBezTo>
                  <a:cubicBezTo>
                    <a:pt x="151" y="52"/>
                    <a:pt x="161" y="51"/>
                    <a:pt x="171" y="50"/>
                  </a:cubicBezTo>
                  <a:cubicBezTo>
                    <a:pt x="179" y="46"/>
                    <a:pt x="183" y="33"/>
                    <a:pt x="171" y="25"/>
                  </a:cubicBezTo>
                  <a:cubicBezTo>
                    <a:pt x="151" y="17"/>
                    <a:pt x="127" y="13"/>
                    <a:pt x="102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669;p79">
              <a:extLst>
                <a:ext uri="{FF2B5EF4-FFF2-40B4-BE49-F238E27FC236}">
                  <a16:creationId xmlns:a16="http://schemas.microsoft.com/office/drawing/2014/main" id="{352A8B9F-5B4D-471B-ADE1-1172A72E31AB}"/>
                </a:ext>
              </a:extLst>
            </p:cNvPr>
            <p:cNvSpPr/>
            <p:nvPr/>
          </p:nvSpPr>
          <p:spPr>
            <a:xfrm>
              <a:off x="4520200" y="3121950"/>
              <a:ext cx="4250" cy="1400"/>
            </a:xfrm>
            <a:custGeom>
              <a:avLst/>
              <a:gdLst/>
              <a:ahLst/>
              <a:cxnLst/>
              <a:rect l="l" t="t" r="r" b="b"/>
              <a:pathLst>
                <a:path w="170" h="56" extrusionOk="0">
                  <a:moveTo>
                    <a:pt x="60" y="1"/>
                  </a:moveTo>
                  <a:cubicBezTo>
                    <a:pt x="47" y="1"/>
                    <a:pt x="34" y="2"/>
                    <a:pt x="19" y="4"/>
                  </a:cubicBezTo>
                  <a:cubicBezTo>
                    <a:pt x="0" y="8"/>
                    <a:pt x="3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lnTo>
                    <a:pt x="24" y="40"/>
                  </a:lnTo>
                  <a:cubicBezTo>
                    <a:pt x="34" y="39"/>
                    <a:pt x="44" y="38"/>
                    <a:pt x="55" y="38"/>
                  </a:cubicBezTo>
                  <a:cubicBezTo>
                    <a:pt x="71" y="38"/>
                    <a:pt x="86" y="40"/>
                    <a:pt x="101" y="45"/>
                  </a:cubicBezTo>
                  <a:cubicBezTo>
                    <a:pt x="116" y="48"/>
                    <a:pt x="129" y="55"/>
                    <a:pt x="143" y="55"/>
                  </a:cubicBezTo>
                  <a:cubicBezTo>
                    <a:pt x="148" y="55"/>
                    <a:pt x="152" y="55"/>
                    <a:pt x="157" y="53"/>
                  </a:cubicBezTo>
                  <a:cubicBezTo>
                    <a:pt x="165" y="53"/>
                    <a:pt x="169" y="40"/>
                    <a:pt x="165" y="32"/>
                  </a:cubicBezTo>
                  <a:cubicBezTo>
                    <a:pt x="153" y="8"/>
                    <a:pt x="121" y="8"/>
                    <a:pt x="101" y="4"/>
                  </a:cubicBezTo>
                  <a:cubicBezTo>
                    <a:pt x="86" y="2"/>
                    <a:pt x="73" y="1"/>
                    <a:pt x="60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670;p79">
              <a:extLst>
                <a:ext uri="{FF2B5EF4-FFF2-40B4-BE49-F238E27FC236}">
                  <a16:creationId xmlns:a16="http://schemas.microsoft.com/office/drawing/2014/main" id="{0A02E101-C2AA-4D06-82C4-0E54A8A099D5}"/>
                </a:ext>
              </a:extLst>
            </p:cNvPr>
            <p:cNvSpPr/>
            <p:nvPr/>
          </p:nvSpPr>
          <p:spPr>
            <a:xfrm>
              <a:off x="4524725" y="3118800"/>
              <a:ext cx="4375" cy="1325"/>
            </a:xfrm>
            <a:custGeom>
              <a:avLst/>
              <a:gdLst/>
              <a:ahLst/>
              <a:cxnLst/>
              <a:rect l="l" t="t" r="r" b="b"/>
              <a:pathLst>
                <a:path w="175" h="53" extrusionOk="0">
                  <a:moveTo>
                    <a:pt x="33" y="0"/>
                  </a:moveTo>
                  <a:cubicBezTo>
                    <a:pt x="13" y="0"/>
                    <a:pt x="1" y="33"/>
                    <a:pt x="25" y="37"/>
                  </a:cubicBezTo>
                  <a:cubicBezTo>
                    <a:pt x="70" y="49"/>
                    <a:pt x="114" y="53"/>
                    <a:pt x="159" y="53"/>
                  </a:cubicBezTo>
                  <a:cubicBezTo>
                    <a:pt x="167" y="53"/>
                    <a:pt x="175" y="37"/>
                    <a:pt x="163" y="29"/>
                  </a:cubicBezTo>
                  <a:cubicBezTo>
                    <a:pt x="122" y="16"/>
                    <a:pt x="78" y="4"/>
                    <a:pt x="33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671;p79">
              <a:extLst>
                <a:ext uri="{FF2B5EF4-FFF2-40B4-BE49-F238E27FC236}">
                  <a16:creationId xmlns:a16="http://schemas.microsoft.com/office/drawing/2014/main" id="{15DF59D8-3299-4987-884B-C5981B53FF2C}"/>
                </a:ext>
              </a:extLst>
            </p:cNvPr>
            <p:cNvSpPr/>
            <p:nvPr/>
          </p:nvSpPr>
          <p:spPr>
            <a:xfrm>
              <a:off x="4542725" y="3143275"/>
              <a:ext cx="3400" cy="2800"/>
            </a:xfrm>
            <a:custGeom>
              <a:avLst/>
              <a:gdLst/>
              <a:ahLst/>
              <a:cxnLst/>
              <a:rect l="l" t="t" r="r" b="b"/>
              <a:pathLst>
                <a:path w="136" h="112" extrusionOk="0">
                  <a:moveTo>
                    <a:pt x="20" y="0"/>
                  </a:moveTo>
                  <a:cubicBezTo>
                    <a:pt x="10" y="0"/>
                    <a:pt x="0" y="14"/>
                    <a:pt x="6" y="23"/>
                  </a:cubicBezTo>
                  <a:lnTo>
                    <a:pt x="6" y="27"/>
                  </a:lnTo>
                  <a:cubicBezTo>
                    <a:pt x="20" y="58"/>
                    <a:pt x="68" y="112"/>
                    <a:pt x="110" y="112"/>
                  </a:cubicBezTo>
                  <a:cubicBezTo>
                    <a:pt x="116" y="112"/>
                    <a:pt x="122" y="110"/>
                    <a:pt x="128" y="108"/>
                  </a:cubicBezTo>
                  <a:cubicBezTo>
                    <a:pt x="132" y="104"/>
                    <a:pt x="136" y="96"/>
                    <a:pt x="132" y="87"/>
                  </a:cubicBezTo>
                  <a:cubicBezTo>
                    <a:pt x="120" y="71"/>
                    <a:pt x="99" y="67"/>
                    <a:pt x="79" y="55"/>
                  </a:cubicBezTo>
                  <a:cubicBezTo>
                    <a:pt x="63" y="43"/>
                    <a:pt x="43" y="23"/>
                    <a:pt x="31" y="6"/>
                  </a:cubicBezTo>
                  <a:cubicBezTo>
                    <a:pt x="27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672;p79">
              <a:extLst>
                <a:ext uri="{FF2B5EF4-FFF2-40B4-BE49-F238E27FC236}">
                  <a16:creationId xmlns:a16="http://schemas.microsoft.com/office/drawing/2014/main" id="{0D7A8D71-2562-4419-BCEF-76BB18C0D917}"/>
                </a:ext>
              </a:extLst>
            </p:cNvPr>
            <p:cNvSpPr/>
            <p:nvPr/>
          </p:nvSpPr>
          <p:spPr>
            <a:xfrm>
              <a:off x="4547475" y="3140850"/>
              <a:ext cx="2825" cy="2100"/>
            </a:xfrm>
            <a:custGeom>
              <a:avLst/>
              <a:gdLst/>
              <a:ahLst/>
              <a:cxnLst/>
              <a:rect l="l" t="t" r="r" b="b"/>
              <a:pathLst>
                <a:path w="113" h="84" extrusionOk="0">
                  <a:moveTo>
                    <a:pt x="26" y="1"/>
                  </a:moveTo>
                  <a:cubicBezTo>
                    <a:pt x="12" y="1"/>
                    <a:pt x="1" y="27"/>
                    <a:pt x="19" y="34"/>
                  </a:cubicBezTo>
                  <a:lnTo>
                    <a:pt x="19" y="30"/>
                  </a:lnTo>
                  <a:cubicBezTo>
                    <a:pt x="47" y="43"/>
                    <a:pt x="64" y="67"/>
                    <a:pt x="92" y="83"/>
                  </a:cubicBezTo>
                  <a:cubicBezTo>
                    <a:pt x="94" y="84"/>
                    <a:pt x="95" y="84"/>
                    <a:pt x="97" y="84"/>
                  </a:cubicBezTo>
                  <a:cubicBezTo>
                    <a:pt x="106" y="84"/>
                    <a:pt x="112" y="73"/>
                    <a:pt x="112" y="63"/>
                  </a:cubicBezTo>
                  <a:cubicBezTo>
                    <a:pt x="104" y="30"/>
                    <a:pt x="59" y="14"/>
                    <a:pt x="31" y="2"/>
                  </a:cubicBezTo>
                  <a:cubicBezTo>
                    <a:pt x="29" y="1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673;p79">
              <a:extLst>
                <a:ext uri="{FF2B5EF4-FFF2-40B4-BE49-F238E27FC236}">
                  <a16:creationId xmlns:a16="http://schemas.microsoft.com/office/drawing/2014/main" id="{43769D78-AE6F-46DC-BB80-761256E979CE}"/>
                </a:ext>
              </a:extLst>
            </p:cNvPr>
            <p:cNvSpPr/>
            <p:nvPr/>
          </p:nvSpPr>
          <p:spPr>
            <a:xfrm>
              <a:off x="4551650" y="3137525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27" y="1"/>
                  </a:moveTo>
                  <a:cubicBezTo>
                    <a:pt x="12" y="1"/>
                    <a:pt x="1" y="24"/>
                    <a:pt x="14" y="34"/>
                  </a:cubicBezTo>
                  <a:cubicBezTo>
                    <a:pt x="34" y="54"/>
                    <a:pt x="59" y="86"/>
                    <a:pt x="87" y="86"/>
                  </a:cubicBezTo>
                  <a:cubicBezTo>
                    <a:pt x="99" y="86"/>
                    <a:pt x="103" y="74"/>
                    <a:pt x="103" y="66"/>
                  </a:cubicBezTo>
                  <a:cubicBezTo>
                    <a:pt x="99" y="38"/>
                    <a:pt x="59" y="22"/>
                    <a:pt x="38" y="5"/>
                  </a:cubicBezTo>
                  <a:cubicBezTo>
                    <a:pt x="34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363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674;p79">
              <a:extLst>
                <a:ext uri="{FF2B5EF4-FFF2-40B4-BE49-F238E27FC236}">
                  <a16:creationId xmlns:a16="http://schemas.microsoft.com/office/drawing/2014/main" id="{8C82DC68-760E-412C-8A40-11931675BE9F}"/>
                </a:ext>
              </a:extLst>
            </p:cNvPr>
            <p:cNvSpPr/>
            <p:nvPr/>
          </p:nvSpPr>
          <p:spPr>
            <a:xfrm>
              <a:off x="4387600" y="3242800"/>
              <a:ext cx="16600" cy="146000"/>
            </a:xfrm>
            <a:custGeom>
              <a:avLst/>
              <a:gdLst/>
              <a:ahLst/>
              <a:cxnLst/>
              <a:rect l="l" t="t" r="r" b="b"/>
              <a:pathLst>
                <a:path w="664" h="5840" extrusionOk="0">
                  <a:moveTo>
                    <a:pt x="169" y="1"/>
                  </a:moveTo>
                  <a:cubicBezTo>
                    <a:pt x="101" y="1"/>
                    <a:pt x="30" y="50"/>
                    <a:pt x="25" y="132"/>
                  </a:cubicBezTo>
                  <a:lnTo>
                    <a:pt x="29" y="132"/>
                  </a:lnTo>
                  <a:cubicBezTo>
                    <a:pt x="1" y="639"/>
                    <a:pt x="74" y="1153"/>
                    <a:pt x="106" y="1652"/>
                  </a:cubicBezTo>
                  <a:cubicBezTo>
                    <a:pt x="135" y="2082"/>
                    <a:pt x="159" y="2511"/>
                    <a:pt x="183" y="2945"/>
                  </a:cubicBezTo>
                  <a:cubicBezTo>
                    <a:pt x="232" y="3853"/>
                    <a:pt x="272" y="4761"/>
                    <a:pt x="305" y="5669"/>
                  </a:cubicBezTo>
                  <a:cubicBezTo>
                    <a:pt x="309" y="5783"/>
                    <a:pt x="400" y="5840"/>
                    <a:pt x="489" y="5840"/>
                  </a:cubicBezTo>
                  <a:cubicBezTo>
                    <a:pt x="577" y="5840"/>
                    <a:pt x="664" y="5783"/>
                    <a:pt x="657" y="5669"/>
                  </a:cubicBezTo>
                  <a:cubicBezTo>
                    <a:pt x="625" y="4745"/>
                    <a:pt x="589" y="3821"/>
                    <a:pt x="532" y="2897"/>
                  </a:cubicBezTo>
                  <a:cubicBezTo>
                    <a:pt x="499" y="2447"/>
                    <a:pt x="471" y="1997"/>
                    <a:pt x="439" y="1551"/>
                  </a:cubicBezTo>
                  <a:cubicBezTo>
                    <a:pt x="402" y="1068"/>
                    <a:pt x="390" y="570"/>
                    <a:pt x="285" y="95"/>
                  </a:cubicBezTo>
                  <a:cubicBezTo>
                    <a:pt x="270" y="30"/>
                    <a:pt x="221" y="1"/>
                    <a:pt x="169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675;p79">
              <a:extLst>
                <a:ext uri="{FF2B5EF4-FFF2-40B4-BE49-F238E27FC236}">
                  <a16:creationId xmlns:a16="http://schemas.microsoft.com/office/drawing/2014/main" id="{94D27420-7E09-4126-8278-1AE4F91D5409}"/>
                </a:ext>
              </a:extLst>
            </p:cNvPr>
            <p:cNvSpPr/>
            <p:nvPr/>
          </p:nvSpPr>
          <p:spPr>
            <a:xfrm>
              <a:off x="4582500" y="3282975"/>
              <a:ext cx="12575" cy="142475"/>
            </a:xfrm>
            <a:custGeom>
              <a:avLst/>
              <a:gdLst/>
              <a:ahLst/>
              <a:cxnLst/>
              <a:rect l="l" t="t" r="r" b="b"/>
              <a:pathLst>
                <a:path w="503" h="5699" extrusionOk="0">
                  <a:moveTo>
                    <a:pt x="171" y="0"/>
                  </a:moveTo>
                  <a:cubicBezTo>
                    <a:pt x="108" y="0"/>
                    <a:pt x="45" y="41"/>
                    <a:pt x="41" y="122"/>
                  </a:cubicBezTo>
                  <a:cubicBezTo>
                    <a:pt x="0" y="1022"/>
                    <a:pt x="37" y="1930"/>
                    <a:pt x="61" y="2830"/>
                  </a:cubicBezTo>
                  <a:cubicBezTo>
                    <a:pt x="81" y="3726"/>
                    <a:pt x="45" y="4654"/>
                    <a:pt x="154" y="5542"/>
                  </a:cubicBezTo>
                  <a:cubicBezTo>
                    <a:pt x="167" y="5645"/>
                    <a:pt x="248" y="5699"/>
                    <a:pt x="326" y="5699"/>
                  </a:cubicBezTo>
                  <a:cubicBezTo>
                    <a:pt x="403" y="5699"/>
                    <a:pt x="477" y="5648"/>
                    <a:pt x="483" y="5542"/>
                  </a:cubicBezTo>
                  <a:cubicBezTo>
                    <a:pt x="503" y="5116"/>
                    <a:pt x="454" y="4679"/>
                    <a:pt x="442" y="4253"/>
                  </a:cubicBezTo>
                  <a:cubicBezTo>
                    <a:pt x="426" y="3779"/>
                    <a:pt x="410" y="3308"/>
                    <a:pt x="398" y="2834"/>
                  </a:cubicBezTo>
                  <a:cubicBezTo>
                    <a:pt x="369" y="1930"/>
                    <a:pt x="369" y="1022"/>
                    <a:pt x="300" y="122"/>
                  </a:cubicBezTo>
                  <a:cubicBezTo>
                    <a:pt x="296" y="41"/>
                    <a:pt x="233" y="0"/>
                    <a:pt x="171" y="0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676;p79">
              <a:extLst>
                <a:ext uri="{FF2B5EF4-FFF2-40B4-BE49-F238E27FC236}">
                  <a16:creationId xmlns:a16="http://schemas.microsoft.com/office/drawing/2014/main" id="{27D738A8-4153-4E1E-811C-C88695C416C0}"/>
                </a:ext>
              </a:extLst>
            </p:cNvPr>
            <p:cNvSpPr/>
            <p:nvPr/>
          </p:nvSpPr>
          <p:spPr>
            <a:xfrm>
              <a:off x="4633975" y="3255275"/>
              <a:ext cx="8350" cy="134575"/>
            </a:xfrm>
            <a:custGeom>
              <a:avLst/>
              <a:gdLst/>
              <a:ahLst/>
              <a:cxnLst/>
              <a:rect l="l" t="t" r="r" b="b"/>
              <a:pathLst>
                <a:path w="334" h="5383" extrusionOk="0">
                  <a:moveTo>
                    <a:pt x="167" y="1"/>
                  </a:moveTo>
                  <a:cubicBezTo>
                    <a:pt x="112" y="1"/>
                    <a:pt x="57" y="36"/>
                    <a:pt x="53" y="107"/>
                  </a:cubicBezTo>
                  <a:cubicBezTo>
                    <a:pt x="1" y="1830"/>
                    <a:pt x="21" y="3553"/>
                    <a:pt x="110" y="5276"/>
                  </a:cubicBezTo>
                  <a:cubicBezTo>
                    <a:pt x="112" y="5347"/>
                    <a:pt x="167" y="5382"/>
                    <a:pt x="221" y="5382"/>
                  </a:cubicBezTo>
                  <a:cubicBezTo>
                    <a:pt x="275" y="5382"/>
                    <a:pt x="329" y="5347"/>
                    <a:pt x="329" y="5276"/>
                  </a:cubicBezTo>
                  <a:cubicBezTo>
                    <a:pt x="301" y="3553"/>
                    <a:pt x="333" y="1830"/>
                    <a:pt x="280" y="107"/>
                  </a:cubicBezTo>
                  <a:cubicBezTo>
                    <a:pt x="276" y="36"/>
                    <a:pt x="222" y="1"/>
                    <a:pt x="167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677;p79">
              <a:extLst>
                <a:ext uri="{FF2B5EF4-FFF2-40B4-BE49-F238E27FC236}">
                  <a16:creationId xmlns:a16="http://schemas.microsoft.com/office/drawing/2014/main" id="{A7087A65-68B6-449B-A44C-BFAB5DB085AA}"/>
                </a:ext>
              </a:extLst>
            </p:cNvPr>
            <p:cNvSpPr/>
            <p:nvPr/>
          </p:nvSpPr>
          <p:spPr>
            <a:xfrm>
              <a:off x="4447150" y="3224025"/>
              <a:ext cx="11625" cy="139700"/>
            </a:xfrm>
            <a:custGeom>
              <a:avLst/>
              <a:gdLst/>
              <a:ahLst/>
              <a:cxnLst/>
              <a:rect l="l" t="t" r="r" b="b"/>
              <a:pathLst>
                <a:path w="465" h="5588" extrusionOk="0">
                  <a:moveTo>
                    <a:pt x="98" y="1"/>
                  </a:moveTo>
                  <a:cubicBezTo>
                    <a:pt x="48" y="1"/>
                    <a:pt x="0" y="32"/>
                    <a:pt x="2" y="96"/>
                  </a:cubicBezTo>
                  <a:cubicBezTo>
                    <a:pt x="35" y="1053"/>
                    <a:pt x="59" y="2014"/>
                    <a:pt x="96" y="2971"/>
                  </a:cubicBezTo>
                  <a:cubicBezTo>
                    <a:pt x="112" y="3433"/>
                    <a:pt x="124" y="3895"/>
                    <a:pt x="144" y="4357"/>
                  </a:cubicBezTo>
                  <a:cubicBezTo>
                    <a:pt x="161" y="4734"/>
                    <a:pt x="152" y="5135"/>
                    <a:pt x="221" y="5508"/>
                  </a:cubicBezTo>
                  <a:cubicBezTo>
                    <a:pt x="230" y="5564"/>
                    <a:pt x="268" y="5587"/>
                    <a:pt x="310" y="5587"/>
                  </a:cubicBezTo>
                  <a:cubicBezTo>
                    <a:pt x="366" y="5587"/>
                    <a:pt x="427" y="5545"/>
                    <a:pt x="432" y="5480"/>
                  </a:cubicBezTo>
                  <a:cubicBezTo>
                    <a:pt x="465" y="5083"/>
                    <a:pt x="420" y="4661"/>
                    <a:pt x="404" y="4264"/>
                  </a:cubicBezTo>
                  <a:cubicBezTo>
                    <a:pt x="383" y="3818"/>
                    <a:pt x="367" y="3372"/>
                    <a:pt x="351" y="2922"/>
                  </a:cubicBezTo>
                  <a:cubicBezTo>
                    <a:pt x="315" y="1981"/>
                    <a:pt x="266" y="1037"/>
                    <a:pt x="205" y="96"/>
                  </a:cubicBezTo>
                  <a:cubicBezTo>
                    <a:pt x="201" y="33"/>
                    <a:pt x="149" y="1"/>
                    <a:pt x="98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678;p79">
              <a:extLst>
                <a:ext uri="{FF2B5EF4-FFF2-40B4-BE49-F238E27FC236}">
                  <a16:creationId xmlns:a16="http://schemas.microsoft.com/office/drawing/2014/main" id="{31DA27A7-7C79-415D-881A-0568FFF8FF56}"/>
                </a:ext>
              </a:extLst>
            </p:cNvPr>
            <p:cNvSpPr/>
            <p:nvPr/>
          </p:nvSpPr>
          <p:spPr>
            <a:xfrm>
              <a:off x="4395350" y="3346575"/>
              <a:ext cx="199750" cy="47100"/>
            </a:xfrm>
            <a:custGeom>
              <a:avLst/>
              <a:gdLst/>
              <a:ahLst/>
              <a:cxnLst/>
              <a:rect l="l" t="t" r="r" b="b"/>
              <a:pathLst>
                <a:path w="7990" h="1884" extrusionOk="0">
                  <a:moveTo>
                    <a:pt x="118" y="0"/>
                  </a:moveTo>
                  <a:cubicBezTo>
                    <a:pt x="31" y="0"/>
                    <a:pt x="1" y="134"/>
                    <a:pt x="92" y="156"/>
                  </a:cubicBezTo>
                  <a:cubicBezTo>
                    <a:pt x="1361" y="481"/>
                    <a:pt x="2638" y="764"/>
                    <a:pt x="3915" y="1044"/>
                  </a:cubicBezTo>
                  <a:cubicBezTo>
                    <a:pt x="5196" y="1324"/>
                    <a:pt x="6501" y="1547"/>
                    <a:pt x="7774" y="1879"/>
                  </a:cubicBezTo>
                  <a:cubicBezTo>
                    <a:pt x="7786" y="1882"/>
                    <a:pt x="7797" y="1883"/>
                    <a:pt x="7807" y="1883"/>
                  </a:cubicBezTo>
                  <a:cubicBezTo>
                    <a:pt x="7944" y="1883"/>
                    <a:pt x="7990" y="1654"/>
                    <a:pt x="7839" y="1628"/>
                  </a:cubicBezTo>
                  <a:cubicBezTo>
                    <a:pt x="6546" y="1405"/>
                    <a:pt x="5265" y="1089"/>
                    <a:pt x="3980" y="817"/>
                  </a:cubicBezTo>
                  <a:cubicBezTo>
                    <a:pt x="2695" y="550"/>
                    <a:pt x="1418" y="274"/>
                    <a:pt x="137" y="2"/>
                  </a:cubicBezTo>
                  <a:cubicBezTo>
                    <a:pt x="130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679;p79">
              <a:extLst>
                <a:ext uri="{FF2B5EF4-FFF2-40B4-BE49-F238E27FC236}">
                  <a16:creationId xmlns:a16="http://schemas.microsoft.com/office/drawing/2014/main" id="{B7D5753A-ACD0-467A-B505-E481DAF73D62}"/>
                </a:ext>
              </a:extLst>
            </p:cNvPr>
            <p:cNvSpPr/>
            <p:nvPr/>
          </p:nvSpPr>
          <p:spPr>
            <a:xfrm>
              <a:off x="4586400" y="3352800"/>
              <a:ext cx="56700" cy="39600"/>
            </a:xfrm>
            <a:custGeom>
              <a:avLst/>
              <a:gdLst/>
              <a:ahLst/>
              <a:cxnLst/>
              <a:rect l="l" t="t" r="r" b="b"/>
              <a:pathLst>
                <a:path w="2268" h="1584" extrusionOk="0">
                  <a:moveTo>
                    <a:pt x="2115" y="1"/>
                  </a:moveTo>
                  <a:cubicBezTo>
                    <a:pt x="2099" y="1"/>
                    <a:pt x="2082" y="4"/>
                    <a:pt x="2066" y="13"/>
                  </a:cubicBezTo>
                  <a:cubicBezTo>
                    <a:pt x="1709" y="207"/>
                    <a:pt x="1381" y="495"/>
                    <a:pt x="1044" y="726"/>
                  </a:cubicBezTo>
                  <a:cubicBezTo>
                    <a:pt x="712" y="957"/>
                    <a:pt x="392" y="1184"/>
                    <a:pt x="71" y="1419"/>
                  </a:cubicBezTo>
                  <a:cubicBezTo>
                    <a:pt x="0" y="1473"/>
                    <a:pt x="45" y="1584"/>
                    <a:pt x="116" y="1584"/>
                  </a:cubicBezTo>
                  <a:cubicBezTo>
                    <a:pt x="130" y="1584"/>
                    <a:pt x="145" y="1579"/>
                    <a:pt x="160" y="1569"/>
                  </a:cubicBezTo>
                  <a:cubicBezTo>
                    <a:pt x="505" y="1338"/>
                    <a:pt x="854" y="1115"/>
                    <a:pt x="1198" y="888"/>
                  </a:cubicBezTo>
                  <a:cubicBezTo>
                    <a:pt x="1527" y="669"/>
                    <a:pt x="1912" y="463"/>
                    <a:pt x="2195" y="183"/>
                  </a:cubicBezTo>
                  <a:cubicBezTo>
                    <a:pt x="2267" y="108"/>
                    <a:pt x="2201" y="1"/>
                    <a:pt x="2115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680;p79">
              <a:extLst>
                <a:ext uri="{FF2B5EF4-FFF2-40B4-BE49-F238E27FC236}">
                  <a16:creationId xmlns:a16="http://schemas.microsoft.com/office/drawing/2014/main" id="{C9597763-E562-49B4-818E-390C23B2E65F}"/>
                </a:ext>
              </a:extLst>
            </p:cNvPr>
            <p:cNvSpPr/>
            <p:nvPr/>
          </p:nvSpPr>
          <p:spPr>
            <a:xfrm>
              <a:off x="4396200" y="3326550"/>
              <a:ext cx="60250" cy="23775"/>
            </a:xfrm>
            <a:custGeom>
              <a:avLst/>
              <a:gdLst/>
              <a:ahLst/>
              <a:cxnLst/>
              <a:rect l="l" t="t" r="r" b="b"/>
              <a:pathLst>
                <a:path w="2410" h="951" extrusionOk="0">
                  <a:moveTo>
                    <a:pt x="2267" y="1"/>
                  </a:moveTo>
                  <a:cubicBezTo>
                    <a:pt x="2132" y="1"/>
                    <a:pt x="2031" y="53"/>
                    <a:pt x="1894" y="106"/>
                  </a:cubicBezTo>
                  <a:cubicBezTo>
                    <a:pt x="1684" y="187"/>
                    <a:pt x="1473" y="264"/>
                    <a:pt x="1262" y="341"/>
                  </a:cubicBezTo>
                  <a:cubicBezTo>
                    <a:pt x="881" y="475"/>
                    <a:pt x="496" y="605"/>
                    <a:pt x="111" y="747"/>
                  </a:cubicBezTo>
                  <a:cubicBezTo>
                    <a:pt x="1" y="787"/>
                    <a:pt x="30" y="951"/>
                    <a:pt x="133" y="951"/>
                  </a:cubicBezTo>
                  <a:cubicBezTo>
                    <a:pt x="144" y="951"/>
                    <a:pt x="155" y="949"/>
                    <a:pt x="168" y="945"/>
                  </a:cubicBezTo>
                  <a:lnTo>
                    <a:pt x="168" y="941"/>
                  </a:lnTo>
                  <a:cubicBezTo>
                    <a:pt x="553" y="819"/>
                    <a:pt x="942" y="706"/>
                    <a:pt x="1331" y="588"/>
                  </a:cubicBezTo>
                  <a:cubicBezTo>
                    <a:pt x="1530" y="528"/>
                    <a:pt x="1728" y="463"/>
                    <a:pt x="1923" y="394"/>
                  </a:cubicBezTo>
                  <a:cubicBezTo>
                    <a:pt x="2089" y="337"/>
                    <a:pt x="2263" y="305"/>
                    <a:pt x="2373" y="163"/>
                  </a:cubicBezTo>
                  <a:cubicBezTo>
                    <a:pt x="2409" y="114"/>
                    <a:pt x="2409" y="17"/>
                    <a:pt x="2332" y="5"/>
                  </a:cubicBezTo>
                  <a:cubicBezTo>
                    <a:pt x="2309" y="2"/>
                    <a:pt x="2288" y="1"/>
                    <a:pt x="2267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681;p79">
              <a:extLst>
                <a:ext uri="{FF2B5EF4-FFF2-40B4-BE49-F238E27FC236}">
                  <a16:creationId xmlns:a16="http://schemas.microsoft.com/office/drawing/2014/main" id="{BE45E8AC-F5C3-43CF-A918-C796D01D349D}"/>
                </a:ext>
              </a:extLst>
            </p:cNvPr>
            <p:cNvSpPr/>
            <p:nvPr/>
          </p:nvSpPr>
          <p:spPr>
            <a:xfrm>
              <a:off x="4388525" y="3239750"/>
              <a:ext cx="252875" cy="48375"/>
            </a:xfrm>
            <a:custGeom>
              <a:avLst/>
              <a:gdLst/>
              <a:ahLst/>
              <a:cxnLst/>
              <a:rect l="l" t="t" r="r" b="b"/>
              <a:pathLst>
                <a:path w="10115" h="1935" extrusionOk="0">
                  <a:moveTo>
                    <a:pt x="1224" y="1"/>
                  </a:moveTo>
                  <a:cubicBezTo>
                    <a:pt x="1101" y="1"/>
                    <a:pt x="978" y="3"/>
                    <a:pt x="856" y="7"/>
                  </a:cubicBezTo>
                  <a:cubicBezTo>
                    <a:pt x="706" y="15"/>
                    <a:pt x="0" y="120"/>
                    <a:pt x="0" y="120"/>
                  </a:cubicBezTo>
                  <a:cubicBezTo>
                    <a:pt x="0" y="323"/>
                    <a:pt x="73" y="461"/>
                    <a:pt x="85" y="607"/>
                  </a:cubicBezTo>
                  <a:lnTo>
                    <a:pt x="85" y="603"/>
                  </a:lnTo>
                  <a:cubicBezTo>
                    <a:pt x="2656" y="1121"/>
                    <a:pt x="5242" y="1563"/>
                    <a:pt x="7844" y="1920"/>
                  </a:cubicBezTo>
                  <a:cubicBezTo>
                    <a:pt x="7890" y="1929"/>
                    <a:pt x="7935" y="1934"/>
                    <a:pt x="7981" y="1934"/>
                  </a:cubicBezTo>
                  <a:cubicBezTo>
                    <a:pt x="8017" y="1934"/>
                    <a:pt x="8052" y="1931"/>
                    <a:pt x="8088" y="1924"/>
                  </a:cubicBezTo>
                  <a:cubicBezTo>
                    <a:pt x="8173" y="1900"/>
                    <a:pt x="8254" y="1859"/>
                    <a:pt x="8323" y="1802"/>
                  </a:cubicBezTo>
                  <a:cubicBezTo>
                    <a:pt x="8878" y="1421"/>
                    <a:pt x="9478" y="1113"/>
                    <a:pt x="10115" y="890"/>
                  </a:cubicBezTo>
                  <a:lnTo>
                    <a:pt x="10115" y="380"/>
                  </a:lnTo>
                  <a:cubicBezTo>
                    <a:pt x="9402" y="490"/>
                    <a:pt x="8691" y="534"/>
                    <a:pt x="7979" y="534"/>
                  </a:cubicBezTo>
                  <a:cubicBezTo>
                    <a:pt x="6108" y="534"/>
                    <a:pt x="4237" y="233"/>
                    <a:pt x="2351" y="59"/>
                  </a:cubicBezTo>
                  <a:cubicBezTo>
                    <a:pt x="1979" y="20"/>
                    <a:pt x="1601" y="1"/>
                    <a:pt x="1224" y="1"/>
                  </a:cubicBezTo>
                  <a:close/>
                </a:path>
              </a:pathLst>
            </a:custGeom>
            <a:solidFill>
              <a:srgbClr val="FD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682;p79">
              <a:extLst>
                <a:ext uri="{FF2B5EF4-FFF2-40B4-BE49-F238E27FC236}">
                  <a16:creationId xmlns:a16="http://schemas.microsoft.com/office/drawing/2014/main" id="{A21A29FE-52DF-4D54-8A5C-38F3CD0983E7}"/>
                </a:ext>
              </a:extLst>
            </p:cNvPr>
            <p:cNvSpPr/>
            <p:nvPr/>
          </p:nvSpPr>
          <p:spPr>
            <a:xfrm>
              <a:off x="4388525" y="3218825"/>
              <a:ext cx="252875" cy="54600"/>
            </a:xfrm>
            <a:custGeom>
              <a:avLst/>
              <a:gdLst/>
              <a:ahLst/>
              <a:cxnLst/>
              <a:rect l="l" t="t" r="r" b="b"/>
              <a:pathLst>
                <a:path w="10115" h="2184" extrusionOk="0">
                  <a:moveTo>
                    <a:pt x="2242" y="0"/>
                  </a:moveTo>
                  <a:lnTo>
                    <a:pt x="0" y="957"/>
                  </a:lnTo>
                  <a:lnTo>
                    <a:pt x="7253" y="2112"/>
                  </a:lnTo>
                  <a:cubicBezTo>
                    <a:pt x="7477" y="2148"/>
                    <a:pt x="7623" y="2184"/>
                    <a:pt x="7827" y="2184"/>
                  </a:cubicBezTo>
                  <a:cubicBezTo>
                    <a:pt x="7856" y="2184"/>
                    <a:pt x="7886" y="2183"/>
                    <a:pt x="7917" y="2181"/>
                  </a:cubicBezTo>
                  <a:cubicBezTo>
                    <a:pt x="7917" y="2181"/>
                    <a:pt x="8538" y="1946"/>
                    <a:pt x="8971" y="1744"/>
                  </a:cubicBezTo>
                  <a:lnTo>
                    <a:pt x="10115" y="1217"/>
                  </a:lnTo>
                  <a:lnTo>
                    <a:pt x="10110" y="1217"/>
                  </a:lnTo>
                  <a:cubicBezTo>
                    <a:pt x="9361" y="1010"/>
                    <a:pt x="3977" y="458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96;p79">
              <a:extLst>
                <a:ext uri="{FF2B5EF4-FFF2-40B4-BE49-F238E27FC236}">
                  <a16:creationId xmlns:a16="http://schemas.microsoft.com/office/drawing/2014/main" id="{99C8AEAE-9191-40FC-957C-30BFE35D8832}"/>
                </a:ext>
              </a:extLst>
            </p:cNvPr>
            <p:cNvSpPr/>
            <p:nvPr/>
          </p:nvSpPr>
          <p:spPr>
            <a:xfrm>
              <a:off x="4544075" y="3248325"/>
              <a:ext cx="3175" cy="1425"/>
            </a:xfrm>
            <a:custGeom>
              <a:avLst/>
              <a:gdLst/>
              <a:ahLst/>
              <a:cxnLst/>
              <a:rect l="l" t="t" r="r" b="b"/>
              <a:pathLst>
                <a:path w="127" h="57" extrusionOk="0">
                  <a:moveTo>
                    <a:pt x="1" y="0"/>
                  </a:moveTo>
                  <a:cubicBezTo>
                    <a:pt x="1" y="4"/>
                    <a:pt x="1" y="8"/>
                    <a:pt x="5" y="12"/>
                  </a:cubicBezTo>
                  <a:cubicBezTo>
                    <a:pt x="35" y="21"/>
                    <a:pt x="64" y="30"/>
                    <a:pt x="94" y="42"/>
                  </a:cubicBezTo>
                  <a:lnTo>
                    <a:pt x="94" y="42"/>
                  </a:lnTo>
                  <a:lnTo>
                    <a:pt x="1" y="0"/>
                  </a:lnTo>
                  <a:close/>
                  <a:moveTo>
                    <a:pt x="94" y="42"/>
                  </a:moveTo>
                  <a:lnTo>
                    <a:pt x="127" y="57"/>
                  </a:lnTo>
                  <a:cubicBezTo>
                    <a:pt x="116" y="51"/>
                    <a:pt x="105" y="47"/>
                    <a:pt x="94" y="42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97;p79">
              <a:extLst>
                <a:ext uri="{FF2B5EF4-FFF2-40B4-BE49-F238E27FC236}">
                  <a16:creationId xmlns:a16="http://schemas.microsoft.com/office/drawing/2014/main" id="{C08B569C-84CA-4973-B3E3-89D296B8F54E}"/>
                </a:ext>
              </a:extLst>
            </p:cNvPr>
            <p:cNvSpPr/>
            <p:nvPr/>
          </p:nvSpPr>
          <p:spPr>
            <a:xfrm>
              <a:off x="4461600" y="3236250"/>
              <a:ext cx="91325" cy="19300"/>
            </a:xfrm>
            <a:custGeom>
              <a:avLst/>
              <a:gdLst/>
              <a:ahLst/>
              <a:cxnLst/>
              <a:rect l="l" t="t" r="r" b="b"/>
              <a:pathLst>
                <a:path w="3653" h="772" extrusionOk="0">
                  <a:moveTo>
                    <a:pt x="1527" y="1"/>
                  </a:moveTo>
                  <a:cubicBezTo>
                    <a:pt x="1526" y="1"/>
                    <a:pt x="1525" y="1"/>
                    <a:pt x="1524" y="1"/>
                  </a:cubicBezTo>
                  <a:cubicBezTo>
                    <a:pt x="1451" y="9"/>
                    <a:pt x="373" y="236"/>
                    <a:pt x="0" y="370"/>
                  </a:cubicBezTo>
                  <a:cubicBezTo>
                    <a:pt x="600" y="532"/>
                    <a:pt x="2051" y="759"/>
                    <a:pt x="2173" y="771"/>
                  </a:cubicBezTo>
                  <a:cubicBezTo>
                    <a:pt x="2180" y="772"/>
                    <a:pt x="2187" y="772"/>
                    <a:pt x="2196" y="772"/>
                  </a:cubicBezTo>
                  <a:cubicBezTo>
                    <a:pt x="2459" y="772"/>
                    <a:pt x="3440" y="469"/>
                    <a:pt x="3653" y="422"/>
                  </a:cubicBezTo>
                  <a:cubicBezTo>
                    <a:pt x="3653" y="422"/>
                    <a:pt x="1639" y="1"/>
                    <a:pt x="1527" y="1"/>
                  </a:cubicBezTo>
                  <a:close/>
                </a:path>
              </a:pathLst>
            </a:custGeom>
            <a:solidFill>
              <a:srgbClr val="E16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98;p79">
              <a:extLst>
                <a:ext uri="{FF2B5EF4-FFF2-40B4-BE49-F238E27FC236}">
                  <a16:creationId xmlns:a16="http://schemas.microsoft.com/office/drawing/2014/main" id="{04782C03-C3FD-4373-8C64-0ECE25E150D2}"/>
                </a:ext>
              </a:extLst>
            </p:cNvPr>
            <p:cNvSpPr/>
            <p:nvPr/>
          </p:nvSpPr>
          <p:spPr>
            <a:xfrm>
              <a:off x="4499600" y="3226675"/>
              <a:ext cx="35150" cy="16950"/>
            </a:xfrm>
            <a:custGeom>
              <a:avLst/>
              <a:gdLst/>
              <a:ahLst/>
              <a:cxnLst/>
              <a:rect l="l" t="t" r="r" b="b"/>
              <a:pathLst>
                <a:path w="1406" h="678" extrusionOk="0">
                  <a:moveTo>
                    <a:pt x="1140" y="1"/>
                  </a:moveTo>
                  <a:cubicBezTo>
                    <a:pt x="1081" y="1"/>
                    <a:pt x="1023" y="14"/>
                    <a:pt x="981" y="39"/>
                  </a:cubicBezTo>
                  <a:cubicBezTo>
                    <a:pt x="783" y="153"/>
                    <a:pt x="576" y="258"/>
                    <a:pt x="369" y="351"/>
                  </a:cubicBezTo>
                  <a:cubicBezTo>
                    <a:pt x="256" y="396"/>
                    <a:pt x="150" y="457"/>
                    <a:pt x="53" y="534"/>
                  </a:cubicBezTo>
                  <a:cubicBezTo>
                    <a:pt x="25" y="554"/>
                    <a:pt x="0" y="582"/>
                    <a:pt x="8" y="619"/>
                  </a:cubicBezTo>
                  <a:cubicBezTo>
                    <a:pt x="12" y="655"/>
                    <a:pt x="69" y="671"/>
                    <a:pt x="110" y="676"/>
                  </a:cubicBezTo>
                  <a:cubicBezTo>
                    <a:pt x="137" y="677"/>
                    <a:pt x="164" y="678"/>
                    <a:pt x="191" y="678"/>
                  </a:cubicBezTo>
                  <a:cubicBezTo>
                    <a:pt x="550" y="678"/>
                    <a:pt x="907" y="556"/>
                    <a:pt x="1216" y="371"/>
                  </a:cubicBezTo>
                  <a:cubicBezTo>
                    <a:pt x="1281" y="343"/>
                    <a:pt x="1330" y="290"/>
                    <a:pt x="1358" y="222"/>
                  </a:cubicBezTo>
                  <a:cubicBezTo>
                    <a:pt x="1406" y="68"/>
                    <a:pt x="1272" y="1"/>
                    <a:pt x="1140" y="1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99;p79">
              <a:extLst>
                <a:ext uri="{FF2B5EF4-FFF2-40B4-BE49-F238E27FC236}">
                  <a16:creationId xmlns:a16="http://schemas.microsoft.com/office/drawing/2014/main" id="{3D04F36C-EE53-42EB-8D5C-A832D47E7601}"/>
                </a:ext>
              </a:extLst>
            </p:cNvPr>
            <p:cNvSpPr/>
            <p:nvPr/>
          </p:nvSpPr>
          <p:spPr>
            <a:xfrm>
              <a:off x="4525650" y="3227925"/>
              <a:ext cx="3875" cy="1150"/>
            </a:xfrm>
            <a:custGeom>
              <a:avLst/>
              <a:gdLst/>
              <a:ahLst/>
              <a:cxnLst/>
              <a:rect l="l" t="t" r="r" b="b"/>
              <a:pathLst>
                <a:path w="155" h="46" extrusionOk="0">
                  <a:moveTo>
                    <a:pt x="52" y="1"/>
                  </a:moveTo>
                  <a:cubicBezTo>
                    <a:pt x="40" y="1"/>
                    <a:pt x="29" y="1"/>
                    <a:pt x="20" y="1"/>
                  </a:cubicBezTo>
                  <a:cubicBezTo>
                    <a:pt x="0" y="1"/>
                    <a:pt x="0" y="34"/>
                    <a:pt x="20" y="34"/>
                  </a:cubicBezTo>
                  <a:cubicBezTo>
                    <a:pt x="45" y="34"/>
                    <a:pt x="69" y="34"/>
                    <a:pt x="93" y="38"/>
                  </a:cubicBezTo>
                  <a:cubicBezTo>
                    <a:pt x="110" y="46"/>
                    <a:pt x="126" y="46"/>
                    <a:pt x="142" y="46"/>
                  </a:cubicBezTo>
                  <a:cubicBezTo>
                    <a:pt x="150" y="42"/>
                    <a:pt x="154" y="30"/>
                    <a:pt x="150" y="22"/>
                  </a:cubicBezTo>
                  <a:cubicBezTo>
                    <a:pt x="129" y="3"/>
                    <a:pt x="87" y="1"/>
                    <a:pt x="52" y="1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00;p79">
              <a:extLst>
                <a:ext uri="{FF2B5EF4-FFF2-40B4-BE49-F238E27FC236}">
                  <a16:creationId xmlns:a16="http://schemas.microsoft.com/office/drawing/2014/main" id="{EA97E411-9D68-41D7-800A-5269AC689103}"/>
                </a:ext>
              </a:extLst>
            </p:cNvPr>
            <p:cNvSpPr/>
            <p:nvPr/>
          </p:nvSpPr>
          <p:spPr>
            <a:xfrm>
              <a:off x="4525675" y="3229150"/>
              <a:ext cx="3800" cy="1700"/>
            </a:xfrm>
            <a:custGeom>
              <a:avLst/>
              <a:gdLst/>
              <a:ahLst/>
              <a:cxnLst/>
              <a:rect l="l" t="t" r="r" b="b"/>
              <a:pathLst>
                <a:path w="152" h="68" extrusionOk="0">
                  <a:moveTo>
                    <a:pt x="24" y="0"/>
                  </a:moveTo>
                  <a:cubicBezTo>
                    <a:pt x="6" y="0"/>
                    <a:pt x="0" y="25"/>
                    <a:pt x="19" y="29"/>
                  </a:cubicBezTo>
                  <a:lnTo>
                    <a:pt x="23" y="29"/>
                  </a:lnTo>
                  <a:cubicBezTo>
                    <a:pt x="60" y="37"/>
                    <a:pt x="92" y="54"/>
                    <a:pt x="125" y="66"/>
                  </a:cubicBezTo>
                  <a:cubicBezTo>
                    <a:pt x="127" y="67"/>
                    <a:pt x="129" y="67"/>
                    <a:pt x="131" y="67"/>
                  </a:cubicBezTo>
                  <a:cubicBezTo>
                    <a:pt x="144" y="67"/>
                    <a:pt x="151" y="44"/>
                    <a:pt x="137" y="37"/>
                  </a:cubicBezTo>
                  <a:cubicBezTo>
                    <a:pt x="104" y="17"/>
                    <a:pt x="68" y="5"/>
                    <a:pt x="27" y="1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01;p79">
              <a:extLst>
                <a:ext uri="{FF2B5EF4-FFF2-40B4-BE49-F238E27FC236}">
                  <a16:creationId xmlns:a16="http://schemas.microsoft.com/office/drawing/2014/main" id="{54198DD0-8FC0-47DB-9C9B-5CC34585BF72}"/>
                </a:ext>
              </a:extLst>
            </p:cNvPr>
            <p:cNvSpPr/>
            <p:nvPr/>
          </p:nvSpPr>
          <p:spPr>
            <a:xfrm>
              <a:off x="4517525" y="3176025"/>
              <a:ext cx="72300" cy="73625"/>
            </a:xfrm>
            <a:custGeom>
              <a:avLst/>
              <a:gdLst/>
              <a:ahLst/>
              <a:cxnLst/>
              <a:rect l="l" t="t" r="r" b="b"/>
              <a:pathLst>
                <a:path w="2892" h="2945" extrusionOk="0">
                  <a:moveTo>
                    <a:pt x="1878" y="0"/>
                  </a:moveTo>
                  <a:cubicBezTo>
                    <a:pt x="1766" y="0"/>
                    <a:pt x="1678" y="105"/>
                    <a:pt x="1716" y="354"/>
                  </a:cubicBezTo>
                  <a:cubicBezTo>
                    <a:pt x="1764" y="699"/>
                    <a:pt x="1939" y="1104"/>
                    <a:pt x="2093" y="1412"/>
                  </a:cubicBezTo>
                  <a:cubicBezTo>
                    <a:pt x="2145" y="1514"/>
                    <a:pt x="2267" y="1785"/>
                    <a:pt x="2271" y="1895"/>
                  </a:cubicBezTo>
                  <a:cubicBezTo>
                    <a:pt x="2279" y="2082"/>
                    <a:pt x="962" y="2568"/>
                    <a:pt x="777" y="2568"/>
                  </a:cubicBezTo>
                  <a:cubicBezTo>
                    <a:pt x="773" y="2568"/>
                    <a:pt x="770" y="2568"/>
                    <a:pt x="767" y="2568"/>
                  </a:cubicBezTo>
                  <a:cubicBezTo>
                    <a:pt x="709" y="2561"/>
                    <a:pt x="516" y="2505"/>
                    <a:pt x="395" y="2505"/>
                  </a:cubicBezTo>
                  <a:cubicBezTo>
                    <a:pt x="362" y="2505"/>
                    <a:pt x="335" y="2509"/>
                    <a:pt x="317" y="2519"/>
                  </a:cubicBezTo>
                  <a:cubicBezTo>
                    <a:pt x="305" y="2527"/>
                    <a:pt x="1" y="2900"/>
                    <a:pt x="66" y="2933"/>
                  </a:cubicBezTo>
                  <a:cubicBezTo>
                    <a:pt x="110" y="2933"/>
                    <a:pt x="151" y="2920"/>
                    <a:pt x="191" y="2900"/>
                  </a:cubicBezTo>
                  <a:lnTo>
                    <a:pt x="191" y="2900"/>
                  </a:lnTo>
                  <a:cubicBezTo>
                    <a:pt x="175" y="2912"/>
                    <a:pt x="191" y="2941"/>
                    <a:pt x="216" y="2945"/>
                  </a:cubicBezTo>
                  <a:cubicBezTo>
                    <a:pt x="236" y="2945"/>
                    <a:pt x="256" y="2937"/>
                    <a:pt x="272" y="2920"/>
                  </a:cubicBezTo>
                  <a:lnTo>
                    <a:pt x="410" y="2815"/>
                  </a:lnTo>
                  <a:cubicBezTo>
                    <a:pt x="422" y="2803"/>
                    <a:pt x="439" y="2795"/>
                    <a:pt x="459" y="2791"/>
                  </a:cubicBezTo>
                  <a:cubicBezTo>
                    <a:pt x="483" y="2791"/>
                    <a:pt x="508" y="2795"/>
                    <a:pt x="528" y="2807"/>
                  </a:cubicBezTo>
                  <a:cubicBezTo>
                    <a:pt x="589" y="2835"/>
                    <a:pt x="650" y="2855"/>
                    <a:pt x="709" y="2855"/>
                  </a:cubicBezTo>
                  <a:cubicBezTo>
                    <a:pt x="744" y="2855"/>
                    <a:pt x="778" y="2848"/>
                    <a:pt x="812" y="2831"/>
                  </a:cubicBezTo>
                  <a:cubicBezTo>
                    <a:pt x="913" y="2831"/>
                    <a:pt x="2518" y="2641"/>
                    <a:pt x="2672" y="2304"/>
                  </a:cubicBezTo>
                  <a:cubicBezTo>
                    <a:pt x="2891" y="1830"/>
                    <a:pt x="2534" y="869"/>
                    <a:pt x="2149" y="188"/>
                  </a:cubicBezTo>
                  <a:lnTo>
                    <a:pt x="2149" y="192"/>
                  </a:lnTo>
                  <a:cubicBezTo>
                    <a:pt x="2080" y="71"/>
                    <a:pt x="1971" y="0"/>
                    <a:pt x="1878" y="0"/>
                  </a:cubicBezTo>
                  <a:close/>
                </a:path>
              </a:pathLst>
            </a:custGeom>
            <a:solidFill>
              <a:srgbClr val="FE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02;p79">
              <a:extLst>
                <a:ext uri="{FF2B5EF4-FFF2-40B4-BE49-F238E27FC236}">
                  <a16:creationId xmlns:a16="http://schemas.microsoft.com/office/drawing/2014/main" id="{0B4EEA62-2C68-44E1-B109-5D573698033F}"/>
                </a:ext>
              </a:extLst>
            </p:cNvPr>
            <p:cNvSpPr/>
            <p:nvPr/>
          </p:nvSpPr>
          <p:spPr>
            <a:xfrm>
              <a:off x="4521875" y="3242725"/>
              <a:ext cx="5400" cy="4900"/>
            </a:xfrm>
            <a:custGeom>
              <a:avLst/>
              <a:gdLst/>
              <a:ahLst/>
              <a:cxnLst/>
              <a:rect l="l" t="t" r="r" b="b"/>
              <a:pathLst>
                <a:path w="216" h="196" extrusionOk="0">
                  <a:moveTo>
                    <a:pt x="204" y="0"/>
                  </a:moveTo>
                  <a:cubicBezTo>
                    <a:pt x="203" y="0"/>
                    <a:pt x="201" y="0"/>
                    <a:pt x="200" y="1"/>
                  </a:cubicBezTo>
                  <a:cubicBezTo>
                    <a:pt x="163" y="17"/>
                    <a:pt x="131" y="42"/>
                    <a:pt x="106" y="74"/>
                  </a:cubicBezTo>
                  <a:cubicBezTo>
                    <a:pt x="70" y="106"/>
                    <a:pt x="38" y="143"/>
                    <a:pt x="9" y="175"/>
                  </a:cubicBezTo>
                  <a:cubicBezTo>
                    <a:pt x="0" y="185"/>
                    <a:pt x="7" y="196"/>
                    <a:pt x="16" y="196"/>
                  </a:cubicBezTo>
                  <a:cubicBezTo>
                    <a:pt x="19" y="196"/>
                    <a:pt x="22" y="195"/>
                    <a:pt x="25" y="192"/>
                  </a:cubicBezTo>
                  <a:lnTo>
                    <a:pt x="25" y="192"/>
                  </a:lnTo>
                  <a:lnTo>
                    <a:pt x="21" y="196"/>
                  </a:lnTo>
                  <a:lnTo>
                    <a:pt x="123" y="102"/>
                  </a:lnTo>
                  <a:cubicBezTo>
                    <a:pt x="151" y="78"/>
                    <a:pt x="196" y="54"/>
                    <a:pt x="212" y="13"/>
                  </a:cubicBezTo>
                  <a:cubicBezTo>
                    <a:pt x="215" y="7"/>
                    <a:pt x="210" y="0"/>
                    <a:pt x="204" y="0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03;p79">
              <a:extLst>
                <a:ext uri="{FF2B5EF4-FFF2-40B4-BE49-F238E27FC236}">
                  <a16:creationId xmlns:a16="http://schemas.microsoft.com/office/drawing/2014/main" id="{B74EDC0D-0E63-43B9-A4A0-5BC8DC170553}"/>
                </a:ext>
              </a:extLst>
            </p:cNvPr>
            <p:cNvSpPr/>
            <p:nvPr/>
          </p:nvSpPr>
          <p:spPr>
            <a:xfrm>
              <a:off x="4522050" y="3242075"/>
              <a:ext cx="3775" cy="3850"/>
            </a:xfrm>
            <a:custGeom>
              <a:avLst/>
              <a:gdLst/>
              <a:ahLst/>
              <a:cxnLst/>
              <a:rect l="l" t="t" r="r" b="b"/>
              <a:pathLst>
                <a:path w="151" h="154" extrusionOk="0">
                  <a:moveTo>
                    <a:pt x="135" y="1"/>
                  </a:moveTo>
                  <a:cubicBezTo>
                    <a:pt x="133" y="1"/>
                    <a:pt x="130" y="1"/>
                    <a:pt x="128" y="3"/>
                  </a:cubicBezTo>
                  <a:cubicBezTo>
                    <a:pt x="104" y="19"/>
                    <a:pt x="87" y="39"/>
                    <a:pt x="67" y="64"/>
                  </a:cubicBezTo>
                  <a:cubicBezTo>
                    <a:pt x="47" y="84"/>
                    <a:pt x="27" y="108"/>
                    <a:pt x="6" y="132"/>
                  </a:cubicBezTo>
                  <a:cubicBezTo>
                    <a:pt x="0" y="142"/>
                    <a:pt x="8" y="153"/>
                    <a:pt x="17" y="153"/>
                  </a:cubicBezTo>
                  <a:cubicBezTo>
                    <a:pt x="20" y="153"/>
                    <a:pt x="23" y="152"/>
                    <a:pt x="27" y="149"/>
                  </a:cubicBezTo>
                  <a:cubicBezTo>
                    <a:pt x="47" y="128"/>
                    <a:pt x="67" y="104"/>
                    <a:pt x="91" y="84"/>
                  </a:cubicBezTo>
                  <a:cubicBezTo>
                    <a:pt x="112" y="64"/>
                    <a:pt x="128" y="43"/>
                    <a:pt x="144" y="19"/>
                  </a:cubicBezTo>
                  <a:cubicBezTo>
                    <a:pt x="151" y="12"/>
                    <a:pt x="144" y="1"/>
                    <a:pt x="135" y="1"/>
                  </a:cubicBezTo>
                  <a:close/>
                </a:path>
              </a:pathLst>
            </a:custGeom>
            <a:solidFill>
              <a:srgbClr val="FDD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704;p79">
              <a:extLst>
                <a:ext uri="{FF2B5EF4-FFF2-40B4-BE49-F238E27FC236}">
                  <a16:creationId xmlns:a16="http://schemas.microsoft.com/office/drawing/2014/main" id="{028928FC-5FC6-4C9F-AA8C-0B07EE193803}"/>
                </a:ext>
              </a:extLst>
            </p:cNvPr>
            <p:cNvSpPr/>
            <p:nvPr/>
          </p:nvSpPr>
          <p:spPr>
            <a:xfrm>
              <a:off x="4562725" y="3243250"/>
              <a:ext cx="35800" cy="18825"/>
            </a:xfrm>
            <a:custGeom>
              <a:avLst/>
              <a:gdLst/>
              <a:ahLst/>
              <a:cxnLst/>
              <a:rect l="l" t="t" r="r" b="b"/>
              <a:pathLst>
                <a:path w="1432" h="753" extrusionOk="0">
                  <a:moveTo>
                    <a:pt x="670" y="0"/>
                  </a:moveTo>
                  <a:cubicBezTo>
                    <a:pt x="657" y="0"/>
                    <a:pt x="649" y="0"/>
                    <a:pt x="649" y="0"/>
                  </a:cubicBezTo>
                  <a:cubicBezTo>
                    <a:pt x="447" y="21"/>
                    <a:pt x="252" y="98"/>
                    <a:pt x="94" y="227"/>
                  </a:cubicBezTo>
                  <a:cubicBezTo>
                    <a:pt x="1" y="304"/>
                    <a:pt x="17" y="572"/>
                    <a:pt x="252" y="690"/>
                  </a:cubicBezTo>
                  <a:cubicBezTo>
                    <a:pt x="345" y="736"/>
                    <a:pt x="581" y="753"/>
                    <a:pt x="757" y="753"/>
                  </a:cubicBezTo>
                  <a:cubicBezTo>
                    <a:pt x="843" y="753"/>
                    <a:pt x="915" y="749"/>
                    <a:pt x="949" y="742"/>
                  </a:cubicBezTo>
                  <a:cubicBezTo>
                    <a:pt x="1290" y="661"/>
                    <a:pt x="1432" y="503"/>
                    <a:pt x="1399" y="321"/>
                  </a:cubicBezTo>
                  <a:cubicBezTo>
                    <a:pt x="1375" y="191"/>
                    <a:pt x="1266" y="90"/>
                    <a:pt x="1144" y="45"/>
                  </a:cubicBezTo>
                  <a:cubicBezTo>
                    <a:pt x="1040" y="3"/>
                    <a:pt x="751" y="0"/>
                    <a:pt x="670" y="0"/>
                  </a:cubicBezTo>
                  <a:close/>
                </a:path>
              </a:pathLst>
            </a:custGeom>
            <a:solidFill>
              <a:srgbClr val="FFE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705;p79">
              <a:extLst>
                <a:ext uri="{FF2B5EF4-FFF2-40B4-BE49-F238E27FC236}">
                  <a16:creationId xmlns:a16="http://schemas.microsoft.com/office/drawing/2014/main" id="{04F18214-FC2D-4725-932A-59F1A5E5A163}"/>
                </a:ext>
              </a:extLst>
            </p:cNvPr>
            <p:cNvSpPr/>
            <p:nvPr/>
          </p:nvSpPr>
          <p:spPr>
            <a:xfrm>
              <a:off x="4564750" y="3227125"/>
              <a:ext cx="27000" cy="24625"/>
            </a:xfrm>
            <a:custGeom>
              <a:avLst/>
              <a:gdLst/>
              <a:ahLst/>
              <a:cxnLst/>
              <a:rect l="l" t="t" r="r" b="b"/>
              <a:pathLst>
                <a:path w="1080" h="985" extrusionOk="0">
                  <a:moveTo>
                    <a:pt x="945" y="1"/>
                  </a:moveTo>
                  <a:lnTo>
                    <a:pt x="945" y="5"/>
                  </a:lnTo>
                  <a:lnTo>
                    <a:pt x="9" y="5"/>
                  </a:lnTo>
                  <a:cubicBezTo>
                    <a:pt x="1" y="106"/>
                    <a:pt x="70" y="613"/>
                    <a:pt x="212" y="763"/>
                  </a:cubicBezTo>
                  <a:cubicBezTo>
                    <a:pt x="331" y="892"/>
                    <a:pt x="390" y="984"/>
                    <a:pt x="580" y="984"/>
                  </a:cubicBezTo>
                  <a:cubicBezTo>
                    <a:pt x="617" y="984"/>
                    <a:pt x="659" y="981"/>
                    <a:pt x="706" y="974"/>
                  </a:cubicBezTo>
                  <a:cubicBezTo>
                    <a:pt x="1079" y="917"/>
                    <a:pt x="982" y="317"/>
                    <a:pt x="945" y="1"/>
                  </a:cubicBezTo>
                  <a:close/>
                </a:path>
              </a:pathLst>
            </a:custGeom>
            <a:solidFill>
              <a:srgbClr val="3B3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706;p79">
              <a:extLst>
                <a:ext uri="{FF2B5EF4-FFF2-40B4-BE49-F238E27FC236}">
                  <a16:creationId xmlns:a16="http://schemas.microsoft.com/office/drawing/2014/main" id="{EF15684A-9689-4139-8406-7811C1BDF443}"/>
                </a:ext>
              </a:extLst>
            </p:cNvPr>
            <p:cNvSpPr/>
            <p:nvPr/>
          </p:nvSpPr>
          <p:spPr>
            <a:xfrm>
              <a:off x="4564450" y="3223175"/>
              <a:ext cx="25050" cy="8700"/>
            </a:xfrm>
            <a:custGeom>
              <a:avLst/>
              <a:gdLst/>
              <a:ahLst/>
              <a:cxnLst/>
              <a:rect l="l" t="t" r="r" b="b"/>
              <a:pathLst>
                <a:path w="1002" h="348" extrusionOk="0">
                  <a:moveTo>
                    <a:pt x="471" y="1"/>
                  </a:moveTo>
                  <a:cubicBezTo>
                    <a:pt x="207" y="1"/>
                    <a:pt x="1" y="167"/>
                    <a:pt x="29" y="216"/>
                  </a:cubicBezTo>
                  <a:cubicBezTo>
                    <a:pt x="70" y="268"/>
                    <a:pt x="126" y="297"/>
                    <a:pt x="191" y="305"/>
                  </a:cubicBezTo>
                  <a:cubicBezTo>
                    <a:pt x="315" y="332"/>
                    <a:pt x="440" y="347"/>
                    <a:pt x="566" y="347"/>
                  </a:cubicBezTo>
                  <a:cubicBezTo>
                    <a:pt x="593" y="347"/>
                    <a:pt x="619" y="347"/>
                    <a:pt x="645" y="345"/>
                  </a:cubicBezTo>
                  <a:cubicBezTo>
                    <a:pt x="880" y="329"/>
                    <a:pt x="1002" y="216"/>
                    <a:pt x="957" y="163"/>
                  </a:cubicBezTo>
                  <a:cubicBezTo>
                    <a:pt x="893" y="45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1B1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707;p79">
              <a:extLst>
                <a:ext uri="{FF2B5EF4-FFF2-40B4-BE49-F238E27FC236}">
                  <a16:creationId xmlns:a16="http://schemas.microsoft.com/office/drawing/2014/main" id="{BB43BCD4-73F8-4D5C-BE66-9D77926A3BA1}"/>
                </a:ext>
              </a:extLst>
            </p:cNvPr>
            <p:cNvSpPr/>
            <p:nvPr/>
          </p:nvSpPr>
          <p:spPr>
            <a:xfrm>
              <a:off x="4583350" y="3227900"/>
              <a:ext cx="21050" cy="20325"/>
            </a:xfrm>
            <a:custGeom>
              <a:avLst/>
              <a:gdLst/>
              <a:ahLst/>
              <a:cxnLst/>
              <a:rect l="l" t="t" r="r" b="b"/>
              <a:pathLst>
                <a:path w="842" h="813" extrusionOk="0">
                  <a:moveTo>
                    <a:pt x="376" y="1"/>
                  </a:moveTo>
                  <a:cubicBezTo>
                    <a:pt x="266" y="1"/>
                    <a:pt x="152" y="42"/>
                    <a:pt x="64" y="124"/>
                  </a:cubicBezTo>
                  <a:cubicBezTo>
                    <a:pt x="0" y="184"/>
                    <a:pt x="61" y="267"/>
                    <a:pt x="129" y="267"/>
                  </a:cubicBezTo>
                  <a:cubicBezTo>
                    <a:pt x="148" y="267"/>
                    <a:pt x="168" y="260"/>
                    <a:pt x="185" y="245"/>
                  </a:cubicBezTo>
                  <a:cubicBezTo>
                    <a:pt x="232" y="206"/>
                    <a:pt x="296" y="186"/>
                    <a:pt x="357" y="186"/>
                  </a:cubicBezTo>
                  <a:cubicBezTo>
                    <a:pt x="462" y="186"/>
                    <a:pt x="561" y="245"/>
                    <a:pt x="558" y="375"/>
                  </a:cubicBezTo>
                  <a:cubicBezTo>
                    <a:pt x="550" y="537"/>
                    <a:pt x="335" y="574"/>
                    <a:pt x="210" y="586"/>
                  </a:cubicBezTo>
                  <a:cubicBezTo>
                    <a:pt x="55" y="594"/>
                    <a:pt x="76" y="813"/>
                    <a:pt x="208" y="813"/>
                  </a:cubicBezTo>
                  <a:cubicBezTo>
                    <a:pt x="217" y="813"/>
                    <a:pt x="227" y="811"/>
                    <a:pt x="238" y="809"/>
                  </a:cubicBezTo>
                  <a:cubicBezTo>
                    <a:pt x="509" y="768"/>
                    <a:pt x="842" y="606"/>
                    <a:pt x="749" y="278"/>
                  </a:cubicBezTo>
                  <a:cubicBezTo>
                    <a:pt x="695" y="92"/>
                    <a:pt x="540" y="1"/>
                    <a:pt x="376" y="1"/>
                  </a:cubicBezTo>
                  <a:close/>
                </a:path>
              </a:pathLst>
            </a:custGeom>
            <a:solidFill>
              <a:srgbClr val="3B3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708;p79">
              <a:extLst>
                <a:ext uri="{FF2B5EF4-FFF2-40B4-BE49-F238E27FC236}">
                  <a16:creationId xmlns:a16="http://schemas.microsoft.com/office/drawing/2014/main" id="{32E51335-E2E9-41C5-A870-5BB077D59556}"/>
                </a:ext>
              </a:extLst>
            </p:cNvPr>
            <p:cNvSpPr/>
            <p:nvPr/>
          </p:nvSpPr>
          <p:spPr>
            <a:xfrm>
              <a:off x="4568200" y="3232775"/>
              <a:ext cx="2975" cy="7750"/>
            </a:xfrm>
            <a:custGeom>
              <a:avLst/>
              <a:gdLst/>
              <a:ahLst/>
              <a:cxnLst/>
              <a:rect l="l" t="t" r="r" b="b"/>
              <a:pathLst>
                <a:path w="119" h="310" extrusionOk="0">
                  <a:moveTo>
                    <a:pt x="21" y="1"/>
                  </a:moveTo>
                  <a:cubicBezTo>
                    <a:pt x="14" y="1"/>
                    <a:pt x="7" y="4"/>
                    <a:pt x="5" y="10"/>
                  </a:cubicBezTo>
                  <a:lnTo>
                    <a:pt x="5" y="14"/>
                  </a:lnTo>
                  <a:cubicBezTo>
                    <a:pt x="1" y="67"/>
                    <a:pt x="5" y="115"/>
                    <a:pt x="21" y="168"/>
                  </a:cubicBezTo>
                  <a:cubicBezTo>
                    <a:pt x="33" y="217"/>
                    <a:pt x="53" y="265"/>
                    <a:pt x="90" y="306"/>
                  </a:cubicBezTo>
                  <a:cubicBezTo>
                    <a:pt x="94" y="309"/>
                    <a:pt x="98" y="310"/>
                    <a:pt x="103" y="310"/>
                  </a:cubicBezTo>
                  <a:cubicBezTo>
                    <a:pt x="111" y="310"/>
                    <a:pt x="118" y="305"/>
                    <a:pt x="118" y="294"/>
                  </a:cubicBezTo>
                  <a:cubicBezTo>
                    <a:pt x="106" y="249"/>
                    <a:pt x="90" y="205"/>
                    <a:pt x="70" y="164"/>
                  </a:cubicBezTo>
                  <a:cubicBezTo>
                    <a:pt x="53" y="111"/>
                    <a:pt x="49" y="63"/>
                    <a:pt x="37" y="10"/>
                  </a:cubicBezTo>
                  <a:cubicBezTo>
                    <a:pt x="35" y="4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FF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709;p79">
              <a:extLst>
                <a:ext uri="{FF2B5EF4-FFF2-40B4-BE49-F238E27FC236}">
                  <a16:creationId xmlns:a16="http://schemas.microsoft.com/office/drawing/2014/main" id="{CA11A304-A208-43EB-B3C9-60E1099656E3}"/>
                </a:ext>
              </a:extLst>
            </p:cNvPr>
            <p:cNvSpPr/>
            <p:nvPr/>
          </p:nvSpPr>
          <p:spPr>
            <a:xfrm>
              <a:off x="4571375" y="3242450"/>
              <a:ext cx="2025" cy="2675"/>
            </a:xfrm>
            <a:custGeom>
              <a:avLst/>
              <a:gdLst/>
              <a:ahLst/>
              <a:cxnLst/>
              <a:rect l="l" t="t" r="r" b="b"/>
              <a:pathLst>
                <a:path w="81" h="107" extrusionOk="0">
                  <a:moveTo>
                    <a:pt x="19" y="1"/>
                  </a:moveTo>
                  <a:cubicBezTo>
                    <a:pt x="10" y="1"/>
                    <a:pt x="0" y="7"/>
                    <a:pt x="3" y="16"/>
                  </a:cubicBezTo>
                  <a:cubicBezTo>
                    <a:pt x="16" y="49"/>
                    <a:pt x="32" y="93"/>
                    <a:pt x="64" y="105"/>
                  </a:cubicBezTo>
                  <a:cubicBezTo>
                    <a:pt x="66" y="106"/>
                    <a:pt x="67" y="106"/>
                    <a:pt x="69" y="106"/>
                  </a:cubicBezTo>
                  <a:cubicBezTo>
                    <a:pt x="75" y="106"/>
                    <a:pt x="80" y="100"/>
                    <a:pt x="80" y="93"/>
                  </a:cubicBezTo>
                  <a:cubicBezTo>
                    <a:pt x="80" y="61"/>
                    <a:pt x="48" y="24"/>
                    <a:pt x="28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FF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710;p79">
              <a:extLst>
                <a:ext uri="{FF2B5EF4-FFF2-40B4-BE49-F238E27FC236}">
                  <a16:creationId xmlns:a16="http://schemas.microsoft.com/office/drawing/2014/main" id="{6834C7B6-BDA3-4822-8A39-53BF9E340971}"/>
                </a:ext>
              </a:extLst>
            </p:cNvPr>
            <p:cNvSpPr/>
            <p:nvPr/>
          </p:nvSpPr>
          <p:spPr>
            <a:xfrm>
              <a:off x="4575075" y="3247025"/>
              <a:ext cx="2550" cy="1825"/>
            </a:xfrm>
            <a:custGeom>
              <a:avLst/>
              <a:gdLst/>
              <a:ahLst/>
              <a:cxnLst/>
              <a:rect l="l" t="t" r="r" b="b"/>
              <a:pathLst>
                <a:path w="102" h="73" extrusionOk="0">
                  <a:moveTo>
                    <a:pt x="28" y="0"/>
                  </a:moveTo>
                  <a:cubicBezTo>
                    <a:pt x="12" y="0"/>
                    <a:pt x="1" y="22"/>
                    <a:pt x="18" y="36"/>
                  </a:cubicBezTo>
                  <a:cubicBezTo>
                    <a:pt x="38" y="52"/>
                    <a:pt x="58" y="64"/>
                    <a:pt x="82" y="72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96" y="73"/>
                    <a:pt x="102" y="59"/>
                    <a:pt x="95" y="52"/>
                  </a:cubicBezTo>
                  <a:cubicBezTo>
                    <a:pt x="78" y="32"/>
                    <a:pt x="58" y="16"/>
                    <a:pt x="38" y="3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FF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711;p79">
              <a:extLst>
                <a:ext uri="{FF2B5EF4-FFF2-40B4-BE49-F238E27FC236}">
                  <a16:creationId xmlns:a16="http://schemas.microsoft.com/office/drawing/2014/main" id="{54008385-FA94-4A08-BABF-98296F8C63BB}"/>
                </a:ext>
              </a:extLst>
            </p:cNvPr>
            <p:cNvSpPr/>
            <p:nvPr/>
          </p:nvSpPr>
          <p:spPr>
            <a:xfrm>
              <a:off x="4562525" y="3249300"/>
              <a:ext cx="33875" cy="10400"/>
            </a:xfrm>
            <a:custGeom>
              <a:avLst/>
              <a:gdLst/>
              <a:ahLst/>
              <a:cxnLst/>
              <a:rect l="l" t="t" r="r" b="b"/>
              <a:pathLst>
                <a:path w="1355" h="416" extrusionOk="0">
                  <a:moveTo>
                    <a:pt x="1173" y="0"/>
                  </a:moveTo>
                  <a:cubicBezTo>
                    <a:pt x="1157" y="0"/>
                    <a:pt x="1146" y="24"/>
                    <a:pt x="1160" y="38"/>
                  </a:cubicBezTo>
                  <a:cubicBezTo>
                    <a:pt x="1355" y="168"/>
                    <a:pt x="970" y="338"/>
                    <a:pt x="876" y="362"/>
                  </a:cubicBezTo>
                  <a:cubicBezTo>
                    <a:pt x="843" y="371"/>
                    <a:pt x="790" y="375"/>
                    <a:pt x="729" y="375"/>
                  </a:cubicBezTo>
                  <a:cubicBezTo>
                    <a:pt x="485" y="375"/>
                    <a:pt x="105" y="298"/>
                    <a:pt x="264" y="42"/>
                  </a:cubicBezTo>
                  <a:cubicBezTo>
                    <a:pt x="267" y="33"/>
                    <a:pt x="259" y="22"/>
                    <a:pt x="249" y="22"/>
                  </a:cubicBezTo>
                  <a:cubicBezTo>
                    <a:pt x="246" y="22"/>
                    <a:pt x="243" y="23"/>
                    <a:pt x="240" y="26"/>
                  </a:cubicBezTo>
                  <a:lnTo>
                    <a:pt x="240" y="22"/>
                  </a:lnTo>
                  <a:lnTo>
                    <a:pt x="240" y="22"/>
                  </a:lnTo>
                  <a:cubicBezTo>
                    <a:pt x="0" y="307"/>
                    <a:pt x="498" y="416"/>
                    <a:pt x="763" y="416"/>
                  </a:cubicBezTo>
                  <a:cubicBezTo>
                    <a:pt x="808" y="416"/>
                    <a:pt x="846" y="413"/>
                    <a:pt x="872" y="407"/>
                  </a:cubicBezTo>
                  <a:cubicBezTo>
                    <a:pt x="998" y="379"/>
                    <a:pt x="1152" y="314"/>
                    <a:pt x="1225" y="204"/>
                  </a:cubicBezTo>
                  <a:cubicBezTo>
                    <a:pt x="1278" y="127"/>
                    <a:pt x="1270" y="46"/>
                    <a:pt x="1180" y="2"/>
                  </a:cubicBezTo>
                  <a:cubicBezTo>
                    <a:pt x="1178" y="1"/>
                    <a:pt x="1176" y="0"/>
                    <a:pt x="1173" y="0"/>
                  </a:cubicBezTo>
                  <a:close/>
                </a:path>
              </a:pathLst>
            </a:custGeom>
            <a:solidFill>
              <a:srgbClr val="FF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712;p79">
              <a:extLst>
                <a:ext uri="{FF2B5EF4-FFF2-40B4-BE49-F238E27FC236}">
                  <a16:creationId xmlns:a16="http://schemas.microsoft.com/office/drawing/2014/main" id="{BFDDF03B-BC7B-4FED-AA05-A86F7DC269F9}"/>
                </a:ext>
              </a:extLst>
            </p:cNvPr>
            <p:cNvSpPr/>
            <p:nvPr/>
          </p:nvSpPr>
          <p:spPr>
            <a:xfrm>
              <a:off x="4568500" y="3215800"/>
              <a:ext cx="3775" cy="10950"/>
            </a:xfrm>
            <a:custGeom>
              <a:avLst/>
              <a:gdLst/>
              <a:ahLst/>
              <a:cxnLst/>
              <a:rect l="l" t="t" r="r" b="b"/>
              <a:pathLst>
                <a:path w="151" h="438" extrusionOk="0">
                  <a:moveTo>
                    <a:pt x="77" y="0"/>
                  </a:moveTo>
                  <a:cubicBezTo>
                    <a:pt x="75" y="0"/>
                    <a:pt x="72" y="1"/>
                    <a:pt x="70" y="4"/>
                  </a:cubicBezTo>
                  <a:cubicBezTo>
                    <a:pt x="25" y="48"/>
                    <a:pt x="1" y="113"/>
                    <a:pt x="9" y="174"/>
                  </a:cubicBezTo>
                  <a:cubicBezTo>
                    <a:pt x="17" y="202"/>
                    <a:pt x="29" y="223"/>
                    <a:pt x="45" y="243"/>
                  </a:cubicBezTo>
                  <a:cubicBezTo>
                    <a:pt x="58" y="255"/>
                    <a:pt x="74" y="267"/>
                    <a:pt x="82" y="279"/>
                  </a:cubicBezTo>
                  <a:cubicBezTo>
                    <a:pt x="102" y="324"/>
                    <a:pt x="102" y="373"/>
                    <a:pt x="82" y="417"/>
                  </a:cubicBezTo>
                  <a:cubicBezTo>
                    <a:pt x="79" y="428"/>
                    <a:pt x="91" y="437"/>
                    <a:pt x="101" y="437"/>
                  </a:cubicBezTo>
                  <a:cubicBezTo>
                    <a:pt x="107" y="437"/>
                    <a:pt x="112" y="435"/>
                    <a:pt x="114" y="429"/>
                  </a:cubicBezTo>
                  <a:lnTo>
                    <a:pt x="114" y="425"/>
                  </a:lnTo>
                  <a:cubicBezTo>
                    <a:pt x="143" y="381"/>
                    <a:pt x="151" y="324"/>
                    <a:pt x="127" y="275"/>
                  </a:cubicBezTo>
                  <a:cubicBezTo>
                    <a:pt x="110" y="247"/>
                    <a:pt x="86" y="235"/>
                    <a:pt x="66" y="211"/>
                  </a:cubicBezTo>
                  <a:cubicBezTo>
                    <a:pt x="13" y="138"/>
                    <a:pt x="70" y="81"/>
                    <a:pt x="86" y="12"/>
                  </a:cubicBezTo>
                  <a:cubicBezTo>
                    <a:pt x="86" y="6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713;p79">
              <a:extLst>
                <a:ext uri="{FF2B5EF4-FFF2-40B4-BE49-F238E27FC236}">
                  <a16:creationId xmlns:a16="http://schemas.microsoft.com/office/drawing/2014/main" id="{D2DB75E6-6E53-4DAC-98F1-0392DC5442E2}"/>
                </a:ext>
              </a:extLst>
            </p:cNvPr>
            <p:cNvSpPr/>
            <p:nvPr/>
          </p:nvSpPr>
          <p:spPr>
            <a:xfrm>
              <a:off x="4575000" y="3212975"/>
              <a:ext cx="3875" cy="13250"/>
            </a:xfrm>
            <a:custGeom>
              <a:avLst/>
              <a:gdLst/>
              <a:ahLst/>
              <a:cxnLst/>
              <a:rect l="l" t="t" r="r" b="b"/>
              <a:pathLst>
                <a:path w="155" h="530" extrusionOk="0">
                  <a:moveTo>
                    <a:pt x="72" y="1"/>
                  </a:moveTo>
                  <a:cubicBezTo>
                    <a:pt x="69" y="1"/>
                    <a:pt x="67" y="2"/>
                    <a:pt x="65" y="3"/>
                  </a:cubicBezTo>
                  <a:cubicBezTo>
                    <a:pt x="12" y="80"/>
                    <a:pt x="0" y="174"/>
                    <a:pt x="37" y="259"/>
                  </a:cubicBezTo>
                  <a:cubicBezTo>
                    <a:pt x="45" y="275"/>
                    <a:pt x="57" y="291"/>
                    <a:pt x="65" y="307"/>
                  </a:cubicBezTo>
                  <a:cubicBezTo>
                    <a:pt x="110" y="356"/>
                    <a:pt x="114" y="409"/>
                    <a:pt x="73" y="486"/>
                  </a:cubicBezTo>
                  <a:cubicBezTo>
                    <a:pt x="69" y="486"/>
                    <a:pt x="69" y="490"/>
                    <a:pt x="69" y="490"/>
                  </a:cubicBezTo>
                  <a:cubicBezTo>
                    <a:pt x="73" y="514"/>
                    <a:pt x="57" y="510"/>
                    <a:pt x="77" y="526"/>
                  </a:cubicBezTo>
                  <a:cubicBezTo>
                    <a:pt x="80" y="529"/>
                    <a:pt x="82" y="530"/>
                    <a:pt x="85" y="530"/>
                  </a:cubicBezTo>
                  <a:cubicBezTo>
                    <a:pt x="91" y="530"/>
                    <a:pt x="95" y="523"/>
                    <a:pt x="89" y="514"/>
                  </a:cubicBezTo>
                  <a:lnTo>
                    <a:pt x="89" y="514"/>
                  </a:lnTo>
                  <a:lnTo>
                    <a:pt x="89" y="518"/>
                  </a:lnTo>
                  <a:cubicBezTo>
                    <a:pt x="81" y="510"/>
                    <a:pt x="138" y="453"/>
                    <a:pt x="142" y="445"/>
                  </a:cubicBezTo>
                  <a:cubicBezTo>
                    <a:pt x="154" y="417"/>
                    <a:pt x="154" y="388"/>
                    <a:pt x="142" y="360"/>
                  </a:cubicBezTo>
                  <a:cubicBezTo>
                    <a:pt x="122" y="311"/>
                    <a:pt x="73" y="279"/>
                    <a:pt x="57" y="222"/>
                  </a:cubicBezTo>
                  <a:cubicBezTo>
                    <a:pt x="45" y="153"/>
                    <a:pt x="53" y="80"/>
                    <a:pt x="85" y="20"/>
                  </a:cubicBezTo>
                  <a:cubicBezTo>
                    <a:pt x="92" y="10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714;p79">
              <a:extLst>
                <a:ext uri="{FF2B5EF4-FFF2-40B4-BE49-F238E27FC236}">
                  <a16:creationId xmlns:a16="http://schemas.microsoft.com/office/drawing/2014/main" id="{019BE32A-4DAA-4D3B-BBA3-A12EDE403A66}"/>
                </a:ext>
              </a:extLst>
            </p:cNvPr>
            <p:cNvSpPr/>
            <p:nvPr/>
          </p:nvSpPr>
          <p:spPr>
            <a:xfrm>
              <a:off x="4580975" y="3214500"/>
              <a:ext cx="2550" cy="12025"/>
            </a:xfrm>
            <a:custGeom>
              <a:avLst/>
              <a:gdLst/>
              <a:ahLst/>
              <a:cxnLst/>
              <a:rect l="l" t="t" r="r" b="b"/>
              <a:pathLst>
                <a:path w="102" h="481" extrusionOk="0">
                  <a:moveTo>
                    <a:pt x="71" y="0"/>
                  </a:moveTo>
                  <a:cubicBezTo>
                    <a:pt x="69" y="0"/>
                    <a:pt x="67" y="1"/>
                    <a:pt x="65" y="3"/>
                  </a:cubicBezTo>
                  <a:cubicBezTo>
                    <a:pt x="21" y="36"/>
                    <a:pt x="0" y="88"/>
                    <a:pt x="17" y="141"/>
                  </a:cubicBezTo>
                  <a:cubicBezTo>
                    <a:pt x="29" y="263"/>
                    <a:pt x="102" y="340"/>
                    <a:pt x="25" y="461"/>
                  </a:cubicBezTo>
                  <a:cubicBezTo>
                    <a:pt x="19" y="471"/>
                    <a:pt x="27" y="480"/>
                    <a:pt x="37" y="480"/>
                  </a:cubicBezTo>
                  <a:cubicBezTo>
                    <a:pt x="39" y="480"/>
                    <a:pt x="42" y="479"/>
                    <a:pt x="45" y="477"/>
                  </a:cubicBezTo>
                  <a:cubicBezTo>
                    <a:pt x="86" y="429"/>
                    <a:pt x="102" y="364"/>
                    <a:pt x="90" y="299"/>
                  </a:cubicBezTo>
                  <a:cubicBezTo>
                    <a:pt x="69" y="194"/>
                    <a:pt x="17" y="125"/>
                    <a:pt x="77" y="15"/>
                  </a:cubicBezTo>
                  <a:cubicBezTo>
                    <a:pt x="84" y="9"/>
                    <a:pt x="78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715;p79">
              <a:extLst>
                <a:ext uri="{FF2B5EF4-FFF2-40B4-BE49-F238E27FC236}">
                  <a16:creationId xmlns:a16="http://schemas.microsoft.com/office/drawing/2014/main" id="{2505B3DA-BE5A-4F70-BD6F-3250E10AEAB6}"/>
                </a:ext>
              </a:extLst>
            </p:cNvPr>
            <p:cNvSpPr/>
            <p:nvPr/>
          </p:nvSpPr>
          <p:spPr>
            <a:xfrm>
              <a:off x="4515900" y="3246800"/>
              <a:ext cx="39250" cy="14000"/>
            </a:xfrm>
            <a:custGeom>
              <a:avLst/>
              <a:gdLst/>
              <a:ahLst/>
              <a:cxnLst/>
              <a:rect l="l" t="t" r="r" b="b"/>
              <a:pathLst>
                <a:path w="1570" h="560" extrusionOk="0">
                  <a:moveTo>
                    <a:pt x="1481" y="0"/>
                  </a:moveTo>
                  <a:cubicBezTo>
                    <a:pt x="1481" y="0"/>
                    <a:pt x="212" y="288"/>
                    <a:pt x="1" y="349"/>
                  </a:cubicBezTo>
                  <a:cubicBezTo>
                    <a:pt x="29" y="495"/>
                    <a:pt x="41" y="560"/>
                    <a:pt x="41" y="560"/>
                  </a:cubicBezTo>
                  <a:cubicBezTo>
                    <a:pt x="118" y="556"/>
                    <a:pt x="1359" y="321"/>
                    <a:pt x="1554" y="183"/>
                  </a:cubicBezTo>
                  <a:cubicBezTo>
                    <a:pt x="1570" y="110"/>
                    <a:pt x="1541" y="37"/>
                    <a:pt x="1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716;p79">
              <a:extLst>
                <a:ext uri="{FF2B5EF4-FFF2-40B4-BE49-F238E27FC236}">
                  <a16:creationId xmlns:a16="http://schemas.microsoft.com/office/drawing/2014/main" id="{35EC1E5C-8FE4-429F-8B09-A6E0F68406CF}"/>
                </a:ext>
              </a:extLst>
            </p:cNvPr>
            <p:cNvSpPr/>
            <p:nvPr/>
          </p:nvSpPr>
          <p:spPr>
            <a:xfrm>
              <a:off x="4443050" y="3205550"/>
              <a:ext cx="72875" cy="49975"/>
            </a:xfrm>
            <a:custGeom>
              <a:avLst/>
              <a:gdLst/>
              <a:ahLst/>
              <a:cxnLst/>
              <a:rect l="l" t="t" r="r" b="b"/>
              <a:pathLst>
                <a:path w="2915" h="1999" extrusionOk="0">
                  <a:moveTo>
                    <a:pt x="0" y="0"/>
                  </a:moveTo>
                  <a:lnTo>
                    <a:pt x="0" y="0"/>
                  </a:lnTo>
                  <a:cubicBezTo>
                    <a:pt x="93" y="333"/>
                    <a:pt x="718" y="1589"/>
                    <a:pt x="742" y="1598"/>
                  </a:cubicBezTo>
                  <a:cubicBezTo>
                    <a:pt x="904" y="1650"/>
                    <a:pt x="2364" y="1971"/>
                    <a:pt x="2915" y="1999"/>
                  </a:cubicBezTo>
                  <a:cubicBezTo>
                    <a:pt x="2647" y="1366"/>
                    <a:pt x="2384" y="844"/>
                    <a:pt x="2068" y="158"/>
                  </a:cubicBezTo>
                  <a:cubicBezTo>
                    <a:pt x="1715" y="134"/>
                    <a:pt x="1362" y="98"/>
                    <a:pt x="1014" y="49"/>
                  </a:cubicBezTo>
                  <a:cubicBezTo>
                    <a:pt x="835" y="2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3717;p79">
              <a:extLst>
                <a:ext uri="{FF2B5EF4-FFF2-40B4-BE49-F238E27FC236}">
                  <a16:creationId xmlns:a16="http://schemas.microsoft.com/office/drawing/2014/main" id="{C9CC64F9-6878-40B5-A359-4D2F21335327}"/>
                </a:ext>
              </a:extLst>
            </p:cNvPr>
            <p:cNvSpPr/>
            <p:nvPr/>
          </p:nvSpPr>
          <p:spPr>
            <a:xfrm>
              <a:off x="4461600" y="3245475"/>
              <a:ext cx="55350" cy="15325"/>
            </a:xfrm>
            <a:custGeom>
              <a:avLst/>
              <a:gdLst/>
              <a:ahLst/>
              <a:cxnLst/>
              <a:rect l="l" t="t" r="r" b="b"/>
              <a:pathLst>
                <a:path w="2214" h="613" extrusionOk="0">
                  <a:moveTo>
                    <a:pt x="0" y="1"/>
                  </a:moveTo>
                  <a:lnTo>
                    <a:pt x="53" y="236"/>
                  </a:lnTo>
                  <a:lnTo>
                    <a:pt x="2213" y="613"/>
                  </a:lnTo>
                  <a:lnTo>
                    <a:pt x="2213" y="613"/>
                  </a:lnTo>
                  <a:lnTo>
                    <a:pt x="2173" y="4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6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718;p79">
              <a:extLst>
                <a:ext uri="{FF2B5EF4-FFF2-40B4-BE49-F238E27FC236}">
                  <a16:creationId xmlns:a16="http://schemas.microsoft.com/office/drawing/2014/main" id="{0C91CC23-BD8C-4463-A475-DC2612FCF5AD}"/>
                </a:ext>
              </a:extLst>
            </p:cNvPr>
            <p:cNvSpPr/>
            <p:nvPr/>
          </p:nvSpPr>
          <p:spPr>
            <a:xfrm>
              <a:off x="4494725" y="3209300"/>
              <a:ext cx="22925" cy="46225"/>
            </a:xfrm>
            <a:custGeom>
              <a:avLst/>
              <a:gdLst/>
              <a:ahLst/>
              <a:cxnLst/>
              <a:rect l="l" t="t" r="r" b="b"/>
              <a:pathLst>
                <a:path w="917" h="1849" extrusionOk="0">
                  <a:moveTo>
                    <a:pt x="61" y="0"/>
                  </a:moveTo>
                  <a:lnTo>
                    <a:pt x="1" y="8"/>
                  </a:lnTo>
                  <a:lnTo>
                    <a:pt x="848" y="1849"/>
                  </a:lnTo>
                  <a:lnTo>
                    <a:pt x="917" y="1833"/>
                  </a:lnTo>
                  <a:cubicBezTo>
                    <a:pt x="917" y="1833"/>
                    <a:pt x="309" y="483"/>
                    <a:pt x="61" y="0"/>
                  </a:cubicBezTo>
                  <a:close/>
                </a:path>
              </a:pathLst>
            </a:custGeom>
            <a:solidFill>
              <a:srgbClr val="CD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719;p79">
              <a:extLst>
                <a:ext uri="{FF2B5EF4-FFF2-40B4-BE49-F238E27FC236}">
                  <a16:creationId xmlns:a16="http://schemas.microsoft.com/office/drawing/2014/main" id="{9615E35B-88B7-446E-AD53-96BF1B79DFFE}"/>
                </a:ext>
              </a:extLst>
            </p:cNvPr>
            <p:cNvSpPr/>
            <p:nvPr/>
          </p:nvSpPr>
          <p:spPr>
            <a:xfrm>
              <a:off x="4443050" y="3204625"/>
              <a:ext cx="53225" cy="5700"/>
            </a:xfrm>
            <a:custGeom>
              <a:avLst/>
              <a:gdLst/>
              <a:ahLst/>
              <a:cxnLst/>
              <a:rect l="l" t="t" r="r" b="b"/>
              <a:pathLst>
                <a:path w="2129" h="228" extrusionOk="0">
                  <a:moveTo>
                    <a:pt x="81" y="1"/>
                  </a:moveTo>
                  <a:lnTo>
                    <a:pt x="0" y="37"/>
                  </a:lnTo>
                  <a:lnTo>
                    <a:pt x="2084" y="228"/>
                  </a:lnTo>
                  <a:lnTo>
                    <a:pt x="2128" y="187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CD4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720;p79">
              <a:extLst>
                <a:ext uri="{FF2B5EF4-FFF2-40B4-BE49-F238E27FC236}">
                  <a16:creationId xmlns:a16="http://schemas.microsoft.com/office/drawing/2014/main" id="{6BAD2F20-CA36-4CB7-8F43-4406E7CBBB53}"/>
                </a:ext>
              </a:extLst>
            </p:cNvPr>
            <p:cNvSpPr/>
            <p:nvPr/>
          </p:nvSpPr>
          <p:spPr>
            <a:xfrm>
              <a:off x="4469200" y="3219775"/>
              <a:ext cx="9750" cy="13975"/>
            </a:xfrm>
            <a:custGeom>
              <a:avLst/>
              <a:gdLst/>
              <a:ahLst/>
              <a:cxnLst/>
              <a:rect l="l" t="t" r="r" b="b"/>
              <a:pathLst>
                <a:path w="390" h="559" extrusionOk="0">
                  <a:moveTo>
                    <a:pt x="117" y="0"/>
                  </a:moveTo>
                  <a:cubicBezTo>
                    <a:pt x="0" y="0"/>
                    <a:pt x="81" y="302"/>
                    <a:pt x="110" y="360"/>
                  </a:cubicBezTo>
                  <a:cubicBezTo>
                    <a:pt x="146" y="437"/>
                    <a:pt x="207" y="502"/>
                    <a:pt x="284" y="546"/>
                  </a:cubicBezTo>
                  <a:cubicBezTo>
                    <a:pt x="296" y="554"/>
                    <a:pt x="312" y="558"/>
                    <a:pt x="324" y="558"/>
                  </a:cubicBezTo>
                  <a:cubicBezTo>
                    <a:pt x="345" y="550"/>
                    <a:pt x="357" y="534"/>
                    <a:pt x="365" y="518"/>
                  </a:cubicBezTo>
                  <a:cubicBezTo>
                    <a:pt x="385" y="457"/>
                    <a:pt x="389" y="392"/>
                    <a:pt x="373" y="331"/>
                  </a:cubicBezTo>
                  <a:cubicBezTo>
                    <a:pt x="349" y="202"/>
                    <a:pt x="288" y="72"/>
                    <a:pt x="170" y="15"/>
                  </a:cubicBezTo>
                  <a:cubicBezTo>
                    <a:pt x="149" y="5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721;p79">
              <a:extLst>
                <a:ext uri="{FF2B5EF4-FFF2-40B4-BE49-F238E27FC236}">
                  <a16:creationId xmlns:a16="http://schemas.microsoft.com/office/drawing/2014/main" id="{D21794FE-6CA7-45A2-81F4-358AA0833F04}"/>
                </a:ext>
              </a:extLst>
            </p:cNvPr>
            <p:cNvSpPr/>
            <p:nvPr/>
          </p:nvSpPr>
          <p:spPr>
            <a:xfrm>
              <a:off x="4484400" y="3213150"/>
              <a:ext cx="9550" cy="1750"/>
            </a:xfrm>
            <a:custGeom>
              <a:avLst/>
              <a:gdLst/>
              <a:ahLst/>
              <a:cxnLst/>
              <a:rect l="l" t="t" r="r" b="b"/>
              <a:pathLst>
                <a:path w="382" h="70" extrusionOk="0">
                  <a:moveTo>
                    <a:pt x="120" y="0"/>
                  </a:moveTo>
                  <a:cubicBezTo>
                    <a:pt x="83" y="0"/>
                    <a:pt x="48" y="2"/>
                    <a:pt x="16" y="4"/>
                  </a:cubicBezTo>
                  <a:cubicBezTo>
                    <a:pt x="0" y="4"/>
                    <a:pt x="0" y="29"/>
                    <a:pt x="16" y="29"/>
                  </a:cubicBezTo>
                  <a:cubicBezTo>
                    <a:pt x="77" y="37"/>
                    <a:pt x="138" y="37"/>
                    <a:pt x="199" y="45"/>
                  </a:cubicBezTo>
                  <a:cubicBezTo>
                    <a:pt x="252" y="57"/>
                    <a:pt x="308" y="65"/>
                    <a:pt x="361" y="69"/>
                  </a:cubicBezTo>
                  <a:cubicBezTo>
                    <a:pt x="373" y="69"/>
                    <a:pt x="381" y="49"/>
                    <a:pt x="369" y="41"/>
                  </a:cubicBezTo>
                  <a:cubicBezTo>
                    <a:pt x="301" y="10"/>
                    <a:pt x="207" y="0"/>
                    <a:pt x="120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722;p79">
              <a:extLst>
                <a:ext uri="{FF2B5EF4-FFF2-40B4-BE49-F238E27FC236}">
                  <a16:creationId xmlns:a16="http://schemas.microsoft.com/office/drawing/2014/main" id="{E38C54B0-ACE7-4017-A823-B8C2A61BACFE}"/>
                </a:ext>
              </a:extLst>
            </p:cNvPr>
            <p:cNvSpPr/>
            <p:nvPr/>
          </p:nvSpPr>
          <p:spPr>
            <a:xfrm>
              <a:off x="4488250" y="3217675"/>
              <a:ext cx="6800" cy="1675"/>
            </a:xfrm>
            <a:custGeom>
              <a:avLst/>
              <a:gdLst/>
              <a:ahLst/>
              <a:cxnLst/>
              <a:rect l="l" t="t" r="r" b="b"/>
              <a:pathLst>
                <a:path w="272" h="67" extrusionOk="0">
                  <a:moveTo>
                    <a:pt x="105" y="1"/>
                  </a:moveTo>
                  <a:cubicBezTo>
                    <a:pt x="75" y="1"/>
                    <a:pt x="45" y="3"/>
                    <a:pt x="20" y="6"/>
                  </a:cubicBezTo>
                  <a:cubicBezTo>
                    <a:pt x="0" y="6"/>
                    <a:pt x="0" y="34"/>
                    <a:pt x="20" y="34"/>
                  </a:cubicBezTo>
                  <a:cubicBezTo>
                    <a:pt x="61" y="34"/>
                    <a:pt x="106" y="38"/>
                    <a:pt x="146" y="42"/>
                  </a:cubicBezTo>
                  <a:cubicBezTo>
                    <a:pt x="179" y="55"/>
                    <a:pt x="211" y="63"/>
                    <a:pt x="248" y="67"/>
                  </a:cubicBezTo>
                  <a:cubicBezTo>
                    <a:pt x="264" y="67"/>
                    <a:pt x="272" y="42"/>
                    <a:pt x="256" y="34"/>
                  </a:cubicBezTo>
                  <a:cubicBezTo>
                    <a:pt x="217" y="8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723;p79">
              <a:extLst>
                <a:ext uri="{FF2B5EF4-FFF2-40B4-BE49-F238E27FC236}">
                  <a16:creationId xmlns:a16="http://schemas.microsoft.com/office/drawing/2014/main" id="{AB287273-C077-488B-9059-49494F75A7C9}"/>
                </a:ext>
              </a:extLst>
            </p:cNvPr>
            <p:cNvSpPr/>
            <p:nvPr/>
          </p:nvSpPr>
          <p:spPr>
            <a:xfrm>
              <a:off x="4490700" y="3222050"/>
              <a:ext cx="4975" cy="1800"/>
            </a:xfrm>
            <a:custGeom>
              <a:avLst/>
              <a:gdLst/>
              <a:ahLst/>
              <a:cxnLst/>
              <a:rect l="l" t="t" r="r" b="b"/>
              <a:pathLst>
                <a:path w="199" h="72" extrusionOk="0">
                  <a:moveTo>
                    <a:pt x="32" y="1"/>
                  </a:moveTo>
                  <a:cubicBezTo>
                    <a:pt x="11" y="1"/>
                    <a:pt x="1" y="34"/>
                    <a:pt x="24" y="42"/>
                  </a:cubicBezTo>
                  <a:lnTo>
                    <a:pt x="117" y="62"/>
                  </a:lnTo>
                  <a:cubicBezTo>
                    <a:pt x="134" y="65"/>
                    <a:pt x="150" y="71"/>
                    <a:pt x="166" y="71"/>
                  </a:cubicBezTo>
                  <a:cubicBezTo>
                    <a:pt x="173" y="71"/>
                    <a:pt x="180" y="70"/>
                    <a:pt x="186" y="66"/>
                  </a:cubicBezTo>
                  <a:cubicBezTo>
                    <a:pt x="194" y="62"/>
                    <a:pt x="198" y="50"/>
                    <a:pt x="194" y="42"/>
                  </a:cubicBezTo>
                  <a:cubicBezTo>
                    <a:pt x="178" y="21"/>
                    <a:pt x="154" y="21"/>
                    <a:pt x="129" y="17"/>
                  </a:cubicBezTo>
                  <a:lnTo>
                    <a:pt x="36" y="1"/>
                  </a:lnTo>
                  <a:cubicBezTo>
                    <a:pt x="35" y="1"/>
                    <a:pt x="33" y="1"/>
                    <a:pt x="32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724;p79">
              <a:extLst>
                <a:ext uri="{FF2B5EF4-FFF2-40B4-BE49-F238E27FC236}">
                  <a16:creationId xmlns:a16="http://schemas.microsoft.com/office/drawing/2014/main" id="{7D65F203-BF8A-426F-95C1-9F0BE8EC4027}"/>
                </a:ext>
              </a:extLst>
            </p:cNvPr>
            <p:cNvSpPr/>
            <p:nvPr/>
          </p:nvSpPr>
          <p:spPr>
            <a:xfrm>
              <a:off x="4492700" y="3225800"/>
              <a:ext cx="4475" cy="2200"/>
            </a:xfrm>
            <a:custGeom>
              <a:avLst/>
              <a:gdLst/>
              <a:ahLst/>
              <a:cxnLst/>
              <a:rect l="l" t="t" r="r" b="b"/>
              <a:pathLst>
                <a:path w="179" h="88" extrusionOk="0">
                  <a:moveTo>
                    <a:pt x="44" y="1"/>
                  </a:moveTo>
                  <a:cubicBezTo>
                    <a:pt x="39" y="1"/>
                    <a:pt x="34" y="1"/>
                    <a:pt x="29" y="1"/>
                  </a:cubicBezTo>
                  <a:cubicBezTo>
                    <a:pt x="1" y="1"/>
                    <a:pt x="1" y="42"/>
                    <a:pt x="29" y="42"/>
                  </a:cubicBezTo>
                  <a:cubicBezTo>
                    <a:pt x="53" y="42"/>
                    <a:pt x="78" y="46"/>
                    <a:pt x="98" y="58"/>
                  </a:cubicBezTo>
                  <a:cubicBezTo>
                    <a:pt x="118" y="70"/>
                    <a:pt x="134" y="78"/>
                    <a:pt x="155" y="86"/>
                  </a:cubicBezTo>
                  <a:cubicBezTo>
                    <a:pt x="156" y="87"/>
                    <a:pt x="158" y="87"/>
                    <a:pt x="159" y="87"/>
                  </a:cubicBezTo>
                  <a:cubicBezTo>
                    <a:pt x="170" y="87"/>
                    <a:pt x="179" y="76"/>
                    <a:pt x="179" y="62"/>
                  </a:cubicBezTo>
                  <a:cubicBezTo>
                    <a:pt x="164" y="18"/>
                    <a:pt x="94" y="1"/>
                    <a:pt x="44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725;p79">
              <a:extLst>
                <a:ext uri="{FF2B5EF4-FFF2-40B4-BE49-F238E27FC236}">
                  <a16:creationId xmlns:a16="http://schemas.microsoft.com/office/drawing/2014/main" id="{06574736-B034-4FF9-8CFB-059B907CDD37}"/>
                </a:ext>
              </a:extLst>
            </p:cNvPr>
            <p:cNvSpPr/>
            <p:nvPr/>
          </p:nvSpPr>
          <p:spPr>
            <a:xfrm>
              <a:off x="4494625" y="3229675"/>
              <a:ext cx="4175" cy="2175"/>
            </a:xfrm>
            <a:custGeom>
              <a:avLst/>
              <a:gdLst/>
              <a:ahLst/>
              <a:cxnLst/>
              <a:rect l="l" t="t" r="r" b="b"/>
              <a:pathLst>
                <a:path w="167" h="87" extrusionOk="0">
                  <a:moveTo>
                    <a:pt x="33" y="0"/>
                  </a:moveTo>
                  <a:cubicBezTo>
                    <a:pt x="1" y="0"/>
                    <a:pt x="5" y="45"/>
                    <a:pt x="33" y="45"/>
                  </a:cubicBezTo>
                  <a:cubicBezTo>
                    <a:pt x="57" y="49"/>
                    <a:pt x="82" y="53"/>
                    <a:pt x="106" y="69"/>
                  </a:cubicBezTo>
                  <a:cubicBezTo>
                    <a:pt x="120" y="76"/>
                    <a:pt x="131" y="86"/>
                    <a:pt x="147" y="86"/>
                  </a:cubicBezTo>
                  <a:cubicBezTo>
                    <a:pt x="149" y="86"/>
                    <a:pt x="152" y="86"/>
                    <a:pt x="155" y="85"/>
                  </a:cubicBezTo>
                  <a:cubicBezTo>
                    <a:pt x="163" y="85"/>
                    <a:pt x="167" y="77"/>
                    <a:pt x="167" y="69"/>
                  </a:cubicBezTo>
                  <a:cubicBezTo>
                    <a:pt x="167" y="20"/>
                    <a:pt x="70" y="4"/>
                    <a:pt x="33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726;p79">
              <a:extLst>
                <a:ext uri="{FF2B5EF4-FFF2-40B4-BE49-F238E27FC236}">
                  <a16:creationId xmlns:a16="http://schemas.microsoft.com/office/drawing/2014/main" id="{6D7590EB-044D-4A6D-B28A-86BB8CAF4A8B}"/>
                </a:ext>
              </a:extLst>
            </p:cNvPr>
            <p:cNvSpPr/>
            <p:nvPr/>
          </p:nvSpPr>
          <p:spPr>
            <a:xfrm>
              <a:off x="4497350" y="3234325"/>
              <a:ext cx="3175" cy="2000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29" y="1"/>
                  </a:moveTo>
                  <a:cubicBezTo>
                    <a:pt x="9" y="1"/>
                    <a:pt x="1" y="31"/>
                    <a:pt x="21" y="41"/>
                  </a:cubicBezTo>
                  <a:cubicBezTo>
                    <a:pt x="46" y="55"/>
                    <a:pt x="74" y="79"/>
                    <a:pt x="103" y="79"/>
                  </a:cubicBezTo>
                  <a:cubicBezTo>
                    <a:pt x="107" y="79"/>
                    <a:pt x="111" y="79"/>
                    <a:pt x="115" y="78"/>
                  </a:cubicBezTo>
                  <a:cubicBezTo>
                    <a:pt x="123" y="74"/>
                    <a:pt x="127" y="65"/>
                    <a:pt x="127" y="57"/>
                  </a:cubicBezTo>
                  <a:cubicBezTo>
                    <a:pt x="111" y="29"/>
                    <a:pt x="70" y="17"/>
                    <a:pt x="42" y="5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727;p79">
              <a:extLst>
                <a:ext uri="{FF2B5EF4-FFF2-40B4-BE49-F238E27FC236}">
                  <a16:creationId xmlns:a16="http://schemas.microsoft.com/office/drawing/2014/main" id="{A0DFFDD1-DCD6-4073-84FE-6C7C0B718D50}"/>
                </a:ext>
              </a:extLst>
            </p:cNvPr>
            <p:cNvSpPr/>
            <p:nvPr/>
          </p:nvSpPr>
          <p:spPr>
            <a:xfrm>
              <a:off x="4499175" y="3238625"/>
              <a:ext cx="5100" cy="2775"/>
            </a:xfrm>
            <a:custGeom>
              <a:avLst/>
              <a:gdLst/>
              <a:ahLst/>
              <a:cxnLst/>
              <a:rect l="l" t="t" r="r" b="b"/>
              <a:pathLst>
                <a:path w="204" h="111" extrusionOk="0">
                  <a:moveTo>
                    <a:pt x="36" y="0"/>
                  </a:moveTo>
                  <a:cubicBezTo>
                    <a:pt x="16" y="0"/>
                    <a:pt x="1" y="29"/>
                    <a:pt x="25" y="39"/>
                  </a:cubicBezTo>
                  <a:lnTo>
                    <a:pt x="115" y="88"/>
                  </a:lnTo>
                  <a:cubicBezTo>
                    <a:pt x="134" y="98"/>
                    <a:pt x="154" y="111"/>
                    <a:pt x="176" y="111"/>
                  </a:cubicBezTo>
                  <a:cubicBezTo>
                    <a:pt x="181" y="111"/>
                    <a:pt x="186" y="110"/>
                    <a:pt x="192" y="108"/>
                  </a:cubicBezTo>
                  <a:cubicBezTo>
                    <a:pt x="196" y="108"/>
                    <a:pt x="204" y="100"/>
                    <a:pt x="200" y="92"/>
                  </a:cubicBezTo>
                  <a:cubicBezTo>
                    <a:pt x="188" y="64"/>
                    <a:pt x="163" y="60"/>
                    <a:pt x="139" y="48"/>
                  </a:cubicBezTo>
                  <a:lnTo>
                    <a:pt x="46" y="3"/>
                  </a:lnTo>
                  <a:cubicBezTo>
                    <a:pt x="42" y="1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728;p79">
              <a:extLst>
                <a:ext uri="{FF2B5EF4-FFF2-40B4-BE49-F238E27FC236}">
                  <a16:creationId xmlns:a16="http://schemas.microsoft.com/office/drawing/2014/main" id="{D0C0DD00-8A6B-4A83-836A-8E3FC67F0C4E}"/>
                </a:ext>
              </a:extLst>
            </p:cNvPr>
            <p:cNvSpPr/>
            <p:nvPr/>
          </p:nvSpPr>
          <p:spPr>
            <a:xfrm>
              <a:off x="4500400" y="3242975"/>
              <a:ext cx="5500" cy="3025"/>
            </a:xfrm>
            <a:custGeom>
              <a:avLst/>
              <a:gdLst/>
              <a:ahLst/>
              <a:cxnLst/>
              <a:rect l="l" t="t" r="r" b="b"/>
              <a:pathLst>
                <a:path w="220" h="121" extrusionOk="0">
                  <a:moveTo>
                    <a:pt x="38" y="1"/>
                  </a:moveTo>
                  <a:cubicBezTo>
                    <a:pt x="15" y="1"/>
                    <a:pt x="1" y="30"/>
                    <a:pt x="25" y="44"/>
                  </a:cubicBezTo>
                  <a:lnTo>
                    <a:pt x="114" y="88"/>
                  </a:lnTo>
                  <a:cubicBezTo>
                    <a:pt x="139" y="105"/>
                    <a:pt x="167" y="117"/>
                    <a:pt x="195" y="121"/>
                  </a:cubicBezTo>
                  <a:cubicBezTo>
                    <a:pt x="211" y="121"/>
                    <a:pt x="220" y="101"/>
                    <a:pt x="207" y="88"/>
                  </a:cubicBezTo>
                  <a:cubicBezTo>
                    <a:pt x="187" y="68"/>
                    <a:pt x="163" y="52"/>
                    <a:pt x="134" y="44"/>
                  </a:cubicBezTo>
                  <a:lnTo>
                    <a:pt x="49" y="3"/>
                  </a:lnTo>
                  <a:cubicBezTo>
                    <a:pt x="45" y="2"/>
                    <a:pt x="42" y="1"/>
                    <a:pt x="38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729;p79">
              <a:extLst>
                <a:ext uri="{FF2B5EF4-FFF2-40B4-BE49-F238E27FC236}">
                  <a16:creationId xmlns:a16="http://schemas.microsoft.com/office/drawing/2014/main" id="{693031D7-478C-4A73-891C-39AE70BC7F6A}"/>
                </a:ext>
              </a:extLst>
            </p:cNvPr>
            <p:cNvSpPr/>
            <p:nvPr/>
          </p:nvSpPr>
          <p:spPr>
            <a:xfrm>
              <a:off x="4502700" y="3247975"/>
              <a:ext cx="4925" cy="2400"/>
            </a:xfrm>
            <a:custGeom>
              <a:avLst/>
              <a:gdLst/>
              <a:ahLst/>
              <a:cxnLst/>
              <a:rect l="l" t="t" r="r" b="b"/>
              <a:pathLst>
                <a:path w="197" h="96" extrusionOk="0">
                  <a:moveTo>
                    <a:pt x="24" y="1"/>
                  </a:moveTo>
                  <a:cubicBezTo>
                    <a:pt x="5" y="1"/>
                    <a:pt x="0" y="31"/>
                    <a:pt x="22" y="38"/>
                  </a:cubicBezTo>
                  <a:lnTo>
                    <a:pt x="18" y="38"/>
                  </a:lnTo>
                  <a:lnTo>
                    <a:pt x="115" y="75"/>
                  </a:lnTo>
                  <a:cubicBezTo>
                    <a:pt x="134" y="84"/>
                    <a:pt x="152" y="95"/>
                    <a:pt x="170" y="95"/>
                  </a:cubicBezTo>
                  <a:cubicBezTo>
                    <a:pt x="176" y="95"/>
                    <a:pt x="182" y="94"/>
                    <a:pt x="188" y="91"/>
                  </a:cubicBezTo>
                  <a:cubicBezTo>
                    <a:pt x="192" y="87"/>
                    <a:pt x="197" y="79"/>
                    <a:pt x="197" y="75"/>
                  </a:cubicBezTo>
                  <a:cubicBezTo>
                    <a:pt x="184" y="46"/>
                    <a:pt x="156" y="42"/>
                    <a:pt x="132" y="34"/>
                  </a:cubicBezTo>
                  <a:lnTo>
                    <a:pt x="30" y="2"/>
                  </a:lnTo>
                  <a:cubicBezTo>
                    <a:pt x="28" y="1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730;p79">
              <a:extLst>
                <a:ext uri="{FF2B5EF4-FFF2-40B4-BE49-F238E27FC236}">
                  <a16:creationId xmlns:a16="http://schemas.microsoft.com/office/drawing/2014/main" id="{18EF1E43-C124-472F-AF32-339EAFA15DD8}"/>
                </a:ext>
              </a:extLst>
            </p:cNvPr>
            <p:cNvSpPr/>
            <p:nvPr/>
          </p:nvSpPr>
          <p:spPr>
            <a:xfrm>
              <a:off x="4447600" y="3209500"/>
              <a:ext cx="9550" cy="1525"/>
            </a:xfrm>
            <a:custGeom>
              <a:avLst/>
              <a:gdLst/>
              <a:ahLst/>
              <a:cxnLst/>
              <a:rect l="l" t="t" r="r" b="b"/>
              <a:pathLst>
                <a:path w="382" h="61" extrusionOk="0">
                  <a:moveTo>
                    <a:pt x="21" y="5"/>
                  </a:moveTo>
                  <a:cubicBezTo>
                    <a:pt x="1" y="5"/>
                    <a:pt x="1" y="33"/>
                    <a:pt x="21" y="33"/>
                  </a:cubicBezTo>
                  <a:cubicBezTo>
                    <a:pt x="112" y="40"/>
                    <a:pt x="213" y="60"/>
                    <a:pt x="308" y="60"/>
                  </a:cubicBezTo>
                  <a:cubicBezTo>
                    <a:pt x="327" y="60"/>
                    <a:pt x="347" y="59"/>
                    <a:pt x="365" y="57"/>
                  </a:cubicBezTo>
                  <a:cubicBezTo>
                    <a:pt x="382" y="57"/>
                    <a:pt x="382" y="37"/>
                    <a:pt x="370" y="33"/>
                  </a:cubicBezTo>
                  <a:cubicBezTo>
                    <a:pt x="260" y="0"/>
                    <a:pt x="130" y="9"/>
                    <a:pt x="21" y="5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731;p79">
              <a:extLst>
                <a:ext uri="{FF2B5EF4-FFF2-40B4-BE49-F238E27FC236}">
                  <a16:creationId xmlns:a16="http://schemas.microsoft.com/office/drawing/2014/main" id="{F8DB6E19-AC99-4A87-8757-C95A1D61E89E}"/>
                </a:ext>
              </a:extLst>
            </p:cNvPr>
            <p:cNvSpPr/>
            <p:nvPr/>
          </p:nvSpPr>
          <p:spPr>
            <a:xfrm>
              <a:off x="4449775" y="3213250"/>
              <a:ext cx="5825" cy="2575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32" y="0"/>
                  </a:moveTo>
                  <a:cubicBezTo>
                    <a:pt x="10" y="0"/>
                    <a:pt x="0" y="33"/>
                    <a:pt x="27" y="37"/>
                  </a:cubicBezTo>
                  <a:cubicBezTo>
                    <a:pt x="56" y="45"/>
                    <a:pt x="88" y="53"/>
                    <a:pt x="116" y="65"/>
                  </a:cubicBezTo>
                  <a:cubicBezTo>
                    <a:pt x="145" y="82"/>
                    <a:pt x="173" y="94"/>
                    <a:pt x="206" y="102"/>
                  </a:cubicBezTo>
                  <a:cubicBezTo>
                    <a:pt x="207" y="102"/>
                    <a:pt x="208" y="102"/>
                    <a:pt x="210" y="102"/>
                  </a:cubicBezTo>
                  <a:cubicBezTo>
                    <a:pt x="224" y="102"/>
                    <a:pt x="233" y="84"/>
                    <a:pt x="222" y="73"/>
                  </a:cubicBezTo>
                  <a:cubicBezTo>
                    <a:pt x="197" y="53"/>
                    <a:pt x="169" y="37"/>
                    <a:pt x="141" y="29"/>
                  </a:cubicBezTo>
                  <a:cubicBezTo>
                    <a:pt x="108" y="17"/>
                    <a:pt x="72" y="4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732;p79">
              <a:extLst>
                <a:ext uri="{FF2B5EF4-FFF2-40B4-BE49-F238E27FC236}">
                  <a16:creationId xmlns:a16="http://schemas.microsoft.com/office/drawing/2014/main" id="{1DE637A4-2467-4FEC-87C1-1335E9EAD6EB}"/>
                </a:ext>
              </a:extLst>
            </p:cNvPr>
            <p:cNvSpPr/>
            <p:nvPr/>
          </p:nvSpPr>
          <p:spPr>
            <a:xfrm>
              <a:off x="4453325" y="3218400"/>
              <a:ext cx="4025" cy="2175"/>
            </a:xfrm>
            <a:custGeom>
              <a:avLst/>
              <a:gdLst/>
              <a:ahLst/>
              <a:cxnLst/>
              <a:rect l="l" t="t" r="r" b="b"/>
              <a:pathLst>
                <a:path w="161" h="87" extrusionOk="0">
                  <a:moveTo>
                    <a:pt x="27" y="1"/>
                  </a:moveTo>
                  <a:cubicBezTo>
                    <a:pt x="6" y="1"/>
                    <a:pt x="0" y="30"/>
                    <a:pt x="23" y="42"/>
                  </a:cubicBezTo>
                  <a:cubicBezTo>
                    <a:pt x="43" y="46"/>
                    <a:pt x="59" y="54"/>
                    <a:pt x="80" y="62"/>
                  </a:cubicBezTo>
                  <a:cubicBezTo>
                    <a:pt x="96" y="74"/>
                    <a:pt x="112" y="82"/>
                    <a:pt x="132" y="86"/>
                  </a:cubicBezTo>
                  <a:cubicBezTo>
                    <a:pt x="145" y="86"/>
                    <a:pt x="161" y="74"/>
                    <a:pt x="153" y="62"/>
                  </a:cubicBezTo>
                  <a:cubicBezTo>
                    <a:pt x="120" y="30"/>
                    <a:pt x="76" y="9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733;p79">
              <a:extLst>
                <a:ext uri="{FF2B5EF4-FFF2-40B4-BE49-F238E27FC236}">
                  <a16:creationId xmlns:a16="http://schemas.microsoft.com/office/drawing/2014/main" id="{9F98A82C-3578-4D94-94C4-41DC69A54663}"/>
                </a:ext>
              </a:extLst>
            </p:cNvPr>
            <p:cNvSpPr/>
            <p:nvPr/>
          </p:nvSpPr>
          <p:spPr>
            <a:xfrm>
              <a:off x="4455675" y="3223150"/>
              <a:ext cx="3200" cy="2075"/>
            </a:xfrm>
            <a:custGeom>
              <a:avLst/>
              <a:gdLst/>
              <a:ahLst/>
              <a:cxnLst/>
              <a:rect l="l" t="t" r="r" b="b"/>
              <a:pathLst>
                <a:path w="128" h="83" extrusionOk="0">
                  <a:moveTo>
                    <a:pt x="23" y="0"/>
                  </a:moveTo>
                  <a:cubicBezTo>
                    <a:pt x="7" y="0"/>
                    <a:pt x="0" y="20"/>
                    <a:pt x="14" y="34"/>
                  </a:cubicBezTo>
                  <a:lnTo>
                    <a:pt x="14" y="30"/>
                  </a:lnTo>
                  <a:cubicBezTo>
                    <a:pt x="42" y="46"/>
                    <a:pt x="79" y="83"/>
                    <a:pt x="111" y="83"/>
                  </a:cubicBezTo>
                  <a:cubicBezTo>
                    <a:pt x="124" y="79"/>
                    <a:pt x="128" y="71"/>
                    <a:pt x="124" y="58"/>
                  </a:cubicBezTo>
                  <a:cubicBezTo>
                    <a:pt x="107" y="30"/>
                    <a:pt x="63" y="18"/>
                    <a:pt x="30" y="2"/>
                  </a:cubicBezTo>
                  <a:cubicBezTo>
                    <a:pt x="28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34;p79">
              <a:extLst>
                <a:ext uri="{FF2B5EF4-FFF2-40B4-BE49-F238E27FC236}">
                  <a16:creationId xmlns:a16="http://schemas.microsoft.com/office/drawing/2014/main" id="{167832F0-C182-40F7-8530-E1DB5865B411}"/>
                </a:ext>
              </a:extLst>
            </p:cNvPr>
            <p:cNvSpPr/>
            <p:nvPr/>
          </p:nvSpPr>
          <p:spPr>
            <a:xfrm>
              <a:off x="4457125" y="3229050"/>
              <a:ext cx="2775" cy="2050"/>
            </a:xfrm>
            <a:custGeom>
              <a:avLst/>
              <a:gdLst/>
              <a:ahLst/>
              <a:cxnLst/>
              <a:rect l="l" t="t" r="r" b="b"/>
              <a:pathLst>
                <a:path w="111" h="82" extrusionOk="0">
                  <a:moveTo>
                    <a:pt x="21" y="1"/>
                  </a:moveTo>
                  <a:cubicBezTo>
                    <a:pt x="1" y="1"/>
                    <a:pt x="1" y="33"/>
                    <a:pt x="21" y="37"/>
                  </a:cubicBezTo>
                  <a:cubicBezTo>
                    <a:pt x="49" y="37"/>
                    <a:pt x="62" y="62"/>
                    <a:pt x="82" y="78"/>
                  </a:cubicBezTo>
                  <a:cubicBezTo>
                    <a:pt x="84" y="80"/>
                    <a:pt x="87" y="81"/>
                    <a:pt x="90" y="81"/>
                  </a:cubicBezTo>
                  <a:cubicBezTo>
                    <a:pt x="98" y="81"/>
                    <a:pt x="106" y="74"/>
                    <a:pt x="106" y="66"/>
                  </a:cubicBezTo>
                  <a:cubicBezTo>
                    <a:pt x="110" y="25"/>
                    <a:pt x="57" y="1"/>
                    <a:pt x="21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735;p79">
              <a:extLst>
                <a:ext uri="{FF2B5EF4-FFF2-40B4-BE49-F238E27FC236}">
                  <a16:creationId xmlns:a16="http://schemas.microsoft.com/office/drawing/2014/main" id="{AB6F06A2-70E6-4805-9C07-DD6ED341DC14}"/>
                </a:ext>
              </a:extLst>
            </p:cNvPr>
            <p:cNvSpPr/>
            <p:nvPr/>
          </p:nvSpPr>
          <p:spPr>
            <a:xfrm>
              <a:off x="4459375" y="3234650"/>
              <a:ext cx="1825" cy="1625"/>
            </a:xfrm>
            <a:custGeom>
              <a:avLst/>
              <a:gdLst/>
              <a:ahLst/>
              <a:cxnLst/>
              <a:rect l="l" t="t" r="r" b="b"/>
              <a:pathLst>
                <a:path w="73" h="65" extrusionOk="0">
                  <a:moveTo>
                    <a:pt x="29" y="1"/>
                  </a:moveTo>
                  <a:cubicBezTo>
                    <a:pt x="13" y="1"/>
                    <a:pt x="1" y="21"/>
                    <a:pt x="16" y="36"/>
                  </a:cubicBezTo>
                  <a:cubicBezTo>
                    <a:pt x="32" y="52"/>
                    <a:pt x="40" y="65"/>
                    <a:pt x="61" y="65"/>
                  </a:cubicBezTo>
                  <a:cubicBezTo>
                    <a:pt x="69" y="65"/>
                    <a:pt x="73" y="57"/>
                    <a:pt x="73" y="48"/>
                  </a:cubicBezTo>
                  <a:cubicBezTo>
                    <a:pt x="73" y="28"/>
                    <a:pt x="61" y="20"/>
                    <a:pt x="44" y="8"/>
                  </a:cubicBezTo>
                  <a:cubicBezTo>
                    <a:pt x="40" y="3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736;p79">
              <a:extLst>
                <a:ext uri="{FF2B5EF4-FFF2-40B4-BE49-F238E27FC236}">
                  <a16:creationId xmlns:a16="http://schemas.microsoft.com/office/drawing/2014/main" id="{2FAA2B00-0611-4B9C-B194-2602C37722CB}"/>
                </a:ext>
              </a:extLst>
            </p:cNvPr>
            <p:cNvSpPr/>
            <p:nvPr/>
          </p:nvSpPr>
          <p:spPr>
            <a:xfrm>
              <a:off x="4462200" y="3240425"/>
              <a:ext cx="2525" cy="1850"/>
            </a:xfrm>
            <a:custGeom>
              <a:avLst/>
              <a:gdLst/>
              <a:ahLst/>
              <a:cxnLst/>
              <a:rect l="l" t="t" r="r" b="b"/>
              <a:pathLst>
                <a:path w="101" h="74" extrusionOk="0">
                  <a:moveTo>
                    <a:pt x="37" y="0"/>
                  </a:moveTo>
                  <a:cubicBezTo>
                    <a:pt x="17" y="0"/>
                    <a:pt x="1" y="31"/>
                    <a:pt x="25" y="44"/>
                  </a:cubicBezTo>
                  <a:cubicBezTo>
                    <a:pt x="37" y="57"/>
                    <a:pt x="53" y="69"/>
                    <a:pt x="73" y="73"/>
                  </a:cubicBezTo>
                  <a:cubicBezTo>
                    <a:pt x="75" y="73"/>
                    <a:pt x="76" y="73"/>
                    <a:pt x="77" y="73"/>
                  </a:cubicBezTo>
                  <a:cubicBezTo>
                    <a:pt x="89" y="73"/>
                    <a:pt x="101" y="59"/>
                    <a:pt x="94" y="44"/>
                  </a:cubicBezTo>
                  <a:cubicBezTo>
                    <a:pt x="81" y="28"/>
                    <a:pt x="65" y="16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FE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737;p79">
              <a:extLst>
                <a:ext uri="{FF2B5EF4-FFF2-40B4-BE49-F238E27FC236}">
                  <a16:creationId xmlns:a16="http://schemas.microsoft.com/office/drawing/2014/main" id="{272FA29D-3BAE-4D12-8440-159589FA1124}"/>
                </a:ext>
              </a:extLst>
            </p:cNvPr>
            <p:cNvSpPr/>
            <p:nvPr/>
          </p:nvSpPr>
          <p:spPr>
            <a:xfrm>
              <a:off x="4462325" y="3245250"/>
              <a:ext cx="53275" cy="10400"/>
            </a:xfrm>
            <a:custGeom>
              <a:avLst/>
              <a:gdLst/>
              <a:ahLst/>
              <a:cxnLst/>
              <a:rect l="l" t="t" r="r" b="b"/>
              <a:pathLst>
                <a:path w="2131" h="416" extrusionOk="0">
                  <a:moveTo>
                    <a:pt x="12" y="1"/>
                  </a:moveTo>
                  <a:cubicBezTo>
                    <a:pt x="3" y="1"/>
                    <a:pt x="1" y="14"/>
                    <a:pt x="12" y="18"/>
                  </a:cubicBezTo>
                  <a:cubicBezTo>
                    <a:pt x="685" y="228"/>
                    <a:pt x="1406" y="301"/>
                    <a:pt x="2099" y="415"/>
                  </a:cubicBezTo>
                  <a:cubicBezTo>
                    <a:pt x="2101" y="415"/>
                    <a:pt x="2102" y="415"/>
                    <a:pt x="2103" y="415"/>
                  </a:cubicBezTo>
                  <a:cubicBezTo>
                    <a:pt x="2125" y="415"/>
                    <a:pt x="2131" y="386"/>
                    <a:pt x="2111" y="383"/>
                  </a:cubicBezTo>
                  <a:cubicBezTo>
                    <a:pt x="1406" y="269"/>
                    <a:pt x="709" y="147"/>
                    <a:pt x="16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EE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7245;p72">
            <a:extLst>
              <a:ext uri="{FF2B5EF4-FFF2-40B4-BE49-F238E27FC236}">
                <a16:creationId xmlns:a16="http://schemas.microsoft.com/office/drawing/2014/main" id="{5AEC810A-C966-41F3-B3BF-CE9AFA2C0B34}"/>
              </a:ext>
            </a:extLst>
          </p:cNvPr>
          <p:cNvGrpSpPr/>
          <p:nvPr/>
        </p:nvGrpSpPr>
        <p:grpSpPr>
          <a:xfrm>
            <a:off x="1984166" y="3639113"/>
            <a:ext cx="451854" cy="660745"/>
            <a:chOff x="6181225" y="1448425"/>
            <a:chExt cx="1000350" cy="1464525"/>
          </a:xfrm>
        </p:grpSpPr>
        <p:sp>
          <p:nvSpPr>
            <p:cNvPr id="274" name="Google Shape;7246;p72">
              <a:extLst>
                <a:ext uri="{FF2B5EF4-FFF2-40B4-BE49-F238E27FC236}">
                  <a16:creationId xmlns:a16="http://schemas.microsoft.com/office/drawing/2014/main" id="{189D46C7-6438-4F22-9D2D-3B64BF4EA281}"/>
                </a:ext>
              </a:extLst>
            </p:cNvPr>
            <p:cNvSpPr/>
            <p:nvPr/>
          </p:nvSpPr>
          <p:spPr>
            <a:xfrm>
              <a:off x="6181225" y="2430125"/>
              <a:ext cx="1000350" cy="482825"/>
            </a:xfrm>
            <a:custGeom>
              <a:avLst/>
              <a:gdLst/>
              <a:ahLst/>
              <a:cxnLst/>
              <a:rect l="l" t="t" r="r" b="b"/>
              <a:pathLst>
                <a:path w="40014" h="19313" extrusionOk="0">
                  <a:moveTo>
                    <a:pt x="20869" y="0"/>
                  </a:moveTo>
                  <a:cubicBezTo>
                    <a:pt x="3936" y="0"/>
                    <a:pt x="0" y="19313"/>
                    <a:pt x="0" y="19313"/>
                  </a:cubicBezTo>
                  <a:lnTo>
                    <a:pt x="40013" y="19313"/>
                  </a:lnTo>
                  <a:cubicBezTo>
                    <a:pt x="40013" y="19313"/>
                    <a:pt x="37803" y="0"/>
                    <a:pt x="20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247;p72">
              <a:extLst>
                <a:ext uri="{FF2B5EF4-FFF2-40B4-BE49-F238E27FC236}">
                  <a16:creationId xmlns:a16="http://schemas.microsoft.com/office/drawing/2014/main" id="{C0A29D04-80BC-4610-8E2C-DC662CDADF83}"/>
                </a:ext>
              </a:extLst>
            </p:cNvPr>
            <p:cNvSpPr/>
            <p:nvPr/>
          </p:nvSpPr>
          <p:spPr>
            <a:xfrm>
              <a:off x="6510875" y="2426150"/>
              <a:ext cx="369450" cy="197150"/>
            </a:xfrm>
            <a:custGeom>
              <a:avLst/>
              <a:gdLst/>
              <a:ahLst/>
              <a:cxnLst/>
              <a:rect l="l" t="t" r="r" b="b"/>
              <a:pathLst>
                <a:path w="14778" h="7886" extrusionOk="0">
                  <a:moveTo>
                    <a:pt x="8417" y="1"/>
                  </a:moveTo>
                  <a:cubicBezTo>
                    <a:pt x="5812" y="1"/>
                    <a:pt x="3618" y="561"/>
                    <a:pt x="3618" y="561"/>
                  </a:cubicBezTo>
                  <a:cubicBezTo>
                    <a:pt x="3618" y="561"/>
                    <a:pt x="0" y="4291"/>
                    <a:pt x="3016" y="6976"/>
                  </a:cubicBezTo>
                  <a:cubicBezTo>
                    <a:pt x="3725" y="7608"/>
                    <a:pt x="4367" y="7845"/>
                    <a:pt x="4933" y="7845"/>
                  </a:cubicBezTo>
                  <a:cubicBezTo>
                    <a:pt x="6645" y="7845"/>
                    <a:pt x="7651" y="5670"/>
                    <a:pt x="7651" y="5670"/>
                  </a:cubicBezTo>
                  <a:lnTo>
                    <a:pt x="7651" y="5670"/>
                  </a:lnTo>
                  <a:cubicBezTo>
                    <a:pt x="7651" y="5670"/>
                    <a:pt x="7644" y="7886"/>
                    <a:pt x="10160" y="7886"/>
                  </a:cubicBezTo>
                  <a:cubicBezTo>
                    <a:pt x="10261" y="7886"/>
                    <a:pt x="10365" y="7882"/>
                    <a:pt x="10474" y="7875"/>
                  </a:cubicBezTo>
                  <a:cubicBezTo>
                    <a:pt x="13305" y="7685"/>
                    <a:pt x="14778" y="4249"/>
                    <a:pt x="13647" y="1082"/>
                  </a:cubicBezTo>
                  <a:cubicBezTo>
                    <a:pt x="12074" y="250"/>
                    <a:pt x="10154" y="1"/>
                    <a:pt x="8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248;p72">
              <a:extLst>
                <a:ext uri="{FF2B5EF4-FFF2-40B4-BE49-F238E27FC236}">
                  <a16:creationId xmlns:a16="http://schemas.microsoft.com/office/drawing/2014/main" id="{C55C9417-341F-4753-A456-5E708E87D76B}"/>
                </a:ext>
              </a:extLst>
            </p:cNvPr>
            <p:cNvSpPr/>
            <p:nvPr/>
          </p:nvSpPr>
          <p:spPr>
            <a:xfrm>
              <a:off x="6317225" y="1925875"/>
              <a:ext cx="157150" cy="157150"/>
            </a:xfrm>
            <a:custGeom>
              <a:avLst/>
              <a:gdLst/>
              <a:ahLst/>
              <a:cxnLst/>
              <a:rect l="l" t="t" r="r" b="b"/>
              <a:pathLst>
                <a:path w="6286" h="6286" extrusionOk="0">
                  <a:moveTo>
                    <a:pt x="3143" y="1"/>
                  </a:moveTo>
                  <a:cubicBezTo>
                    <a:pt x="1407" y="1"/>
                    <a:pt x="1" y="1407"/>
                    <a:pt x="1" y="3142"/>
                  </a:cubicBezTo>
                  <a:cubicBezTo>
                    <a:pt x="1" y="4878"/>
                    <a:pt x="1407" y="6285"/>
                    <a:pt x="3143" y="6285"/>
                  </a:cubicBezTo>
                  <a:cubicBezTo>
                    <a:pt x="4878" y="6285"/>
                    <a:pt x="6286" y="4878"/>
                    <a:pt x="6286" y="3142"/>
                  </a:cubicBezTo>
                  <a:cubicBezTo>
                    <a:pt x="6286" y="1407"/>
                    <a:pt x="4878" y="1"/>
                    <a:pt x="3143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249;p72">
              <a:extLst>
                <a:ext uri="{FF2B5EF4-FFF2-40B4-BE49-F238E27FC236}">
                  <a16:creationId xmlns:a16="http://schemas.microsoft.com/office/drawing/2014/main" id="{6917AA88-F208-46A0-99B3-4541D0FE238F}"/>
                </a:ext>
              </a:extLst>
            </p:cNvPr>
            <p:cNvSpPr/>
            <p:nvPr/>
          </p:nvSpPr>
          <p:spPr>
            <a:xfrm>
              <a:off x="6900450" y="1925875"/>
              <a:ext cx="157175" cy="157150"/>
            </a:xfrm>
            <a:custGeom>
              <a:avLst/>
              <a:gdLst/>
              <a:ahLst/>
              <a:cxnLst/>
              <a:rect l="l" t="t" r="r" b="b"/>
              <a:pathLst>
                <a:path w="6287" h="6286" extrusionOk="0">
                  <a:moveTo>
                    <a:pt x="3144" y="1"/>
                  </a:moveTo>
                  <a:cubicBezTo>
                    <a:pt x="1408" y="1"/>
                    <a:pt x="1" y="1407"/>
                    <a:pt x="1" y="3142"/>
                  </a:cubicBezTo>
                  <a:cubicBezTo>
                    <a:pt x="1" y="4878"/>
                    <a:pt x="1408" y="6285"/>
                    <a:pt x="3144" y="6285"/>
                  </a:cubicBezTo>
                  <a:cubicBezTo>
                    <a:pt x="4879" y="6285"/>
                    <a:pt x="6287" y="4878"/>
                    <a:pt x="6287" y="3142"/>
                  </a:cubicBezTo>
                  <a:cubicBezTo>
                    <a:pt x="6287" y="1407"/>
                    <a:pt x="4879" y="1"/>
                    <a:pt x="3144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250;p72">
              <a:extLst>
                <a:ext uri="{FF2B5EF4-FFF2-40B4-BE49-F238E27FC236}">
                  <a16:creationId xmlns:a16="http://schemas.microsoft.com/office/drawing/2014/main" id="{AD209D39-5309-492F-BAB0-5A7D267B7A20}"/>
                </a:ext>
              </a:extLst>
            </p:cNvPr>
            <p:cNvSpPr/>
            <p:nvPr/>
          </p:nvSpPr>
          <p:spPr>
            <a:xfrm>
              <a:off x="6617075" y="2115100"/>
              <a:ext cx="171775" cy="273800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89" y="749"/>
                  </a:lnTo>
                  <a:lnTo>
                    <a:pt x="1" y="10951"/>
                  </a:lnTo>
                  <a:cubicBezTo>
                    <a:pt x="1799" y="10736"/>
                    <a:pt x="4728" y="9907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251;p72">
              <a:extLst>
                <a:ext uri="{FF2B5EF4-FFF2-40B4-BE49-F238E27FC236}">
                  <a16:creationId xmlns:a16="http://schemas.microsoft.com/office/drawing/2014/main" id="{32459069-8909-4A3F-9773-7B449F909881}"/>
                </a:ext>
              </a:extLst>
            </p:cNvPr>
            <p:cNvSpPr/>
            <p:nvPr/>
          </p:nvSpPr>
          <p:spPr>
            <a:xfrm>
              <a:off x="6415275" y="1599875"/>
              <a:ext cx="549050" cy="659375"/>
            </a:xfrm>
            <a:custGeom>
              <a:avLst/>
              <a:gdLst/>
              <a:ahLst/>
              <a:cxnLst/>
              <a:rect l="l" t="t" r="r" b="b"/>
              <a:pathLst>
                <a:path w="21962" h="26375" extrusionOk="0">
                  <a:moveTo>
                    <a:pt x="11716" y="0"/>
                  </a:moveTo>
                  <a:cubicBezTo>
                    <a:pt x="9507" y="0"/>
                    <a:pt x="60" y="729"/>
                    <a:pt x="102" y="13193"/>
                  </a:cubicBezTo>
                  <a:cubicBezTo>
                    <a:pt x="1" y="14863"/>
                    <a:pt x="75" y="15365"/>
                    <a:pt x="259" y="17029"/>
                  </a:cubicBezTo>
                  <a:cubicBezTo>
                    <a:pt x="624" y="20325"/>
                    <a:pt x="2200" y="23196"/>
                    <a:pt x="5192" y="24792"/>
                  </a:cubicBezTo>
                  <a:cubicBezTo>
                    <a:pt x="7045" y="25780"/>
                    <a:pt x="9313" y="26375"/>
                    <a:pt x="11529" y="26375"/>
                  </a:cubicBezTo>
                  <a:cubicBezTo>
                    <a:pt x="12901" y="26375"/>
                    <a:pt x="14252" y="26147"/>
                    <a:pt x="15471" y="25645"/>
                  </a:cubicBezTo>
                  <a:cubicBezTo>
                    <a:pt x="17946" y="24626"/>
                    <a:pt x="19857" y="22811"/>
                    <a:pt x="20837" y="20365"/>
                  </a:cubicBezTo>
                  <a:cubicBezTo>
                    <a:pt x="21952" y="17577"/>
                    <a:pt x="21962" y="14012"/>
                    <a:pt x="21813" y="11000"/>
                  </a:cubicBezTo>
                  <a:cubicBezTo>
                    <a:pt x="21271" y="169"/>
                    <a:pt x="12690" y="13"/>
                    <a:pt x="12196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9" y="0"/>
                    <a:pt x="117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252;p72">
              <a:extLst>
                <a:ext uri="{FF2B5EF4-FFF2-40B4-BE49-F238E27FC236}">
                  <a16:creationId xmlns:a16="http://schemas.microsoft.com/office/drawing/2014/main" id="{45F7D2E1-2A8E-442E-8758-6FAF8448A64C}"/>
                </a:ext>
              </a:extLst>
            </p:cNvPr>
            <p:cNvSpPr/>
            <p:nvPr/>
          </p:nvSpPr>
          <p:spPr>
            <a:xfrm>
              <a:off x="6607275" y="2289600"/>
              <a:ext cx="196375" cy="279175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2" y="1"/>
                  </a:moveTo>
                  <a:cubicBezTo>
                    <a:pt x="5120" y="2927"/>
                    <a:pt x="2191" y="3756"/>
                    <a:pt x="393" y="3971"/>
                  </a:cubicBezTo>
                  <a:lnTo>
                    <a:pt x="0" y="8461"/>
                  </a:lnTo>
                  <a:cubicBezTo>
                    <a:pt x="0" y="8461"/>
                    <a:pt x="160" y="10705"/>
                    <a:pt x="3794" y="11133"/>
                  </a:cubicBezTo>
                  <a:cubicBezTo>
                    <a:pt x="3988" y="11156"/>
                    <a:pt x="4173" y="11167"/>
                    <a:pt x="4349" y="11167"/>
                  </a:cubicBezTo>
                  <a:cubicBezTo>
                    <a:pt x="7471" y="11167"/>
                    <a:pt x="7854" y="7768"/>
                    <a:pt x="7854" y="7768"/>
                  </a:cubicBezTo>
                  <a:lnTo>
                    <a:pt x="7262" y="1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253;p72">
              <a:extLst>
                <a:ext uri="{FF2B5EF4-FFF2-40B4-BE49-F238E27FC236}">
                  <a16:creationId xmlns:a16="http://schemas.microsoft.com/office/drawing/2014/main" id="{1DA0F504-D497-4201-AB7F-CCBCDD00CE3B}"/>
                </a:ext>
              </a:extLst>
            </p:cNvPr>
            <p:cNvSpPr/>
            <p:nvPr/>
          </p:nvSpPr>
          <p:spPr>
            <a:xfrm>
              <a:off x="6550650" y="19578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58" y="1"/>
                  </a:moveTo>
                  <a:cubicBezTo>
                    <a:pt x="250" y="1"/>
                    <a:pt x="1" y="501"/>
                    <a:pt x="1" y="1117"/>
                  </a:cubicBezTo>
                  <a:cubicBezTo>
                    <a:pt x="1" y="1734"/>
                    <a:pt x="250" y="2233"/>
                    <a:pt x="558" y="2233"/>
                  </a:cubicBezTo>
                  <a:cubicBezTo>
                    <a:pt x="868" y="2233"/>
                    <a:pt x="1117" y="1734"/>
                    <a:pt x="1117" y="1117"/>
                  </a:cubicBezTo>
                  <a:cubicBezTo>
                    <a:pt x="1117" y="500"/>
                    <a:pt x="868" y="1"/>
                    <a:pt x="5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254;p72">
              <a:extLst>
                <a:ext uri="{FF2B5EF4-FFF2-40B4-BE49-F238E27FC236}">
                  <a16:creationId xmlns:a16="http://schemas.microsoft.com/office/drawing/2014/main" id="{B9BE132F-F895-4FF7-BDFA-C717993A3971}"/>
                </a:ext>
              </a:extLst>
            </p:cNvPr>
            <p:cNvSpPr/>
            <p:nvPr/>
          </p:nvSpPr>
          <p:spPr>
            <a:xfrm>
              <a:off x="6808675" y="1962575"/>
              <a:ext cx="27950" cy="55800"/>
            </a:xfrm>
            <a:custGeom>
              <a:avLst/>
              <a:gdLst/>
              <a:ahLst/>
              <a:cxnLst/>
              <a:rect l="l" t="t" r="r" b="b"/>
              <a:pathLst>
                <a:path w="1118" h="2232" extrusionOk="0">
                  <a:moveTo>
                    <a:pt x="560" y="0"/>
                  </a:moveTo>
                  <a:cubicBezTo>
                    <a:pt x="252" y="0"/>
                    <a:pt x="1" y="501"/>
                    <a:pt x="1" y="1117"/>
                  </a:cubicBezTo>
                  <a:cubicBezTo>
                    <a:pt x="1" y="1733"/>
                    <a:pt x="252" y="2232"/>
                    <a:pt x="560" y="2232"/>
                  </a:cubicBezTo>
                  <a:cubicBezTo>
                    <a:pt x="868" y="2232"/>
                    <a:pt x="1117" y="1733"/>
                    <a:pt x="1117" y="1117"/>
                  </a:cubicBezTo>
                  <a:cubicBezTo>
                    <a:pt x="1117" y="501"/>
                    <a:pt x="868" y="0"/>
                    <a:pt x="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255;p72">
              <a:extLst>
                <a:ext uri="{FF2B5EF4-FFF2-40B4-BE49-F238E27FC236}">
                  <a16:creationId xmlns:a16="http://schemas.microsoft.com/office/drawing/2014/main" id="{8FC94817-5BDC-4C57-A09A-865DDCFC0051}"/>
                </a:ext>
              </a:extLst>
            </p:cNvPr>
            <p:cNvSpPr/>
            <p:nvPr/>
          </p:nvSpPr>
          <p:spPr>
            <a:xfrm>
              <a:off x="6652950" y="2069800"/>
              <a:ext cx="76900" cy="22575"/>
            </a:xfrm>
            <a:custGeom>
              <a:avLst/>
              <a:gdLst/>
              <a:ahLst/>
              <a:cxnLst/>
              <a:rect l="l" t="t" r="r" b="b"/>
              <a:pathLst>
                <a:path w="3076" h="903" extrusionOk="0">
                  <a:moveTo>
                    <a:pt x="0" y="1"/>
                  </a:moveTo>
                  <a:lnTo>
                    <a:pt x="0" y="1"/>
                  </a:lnTo>
                  <a:cubicBezTo>
                    <a:pt x="337" y="491"/>
                    <a:pt x="900" y="865"/>
                    <a:pt x="1546" y="901"/>
                  </a:cubicBezTo>
                  <a:cubicBezTo>
                    <a:pt x="1574" y="902"/>
                    <a:pt x="1601" y="903"/>
                    <a:pt x="1628" y="903"/>
                  </a:cubicBezTo>
                  <a:cubicBezTo>
                    <a:pt x="1920" y="903"/>
                    <a:pt x="2215" y="820"/>
                    <a:pt x="2453" y="658"/>
                  </a:cubicBezTo>
                  <a:cubicBezTo>
                    <a:pt x="2592" y="587"/>
                    <a:pt x="2697" y="469"/>
                    <a:pt x="2810" y="366"/>
                  </a:cubicBezTo>
                  <a:cubicBezTo>
                    <a:pt x="2908" y="250"/>
                    <a:pt x="2995" y="126"/>
                    <a:pt x="3075" y="1"/>
                  </a:cubicBezTo>
                  <a:lnTo>
                    <a:pt x="3075" y="1"/>
                  </a:lnTo>
                  <a:cubicBezTo>
                    <a:pt x="2831" y="173"/>
                    <a:pt x="2599" y="345"/>
                    <a:pt x="2342" y="450"/>
                  </a:cubicBezTo>
                  <a:cubicBezTo>
                    <a:pt x="2125" y="550"/>
                    <a:pt x="1895" y="603"/>
                    <a:pt x="1663" y="603"/>
                  </a:cubicBezTo>
                  <a:cubicBezTo>
                    <a:pt x="1628" y="603"/>
                    <a:pt x="1593" y="602"/>
                    <a:pt x="1558" y="600"/>
                  </a:cubicBezTo>
                  <a:cubicBezTo>
                    <a:pt x="1291" y="591"/>
                    <a:pt x="1026" y="519"/>
                    <a:pt x="765" y="412"/>
                  </a:cubicBezTo>
                  <a:cubicBezTo>
                    <a:pt x="507" y="300"/>
                    <a:pt x="248" y="166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256;p72">
              <a:extLst>
                <a:ext uri="{FF2B5EF4-FFF2-40B4-BE49-F238E27FC236}">
                  <a16:creationId xmlns:a16="http://schemas.microsoft.com/office/drawing/2014/main" id="{9D810999-0692-4615-8BB1-BBFED76C72C6}"/>
                </a:ext>
              </a:extLst>
            </p:cNvPr>
            <p:cNvSpPr/>
            <p:nvPr/>
          </p:nvSpPr>
          <p:spPr>
            <a:xfrm>
              <a:off x="6506025" y="204060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0" y="526"/>
                    <a:pt x="0" y="1175"/>
                  </a:cubicBezTo>
                  <a:cubicBezTo>
                    <a:pt x="0" y="1822"/>
                    <a:pt x="525" y="2347"/>
                    <a:pt x="1173" y="2347"/>
                  </a:cubicBezTo>
                  <a:cubicBezTo>
                    <a:pt x="1820" y="2347"/>
                    <a:pt x="2346" y="1822"/>
                    <a:pt x="2346" y="1175"/>
                  </a:cubicBezTo>
                  <a:cubicBezTo>
                    <a:pt x="2346" y="526"/>
                    <a:pt x="1820" y="1"/>
                    <a:pt x="1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257;p72">
              <a:extLst>
                <a:ext uri="{FF2B5EF4-FFF2-40B4-BE49-F238E27FC236}">
                  <a16:creationId xmlns:a16="http://schemas.microsoft.com/office/drawing/2014/main" id="{DE91479C-4FBB-44C8-B90E-00B6A9F4FC12}"/>
                </a:ext>
              </a:extLst>
            </p:cNvPr>
            <p:cNvSpPr/>
            <p:nvPr/>
          </p:nvSpPr>
          <p:spPr>
            <a:xfrm>
              <a:off x="6807300" y="20499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2" y="1"/>
                  </a:moveTo>
                  <a:cubicBezTo>
                    <a:pt x="525" y="1"/>
                    <a:pt x="0" y="526"/>
                    <a:pt x="0" y="1173"/>
                  </a:cubicBezTo>
                  <a:cubicBezTo>
                    <a:pt x="0" y="1822"/>
                    <a:pt x="525" y="2347"/>
                    <a:pt x="1172" y="2347"/>
                  </a:cubicBezTo>
                  <a:cubicBezTo>
                    <a:pt x="1820" y="2347"/>
                    <a:pt x="2346" y="1822"/>
                    <a:pt x="2346" y="1173"/>
                  </a:cubicBezTo>
                  <a:cubicBezTo>
                    <a:pt x="2346" y="526"/>
                    <a:pt x="1820" y="1"/>
                    <a:pt x="1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258;p72">
              <a:extLst>
                <a:ext uri="{FF2B5EF4-FFF2-40B4-BE49-F238E27FC236}">
                  <a16:creationId xmlns:a16="http://schemas.microsoft.com/office/drawing/2014/main" id="{DE5B8B15-1CEF-4FA1-A3C9-35696F8CB016}"/>
                </a:ext>
              </a:extLst>
            </p:cNvPr>
            <p:cNvSpPr/>
            <p:nvPr/>
          </p:nvSpPr>
          <p:spPr>
            <a:xfrm>
              <a:off x="6313550" y="1584200"/>
              <a:ext cx="757850" cy="437275"/>
            </a:xfrm>
            <a:custGeom>
              <a:avLst/>
              <a:gdLst/>
              <a:ahLst/>
              <a:cxnLst/>
              <a:rect l="l" t="t" r="r" b="b"/>
              <a:pathLst>
                <a:path w="30314" h="17491" extrusionOk="0">
                  <a:moveTo>
                    <a:pt x="15552" y="1"/>
                  </a:moveTo>
                  <a:cubicBezTo>
                    <a:pt x="15531" y="1"/>
                    <a:pt x="15510" y="1"/>
                    <a:pt x="15489" y="1"/>
                  </a:cubicBezTo>
                  <a:cubicBezTo>
                    <a:pt x="0" y="49"/>
                    <a:pt x="3749" y="17009"/>
                    <a:pt x="3666" y="17483"/>
                  </a:cubicBezTo>
                  <a:lnTo>
                    <a:pt x="3666" y="17483"/>
                  </a:lnTo>
                  <a:cubicBezTo>
                    <a:pt x="4110" y="16156"/>
                    <a:pt x="4915" y="14985"/>
                    <a:pt x="6196" y="14358"/>
                  </a:cubicBezTo>
                  <a:cubicBezTo>
                    <a:pt x="7270" y="13833"/>
                    <a:pt x="8442" y="13605"/>
                    <a:pt x="9565" y="13217"/>
                  </a:cubicBezTo>
                  <a:cubicBezTo>
                    <a:pt x="10613" y="12856"/>
                    <a:pt x="11624" y="12364"/>
                    <a:pt x="12578" y="11801"/>
                  </a:cubicBezTo>
                  <a:cubicBezTo>
                    <a:pt x="14399" y="10724"/>
                    <a:pt x="16048" y="9305"/>
                    <a:pt x="17408" y="7719"/>
                  </a:cubicBezTo>
                  <a:cubicBezTo>
                    <a:pt x="17742" y="7333"/>
                    <a:pt x="18054" y="6933"/>
                    <a:pt x="18328" y="6501"/>
                  </a:cubicBezTo>
                  <a:cubicBezTo>
                    <a:pt x="18499" y="6232"/>
                    <a:pt x="19056" y="5508"/>
                    <a:pt x="19013" y="5180"/>
                  </a:cubicBezTo>
                  <a:lnTo>
                    <a:pt x="19013" y="5180"/>
                  </a:lnTo>
                  <a:cubicBezTo>
                    <a:pt x="19848" y="11446"/>
                    <a:pt x="26235" y="15390"/>
                    <a:pt x="26235" y="15390"/>
                  </a:cubicBezTo>
                  <a:cubicBezTo>
                    <a:pt x="26235" y="15390"/>
                    <a:pt x="30313" y="1"/>
                    <a:pt x="15552" y="1"/>
                  </a:cubicBezTo>
                  <a:close/>
                  <a:moveTo>
                    <a:pt x="3666" y="17483"/>
                  </a:moveTo>
                  <a:cubicBezTo>
                    <a:pt x="3665" y="17486"/>
                    <a:pt x="3664" y="17488"/>
                    <a:pt x="3663" y="17491"/>
                  </a:cubicBezTo>
                  <a:cubicBezTo>
                    <a:pt x="3664" y="17489"/>
                    <a:pt x="3665" y="17487"/>
                    <a:pt x="3666" y="174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259;p72">
              <a:extLst>
                <a:ext uri="{FF2B5EF4-FFF2-40B4-BE49-F238E27FC236}">
                  <a16:creationId xmlns:a16="http://schemas.microsoft.com/office/drawing/2014/main" id="{8D422E23-89CD-4472-B726-14EF39DCF78C}"/>
                </a:ext>
              </a:extLst>
            </p:cNvPr>
            <p:cNvSpPr/>
            <p:nvPr/>
          </p:nvSpPr>
          <p:spPr>
            <a:xfrm>
              <a:off x="6725250" y="1448425"/>
              <a:ext cx="314875" cy="225150"/>
            </a:xfrm>
            <a:custGeom>
              <a:avLst/>
              <a:gdLst/>
              <a:ahLst/>
              <a:cxnLst/>
              <a:rect l="l" t="t" r="r" b="b"/>
              <a:pathLst>
                <a:path w="12595" h="9006" extrusionOk="0">
                  <a:moveTo>
                    <a:pt x="6837" y="1"/>
                  </a:moveTo>
                  <a:cubicBezTo>
                    <a:pt x="6300" y="1"/>
                    <a:pt x="5723" y="83"/>
                    <a:pt x="5118" y="259"/>
                  </a:cubicBezTo>
                  <a:cubicBezTo>
                    <a:pt x="1" y="1745"/>
                    <a:pt x="2318" y="7256"/>
                    <a:pt x="2318" y="7256"/>
                  </a:cubicBezTo>
                  <a:cubicBezTo>
                    <a:pt x="2318" y="7256"/>
                    <a:pt x="2364" y="7254"/>
                    <a:pt x="2447" y="7254"/>
                  </a:cubicBezTo>
                  <a:cubicBezTo>
                    <a:pt x="3052" y="7254"/>
                    <a:pt x="5640" y="7354"/>
                    <a:pt x="7207" y="9006"/>
                  </a:cubicBezTo>
                  <a:cubicBezTo>
                    <a:pt x="12595" y="4571"/>
                    <a:pt x="10835" y="1"/>
                    <a:pt x="6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260;p72">
              <a:extLst>
                <a:ext uri="{FF2B5EF4-FFF2-40B4-BE49-F238E27FC236}">
                  <a16:creationId xmlns:a16="http://schemas.microsoft.com/office/drawing/2014/main" id="{2588AD55-DB76-4E43-B4CF-D87893B969B4}"/>
                </a:ext>
              </a:extLst>
            </p:cNvPr>
            <p:cNvSpPr/>
            <p:nvPr/>
          </p:nvSpPr>
          <p:spPr>
            <a:xfrm>
              <a:off x="6684850" y="2636125"/>
              <a:ext cx="31125" cy="31125"/>
            </a:xfrm>
            <a:custGeom>
              <a:avLst/>
              <a:gdLst/>
              <a:ahLst/>
              <a:cxnLst/>
              <a:rect l="l" t="t" r="r" b="b"/>
              <a:pathLst>
                <a:path w="1245" h="1245" extrusionOk="0">
                  <a:moveTo>
                    <a:pt x="623" y="1"/>
                  </a:moveTo>
                  <a:cubicBezTo>
                    <a:pt x="279" y="1"/>
                    <a:pt x="1" y="279"/>
                    <a:pt x="1" y="622"/>
                  </a:cubicBezTo>
                  <a:cubicBezTo>
                    <a:pt x="1" y="966"/>
                    <a:pt x="279" y="1244"/>
                    <a:pt x="623" y="1244"/>
                  </a:cubicBezTo>
                  <a:cubicBezTo>
                    <a:pt x="966" y="1244"/>
                    <a:pt x="1244" y="966"/>
                    <a:pt x="1244" y="622"/>
                  </a:cubicBezTo>
                  <a:cubicBezTo>
                    <a:pt x="1244" y="279"/>
                    <a:pt x="966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261;p72">
              <a:extLst>
                <a:ext uri="{FF2B5EF4-FFF2-40B4-BE49-F238E27FC236}">
                  <a16:creationId xmlns:a16="http://schemas.microsoft.com/office/drawing/2014/main" id="{F1032056-5A97-43A1-B5D8-207EFA23EDEC}"/>
                </a:ext>
              </a:extLst>
            </p:cNvPr>
            <p:cNvSpPr/>
            <p:nvPr/>
          </p:nvSpPr>
          <p:spPr>
            <a:xfrm>
              <a:off x="6684850" y="2725975"/>
              <a:ext cx="31125" cy="31100"/>
            </a:xfrm>
            <a:custGeom>
              <a:avLst/>
              <a:gdLst/>
              <a:ahLst/>
              <a:cxnLst/>
              <a:rect l="l" t="t" r="r" b="b"/>
              <a:pathLst>
                <a:path w="1245" h="1244" extrusionOk="0">
                  <a:moveTo>
                    <a:pt x="623" y="0"/>
                  </a:moveTo>
                  <a:cubicBezTo>
                    <a:pt x="279" y="0"/>
                    <a:pt x="1" y="278"/>
                    <a:pt x="1" y="622"/>
                  </a:cubicBezTo>
                  <a:cubicBezTo>
                    <a:pt x="1" y="966"/>
                    <a:pt x="279" y="1244"/>
                    <a:pt x="623" y="1244"/>
                  </a:cubicBezTo>
                  <a:cubicBezTo>
                    <a:pt x="966" y="1244"/>
                    <a:pt x="1244" y="966"/>
                    <a:pt x="1244" y="622"/>
                  </a:cubicBezTo>
                  <a:cubicBezTo>
                    <a:pt x="1244" y="278"/>
                    <a:pt x="966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262;p72">
              <a:extLst>
                <a:ext uri="{FF2B5EF4-FFF2-40B4-BE49-F238E27FC236}">
                  <a16:creationId xmlns:a16="http://schemas.microsoft.com/office/drawing/2014/main" id="{DCF7ACF6-800D-412B-98E1-46BBD5E8FDB1}"/>
                </a:ext>
              </a:extLst>
            </p:cNvPr>
            <p:cNvSpPr/>
            <p:nvPr/>
          </p:nvSpPr>
          <p:spPr>
            <a:xfrm>
              <a:off x="6668713" y="1931936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7187;p72">
            <a:extLst>
              <a:ext uri="{FF2B5EF4-FFF2-40B4-BE49-F238E27FC236}">
                <a16:creationId xmlns:a16="http://schemas.microsoft.com/office/drawing/2014/main" id="{0622E604-D447-4F3E-BA08-6D31174D43C7}"/>
              </a:ext>
            </a:extLst>
          </p:cNvPr>
          <p:cNvGrpSpPr/>
          <p:nvPr/>
        </p:nvGrpSpPr>
        <p:grpSpPr>
          <a:xfrm>
            <a:off x="1527139" y="1573709"/>
            <a:ext cx="616989" cy="938459"/>
            <a:chOff x="7423625" y="3255875"/>
            <a:chExt cx="1000375" cy="1347625"/>
          </a:xfrm>
        </p:grpSpPr>
        <p:sp>
          <p:nvSpPr>
            <p:cNvPr id="292" name="Google Shape;7188;p72">
              <a:extLst>
                <a:ext uri="{FF2B5EF4-FFF2-40B4-BE49-F238E27FC236}">
                  <a16:creationId xmlns:a16="http://schemas.microsoft.com/office/drawing/2014/main" id="{2373A5B7-04E6-49DB-8306-47D443120D91}"/>
                </a:ext>
              </a:extLst>
            </p:cNvPr>
            <p:cNvSpPr/>
            <p:nvPr/>
          </p:nvSpPr>
          <p:spPr>
            <a:xfrm>
              <a:off x="7582125" y="3471100"/>
              <a:ext cx="154925" cy="242450"/>
            </a:xfrm>
            <a:custGeom>
              <a:avLst/>
              <a:gdLst/>
              <a:ahLst/>
              <a:cxnLst/>
              <a:rect l="l" t="t" r="r" b="b"/>
              <a:pathLst>
                <a:path w="6197" h="9698" extrusionOk="0">
                  <a:moveTo>
                    <a:pt x="2245" y="0"/>
                  </a:moveTo>
                  <a:lnTo>
                    <a:pt x="2245" y="0"/>
                  </a:lnTo>
                  <a:cubicBezTo>
                    <a:pt x="2245" y="0"/>
                    <a:pt x="1" y="6964"/>
                    <a:pt x="3127" y="9351"/>
                  </a:cubicBezTo>
                  <a:cubicBezTo>
                    <a:pt x="3439" y="9590"/>
                    <a:pt x="3717" y="9697"/>
                    <a:pt x="3964" y="9697"/>
                  </a:cubicBezTo>
                  <a:cubicBezTo>
                    <a:pt x="6197" y="9697"/>
                    <a:pt x="5969" y="978"/>
                    <a:pt x="5969" y="978"/>
                  </a:cubicBezTo>
                  <a:lnTo>
                    <a:pt x="2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189;p72">
              <a:extLst>
                <a:ext uri="{FF2B5EF4-FFF2-40B4-BE49-F238E27FC236}">
                  <a16:creationId xmlns:a16="http://schemas.microsoft.com/office/drawing/2014/main" id="{4CC37F21-A6EC-40A5-8FE9-252FCB13DC27}"/>
                </a:ext>
              </a:extLst>
            </p:cNvPr>
            <p:cNvSpPr/>
            <p:nvPr/>
          </p:nvSpPr>
          <p:spPr>
            <a:xfrm>
              <a:off x="7423625" y="4120650"/>
              <a:ext cx="1000375" cy="482850"/>
            </a:xfrm>
            <a:custGeom>
              <a:avLst/>
              <a:gdLst/>
              <a:ahLst/>
              <a:cxnLst/>
              <a:rect l="l" t="t" r="r" b="b"/>
              <a:pathLst>
                <a:path w="40015" h="19314" extrusionOk="0">
                  <a:moveTo>
                    <a:pt x="20870" y="1"/>
                  </a:moveTo>
                  <a:cubicBezTo>
                    <a:pt x="3936" y="1"/>
                    <a:pt x="0" y="19314"/>
                    <a:pt x="0" y="19314"/>
                  </a:cubicBezTo>
                  <a:lnTo>
                    <a:pt x="40014" y="19314"/>
                  </a:lnTo>
                  <a:cubicBezTo>
                    <a:pt x="40014" y="19314"/>
                    <a:pt x="37804" y="1"/>
                    <a:pt x="20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190;p72">
              <a:extLst>
                <a:ext uri="{FF2B5EF4-FFF2-40B4-BE49-F238E27FC236}">
                  <a16:creationId xmlns:a16="http://schemas.microsoft.com/office/drawing/2014/main" id="{5DE09D23-19E3-4BFE-8577-7E808F087D97}"/>
                </a:ext>
              </a:extLst>
            </p:cNvPr>
            <p:cNvSpPr/>
            <p:nvPr/>
          </p:nvSpPr>
          <p:spPr>
            <a:xfrm>
              <a:off x="7551925" y="3616350"/>
              <a:ext cx="172525" cy="157175"/>
            </a:xfrm>
            <a:custGeom>
              <a:avLst/>
              <a:gdLst/>
              <a:ahLst/>
              <a:cxnLst/>
              <a:rect l="l" t="t" r="r" b="b"/>
              <a:pathLst>
                <a:path w="6901" h="6287" extrusionOk="0">
                  <a:moveTo>
                    <a:pt x="3451" y="1"/>
                  </a:moveTo>
                  <a:cubicBezTo>
                    <a:pt x="2646" y="1"/>
                    <a:pt x="1842" y="308"/>
                    <a:pt x="1229" y="922"/>
                  </a:cubicBezTo>
                  <a:cubicBezTo>
                    <a:pt x="1" y="2149"/>
                    <a:pt x="1" y="4139"/>
                    <a:pt x="1229" y="5365"/>
                  </a:cubicBezTo>
                  <a:cubicBezTo>
                    <a:pt x="1842" y="5979"/>
                    <a:pt x="2646" y="6286"/>
                    <a:pt x="3451" y="6286"/>
                  </a:cubicBezTo>
                  <a:cubicBezTo>
                    <a:pt x="4255" y="6286"/>
                    <a:pt x="5059" y="5979"/>
                    <a:pt x="5672" y="5365"/>
                  </a:cubicBezTo>
                  <a:cubicBezTo>
                    <a:pt x="6900" y="4139"/>
                    <a:pt x="6900" y="2149"/>
                    <a:pt x="5672" y="922"/>
                  </a:cubicBezTo>
                  <a:cubicBezTo>
                    <a:pt x="5059" y="308"/>
                    <a:pt x="4255" y="1"/>
                    <a:pt x="3451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191;p72">
              <a:extLst>
                <a:ext uri="{FF2B5EF4-FFF2-40B4-BE49-F238E27FC236}">
                  <a16:creationId xmlns:a16="http://schemas.microsoft.com/office/drawing/2014/main" id="{4A36ABBF-478B-4D55-A0BD-D9B1E2BBFA4D}"/>
                </a:ext>
              </a:extLst>
            </p:cNvPr>
            <p:cNvSpPr/>
            <p:nvPr/>
          </p:nvSpPr>
          <p:spPr>
            <a:xfrm>
              <a:off x="8135175" y="3616375"/>
              <a:ext cx="172525" cy="157150"/>
            </a:xfrm>
            <a:custGeom>
              <a:avLst/>
              <a:gdLst/>
              <a:ahLst/>
              <a:cxnLst/>
              <a:rect l="l" t="t" r="r" b="b"/>
              <a:pathLst>
                <a:path w="6901" h="6286" extrusionOk="0">
                  <a:moveTo>
                    <a:pt x="3451" y="1"/>
                  </a:moveTo>
                  <a:cubicBezTo>
                    <a:pt x="2646" y="1"/>
                    <a:pt x="1842" y="307"/>
                    <a:pt x="1229" y="921"/>
                  </a:cubicBezTo>
                  <a:cubicBezTo>
                    <a:pt x="1" y="2148"/>
                    <a:pt x="1" y="4138"/>
                    <a:pt x="1229" y="5366"/>
                  </a:cubicBezTo>
                  <a:cubicBezTo>
                    <a:pt x="1842" y="5979"/>
                    <a:pt x="2646" y="6286"/>
                    <a:pt x="3451" y="6286"/>
                  </a:cubicBezTo>
                  <a:cubicBezTo>
                    <a:pt x="4255" y="6286"/>
                    <a:pt x="5059" y="5979"/>
                    <a:pt x="5673" y="5366"/>
                  </a:cubicBezTo>
                  <a:cubicBezTo>
                    <a:pt x="6900" y="4138"/>
                    <a:pt x="6900" y="2148"/>
                    <a:pt x="5673" y="921"/>
                  </a:cubicBezTo>
                  <a:cubicBezTo>
                    <a:pt x="5059" y="307"/>
                    <a:pt x="4255" y="1"/>
                    <a:pt x="3451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192;p72">
              <a:extLst>
                <a:ext uri="{FF2B5EF4-FFF2-40B4-BE49-F238E27FC236}">
                  <a16:creationId xmlns:a16="http://schemas.microsoft.com/office/drawing/2014/main" id="{626867CB-5736-4B60-8BFD-A3E4D211D8DC}"/>
                </a:ext>
              </a:extLst>
            </p:cNvPr>
            <p:cNvSpPr/>
            <p:nvPr/>
          </p:nvSpPr>
          <p:spPr>
            <a:xfrm>
              <a:off x="7859500" y="3805600"/>
              <a:ext cx="171825" cy="273800"/>
            </a:xfrm>
            <a:custGeom>
              <a:avLst/>
              <a:gdLst/>
              <a:ahLst/>
              <a:cxnLst/>
              <a:rect l="l" t="t" r="r" b="b"/>
              <a:pathLst>
                <a:path w="6873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8" y="10735"/>
                    <a:pt x="4727" y="9910"/>
                    <a:pt x="6872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193;p72">
              <a:extLst>
                <a:ext uri="{FF2B5EF4-FFF2-40B4-BE49-F238E27FC236}">
                  <a16:creationId xmlns:a16="http://schemas.microsoft.com/office/drawing/2014/main" id="{4F80EBDD-4DB7-4A60-8C01-5E2EE6105023}"/>
                </a:ext>
              </a:extLst>
            </p:cNvPr>
            <p:cNvSpPr/>
            <p:nvPr/>
          </p:nvSpPr>
          <p:spPr>
            <a:xfrm>
              <a:off x="7657725" y="3290725"/>
              <a:ext cx="549075" cy="659025"/>
            </a:xfrm>
            <a:custGeom>
              <a:avLst/>
              <a:gdLst/>
              <a:ahLst/>
              <a:cxnLst/>
              <a:rect l="l" t="t" r="r" b="b"/>
              <a:pathLst>
                <a:path w="21963" h="26361" extrusionOk="0">
                  <a:moveTo>
                    <a:pt x="12196" y="0"/>
                  </a:moveTo>
                  <a:cubicBezTo>
                    <a:pt x="12181" y="0"/>
                    <a:pt x="12173" y="0"/>
                    <a:pt x="12173" y="0"/>
                  </a:cubicBezTo>
                  <a:cubicBezTo>
                    <a:pt x="12173" y="0"/>
                    <a:pt x="5368" y="297"/>
                    <a:pt x="2024" y="8661"/>
                  </a:cubicBezTo>
                  <a:cubicBezTo>
                    <a:pt x="3345" y="9990"/>
                    <a:pt x="1894" y="13188"/>
                    <a:pt x="253" y="13188"/>
                  </a:cubicBezTo>
                  <a:cubicBezTo>
                    <a:pt x="202" y="13188"/>
                    <a:pt x="152" y="13185"/>
                    <a:pt x="101" y="13179"/>
                  </a:cubicBezTo>
                  <a:lnTo>
                    <a:pt x="101" y="13179"/>
                  </a:lnTo>
                  <a:cubicBezTo>
                    <a:pt x="0" y="14849"/>
                    <a:pt x="76" y="15350"/>
                    <a:pt x="258" y="17016"/>
                  </a:cubicBezTo>
                  <a:cubicBezTo>
                    <a:pt x="625" y="20311"/>
                    <a:pt x="2201" y="23182"/>
                    <a:pt x="5191" y="24777"/>
                  </a:cubicBezTo>
                  <a:cubicBezTo>
                    <a:pt x="7045" y="25766"/>
                    <a:pt x="9313" y="26360"/>
                    <a:pt x="11530" y="26360"/>
                  </a:cubicBezTo>
                  <a:cubicBezTo>
                    <a:pt x="12901" y="26360"/>
                    <a:pt x="14252" y="26133"/>
                    <a:pt x="15472" y="25631"/>
                  </a:cubicBezTo>
                  <a:cubicBezTo>
                    <a:pt x="17946" y="24613"/>
                    <a:pt x="19856" y="22797"/>
                    <a:pt x="20836" y="20351"/>
                  </a:cubicBezTo>
                  <a:cubicBezTo>
                    <a:pt x="21952" y="17563"/>
                    <a:pt x="21962" y="13998"/>
                    <a:pt x="21813" y="10986"/>
                  </a:cubicBezTo>
                  <a:cubicBezTo>
                    <a:pt x="21271" y="158"/>
                    <a:pt x="12694" y="0"/>
                    <a:pt x="1219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194;p72">
              <a:extLst>
                <a:ext uri="{FF2B5EF4-FFF2-40B4-BE49-F238E27FC236}">
                  <a16:creationId xmlns:a16="http://schemas.microsoft.com/office/drawing/2014/main" id="{2FA36CFC-BF95-437B-BA8A-807A30D9D831}"/>
                </a:ext>
              </a:extLst>
            </p:cNvPr>
            <p:cNvSpPr/>
            <p:nvPr/>
          </p:nvSpPr>
          <p:spPr>
            <a:xfrm>
              <a:off x="7849675" y="3980125"/>
              <a:ext cx="196400" cy="279175"/>
            </a:xfrm>
            <a:custGeom>
              <a:avLst/>
              <a:gdLst/>
              <a:ahLst/>
              <a:cxnLst/>
              <a:rect l="l" t="t" r="r" b="b"/>
              <a:pathLst>
                <a:path w="7856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0" y="8460"/>
                  </a:lnTo>
                  <a:cubicBezTo>
                    <a:pt x="0" y="8460"/>
                    <a:pt x="161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2" y="11166"/>
                    <a:pt x="7855" y="7767"/>
                    <a:pt x="7855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195;p72">
              <a:extLst>
                <a:ext uri="{FF2B5EF4-FFF2-40B4-BE49-F238E27FC236}">
                  <a16:creationId xmlns:a16="http://schemas.microsoft.com/office/drawing/2014/main" id="{1E81D90E-9CAD-46FD-A212-023C1D768D0C}"/>
                </a:ext>
              </a:extLst>
            </p:cNvPr>
            <p:cNvSpPr/>
            <p:nvPr/>
          </p:nvSpPr>
          <p:spPr>
            <a:xfrm>
              <a:off x="7793050" y="36483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2" y="1"/>
                    <a:pt x="1" y="500"/>
                    <a:pt x="1" y="1116"/>
                  </a:cubicBezTo>
                  <a:cubicBezTo>
                    <a:pt x="1" y="1732"/>
                    <a:pt x="252" y="2233"/>
                    <a:pt x="560" y="2233"/>
                  </a:cubicBezTo>
                  <a:cubicBezTo>
                    <a:pt x="868" y="2233"/>
                    <a:pt x="1117" y="1732"/>
                    <a:pt x="1117" y="1116"/>
                  </a:cubicBezTo>
                  <a:cubicBezTo>
                    <a:pt x="1117" y="500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196;p72">
              <a:extLst>
                <a:ext uri="{FF2B5EF4-FFF2-40B4-BE49-F238E27FC236}">
                  <a16:creationId xmlns:a16="http://schemas.microsoft.com/office/drawing/2014/main" id="{A24B4EA8-45B0-4689-A502-332DAD93652C}"/>
                </a:ext>
              </a:extLst>
            </p:cNvPr>
            <p:cNvSpPr/>
            <p:nvPr/>
          </p:nvSpPr>
          <p:spPr>
            <a:xfrm>
              <a:off x="8051100" y="3653075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59" y="0"/>
                  </a:moveTo>
                  <a:cubicBezTo>
                    <a:pt x="251" y="0"/>
                    <a:pt x="1" y="499"/>
                    <a:pt x="1" y="1117"/>
                  </a:cubicBezTo>
                  <a:cubicBezTo>
                    <a:pt x="1" y="1733"/>
                    <a:pt x="251" y="2232"/>
                    <a:pt x="559" y="2232"/>
                  </a:cubicBezTo>
                  <a:cubicBezTo>
                    <a:pt x="868" y="2232"/>
                    <a:pt x="1118" y="1731"/>
                    <a:pt x="1118" y="1117"/>
                  </a:cubicBezTo>
                  <a:cubicBezTo>
                    <a:pt x="1118" y="502"/>
                    <a:pt x="868" y="3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197;p72">
              <a:extLst>
                <a:ext uri="{FF2B5EF4-FFF2-40B4-BE49-F238E27FC236}">
                  <a16:creationId xmlns:a16="http://schemas.microsoft.com/office/drawing/2014/main" id="{D16D1854-FB6B-44E3-AE8F-9953041F8E76}"/>
                </a:ext>
              </a:extLst>
            </p:cNvPr>
            <p:cNvSpPr/>
            <p:nvPr/>
          </p:nvSpPr>
          <p:spPr>
            <a:xfrm>
              <a:off x="7895425" y="3760250"/>
              <a:ext cx="76875" cy="22600"/>
            </a:xfrm>
            <a:custGeom>
              <a:avLst/>
              <a:gdLst/>
              <a:ahLst/>
              <a:cxnLst/>
              <a:rect l="l" t="t" r="r" b="b"/>
              <a:pathLst>
                <a:path w="3075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29" y="176"/>
                    <a:pt x="2598" y="347"/>
                    <a:pt x="2342" y="452"/>
                  </a:cubicBezTo>
                  <a:cubicBezTo>
                    <a:pt x="2124" y="553"/>
                    <a:pt x="1891" y="605"/>
                    <a:pt x="1658" y="605"/>
                  </a:cubicBezTo>
                  <a:cubicBezTo>
                    <a:pt x="1624" y="605"/>
                    <a:pt x="1591" y="604"/>
                    <a:pt x="1557" y="602"/>
                  </a:cubicBezTo>
                  <a:cubicBezTo>
                    <a:pt x="1289" y="593"/>
                    <a:pt x="1024" y="519"/>
                    <a:pt x="764" y="412"/>
                  </a:cubicBezTo>
                  <a:cubicBezTo>
                    <a:pt x="505" y="302"/>
                    <a:pt x="247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5" y="901"/>
                  </a:cubicBezTo>
                  <a:cubicBezTo>
                    <a:pt x="1570" y="903"/>
                    <a:pt x="1596" y="903"/>
                    <a:pt x="1622" y="903"/>
                  </a:cubicBezTo>
                  <a:cubicBezTo>
                    <a:pt x="1917" y="903"/>
                    <a:pt x="2213" y="821"/>
                    <a:pt x="2453" y="659"/>
                  </a:cubicBezTo>
                  <a:cubicBezTo>
                    <a:pt x="2591" y="588"/>
                    <a:pt x="2697" y="468"/>
                    <a:pt x="2810" y="367"/>
                  </a:cubicBezTo>
                  <a:cubicBezTo>
                    <a:pt x="2907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198;p72">
              <a:extLst>
                <a:ext uri="{FF2B5EF4-FFF2-40B4-BE49-F238E27FC236}">
                  <a16:creationId xmlns:a16="http://schemas.microsoft.com/office/drawing/2014/main" id="{D060C4BB-A0B0-4443-899A-AEE851284E99}"/>
                </a:ext>
              </a:extLst>
            </p:cNvPr>
            <p:cNvSpPr/>
            <p:nvPr/>
          </p:nvSpPr>
          <p:spPr>
            <a:xfrm>
              <a:off x="7763775" y="374045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4" y="1"/>
                  </a:moveTo>
                  <a:cubicBezTo>
                    <a:pt x="526" y="1"/>
                    <a:pt x="1" y="527"/>
                    <a:pt x="1" y="1174"/>
                  </a:cubicBezTo>
                  <a:cubicBezTo>
                    <a:pt x="1" y="1822"/>
                    <a:pt x="526" y="2347"/>
                    <a:pt x="1174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7"/>
                    <a:pt x="1822" y="1"/>
                    <a:pt x="1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199;p72">
              <a:extLst>
                <a:ext uri="{FF2B5EF4-FFF2-40B4-BE49-F238E27FC236}">
                  <a16:creationId xmlns:a16="http://schemas.microsoft.com/office/drawing/2014/main" id="{7B08CC0F-4D0C-4BB3-87D5-6C57A364E3E4}"/>
                </a:ext>
              </a:extLst>
            </p:cNvPr>
            <p:cNvSpPr/>
            <p:nvPr/>
          </p:nvSpPr>
          <p:spPr>
            <a:xfrm>
              <a:off x="8035775" y="374045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4" y="1"/>
                  </a:moveTo>
                  <a:cubicBezTo>
                    <a:pt x="526" y="1"/>
                    <a:pt x="1" y="527"/>
                    <a:pt x="1" y="1174"/>
                  </a:cubicBezTo>
                  <a:cubicBezTo>
                    <a:pt x="1" y="1822"/>
                    <a:pt x="526" y="2347"/>
                    <a:pt x="1174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7"/>
                    <a:pt x="1822" y="1"/>
                    <a:pt x="1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200;p72">
              <a:extLst>
                <a:ext uri="{FF2B5EF4-FFF2-40B4-BE49-F238E27FC236}">
                  <a16:creationId xmlns:a16="http://schemas.microsoft.com/office/drawing/2014/main" id="{546C7DA2-1371-4039-B5C0-053CF6C8D1C4}"/>
                </a:ext>
              </a:extLst>
            </p:cNvPr>
            <p:cNvSpPr/>
            <p:nvPr/>
          </p:nvSpPr>
          <p:spPr>
            <a:xfrm>
              <a:off x="7539225" y="3255875"/>
              <a:ext cx="680775" cy="353125"/>
            </a:xfrm>
            <a:custGeom>
              <a:avLst/>
              <a:gdLst/>
              <a:ahLst/>
              <a:cxnLst/>
              <a:rect l="l" t="t" r="r" b="b"/>
              <a:pathLst>
                <a:path w="27231" h="14125" extrusionOk="0">
                  <a:moveTo>
                    <a:pt x="20873" y="0"/>
                  </a:moveTo>
                  <a:cubicBezTo>
                    <a:pt x="20464" y="0"/>
                    <a:pt x="20054" y="26"/>
                    <a:pt x="19650" y="62"/>
                  </a:cubicBezTo>
                  <a:cubicBezTo>
                    <a:pt x="16483" y="348"/>
                    <a:pt x="13387" y="1192"/>
                    <a:pt x="10399" y="2286"/>
                  </a:cubicBezTo>
                  <a:cubicBezTo>
                    <a:pt x="10013" y="2427"/>
                    <a:pt x="9614" y="2575"/>
                    <a:pt x="9201" y="2575"/>
                  </a:cubicBezTo>
                  <a:cubicBezTo>
                    <a:pt x="9194" y="2575"/>
                    <a:pt x="9186" y="2575"/>
                    <a:pt x="9178" y="2575"/>
                  </a:cubicBezTo>
                  <a:cubicBezTo>
                    <a:pt x="8755" y="2572"/>
                    <a:pt x="8308" y="2374"/>
                    <a:pt x="8133" y="1990"/>
                  </a:cubicBezTo>
                  <a:cubicBezTo>
                    <a:pt x="7983" y="1660"/>
                    <a:pt x="8061" y="1276"/>
                    <a:pt x="8059" y="912"/>
                  </a:cubicBezTo>
                  <a:cubicBezTo>
                    <a:pt x="8056" y="549"/>
                    <a:pt x="7903" y="119"/>
                    <a:pt x="7547" y="44"/>
                  </a:cubicBezTo>
                  <a:cubicBezTo>
                    <a:pt x="7512" y="37"/>
                    <a:pt x="7478" y="33"/>
                    <a:pt x="7444" y="33"/>
                  </a:cubicBezTo>
                  <a:cubicBezTo>
                    <a:pt x="7170" y="33"/>
                    <a:pt x="6921" y="255"/>
                    <a:pt x="6751" y="483"/>
                  </a:cubicBezTo>
                  <a:cubicBezTo>
                    <a:pt x="5924" y="1603"/>
                    <a:pt x="5934" y="3113"/>
                    <a:pt x="5978" y="4505"/>
                  </a:cubicBezTo>
                  <a:cubicBezTo>
                    <a:pt x="5694" y="3749"/>
                    <a:pt x="5566" y="2936"/>
                    <a:pt x="5601" y="2129"/>
                  </a:cubicBezTo>
                  <a:cubicBezTo>
                    <a:pt x="5621" y="1674"/>
                    <a:pt x="5570" y="1051"/>
                    <a:pt x="5118" y="996"/>
                  </a:cubicBezTo>
                  <a:cubicBezTo>
                    <a:pt x="5100" y="994"/>
                    <a:pt x="5082" y="993"/>
                    <a:pt x="5065" y="993"/>
                  </a:cubicBezTo>
                  <a:cubicBezTo>
                    <a:pt x="4911" y="993"/>
                    <a:pt x="4764" y="1073"/>
                    <a:pt x="4637" y="1166"/>
                  </a:cubicBezTo>
                  <a:cubicBezTo>
                    <a:pt x="4018" y="1625"/>
                    <a:pt x="3763" y="2431"/>
                    <a:pt x="3680" y="3198"/>
                  </a:cubicBezTo>
                  <a:cubicBezTo>
                    <a:pt x="3609" y="3863"/>
                    <a:pt x="3809" y="4811"/>
                    <a:pt x="3455" y="5396"/>
                  </a:cubicBezTo>
                  <a:cubicBezTo>
                    <a:pt x="2997" y="4897"/>
                    <a:pt x="2803" y="3971"/>
                    <a:pt x="2684" y="3315"/>
                  </a:cubicBezTo>
                  <a:cubicBezTo>
                    <a:pt x="2594" y="2820"/>
                    <a:pt x="2565" y="2150"/>
                    <a:pt x="2047" y="1896"/>
                  </a:cubicBezTo>
                  <a:cubicBezTo>
                    <a:pt x="1946" y="1848"/>
                    <a:pt x="1837" y="1825"/>
                    <a:pt x="1727" y="1825"/>
                  </a:cubicBezTo>
                  <a:cubicBezTo>
                    <a:pt x="1483" y="1825"/>
                    <a:pt x="1234" y="1934"/>
                    <a:pt x="1053" y="2103"/>
                  </a:cubicBezTo>
                  <a:cubicBezTo>
                    <a:pt x="792" y="2350"/>
                    <a:pt x="650" y="2695"/>
                    <a:pt x="550" y="3042"/>
                  </a:cubicBezTo>
                  <a:cubicBezTo>
                    <a:pt x="1" y="4950"/>
                    <a:pt x="667" y="7153"/>
                    <a:pt x="2183" y="8439"/>
                  </a:cubicBezTo>
                  <a:cubicBezTo>
                    <a:pt x="2927" y="9071"/>
                    <a:pt x="3837" y="9482"/>
                    <a:pt x="4769" y="9777"/>
                  </a:cubicBezTo>
                  <a:cubicBezTo>
                    <a:pt x="6032" y="10179"/>
                    <a:pt x="7358" y="10379"/>
                    <a:pt x="8683" y="10379"/>
                  </a:cubicBezTo>
                  <a:cubicBezTo>
                    <a:pt x="10147" y="10379"/>
                    <a:pt x="11612" y="10135"/>
                    <a:pt x="12993" y="9647"/>
                  </a:cubicBezTo>
                  <a:cubicBezTo>
                    <a:pt x="15378" y="8805"/>
                    <a:pt x="17535" y="7259"/>
                    <a:pt x="20040" y="6903"/>
                  </a:cubicBezTo>
                  <a:cubicBezTo>
                    <a:pt x="20311" y="6865"/>
                    <a:pt x="20588" y="6843"/>
                    <a:pt x="20864" y="6843"/>
                  </a:cubicBezTo>
                  <a:cubicBezTo>
                    <a:pt x="21544" y="6843"/>
                    <a:pt x="22218" y="6978"/>
                    <a:pt x="22779" y="7348"/>
                  </a:cubicBezTo>
                  <a:cubicBezTo>
                    <a:pt x="23565" y="7865"/>
                    <a:pt x="24018" y="8765"/>
                    <a:pt x="24284" y="9667"/>
                  </a:cubicBezTo>
                  <a:cubicBezTo>
                    <a:pt x="24552" y="10569"/>
                    <a:pt x="24667" y="11513"/>
                    <a:pt x="24970" y="12404"/>
                  </a:cubicBezTo>
                  <a:cubicBezTo>
                    <a:pt x="25158" y="12955"/>
                    <a:pt x="25679" y="14088"/>
                    <a:pt x="26382" y="14124"/>
                  </a:cubicBezTo>
                  <a:cubicBezTo>
                    <a:pt x="26392" y="14125"/>
                    <a:pt x="26403" y="14125"/>
                    <a:pt x="26413" y="14125"/>
                  </a:cubicBezTo>
                  <a:cubicBezTo>
                    <a:pt x="27230" y="14125"/>
                    <a:pt x="27062" y="12519"/>
                    <a:pt x="27079" y="11981"/>
                  </a:cubicBezTo>
                  <a:cubicBezTo>
                    <a:pt x="27145" y="9911"/>
                    <a:pt x="26971" y="7836"/>
                    <a:pt x="26557" y="5808"/>
                  </a:cubicBezTo>
                  <a:cubicBezTo>
                    <a:pt x="26339" y="4740"/>
                    <a:pt x="26052" y="3676"/>
                    <a:pt x="25533" y="2718"/>
                  </a:cubicBezTo>
                  <a:cubicBezTo>
                    <a:pt x="25015" y="1761"/>
                    <a:pt x="24247" y="911"/>
                    <a:pt x="23258" y="453"/>
                  </a:cubicBezTo>
                  <a:cubicBezTo>
                    <a:pt x="22517" y="107"/>
                    <a:pt x="21698" y="0"/>
                    <a:pt x="20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201;p72">
              <a:extLst>
                <a:ext uri="{FF2B5EF4-FFF2-40B4-BE49-F238E27FC236}">
                  <a16:creationId xmlns:a16="http://schemas.microsoft.com/office/drawing/2014/main" id="{852577CC-CE4D-464D-8447-2B312B0590ED}"/>
                </a:ext>
              </a:extLst>
            </p:cNvPr>
            <p:cNvSpPr/>
            <p:nvPr/>
          </p:nvSpPr>
          <p:spPr>
            <a:xfrm>
              <a:off x="7484325" y="4419075"/>
              <a:ext cx="893975" cy="16575"/>
            </a:xfrm>
            <a:custGeom>
              <a:avLst/>
              <a:gdLst/>
              <a:ahLst/>
              <a:cxnLst/>
              <a:rect l="l" t="t" r="r" b="b"/>
              <a:pathLst>
                <a:path w="35759" h="663" extrusionOk="0">
                  <a:moveTo>
                    <a:pt x="336" y="1"/>
                  </a:moveTo>
                  <a:lnTo>
                    <a:pt x="1" y="662"/>
                  </a:lnTo>
                  <a:lnTo>
                    <a:pt x="35758" y="662"/>
                  </a:lnTo>
                  <a:lnTo>
                    <a:pt x="35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202;p72">
              <a:extLst>
                <a:ext uri="{FF2B5EF4-FFF2-40B4-BE49-F238E27FC236}">
                  <a16:creationId xmlns:a16="http://schemas.microsoft.com/office/drawing/2014/main" id="{707F4F94-0D15-487E-B6DC-6AAA06989B4A}"/>
                </a:ext>
              </a:extLst>
            </p:cNvPr>
            <p:cNvSpPr/>
            <p:nvPr/>
          </p:nvSpPr>
          <p:spPr>
            <a:xfrm>
              <a:off x="7442250" y="4521300"/>
              <a:ext cx="968975" cy="16525"/>
            </a:xfrm>
            <a:custGeom>
              <a:avLst/>
              <a:gdLst/>
              <a:ahLst/>
              <a:cxnLst/>
              <a:rect l="l" t="t" r="r" b="b"/>
              <a:pathLst>
                <a:path w="38759" h="661" extrusionOk="0">
                  <a:moveTo>
                    <a:pt x="231" y="0"/>
                  </a:moveTo>
                  <a:lnTo>
                    <a:pt x="1" y="661"/>
                  </a:lnTo>
                  <a:lnTo>
                    <a:pt x="38759" y="661"/>
                  </a:lnTo>
                  <a:lnTo>
                    <a:pt x="385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203;p72">
              <a:extLst>
                <a:ext uri="{FF2B5EF4-FFF2-40B4-BE49-F238E27FC236}">
                  <a16:creationId xmlns:a16="http://schemas.microsoft.com/office/drawing/2014/main" id="{1564750A-155D-4E60-833A-E175B1C4DBA9}"/>
                </a:ext>
              </a:extLst>
            </p:cNvPr>
            <p:cNvSpPr/>
            <p:nvPr/>
          </p:nvSpPr>
          <p:spPr>
            <a:xfrm>
              <a:off x="8023475" y="3589750"/>
              <a:ext cx="99075" cy="30975"/>
            </a:xfrm>
            <a:custGeom>
              <a:avLst/>
              <a:gdLst/>
              <a:ahLst/>
              <a:cxnLst/>
              <a:rect l="l" t="t" r="r" b="b"/>
              <a:pathLst>
                <a:path w="3963" h="1239" extrusionOk="0">
                  <a:moveTo>
                    <a:pt x="2143" y="1"/>
                  </a:moveTo>
                  <a:cubicBezTo>
                    <a:pt x="2064" y="1"/>
                    <a:pt x="1984" y="5"/>
                    <a:pt x="1905" y="13"/>
                  </a:cubicBezTo>
                  <a:cubicBezTo>
                    <a:pt x="1505" y="59"/>
                    <a:pt x="1125" y="201"/>
                    <a:pt x="799" y="420"/>
                  </a:cubicBezTo>
                  <a:cubicBezTo>
                    <a:pt x="476" y="635"/>
                    <a:pt x="193" y="907"/>
                    <a:pt x="1" y="1238"/>
                  </a:cubicBezTo>
                  <a:cubicBezTo>
                    <a:pt x="623" y="817"/>
                    <a:pt x="1264" y="480"/>
                    <a:pt x="1946" y="412"/>
                  </a:cubicBezTo>
                  <a:cubicBezTo>
                    <a:pt x="2041" y="401"/>
                    <a:pt x="2137" y="395"/>
                    <a:pt x="2232" y="395"/>
                  </a:cubicBezTo>
                  <a:cubicBezTo>
                    <a:pt x="2476" y="395"/>
                    <a:pt x="2720" y="432"/>
                    <a:pt x="2960" y="508"/>
                  </a:cubicBezTo>
                  <a:cubicBezTo>
                    <a:pt x="3133" y="544"/>
                    <a:pt x="3289" y="628"/>
                    <a:pt x="3461" y="692"/>
                  </a:cubicBezTo>
                  <a:cubicBezTo>
                    <a:pt x="3629" y="763"/>
                    <a:pt x="3784" y="863"/>
                    <a:pt x="3963" y="939"/>
                  </a:cubicBezTo>
                  <a:cubicBezTo>
                    <a:pt x="3727" y="644"/>
                    <a:pt x="3435" y="373"/>
                    <a:pt x="3073" y="214"/>
                  </a:cubicBezTo>
                  <a:cubicBezTo>
                    <a:pt x="2791" y="69"/>
                    <a:pt x="2467" y="1"/>
                    <a:pt x="2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204;p72">
              <a:extLst>
                <a:ext uri="{FF2B5EF4-FFF2-40B4-BE49-F238E27FC236}">
                  <a16:creationId xmlns:a16="http://schemas.microsoft.com/office/drawing/2014/main" id="{A5C40104-5847-430A-802E-E3A2019AE5A8}"/>
                </a:ext>
              </a:extLst>
            </p:cNvPr>
            <p:cNvSpPr/>
            <p:nvPr/>
          </p:nvSpPr>
          <p:spPr>
            <a:xfrm>
              <a:off x="7745175" y="3581750"/>
              <a:ext cx="106650" cy="32075"/>
            </a:xfrm>
            <a:custGeom>
              <a:avLst/>
              <a:gdLst/>
              <a:ahLst/>
              <a:cxnLst/>
              <a:rect l="l" t="t" r="r" b="b"/>
              <a:pathLst>
                <a:path w="4266" h="1283" extrusionOk="0">
                  <a:moveTo>
                    <a:pt x="2304" y="0"/>
                  </a:moveTo>
                  <a:cubicBezTo>
                    <a:pt x="2283" y="0"/>
                    <a:pt x="2263" y="0"/>
                    <a:pt x="2242" y="1"/>
                  </a:cubicBezTo>
                  <a:cubicBezTo>
                    <a:pt x="1809" y="7"/>
                    <a:pt x="1401" y="142"/>
                    <a:pt x="1020" y="305"/>
                  </a:cubicBezTo>
                  <a:cubicBezTo>
                    <a:pt x="836" y="400"/>
                    <a:pt x="652" y="499"/>
                    <a:pt x="481" y="610"/>
                  </a:cubicBezTo>
                  <a:cubicBezTo>
                    <a:pt x="317" y="732"/>
                    <a:pt x="151" y="855"/>
                    <a:pt x="0" y="991"/>
                  </a:cubicBezTo>
                  <a:cubicBezTo>
                    <a:pt x="199" y="931"/>
                    <a:pt x="385" y="855"/>
                    <a:pt x="571" y="784"/>
                  </a:cubicBezTo>
                  <a:lnTo>
                    <a:pt x="1131" y="597"/>
                  </a:lnTo>
                  <a:cubicBezTo>
                    <a:pt x="1503" y="504"/>
                    <a:pt x="1870" y="400"/>
                    <a:pt x="2240" y="400"/>
                  </a:cubicBezTo>
                  <a:cubicBezTo>
                    <a:pt x="2245" y="400"/>
                    <a:pt x="2250" y="400"/>
                    <a:pt x="2255" y="400"/>
                  </a:cubicBezTo>
                  <a:cubicBezTo>
                    <a:pt x="2296" y="398"/>
                    <a:pt x="2337" y="397"/>
                    <a:pt x="2378" y="397"/>
                  </a:cubicBezTo>
                  <a:cubicBezTo>
                    <a:pt x="3078" y="397"/>
                    <a:pt x="3759" y="696"/>
                    <a:pt x="4266" y="1283"/>
                  </a:cubicBezTo>
                  <a:cubicBezTo>
                    <a:pt x="4143" y="889"/>
                    <a:pt x="3852" y="546"/>
                    <a:pt x="3484" y="319"/>
                  </a:cubicBezTo>
                  <a:cubicBezTo>
                    <a:pt x="3136" y="95"/>
                    <a:pt x="2713" y="0"/>
                    <a:pt x="2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205;p72">
              <a:extLst>
                <a:ext uri="{FF2B5EF4-FFF2-40B4-BE49-F238E27FC236}">
                  <a16:creationId xmlns:a16="http://schemas.microsoft.com/office/drawing/2014/main" id="{5D561060-492D-48C2-A9EA-18CC27106AAA}"/>
                </a:ext>
              </a:extLst>
            </p:cNvPr>
            <p:cNvSpPr/>
            <p:nvPr/>
          </p:nvSpPr>
          <p:spPr>
            <a:xfrm>
              <a:off x="7912538" y="3627061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7222;p72">
            <a:extLst>
              <a:ext uri="{FF2B5EF4-FFF2-40B4-BE49-F238E27FC236}">
                <a16:creationId xmlns:a16="http://schemas.microsoft.com/office/drawing/2014/main" id="{3F48FA14-7D6E-4904-A5E0-9AFA84610B3D}"/>
              </a:ext>
            </a:extLst>
          </p:cNvPr>
          <p:cNvGrpSpPr/>
          <p:nvPr/>
        </p:nvGrpSpPr>
        <p:grpSpPr>
          <a:xfrm>
            <a:off x="1231956" y="3641551"/>
            <a:ext cx="433645" cy="663400"/>
            <a:chOff x="7423638" y="1599625"/>
            <a:chExt cx="1000350" cy="1313325"/>
          </a:xfrm>
        </p:grpSpPr>
        <p:sp>
          <p:nvSpPr>
            <p:cNvPr id="311" name="Google Shape;7223;p72">
              <a:extLst>
                <a:ext uri="{FF2B5EF4-FFF2-40B4-BE49-F238E27FC236}">
                  <a16:creationId xmlns:a16="http://schemas.microsoft.com/office/drawing/2014/main" id="{33718895-244C-40E4-86A9-B7AB34D831CD}"/>
                </a:ext>
              </a:extLst>
            </p:cNvPr>
            <p:cNvSpPr/>
            <p:nvPr/>
          </p:nvSpPr>
          <p:spPr>
            <a:xfrm>
              <a:off x="7553263" y="1888725"/>
              <a:ext cx="851000" cy="763575"/>
            </a:xfrm>
            <a:custGeom>
              <a:avLst/>
              <a:gdLst/>
              <a:ahLst/>
              <a:cxnLst/>
              <a:rect l="l" t="t" r="r" b="b"/>
              <a:pathLst>
                <a:path w="34040" h="30543" extrusionOk="0">
                  <a:moveTo>
                    <a:pt x="17956" y="1"/>
                  </a:moveTo>
                  <a:cubicBezTo>
                    <a:pt x="14545" y="1"/>
                    <a:pt x="11135" y="844"/>
                    <a:pt x="8121" y="2442"/>
                  </a:cubicBezTo>
                  <a:cubicBezTo>
                    <a:pt x="6609" y="3242"/>
                    <a:pt x="5121" y="4319"/>
                    <a:pt x="4472" y="5903"/>
                  </a:cubicBezTo>
                  <a:cubicBezTo>
                    <a:pt x="3975" y="7113"/>
                    <a:pt x="4030" y="8463"/>
                    <a:pt x="4070" y="9768"/>
                  </a:cubicBezTo>
                  <a:cubicBezTo>
                    <a:pt x="4145" y="12329"/>
                    <a:pt x="4117" y="14992"/>
                    <a:pt x="3027" y="17311"/>
                  </a:cubicBezTo>
                  <a:cubicBezTo>
                    <a:pt x="1992" y="19516"/>
                    <a:pt x="1" y="21452"/>
                    <a:pt x="71" y="23888"/>
                  </a:cubicBezTo>
                  <a:cubicBezTo>
                    <a:pt x="116" y="25487"/>
                    <a:pt x="1105" y="26952"/>
                    <a:pt x="2391" y="27898"/>
                  </a:cubicBezTo>
                  <a:cubicBezTo>
                    <a:pt x="3680" y="28844"/>
                    <a:pt x="5242" y="29342"/>
                    <a:pt x="6801" y="29697"/>
                  </a:cubicBezTo>
                  <a:cubicBezTo>
                    <a:pt x="9479" y="30307"/>
                    <a:pt x="12211" y="30543"/>
                    <a:pt x="14957" y="30543"/>
                  </a:cubicBezTo>
                  <a:cubicBezTo>
                    <a:pt x="18158" y="30543"/>
                    <a:pt x="21378" y="30223"/>
                    <a:pt x="24553" y="29805"/>
                  </a:cubicBezTo>
                  <a:cubicBezTo>
                    <a:pt x="26149" y="29594"/>
                    <a:pt x="27773" y="29350"/>
                    <a:pt x="29215" y="28636"/>
                  </a:cubicBezTo>
                  <a:cubicBezTo>
                    <a:pt x="32268" y="27121"/>
                    <a:pt x="34040" y="23390"/>
                    <a:pt x="33284" y="20066"/>
                  </a:cubicBezTo>
                  <a:cubicBezTo>
                    <a:pt x="32836" y="18097"/>
                    <a:pt x="31632" y="16387"/>
                    <a:pt x="30339" y="14837"/>
                  </a:cubicBezTo>
                  <a:cubicBezTo>
                    <a:pt x="29043" y="13285"/>
                    <a:pt x="27619" y="11822"/>
                    <a:pt x="26598" y="10079"/>
                  </a:cubicBezTo>
                  <a:cubicBezTo>
                    <a:pt x="25894" y="8877"/>
                    <a:pt x="25419" y="7540"/>
                    <a:pt x="25322" y="6144"/>
                  </a:cubicBezTo>
                  <a:cubicBezTo>
                    <a:pt x="25265" y="5313"/>
                    <a:pt x="25479" y="4407"/>
                    <a:pt x="25276" y="3594"/>
                  </a:cubicBezTo>
                  <a:cubicBezTo>
                    <a:pt x="24660" y="1126"/>
                    <a:pt x="21145" y="135"/>
                    <a:pt x="18981" y="26"/>
                  </a:cubicBezTo>
                  <a:cubicBezTo>
                    <a:pt x="18640" y="9"/>
                    <a:pt x="18298" y="1"/>
                    <a:pt x="17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224;p72">
              <a:extLst>
                <a:ext uri="{FF2B5EF4-FFF2-40B4-BE49-F238E27FC236}">
                  <a16:creationId xmlns:a16="http://schemas.microsoft.com/office/drawing/2014/main" id="{88316CDC-A2CC-4F57-BB8B-453EC096349F}"/>
                </a:ext>
              </a:extLst>
            </p:cNvPr>
            <p:cNvSpPr/>
            <p:nvPr/>
          </p:nvSpPr>
          <p:spPr>
            <a:xfrm>
              <a:off x="7423638" y="2430125"/>
              <a:ext cx="1000350" cy="482825"/>
            </a:xfrm>
            <a:custGeom>
              <a:avLst/>
              <a:gdLst/>
              <a:ahLst/>
              <a:cxnLst/>
              <a:rect l="l" t="t" r="r" b="b"/>
              <a:pathLst>
                <a:path w="40014" h="19313" extrusionOk="0">
                  <a:moveTo>
                    <a:pt x="20870" y="0"/>
                  </a:moveTo>
                  <a:cubicBezTo>
                    <a:pt x="3936" y="0"/>
                    <a:pt x="0" y="19313"/>
                    <a:pt x="0" y="19313"/>
                  </a:cubicBezTo>
                  <a:lnTo>
                    <a:pt x="40013" y="19313"/>
                  </a:lnTo>
                  <a:cubicBezTo>
                    <a:pt x="40013" y="19313"/>
                    <a:pt x="37803" y="0"/>
                    <a:pt x="20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225;p72">
              <a:extLst>
                <a:ext uri="{FF2B5EF4-FFF2-40B4-BE49-F238E27FC236}">
                  <a16:creationId xmlns:a16="http://schemas.microsoft.com/office/drawing/2014/main" id="{D4ED2F09-4DC9-4056-BA2F-F0BF3192A57E}"/>
                </a:ext>
              </a:extLst>
            </p:cNvPr>
            <p:cNvSpPr/>
            <p:nvPr/>
          </p:nvSpPr>
          <p:spPr>
            <a:xfrm>
              <a:off x="7559663" y="1925875"/>
              <a:ext cx="157125" cy="157150"/>
            </a:xfrm>
            <a:custGeom>
              <a:avLst/>
              <a:gdLst/>
              <a:ahLst/>
              <a:cxnLst/>
              <a:rect l="l" t="t" r="r" b="b"/>
              <a:pathLst>
                <a:path w="6285" h="6286" extrusionOk="0">
                  <a:moveTo>
                    <a:pt x="3142" y="1"/>
                  </a:moveTo>
                  <a:cubicBezTo>
                    <a:pt x="1406" y="1"/>
                    <a:pt x="0" y="1407"/>
                    <a:pt x="0" y="3142"/>
                  </a:cubicBezTo>
                  <a:cubicBezTo>
                    <a:pt x="0" y="4878"/>
                    <a:pt x="1406" y="6285"/>
                    <a:pt x="3142" y="6285"/>
                  </a:cubicBezTo>
                  <a:cubicBezTo>
                    <a:pt x="4879" y="6285"/>
                    <a:pt x="6285" y="4878"/>
                    <a:pt x="6285" y="3142"/>
                  </a:cubicBezTo>
                  <a:cubicBezTo>
                    <a:pt x="6285" y="1407"/>
                    <a:pt x="4879" y="1"/>
                    <a:pt x="3142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226;p72">
              <a:extLst>
                <a:ext uri="{FF2B5EF4-FFF2-40B4-BE49-F238E27FC236}">
                  <a16:creationId xmlns:a16="http://schemas.microsoft.com/office/drawing/2014/main" id="{8F2C4516-7F2C-45D4-B770-D2B12FFCECF5}"/>
                </a:ext>
              </a:extLst>
            </p:cNvPr>
            <p:cNvSpPr/>
            <p:nvPr/>
          </p:nvSpPr>
          <p:spPr>
            <a:xfrm>
              <a:off x="8142863" y="1925875"/>
              <a:ext cx="157200" cy="157150"/>
            </a:xfrm>
            <a:custGeom>
              <a:avLst/>
              <a:gdLst/>
              <a:ahLst/>
              <a:cxnLst/>
              <a:rect l="l" t="t" r="r" b="b"/>
              <a:pathLst>
                <a:path w="6288" h="6286" extrusionOk="0">
                  <a:moveTo>
                    <a:pt x="3144" y="1"/>
                  </a:moveTo>
                  <a:cubicBezTo>
                    <a:pt x="1408" y="1"/>
                    <a:pt x="1" y="1407"/>
                    <a:pt x="1" y="3142"/>
                  </a:cubicBezTo>
                  <a:cubicBezTo>
                    <a:pt x="1" y="4878"/>
                    <a:pt x="1408" y="6285"/>
                    <a:pt x="3144" y="6285"/>
                  </a:cubicBezTo>
                  <a:cubicBezTo>
                    <a:pt x="4880" y="6285"/>
                    <a:pt x="6287" y="4878"/>
                    <a:pt x="6287" y="3142"/>
                  </a:cubicBezTo>
                  <a:cubicBezTo>
                    <a:pt x="6287" y="1407"/>
                    <a:pt x="4880" y="1"/>
                    <a:pt x="3144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227;p72">
              <a:extLst>
                <a:ext uri="{FF2B5EF4-FFF2-40B4-BE49-F238E27FC236}">
                  <a16:creationId xmlns:a16="http://schemas.microsoft.com/office/drawing/2014/main" id="{1BEE53FB-9A4D-4069-87F7-EC79F7789BBE}"/>
                </a:ext>
              </a:extLst>
            </p:cNvPr>
            <p:cNvSpPr/>
            <p:nvPr/>
          </p:nvSpPr>
          <p:spPr>
            <a:xfrm>
              <a:off x="7859463" y="2115100"/>
              <a:ext cx="171800" cy="273800"/>
            </a:xfrm>
            <a:custGeom>
              <a:avLst/>
              <a:gdLst/>
              <a:ahLst/>
              <a:cxnLst/>
              <a:rect l="l" t="t" r="r" b="b"/>
              <a:pathLst>
                <a:path w="6872" h="10952" extrusionOk="0">
                  <a:moveTo>
                    <a:pt x="6341" y="0"/>
                  </a:moveTo>
                  <a:lnTo>
                    <a:pt x="892" y="749"/>
                  </a:lnTo>
                  <a:lnTo>
                    <a:pt x="0" y="10951"/>
                  </a:lnTo>
                  <a:cubicBezTo>
                    <a:pt x="1800" y="10736"/>
                    <a:pt x="4729" y="9907"/>
                    <a:pt x="6871" y="6980"/>
                  </a:cubicBezTo>
                  <a:lnTo>
                    <a:pt x="6341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228;p72">
              <a:extLst>
                <a:ext uri="{FF2B5EF4-FFF2-40B4-BE49-F238E27FC236}">
                  <a16:creationId xmlns:a16="http://schemas.microsoft.com/office/drawing/2014/main" id="{B8093AA1-8583-4613-93BE-440AE6B5A854}"/>
                </a:ext>
              </a:extLst>
            </p:cNvPr>
            <p:cNvSpPr/>
            <p:nvPr/>
          </p:nvSpPr>
          <p:spPr>
            <a:xfrm>
              <a:off x="7657688" y="1599875"/>
              <a:ext cx="549050" cy="659375"/>
            </a:xfrm>
            <a:custGeom>
              <a:avLst/>
              <a:gdLst/>
              <a:ahLst/>
              <a:cxnLst/>
              <a:rect l="l" t="t" r="r" b="b"/>
              <a:pathLst>
                <a:path w="21962" h="26375" extrusionOk="0">
                  <a:moveTo>
                    <a:pt x="11715" y="0"/>
                  </a:moveTo>
                  <a:cubicBezTo>
                    <a:pt x="9507" y="0"/>
                    <a:pt x="62" y="729"/>
                    <a:pt x="102" y="13193"/>
                  </a:cubicBezTo>
                  <a:cubicBezTo>
                    <a:pt x="1" y="14863"/>
                    <a:pt x="75" y="15365"/>
                    <a:pt x="259" y="17029"/>
                  </a:cubicBezTo>
                  <a:cubicBezTo>
                    <a:pt x="624" y="20325"/>
                    <a:pt x="2200" y="23196"/>
                    <a:pt x="5192" y="24792"/>
                  </a:cubicBezTo>
                  <a:cubicBezTo>
                    <a:pt x="7046" y="25780"/>
                    <a:pt x="9314" y="26375"/>
                    <a:pt x="11530" y="26375"/>
                  </a:cubicBezTo>
                  <a:cubicBezTo>
                    <a:pt x="12901" y="26375"/>
                    <a:pt x="14253" y="26147"/>
                    <a:pt x="15473" y="25645"/>
                  </a:cubicBezTo>
                  <a:cubicBezTo>
                    <a:pt x="17947" y="24626"/>
                    <a:pt x="19856" y="22811"/>
                    <a:pt x="20835" y="20365"/>
                  </a:cubicBezTo>
                  <a:cubicBezTo>
                    <a:pt x="21951" y="17577"/>
                    <a:pt x="21962" y="14012"/>
                    <a:pt x="21812" y="11000"/>
                  </a:cubicBezTo>
                  <a:cubicBezTo>
                    <a:pt x="21269" y="169"/>
                    <a:pt x="12689" y="13"/>
                    <a:pt x="12195" y="13"/>
                  </a:cubicBezTo>
                  <a:cubicBezTo>
                    <a:pt x="12180" y="13"/>
                    <a:pt x="12173" y="13"/>
                    <a:pt x="12173" y="13"/>
                  </a:cubicBezTo>
                  <a:cubicBezTo>
                    <a:pt x="12173" y="13"/>
                    <a:pt x="12007" y="0"/>
                    <a:pt x="11715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229;p72">
              <a:extLst>
                <a:ext uri="{FF2B5EF4-FFF2-40B4-BE49-F238E27FC236}">
                  <a16:creationId xmlns:a16="http://schemas.microsoft.com/office/drawing/2014/main" id="{1D3ED793-2A4E-43C1-8063-CB6BC1C600E8}"/>
                </a:ext>
              </a:extLst>
            </p:cNvPr>
            <p:cNvSpPr/>
            <p:nvPr/>
          </p:nvSpPr>
          <p:spPr>
            <a:xfrm>
              <a:off x="7849688" y="2289600"/>
              <a:ext cx="196375" cy="279175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4" y="1"/>
                  </a:moveTo>
                  <a:cubicBezTo>
                    <a:pt x="5120" y="2927"/>
                    <a:pt x="2191" y="3756"/>
                    <a:pt x="393" y="3971"/>
                  </a:cubicBezTo>
                  <a:lnTo>
                    <a:pt x="1" y="8461"/>
                  </a:lnTo>
                  <a:cubicBezTo>
                    <a:pt x="1" y="8461"/>
                    <a:pt x="160" y="10705"/>
                    <a:pt x="3794" y="11133"/>
                  </a:cubicBezTo>
                  <a:cubicBezTo>
                    <a:pt x="3988" y="11156"/>
                    <a:pt x="4173" y="11167"/>
                    <a:pt x="4349" y="11167"/>
                  </a:cubicBezTo>
                  <a:cubicBezTo>
                    <a:pt x="7471" y="11167"/>
                    <a:pt x="7854" y="7768"/>
                    <a:pt x="7854" y="7768"/>
                  </a:cubicBezTo>
                  <a:lnTo>
                    <a:pt x="7264" y="1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230;p72">
              <a:extLst>
                <a:ext uri="{FF2B5EF4-FFF2-40B4-BE49-F238E27FC236}">
                  <a16:creationId xmlns:a16="http://schemas.microsoft.com/office/drawing/2014/main" id="{E4980F18-DC6F-4CE3-B3B6-06A20063504D}"/>
                </a:ext>
              </a:extLst>
            </p:cNvPr>
            <p:cNvSpPr/>
            <p:nvPr/>
          </p:nvSpPr>
          <p:spPr>
            <a:xfrm>
              <a:off x="7793063" y="19578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1" y="1"/>
                    <a:pt x="1" y="500"/>
                    <a:pt x="1" y="1116"/>
                  </a:cubicBezTo>
                  <a:cubicBezTo>
                    <a:pt x="1" y="1734"/>
                    <a:pt x="251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0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231;p72">
              <a:extLst>
                <a:ext uri="{FF2B5EF4-FFF2-40B4-BE49-F238E27FC236}">
                  <a16:creationId xmlns:a16="http://schemas.microsoft.com/office/drawing/2014/main" id="{F0C78616-3DAD-49D3-8E51-E9D4DEF09B6D}"/>
                </a:ext>
              </a:extLst>
            </p:cNvPr>
            <p:cNvSpPr/>
            <p:nvPr/>
          </p:nvSpPr>
          <p:spPr>
            <a:xfrm>
              <a:off x="8051138" y="1962575"/>
              <a:ext cx="27900" cy="55800"/>
            </a:xfrm>
            <a:custGeom>
              <a:avLst/>
              <a:gdLst/>
              <a:ahLst/>
              <a:cxnLst/>
              <a:rect l="l" t="t" r="r" b="b"/>
              <a:pathLst>
                <a:path w="1116" h="2232" extrusionOk="0">
                  <a:moveTo>
                    <a:pt x="558" y="0"/>
                  </a:moveTo>
                  <a:cubicBezTo>
                    <a:pt x="250" y="0"/>
                    <a:pt x="0" y="501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6" y="1733"/>
                    <a:pt x="1116" y="1117"/>
                  </a:cubicBezTo>
                  <a:cubicBezTo>
                    <a:pt x="1116" y="501"/>
                    <a:pt x="866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232;p72">
              <a:extLst>
                <a:ext uri="{FF2B5EF4-FFF2-40B4-BE49-F238E27FC236}">
                  <a16:creationId xmlns:a16="http://schemas.microsoft.com/office/drawing/2014/main" id="{D30A85C5-C985-4B29-9000-A4CAB206E0BE}"/>
                </a:ext>
              </a:extLst>
            </p:cNvPr>
            <p:cNvSpPr/>
            <p:nvPr/>
          </p:nvSpPr>
          <p:spPr>
            <a:xfrm>
              <a:off x="7895688" y="2079300"/>
              <a:ext cx="76900" cy="22600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0" y="0"/>
                  </a:moveTo>
                  <a:cubicBezTo>
                    <a:pt x="337" y="489"/>
                    <a:pt x="900" y="863"/>
                    <a:pt x="1546" y="901"/>
                  </a:cubicBezTo>
                  <a:cubicBezTo>
                    <a:pt x="1572" y="903"/>
                    <a:pt x="1597" y="903"/>
                    <a:pt x="1623" y="903"/>
                  </a:cubicBezTo>
                  <a:cubicBezTo>
                    <a:pt x="1916" y="903"/>
                    <a:pt x="2213" y="820"/>
                    <a:pt x="2453" y="659"/>
                  </a:cubicBezTo>
                  <a:cubicBezTo>
                    <a:pt x="2592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lnTo>
                    <a:pt x="3075" y="0"/>
                  </a:lnTo>
                  <a:cubicBezTo>
                    <a:pt x="2831" y="174"/>
                    <a:pt x="2599" y="345"/>
                    <a:pt x="2342" y="449"/>
                  </a:cubicBezTo>
                  <a:cubicBezTo>
                    <a:pt x="2126" y="551"/>
                    <a:pt x="1897" y="603"/>
                    <a:pt x="1665" y="603"/>
                  </a:cubicBezTo>
                  <a:cubicBezTo>
                    <a:pt x="1629" y="603"/>
                    <a:pt x="1593" y="602"/>
                    <a:pt x="1558" y="599"/>
                  </a:cubicBezTo>
                  <a:cubicBezTo>
                    <a:pt x="1291" y="591"/>
                    <a:pt x="1026" y="518"/>
                    <a:pt x="765" y="411"/>
                  </a:cubicBezTo>
                  <a:cubicBezTo>
                    <a:pt x="507" y="300"/>
                    <a:pt x="248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233;p72">
              <a:extLst>
                <a:ext uri="{FF2B5EF4-FFF2-40B4-BE49-F238E27FC236}">
                  <a16:creationId xmlns:a16="http://schemas.microsoft.com/office/drawing/2014/main" id="{D08A6076-C97C-4ECB-A067-A6B146309D89}"/>
                </a:ext>
              </a:extLst>
            </p:cNvPr>
            <p:cNvSpPr/>
            <p:nvPr/>
          </p:nvSpPr>
          <p:spPr>
            <a:xfrm>
              <a:off x="7748638" y="20499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5" y="1"/>
                  </a:moveTo>
                  <a:cubicBezTo>
                    <a:pt x="526" y="1"/>
                    <a:pt x="1" y="526"/>
                    <a:pt x="1" y="1173"/>
                  </a:cubicBezTo>
                  <a:cubicBezTo>
                    <a:pt x="1" y="1822"/>
                    <a:pt x="526" y="2347"/>
                    <a:pt x="1175" y="2347"/>
                  </a:cubicBezTo>
                  <a:cubicBezTo>
                    <a:pt x="1822" y="2347"/>
                    <a:pt x="2347" y="1822"/>
                    <a:pt x="2347" y="1173"/>
                  </a:cubicBezTo>
                  <a:cubicBezTo>
                    <a:pt x="2347" y="526"/>
                    <a:pt x="1822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7234;p72">
              <a:extLst>
                <a:ext uri="{FF2B5EF4-FFF2-40B4-BE49-F238E27FC236}">
                  <a16:creationId xmlns:a16="http://schemas.microsoft.com/office/drawing/2014/main" id="{867F7AE0-98EF-42CE-BED2-1E5488DF8755}"/>
                </a:ext>
              </a:extLst>
            </p:cNvPr>
            <p:cNvSpPr/>
            <p:nvPr/>
          </p:nvSpPr>
          <p:spPr>
            <a:xfrm>
              <a:off x="8049713" y="20542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0" y="525"/>
                    <a:pt x="0" y="1172"/>
                  </a:cubicBezTo>
                  <a:cubicBezTo>
                    <a:pt x="0" y="1821"/>
                    <a:pt x="525" y="2346"/>
                    <a:pt x="1173" y="2346"/>
                  </a:cubicBezTo>
                  <a:cubicBezTo>
                    <a:pt x="1821" y="2346"/>
                    <a:pt x="2346" y="1821"/>
                    <a:pt x="2346" y="1172"/>
                  </a:cubicBezTo>
                  <a:cubicBezTo>
                    <a:pt x="2346" y="525"/>
                    <a:pt x="1821" y="0"/>
                    <a:pt x="1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7235;p72">
              <a:extLst>
                <a:ext uri="{FF2B5EF4-FFF2-40B4-BE49-F238E27FC236}">
                  <a16:creationId xmlns:a16="http://schemas.microsoft.com/office/drawing/2014/main" id="{FC0C8A0F-247F-4854-8FCA-8B544C786D57}"/>
                </a:ext>
              </a:extLst>
            </p:cNvPr>
            <p:cNvSpPr/>
            <p:nvPr/>
          </p:nvSpPr>
          <p:spPr>
            <a:xfrm>
              <a:off x="8034188" y="1903100"/>
              <a:ext cx="77800" cy="23625"/>
            </a:xfrm>
            <a:custGeom>
              <a:avLst/>
              <a:gdLst/>
              <a:ahLst/>
              <a:cxnLst/>
              <a:rect l="l" t="t" r="r" b="b"/>
              <a:pathLst>
                <a:path w="3112" h="945" extrusionOk="0">
                  <a:moveTo>
                    <a:pt x="1497" y="1"/>
                  </a:moveTo>
                  <a:cubicBezTo>
                    <a:pt x="845" y="1"/>
                    <a:pt x="249" y="407"/>
                    <a:pt x="1" y="944"/>
                  </a:cubicBezTo>
                  <a:cubicBezTo>
                    <a:pt x="253" y="773"/>
                    <a:pt x="503" y="635"/>
                    <a:pt x="762" y="536"/>
                  </a:cubicBezTo>
                  <a:cubicBezTo>
                    <a:pt x="991" y="456"/>
                    <a:pt x="1219" y="399"/>
                    <a:pt x="1451" y="399"/>
                  </a:cubicBezTo>
                  <a:cubicBezTo>
                    <a:pt x="1481" y="399"/>
                    <a:pt x="1511" y="400"/>
                    <a:pt x="1541" y="402"/>
                  </a:cubicBezTo>
                  <a:cubicBezTo>
                    <a:pt x="1801" y="414"/>
                    <a:pt x="2062" y="474"/>
                    <a:pt x="2321" y="574"/>
                  </a:cubicBezTo>
                  <a:cubicBezTo>
                    <a:pt x="2452" y="621"/>
                    <a:pt x="2576" y="690"/>
                    <a:pt x="2712" y="743"/>
                  </a:cubicBezTo>
                  <a:cubicBezTo>
                    <a:pt x="2839" y="812"/>
                    <a:pt x="2967" y="884"/>
                    <a:pt x="3111" y="944"/>
                  </a:cubicBezTo>
                  <a:cubicBezTo>
                    <a:pt x="3026" y="819"/>
                    <a:pt x="2927" y="702"/>
                    <a:pt x="2826" y="585"/>
                  </a:cubicBezTo>
                  <a:cubicBezTo>
                    <a:pt x="2711" y="487"/>
                    <a:pt x="2598" y="372"/>
                    <a:pt x="2462" y="294"/>
                  </a:cubicBezTo>
                  <a:cubicBezTo>
                    <a:pt x="2199" y="120"/>
                    <a:pt x="1878" y="22"/>
                    <a:pt x="1550" y="2"/>
                  </a:cubicBezTo>
                  <a:cubicBezTo>
                    <a:pt x="1532" y="1"/>
                    <a:pt x="1514" y="1"/>
                    <a:pt x="1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7236;p72">
              <a:extLst>
                <a:ext uri="{FF2B5EF4-FFF2-40B4-BE49-F238E27FC236}">
                  <a16:creationId xmlns:a16="http://schemas.microsoft.com/office/drawing/2014/main" id="{17238619-820B-4632-ABF1-E7378173071D}"/>
                </a:ext>
              </a:extLst>
            </p:cNvPr>
            <p:cNvSpPr/>
            <p:nvPr/>
          </p:nvSpPr>
          <p:spPr>
            <a:xfrm>
              <a:off x="7756313" y="1903100"/>
              <a:ext cx="77850" cy="23625"/>
            </a:xfrm>
            <a:custGeom>
              <a:avLst/>
              <a:gdLst/>
              <a:ahLst/>
              <a:cxnLst/>
              <a:rect l="l" t="t" r="r" b="b"/>
              <a:pathLst>
                <a:path w="3114" h="945" extrusionOk="0">
                  <a:moveTo>
                    <a:pt x="1496" y="1"/>
                  </a:moveTo>
                  <a:cubicBezTo>
                    <a:pt x="845" y="1"/>
                    <a:pt x="249" y="407"/>
                    <a:pt x="1" y="944"/>
                  </a:cubicBezTo>
                  <a:cubicBezTo>
                    <a:pt x="254" y="773"/>
                    <a:pt x="504" y="635"/>
                    <a:pt x="764" y="536"/>
                  </a:cubicBezTo>
                  <a:cubicBezTo>
                    <a:pt x="992" y="456"/>
                    <a:pt x="1222" y="399"/>
                    <a:pt x="1452" y="399"/>
                  </a:cubicBezTo>
                  <a:cubicBezTo>
                    <a:pt x="1482" y="399"/>
                    <a:pt x="1512" y="400"/>
                    <a:pt x="1542" y="402"/>
                  </a:cubicBezTo>
                  <a:cubicBezTo>
                    <a:pt x="1803" y="414"/>
                    <a:pt x="2063" y="474"/>
                    <a:pt x="2324" y="574"/>
                  </a:cubicBezTo>
                  <a:cubicBezTo>
                    <a:pt x="2454" y="621"/>
                    <a:pt x="2579" y="690"/>
                    <a:pt x="2715" y="743"/>
                  </a:cubicBezTo>
                  <a:cubicBezTo>
                    <a:pt x="2840" y="812"/>
                    <a:pt x="2968" y="884"/>
                    <a:pt x="3114" y="944"/>
                  </a:cubicBezTo>
                  <a:cubicBezTo>
                    <a:pt x="3028" y="819"/>
                    <a:pt x="2930" y="702"/>
                    <a:pt x="2829" y="585"/>
                  </a:cubicBezTo>
                  <a:cubicBezTo>
                    <a:pt x="2710" y="487"/>
                    <a:pt x="2598" y="372"/>
                    <a:pt x="2462" y="294"/>
                  </a:cubicBezTo>
                  <a:cubicBezTo>
                    <a:pt x="2198" y="120"/>
                    <a:pt x="1877" y="22"/>
                    <a:pt x="1549" y="2"/>
                  </a:cubicBezTo>
                  <a:cubicBezTo>
                    <a:pt x="1532" y="1"/>
                    <a:pt x="1514" y="1"/>
                    <a:pt x="1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7237;p72">
              <a:extLst>
                <a:ext uri="{FF2B5EF4-FFF2-40B4-BE49-F238E27FC236}">
                  <a16:creationId xmlns:a16="http://schemas.microsoft.com/office/drawing/2014/main" id="{AE429813-1DE5-4004-95D8-BB019AB93E81}"/>
                </a:ext>
              </a:extLst>
            </p:cNvPr>
            <p:cNvSpPr/>
            <p:nvPr/>
          </p:nvSpPr>
          <p:spPr>
            <a:xfrm>
              <a:off x="7654388" y="1599625"/>
              <a:ext cx="581025" cy="329900"/>
            </a:xfrm>
            <a:custGeom>
              <a:avLst/>
              <a:gdLst/>
              <a:ahLst/>
              <a:cxnLst/>
              <a:rect l="l" t="t" r="r" b="b"/>
              <a:pathLst>
                <a:path w="23241" h="13196" extrusionOk="0">
                  <a:moveTo>
                    <a:pt x="12171" y="0"/>
                  </a:moveTo>
                  <a:cubicBezTo>
                    <a:pt x="11997" y="0"/>
                    <a:pt x="11820" y="3"/>
                    <a:pt x="11640" y="10"/>
                  </a:cubicBezTo>
                  <a:cubicBezTo>
                    <a:pt x="0" y="434"/>
                    <a:pt x="300" y="10422"/>
                    <a:pt x="189" y="13196"/>
                  </a:cubicBezTo>
                  <a:cubicBezTo>
                    <a:pt x="189" y="13196"/>
                    <a:pt x="9791" y="10551"/>
                    <a:pt x="11100" y="4702"/>
                  </a:cubicBezTo>
                  <a:cubicBezTo>
                    <a:pt x="13278" y="9444"/>
                    <a:pt x="18258" y="12653"/>
                    <a:pt x="22011" y="13123"/>
                  </a:cubicBezTo>
                  <a:cubicBezTo>
                    <a:pt x="22011" y="13123"/>
                    <a:pt x="23240" y="0"/>
                    <a:pt x="12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7238;p72">
              <a:extLst>
                <a:ext uri="{FF2B5EF4-FFF2-40B4-BE49-F238E27FC236}">
                  <a16:creationId xmlns:a16="http://schemas.microsoft.com/office/drawing/2014/main" id="{E4B92B73-AE3E-4C6D-9211-AF614B679131}"/>
                </a:ext>
              </a:extLst>
            </p:cNvPr>
            <p:cNvSpPr/>
            <p:nvPr/>
          </p:nvSpPr>
          <p:spPr>
            <a:xfrm>
              <a:off x="7637738" y="2814475"/>
              <a:ext cx="42700" cy="42725"/>
            </a:xfrm>
            <a:custGeom>
              <a:avLst/>
              <a:gdLst/>
              <a:ahLst/>
              <a:cxnLst/>
              <a:rect l="l" t="t" r="r" b="b"/>
              <a:pathLst>
                <a:path w="1708" h="1709" extrusionOk="0">
                  <a:moveTo>
                    <a:pt x="855" y="0"/>
                  </a:moveTo>
                  <a:cubicBezTo>
                    <a:pt x="381" y="0"/>
                    <a:pt x="0" y="384"/>
                    <a:pt x="0" y="854"/>
                  </a:cubicBezTo>
                  <a:cubicBezTo>
                    <a:pt x="0" y="1326"/>
                    <a:pt x="384" y="1709"/>
                    <a:pt x="855" y="1709"/>
                  </a:cubicBezTo>
                  <a:cubicBezTo>
                    <a:pt x="1327" y="1709"/>
                    <a:pt x="1707" y="1325"/>
                    <a:pt x="1707" y="854"/>
                  </a:cubicBezTo>
                  <a:cubicBezTo>
                    <a:pt x="1707" y="384"/>
                    <a:pt x="1327" y="3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7239;p72">
              <a:extLst>
                <a:ext uri="{FF2B5EF4-FFF2-40B4-BE49-F238E27FC236}">
                  <a16:creationId xmlns:a16="http://schemas.microsoft.com/office/drawing/2014/main" id="{500E28C9-8B45-4BC9-81A3-44462FE678A8}"/>
                </a:ext>
              </a:extLst>
            </p:cNvPr>
            <p:cNvSpPr/>
            <p:nvPr/>
          </p:nvSpPr>
          <p:spPr>
            <a:xfrm>
              <a:off x="7656088" y="2562325"/>
              <a:ext cx="48700" cy="42700"/>
            </a:xfrm>
            <a:custGeom>
              <a:avLst/>
              <a:gdLst/>
              <a:ahLst/>
              <a:cxnLst/>
              <a:rect l="l" t="t" r="r" b="b"/>
              <a:pathLst>
                <a:path w="1948" h="1708" extrusionOk="0">
                  <a:moveTo>
                    <a:pt x="974" y="1"/>
                  </a:moveTo>
                  <a:cubicBezTo>
                    <a:pt x="657" y="1"/>
                    <a:pt x="353" y="178"/>
                    <a:pt x="206" y="482"/>
                  </a:cubicBezTo>
                  <a:cubicBezTo>
                    <a:pt x="1" y="907"/>
                    <a:pt x="179" y="1417"/>
                    <a:pt x="603" y="1622"/>
                  </a:cubicBezTo>
                  <a:cubicBezTo>
                    <a:pt x="722" y="1680"/>
                    <a:pt x="849" y="1707"/>
                    <a:pt x="973" y="1707"/>
                  </a:cubicBezTo>
                  <a:cubicBezTo>
                    <a:pt x="1290" y="1707"/>
                    <a:pt x="1595" y="1529"/>
                    <a:pt x="1742" y="1224"/>
                  </a:cubicBezTo>
                  <a:cubicBezTo>
                    <a:pt x="1947" y="800"/>
                    <a:pt x="1769" y="290"/>
                    <a:pt x="1344" y="86"/>
                  </a:cubicBezTo>
                  <a:cubicBezTo>
                    <a:pt x="1225" y="28"/>
                    <a:pt x="1098" y="1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7240;p72">
              <a:extLst>
                <a:ext uri="{FF2B5EF4-FFF2-40B4-BE49-F238E27FC236}">
                  <a16:creationId xmlns:a16="http://schemas.microsoft.com/office/drawing/2014/main" id="{313291FC-3843-43AA-8C47-45EB46431372}"/>
                </a:ext>
              </a:extLst>
            </p:cNvPr>
            <p:cNvSpPr/>
            <p:nvPr/>
          </p:nvSpPr>
          <p:spPr>
            <a:xfrm>
              <a:off x="8069538" y="2814500"/>
              <a:ext cx="48675" cy="42675"/>
            </a:xfrm>
            <a:custGeom>
              <a:avLst/>
              <a:gdLst/>
              <a:ahLst/>
              <a:cxnLst/>
              <a:rect l="l" t="t" r="r" b="b"/>
              <a:pathLst>
                <a:path w="1947" h="1707" extrusionOk="0">
                  <a:moveTo>
                    <a:pt x="976" y="0"/>
                  </a:moveTo>
                  <a:cubicBezTo>
                    <a:pt x="658" y="0"/>
                    <a:pt x="353" y="178"/>
                    <a:pt x="206" y="482"/>
                  </a:cubicBezTo>
                  <a:cubicBezTo>
                    <a:pt x="0" y="906"/>
                    <a:pt x="178" y="1417"/>
                    <a:pt x="603" y="1622"/>
                  </a:cubicBezTo>
                  <a:cubicBezTo>
                    <a:pt x="722" y="1679"/>
                    <a:pt x="848" y="1706"/>
                    <a:pt x="972" y="1706"/>
                  </a:cubicBezTo>
                  <a:cubicBezTo>
                    <a:pt x="1289" y="1706"/>
                    <a:pt x="1594" y="1529"/>
                    <a:pt x="1741" y="1224"/>
                  </a:cubicBezTo>
                  <a:cubicBezTo>
                    <a:pt x="1947" y="801"/>
                    <a:pt x="1769" y="290"/>
                    <a:pt x="1345" y="85"/>
                  </a:cubicBezTo>
                  <a:cubicBezTo>
                    <a:pt x="1226" y="27"/>
                    <a:pt x="110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7241;p72">
              <a:extLst>
                <a:ext uri="{FF2B5EF4-FFF2-40B4-BE49-F238E27FC236}">
                  <a16:creationId xmlns:a16="http://schemas.microsoft.com/office/drawing/2014/main" id="{3E591687-084E-4AC1-99CB-789C610F8915}"/>
                </a:ext>
              </a:extLst>
            </p:cNvPr>
            <p:cNvSpPr/>
            <p:nvPr/>
          </p:nvSpPr>
          <p:spPr>
            <a:xfrm>
              <a:off x="7899463" y="2684125"/>
              <a:ext cx="48700" cy="42675"/>
            </a:xfrm>
            <a:custGeom>
              <a:avLst/>
              <a:gdLst/>
              <a:ahLst/>
              <a:cxnLst/>
              <a:rect l="l" t="t" r="r" b="b"/>
              <a:pathLst>
                <a:path w="1948" h="1707" extrusionOk="0">
                  <a:moveTo>
                    <a:pt x="974" y="0"/>
                  </a:moveTo>
                  <a:cubicBezTo>
                    <a:pt x="657" y="0"/>
                    <a:pt x="353" y="178"/>
                    <a:pt x="206" y="484"/>
                  </a:cubicBezTo>
                  <a:cubicBezTo>
                    <a:pt x="1" y="907"/>
                    <a:pt x="179" y="1418"/>
                    <a:pt x="604" y="1622"/>
                  </a:cubicBezTo>
                  <a:cubicBezTo>
                    <a:pt x="723" y="1680"/>
                    <a:pt x="850" y="1707"/>
                    <a:pt x="974" y="1707"/>
                  </a:cubicBezTo>
                  <a:cubicBezTo>
                    <a:pt x="1291" y="1707"/>
                    <a:pt x="1595" y="1529"/>
                    <a:pt x="1742" y="1225"/>
                  </a:cubicBezTo>
                  <a:cubicBezTo>
                    <a:pt x="1947" y="800"/>
                    <a:pt x="1769" y="291"/>
                    <a:pt x="1345" y="86"/>
                  </a:cubicBezTo>
                  <a:cubicBezTo>
                    <a:pt x="1225" y="28"/>
                    <a:pt x="1099" y="0"/>
                    <a:pt x="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242;p72">
              <a:extLst>
                <a:ext uri="{FF2B5EF4-FFF2-40B4-BE49-F238E27FC236}">
                  <a16:creationId xmlns:a16="http://schemas.microsoft.com/office/drawing/2014/main" id="{134797AC-9432-4F77-A24C-8BE0A615D4A1}"/>
                </a:ext>
              </a:extLst>
            </p:cNvPr>
            <p:cNvSpPr/>
            <p:nvPr/>
          </p:nvSpPr>
          <p:spPr>
            <a:xfrm>
              <a:off x="8091838" y="2515500"/>
              <a:ext cx="48700" cy="42725"/>
            </a:xfrm>
            <a:custGeom>
              <a:avLst/>
              <a:gdLst/>
              <a:ahLst/>
              <a:cxnLst/>
              <a:rect l="l" t="t" r="r" b="b"/>
              <a:pathLst>
                <a:path w="1948" h="1709" extrusionOk="0">
                  <a:moveTo>
                    <a:pt x="974" y="1"/>
                  </a:moveTo>
                  <a:cubicBezTo>
                    <a:pt x="657" y="1"/>
                    <a:pt x="353" y="178"/>
                    <a:pt x="206" y="484"/>
                  </a:cubicBezTo>
                  <a:cubicBezTo>
                    <a:pt x="1" y="908"/>
                    <a:pt x="179" y="1418"/>
                    <a:pt x="604" y="1624"/>
                  </a:cubicBezTo>
                  <a:cubicBezTo>
                    <a:pt x="723" y="1681"/>
                    <a:pt x="849" y="1708"/>
                    <a:pt x="973" y="1708"/>
                  </a:cubicBezTo>
                  <a:cubicBezTo>
                    <a:pt x="1291" y="1708"/>
                    <a:pt x="1596" y="1531"/>
                    <a:pt x="1744" y="1226"/>
                  </a:cubicBezTo>
                  <a:cubicBezTo>
                    <a:pt x="1948" y="802"/>
                    <a:pt x="1769" y="292"/>
                    <a:pt x="1346" y="86"/>
                  </a:cubicBezTo>
                  <a:cubicBezTo>
                    <a:pt x="1226" y="28"/>
                    <a:pt x="1099" y="1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243;p72">
              <a:extLst>
                <a:ext uri="{FF2B5EF4-FFF2-40B4-BE49-F238E27FC236}">
                  <a16:creationId xmlns:a16="http://schemas.microsoft.com/office/drawing/2014/main" id="{B477E0B4-8AD5-41CC-BEA2-5F02C0D7525A}"/>
                </a:ext>
              </a:extLst>
            </p:cNvPr>
            <p:cNvSpPr/>
            <p:nvPr/>
          </p:nvSpPr>
          <p:spPr>
            <a:xfrm>
              <a:off x="8256288" y="2706325"/>
              <a:ext cx="48650" cy="42700"/>
            </a:xfrm>
            <a:custGeom>
              <a:avLst/>
              <a:gdLst/>
              <a:ahLst/>
              <a:cxnLst/>
              <a:rect l="l" t="t" r="r" b="b"/>
              <a:pathLst>
                <a:path w="1946" h="1708" extrusionOk="0">
                  <a:moveTo>
                    <a:pt x="973" y="1"/>
                  </a:moveTo>
                  <a:cubicBezTo>
                    <a:pt x="656" y="1"/>
                    <a:pt x="352" y="178"/>
                    <a:pt x="204" y="483"/>
                  </a:cubicBezTo>
                  <a:cubicBezTo>
                    <a:pt x="0" y="908"/>
                    <a:pt x="179" y="1417"/>
                    <a:pt x="602" y="1622"/>
                  </a:cubicBezTo>
                  <a:cubicBezTo>
                    <a:pt x="721" y="1680"/>
                    <a:pt x="848" y="1707"/>
                    <a:pt x="972" y="1707"/>
                  </a:cubicBezTo>
                  <a:cubicBezTo>
                    <a:pt x="1289" y="1707"/>
                    <a:pt x="1594" y="1529"/>
                    <a:pt x="1742" y="1224"/>
                  </a:cubicBezTo>
                  <a:cubicBezTo>
                    <a:pt x="1945" y="801"/>
                    <a:pt x="1767" y="290"/>
                    <a:pt x="1344" y="86"/>
                  </a:cubicBezTo>
                  <a:cubicBezTo>
                    <a:pt x="1224" y="28"/>
                    <a:pt x="1098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244;p72">
              <a:extLst>
                <a:ext uri="{FF2B5EF4-FFF2-40B4-BE49-F238E27FC236}">
                  <a16:creationId xmlns:a16="http://schemas.microsoft.com/office/drawing/2014/main" id="{1F4E9AE9-6954-4553-9181-52CCA38DF4A0}"/>
                </a:ext>
              </a:extLst>
            </p:cNvPr>
            <p:cNvSpPr/>
            <p:nvPr/>
          </p:nvSpPr>
          <p:spPr>
            <a:xfrm>
              <a:off x="7904988" y="1946848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4970;p64">
            <a:extLst>
              <a:ext uri="{FF2B5EF4-FFF2-40B4-BE49-F238E27FC236}">
                <a16:creationId xmlns:a16="http://schemas.microsoft.com/office/drawing/2014/main" id="{0FBEBEA3-8B67-409A-817A-1960D0BA3E40}"/>
              </a:ext>
            </a:extLst>
          </p:cNvPr>
          <p:cNvGrpSpPr/>
          <p:nvPr/>
        </p:nvGrpSpPr>
        <p:grpSpPr>
          <a:xfrm>
            <a:off x="842220" y="3388501"/>
            <a:ext cx="2128500" cy="1414596"/>
            <a:chOff x="4758913" y="3188904"/>
            <a:chExt cx="2128500" cy="1414596"/>
          </a:xfrm>
        </p:grpSpPr>
        <p:sp>
          <p:nvSpPr>
            <p:cNvPr id="363" name="Google Shape;4971;p64">
              <a:extLst>
                <a:ext uri="{FF2B5EF4-FFF2-40B4-BE49-F238E27FC236}">
                  <a16:creationId xmlns:a16="http://schemas.microsoft.com/office/drawing/2014/main" id="{A3043CA4-2BDD-4012-B637-ED6EBC3CE96D}"/>
                </a:ext>
              </a:extLst>
            </p:cNvPr>
            <p:cNvSpPr/>
            <p:nvPr/>
          </p:nvSpPr>
          <p:spPr>
            <a:xfrm>
              <a:off x="4761421" y="4240694"/>
              <a:ext cx="2123352" cy="291390"/>
            </a:xfrm>
            <a:custGeom>
              <a:avLst/>
              <a:gdLst/>
              <a:ahLst/>
              <a:cxnLst/>
              <a:rect l="l" t="t" r="r" b="b"/>
              <a:pathLst>
                <a:path w="32172" h="4415" extrusionOk="0">
                  <a:moveTo>
                    <a:pt x="3474" y="0"/>
                  </a:moveTo>
                  <a:lnTo>
                    <a:pt x="0" y="4414"/>
                  </a:lnTo>
                  <a:lnTo>
                    <a:pt x="32172" y="4414"/>
                  </a:lnTo>
                  <a:lnTo>
                    <a:pt x="2869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972;p64">
              <a:extLst>
                <a:ext uri="{FF2B5EF4-FFF2-40B4-BE49-F238E27FC236}">
                  <a16:creationId xmlns:a16="http://schemas.microsoft.com/office/drawing/2014/main" id="{95A6060A-25DD-4713-A4D5-073CFDA7A90B}"/>
                </a:ext>
              </a:extLst>
            </p:cNvPr>
            <p:cNvSpPr/>
            <p:nvPr/>
          </p:nvSpPr>
          <p:spPr>
            <a:xfrm>
              <a:off x="4956385" y="3188904"/>
              <a:ext cx="1733424" cy="1119756"/>
            </a:xfrm>
            <a:custGeom>
              <a:avLst/>
              <a:gdLst/>
              <a:ahLst/>
              <a:cxnLst/>
              <a:rect l="l" t="t" r="r" b="b"/>
              <a:pathLst>
                <a:path w="26264" h="16966" extrusionOk="0">
                  <a:moveTo>
                    <a:pt x="25185" y="1337"/>
                  </a:moveTo>
                  <a:lnTo>
                    <a:pt x="25185" y="15626"/>
                  </a:lnTo>
                  <a:lnTo>
                    <a:pt x="1079" y="15626"/>
                  </a:lnTo>
                  <a:lnTo>
                    <a:pt x="1079" y="1337"/>
                  </a:lnTo>
                  <a:close/>
                  <a:moveTo>
                    <a:pt x="1491" y="1"/>
                  </a:moveTo>
                  <a:cubicBezTo>
                    <a:pt x="668" y="1"/>
                    <a:pt x="0" y="617"/>
                    <a:pt x="0" y="1375"/>
                  </a:cubicBezTo>
                  <a:lnTo>
                    <a:pt x="0" y="15589"/>
                  </a:lnTo>
                  <a:cubicBezTo>
                    <a:pt x="0" y="16349"/>
                    <a:pt x="668" y="16966"/>
                    <a:pt x="1491" y="16966"/>
                  </a:cubicBezTo>
                  <a:lnTo>
                    <a:pt x="24773" y="16966"/>
                  </a:lnTo>
                  <a:cubicBezTo>
                    <a:pt x="25598" y="16966"/>
                    <a:pt x="26262" y="16349"/>
                    <a:pt x="26262" y="15589"/>
                  </a:cubicBezTo>
                  <a:lnTo>
                    <a:pt x="26262" y="1375"/>
                  </a:lnTo>
                  <a:cubicBezTo>
                    <a:pt x="26264" y="617"/>
                    <a:pt x="25598" y="1"/>
                    <a:pt x="247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973;p64">
              <a:extLst>
                <a:ext uri="{FF2B5EF4-FFF2-40B4-BE49-F238E27FC236}">
                  <a16:creationId xmlns:a16="http://schemas.microsoft.com/office/drawing/2014/main" id="{0151C4BE-9DCB-4097-903C-E90C8CFF98C4}"/>
                </a:ext>
              </a:extLst>
            </p:cNvPr>
            <p:cNvSpPr/>
            <p:nvPr/>
          </p:nvSpPr>
          <p:spPr>
            <a:xfrm>
              <a:off x="4758913" y="4532022"/>
              <a:ext cx="2128500" cy="71478"/>
            </a:xfrm>
            <a:custGeom>
              <a:avLst/>
              <a:gdLst/>
              <a:ahLst/>
              <a:cxnLst/>
              <a:rect l="l" t="t" r="r" b="b"/>
              <a:pathLst>
                <a:path w="32250" h="1083" extrusionOk="0">
                  <a:moveTo>
                    <a:pt x="38" y="0"/>
                  </a:moveTo>
                  <a:cubicBezTo>
                    <a:pt x="38" y="0"/>
                    <a:pt x="0" y="1082"/>
                    <a:pt x="2433" y="1082"/>
                  </a:cubicBezTo>
                  <a:lnTo>
                    <a:pt x="29815" y="1082"/>
                  </a:lnTo>
                  <a:cubicBezTo>
                    <a:pt x="32249" y="1082"/>
                    <a:pt x="32210" y="0"/>
                    <a:pt x="322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82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6" name="Google Shape;3756;p55"/>
          <p:cNvGrpSpPr/>
          <p:nvPr/>
        </p:nvGrpSpPr>
        <p:grpSpPr>
          <a:xfrm>
            <a:off x="6743747" y="3564131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Roda de Conversa - Home | Facebook">
            <a:extLst>
              <a:ext uri="{FF2B5EF4-FFF2-40B4-BE49-F238E27FC236}">
                <a16:creationId xmlns:a16="http://schemas.microsoft.com/office/drawing/2014/main" id="{96E2F3EF-726C-4CA8-A31C-70346897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3" y="1366128"/>
            <a:ext cx="4124562" cy="29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454162-0A8E-4087-976E-20570C7394BA}"/>
              </a:ext>
            </a:extLst>
          </p:cNvPr>
          <p:cNvSpPr txBox="1"/>
          <p:nvPr/>
        </p:nvSpPr>
        <p:spPr>
          <a:xfrm>
            <a:off x="3149118" y="734697"/>
            <a:ext cx="3564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ahiana" panose="020B0604020202020204" charset="0"/>
              </a:rPr>
              <a:t>Escuta ativa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D73065EA-2474-4904-A586-E4818B14271E}"/>
              </a:ext>
            </a:extLst>
          </p:cNvPr>
          <p:cNvSpPr txBox="1"/>
          <p:nvPr/>
        </p:nvSpPr>
        <p:spPr>
          <a:xfrm>
            <a:off x="1747794" y="4085184"/>
            <a:ext cx="5970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hiana" panose="020B0604020202020204" charset="0"/>
              </a:rPr>
              <a:t>TEMAS MAIS RELEVANTES NA SUA ESCOLA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7" name="Google Shape;1737;p43"/>
          <p:cNvCxnSpPr>
            <a:cxnSpLocks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Retângulo 214">
            <a:extLst>
              <a:ext uri="{FF2B5EF4-FFF2-40B4-BE49-F238E27FC236}">
                <a16:creationId xmlns:a16="http://schemas.microsoft.com/office/drawing/2014/main" id="{1CEA0E5C-A8AF-48AD-82D5-F9987FC62F6D}"/>
              </a:ext>
            </a:extLst>
          </p:cNvPr>
          <p:cNvSpPr/>
          <p:nvPr/>
        </p:nvSpPr>
        <p:spPr>
          <a:xfrm>
            <a:off x="1788151" y="1146772"/>
            <a:ext cx="53143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ENCONTRO DE COORDENADORES DE RELAÇÕES SOCIAIS CMSP/CONVIVA</a:t>
            </a:r>
            <a:br>
              <a:rPr lang="en" sz="24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DER-SANTO ANDRÉ</a:t>
            </a:r>
          </a:p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064A96-D514-4478-A9B7-11EA4B190FC8}"/>
              </a:ext>
            </a:extLst>
          </p:cNvPr>
          <p:cNvSpPr/>
          <p:nvPr/>
        </p:nvSpPr>
        <p:spPr>
          <a:xfrm>
            <a:off x="2581973" y="4040605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en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Tema Gerador: Ética e Cidadania</a:t>
            </a:r>
          </a:p>
        </p:txBody>
      </p:sp>
      <p:pic>
        <p:nvPicPr>
          <p:cNvPr id="217" name="Imagem 216" descr="Logotipo, nome da empresa&#10;&#10;Descrição gerada automaticamente">
            <a:extLst>
              <a:ext uri="{FF2B5EF4-FFF2-40B4-BE49-F238E27FC236}">
                <a16:creationId xmlns:a16="http://schemas.microsoft.com/office/drawing/2014/main" id="{84CBF55F-9D42-4A63-8384-367C759F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79" y="2591496"/>
            <a:ext cx="2012857" cy="13004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3525970" y="890362"/>
            <a:ext cx="3770638" cy="12086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PlENÁRIA</a:t>
            </a:r>
            <a:endParaRPr sz="4800" b="1" dirty="0">
              <a:solidFill>
                <a:schemeClr val="accent4"/>
              </a:solidFill>
            </a:endParaRPr>
          </a:p>
        </p:txBody>
      </p:sp>
      <p:grpSp>
        <p:nvGrpSpPr>
          <p:cNvPr id="2194" name="Google Shape;2194;p45"/>
          <p:cNvGrpSpPr/>
          <p:nvPr/>
        </p:nvGrpSpPr>
        <p:grpSpPr>
          <a:xfrm>
            <a:off x="7410417" y="3507982"/>
            <a:ext cx="814400" cy="1093000"/>
            <a:chOff x="7183950" y="2430663"/>
            <a:chExt cx="814400" cy="1093000"/>
          </a:xfrm>
        </p:grpSpPr>
        <p:sp>
          <p:nvSpPr>
            <p:cNvPr id="2195" name="Google Shape;2195;p45"/>
            <p:cNvSpPr/>
            <p:nvPr/>
          </p:nvSpPr>
          <p:spPr>
            <a:xfrm flipH="1">
              <a:off x="7930475" y="305078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5"/>
            <p:cNvSpPr/>
            <p:nvPr/>
          </p:nvSpPr>
          <p:spPr>
            <a:xfrm flipH="1">
              <a:off x="7958950" y="311068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5"/>
            <p:cNvSpPr/>
            <p:nvPr/>
          </p:nvSpPr>
          <p:spPr>
            <a:xfrm flipH="1">
              <a:off x="7381975" y="290726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5"/>
            <p:cNvSpPr/>
            <p:nvPr/>
          </p:nvSpPr>
          <p:spPr>
            <a:xfrm flipH="1">
              <a:off x="7424100" y="286216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5"/>
            <p:cNvSpPr/>
            <p:nvPr/>
          </p:nvSpPr>
          <p:spPr>
            <a:xfrm flipH="1">
              <a:off x="7419075" y="308013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5"/>
            <p:cNvSpPr/>
            <p:nvPr/>
          </p:nvSpPr>
          <p:spPr>
            <a:xfrm flipH="1">
              <a:off x="7404525" y="257653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5"/>
            <p:cNvSpPr/>
            <p:nvPr/>
          </p:nvSpPr>
          <p:spPr>
            <a:xfrm flipH="1">
              <a:off x="7449450" y="262526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5"/>
            <p:cNvSpPr/>
            <p:nvPr/>
          </p:nvSpPr>
          <p:spPr>
            <a:xfrm flipH="1">
              <a:off x="7487625" y="267936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5"/>
            <p:cNvSpPr/>
            <p:nvPr/>
          </p:nvSpPr>
          <p:spPr>
            <a:xfrm flipH="1">
              <a:off x="7481925" y="283703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5"/>
            <p:cNvSpPr/>
            <p:nvPr/>
          </p:nvSpPr>
          <p:spPr>
            <a:xfrm flipH="1">
              <a:off x="7477175" y="305366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5"/>
            <p:cNvSpPr/>
            <p:nvPr/>
          </p:nvSpPr>
          <p:spPr>
            <a:xfrm flipH="1">
              <a:off x="7183950" y="243066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 flipH="1">
              <a:off x="7243125" y="246086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5"/>
            <p:cNvSpPr/>
            <p:nvPr/>
          </p:nvSpPr>
          <p:spPr>
            <a:xfrm flipH="1">
              <a:off x="7371000" y="303271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5"/>
            <p:cNvSpPr/>
            <p:nvPr/>
          </p:nvSpPr>
          <p:spPr>
            <a:xfrm flipH="1">
              <a:off x="7364900" y="296728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 flipH="1">
              <a:off x="7354250" y="253318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 flipH="1">
              <a:off x="7300050" y="249483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 flipH="1">
              <a:off x="7986450" y="324013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 flipH="1">
              <a:off x="7944275" y="343483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 flipH="1">
              <a:off x="7977650" y="317431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 flipH="1">
              <a:off x="7967850" y="337176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 flipH="1">
              <a:off x="7982350" y="330638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 flipH="1">
              <a:off x="7911400" y="349406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 flipH="1">
              <a:off x="7739275" y="287241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 flipH="1">
              <a:off x="7677700" y="284786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 flipH="1">
              <a:off x="7848325" y="294741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 flipH="1">
              <a:off x="7893275" y="299601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 flipH="1">
              <a:off x="7796400" y="290588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 flipH="1">
              <a:off x="7517525" y="273858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 flipH="1">
              <a:off x="7519650" y="299761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 flipH="1">
              <a:off x="7541300" y="293338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 flipH="1">
              <a:off x="7538075" y="280163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 flipH="1">
              <a:off x="7613350" y="283331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 flipH="1">
              <a:off x="7548075" y="286723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45"/>
          <p:cNvGrpSpPr/>
          <p:nvPr/>
        </p:nvGrpSpPr>
        <p:grpSpPr>
          <a:xfrm>
            <a:off x="1060725" y="1385550"/>
            <a:ext cx="2373577" cy="7368175"/>
            <a:chOff x="1060725" y="1385550"/>
            <a:chExt cx="2373577" cy="7368175"/>
          </a:xfrm>
        </p:grpSpPr>
        <p:sp>
          <p:nvSpPr>
            <p:cNvPr id="2232" name="Google Shape;2232;p45"/>
            <p:cNvSpPr/>
            <p:nvPr/>
          </p:nvSpPr>
          <p:spPr>
            <a:xfrm>
              <a:off x="3153047" y="5292945"/>
              <a:ext cx="195095" cy="314734"/>
            </a:xfrm>
            <a:custGeom>
              <a:avLst/>
              <a:gdLst/>
              <a:ahLst/>
              <a:cxnLst/>
              <a:rect l="l" t="t" r="r" b="b"/>
              <a:pathLst>
                <a:path w="4685" h="7558" extrusionOk="0">
                  <a:moveTo>
                    <a:pt x="1883" y="0"/>
                  </a:moveTo>
                  <a:lnTo>
                    <a:pt x="1692" y="457"/>
                  </a:lnTo>
                  <a:cubicBezTo>
                    <a:pt x="1946" y="965"/>
                    <a:pt x="2193" y="1431"/>
                    <a:pt x="2297" y="1729"/>
                  </a:cubicBezTo>
                  <a:cubicBezTo>
                    <a:pt x="2514" y="2348"/>
                    <a:pt x="2327" y="2489"/>
                    <a:pt x="2318" y="3388"/>
                  </a:cubicBezTo>
                  <a:cubicBezTo>
                    <a:pt x="2310" y="4288"/>
                    <a:pt x="2347" y="4878"/>
                    <a:pt x="2347" y="4878"/>
                  </a:cubicBezTo>
                  <a:lnTo>
                    <a:pt x="2318" y="5187"/>
                  </a:lnTo>
                  <a:lnTo>
                    <a:pt x="1736" y="5449"/>
                  </a:lnTo>
                  <a:cubicBezTo>
                    <a:pt x="1736" y="5449"/>
                    <a:pt x="1488" y="5461"/>
                    <a:pt x="837" y="5580"/>
                  </a:cubicBezTo>
                  <a:cubicBezTo>
                    <a:pt x="84" y="5719"/>
                    <a:pt x="1" y="6529"/>
                    <a:pt x="281" y="6579"/>
                  </a:cubicBezTo>
                  <a:cubicBezTo>
                    <a:pt x="285" y="6579"/>
                    <a:pt x="289" y="6579"/>
                    <a:pt x="293" y="6579"/>
                  </a:cubicBezTo>
                  <a:cubicBezTo>
                    <a:pt x="400" y="6579"/>
                    <a:pt x="824" y="6432"/>
                    <a:pt x="825" y="6432"/>
                  </a:cubicBezTo>
                  <a:lnTo>
                    <a:pt x="825" y="6432"/>
                  </a:lnTo>
                  <a:cubicBezTo>
                    <a:pt x="338" y="6603"/>
                    <a:pt x="338" y="7557"/>
                    <a:pt x="543" y="7557"/>
                  </a:cubicBezTo>
                  <a:cubicBezTo>
                    <a:pt x="749" y="7557"/>
                    <a:pt x="2674" y="6942"/>
                    <a:pt x="2674" y="6942"/>
                  </a:cubicBezTo>
                  <a:lnTo>
                    <a:pt x="3542" y="6250"/>
                  </a:lnTo>
                  <a:lnTo>
                    <a:pt x="4330" y="5655"/>
                  </a:lnTo>
                  <a:lnTo>
                    <a:pt x="4618" y="4930"/>
                  </a:lnTo>
                  <a:cubicBezTo>
                    <a:pt x="4618" y="4930"/>
                    <a:pt x="4684" y="4176"/>
                    <a:pt x="4618" y="4082"/>
                  </a:cubicBezTo>
                  <a:cubicBezTo>
                    <a:pt x="4553" y="3989"/>
                    <a:pt x="4497" y="3426"/>
                    <a:pt x="4394" y="3127"/>
                  </a:cubicBezTo>
                  <a:cubicBezTo>
                    <a:pt x="4292" y="2827"/>
                    <a:pt x="3597" y="2415"/>
                    <a:pt x="3242" y="2039"/>
                  </a:cubicBezTo>
                  <a:cubicBezTo>
                    <a:pt x="2885" y="1664"/>
                    <a:pt x="1883" y="0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3173494" y="5466428"/>
              <a:ext cx="94445" cy="47806"/>
            </a:xfrm>
            <a:custGeom>
              <a:avLst/>
              <a:gdLst/>
              <a:ahLst/>
              <a:cxnLst/>
              <a:rect l="l" t="t" r="r" b="b"/>
              <a:pathLst>
                <a:path w="2268" h="1148" extrusionOk="0">
                  <a:moveTo>
                    <a:pt x="2221" y="0"/>
                  </a:moveTo>
                  <a:cubicBezTo>
                    <a:pt x="2221" y="0"/>
                    <a:pt x="927" y="20"/>
                    <a:pt x="628" y="226"/>
                  </a:cubicBezTo>
                  <a:cubicBezTo>
                    <a:pt x="327" y="432"/>
                    <a:pt x="0" y="780"/>
                    <a:pt x="158" y="1051"/>
                  </a:cubicBezTo>
                  <a:cubicBezTo>
                    <a:pt x="200" y="1122"/>
                    <a:pt x="356" y="1148"/>
                    <a:pt x="566" y="1148"/>
                  </a:cubicBezTo>
                  <a:cubicBezTo>
                    <a:pt x="1161" y="1148"/>
                    <a:pt x="2185" y="936"/>
                    <a:pt x="2221" y="929"/>
                  </a:cubicBezTo>
                  <a:cubicBezTo>
                    <a:pt x="2267" y="921"/>
                    <a:pt x="2221" y="0"/>
                    <a:pt x="2221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3206558" y="5292779"/>
              <a:ext cx="113268" cy="253769"/>
            </a:xfrm>
            <a:custGeom>
              <a:avLst/>
              <a:gdLst/>
              <a:ahLst/>
              <a:cxnLst/>
              <a:rect l="l" t="t" r="r" b="b"/>
              <a:pathLst>
                <a:path w="2720" h="6094" extrusionOk="0">
                  <a:moveTo>
                    <a:pt x="1357" y="0"/>
                  </a:moveTo>
                  <a:cubicBezTo>
                    <a:pt x="1076" y="0"/>
                    <a:pt x="799" y="1"/>
                    <a:pt x="599" y="4"/>
                  </a:cubicBezTo>
                  <a:cubicBezTo>
                    <a:pt x="0" y="16"/>
                    <a:pt x="300" y="243"/>
                    <a:pt x="479" y="602"/>
                  </a:cubicBezTo>
                  <a:cubicBezTo>
                    <a:pt x="660" y="962"/>
                    <a:pt x="728" y="1648"/>
                    <a:pt x="843" y="2084"/>
                  </a:cubicBezTo>
                  <a:cubicBezTo>
                    <a:pt x="957" y="2519"/>
                    <a:pt x="890" y="2828"/>
                    <a:pt x="929" y="3893"/>
                  </a:cubicBezTo>
                  <a:cubicBezTo>
                    <a:pt x="967" y="4954"/>
                    <a:pt x="1163" y="5529"/>
                    <a:pt x="1267" y="5828"/>
                  </a:cubicBezTo>
                  <a:cubicBezTo>
                    <a:pt x="1327" y="6002"/>
                    <a:pt x="1446" y="6094"/>
                    <a:pt x="1638" y="6094"/>
                  </a:cubicBezTo>
                  <a:cubicBezTo>
                    <a:pt x="1779" y="6094"/>
                    <a:pt x="1960" y="6044"/>
                    <a:pt x="2185" y="5941"/>
                  </a:cubicBezTo>
                  <a:cubicBezTo>
                    <a:pt x="2720" y="5697"/>
                    <a:pt x="2598" y="4254"/>
                    <a:pt x="2577" y="3917"/>
                  </a:cubicBezTo>
                  <a:cubicBezTo>
                    <a:pt x="2556" y="3580"/>
                    <a:pt x="2534" y="2501"/>
                    <a:pt x="2570" y="1902"/>
                  </a:cubicBezTo>
                  <a:cubicBezTo>
                    <a:pt x="2607" y="1301"/>
                    <a:pt x="2486" y="83"/>
                    <a:pt x="2486" y="83"/>
                  </a:cubicBezTo>
                  <a:lnTo>
                    <a:pt x="2494" y="4"/>
                  </a:lnTo>
                  <a:cubicBezTo>
                    <a:pt x="2494" y="4"/>
                    <a:pt x="1918" y="0"/>
                    <a:pt x="1357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3187444" y="5545507"/>
              <a:ext cx="56009" cy="15408"/>
            </a:xfrm>
            <a:custGeom>
              <a:avLst/>
              <a:gdLst/>
              <a:ahLst/>
              <a:cxnLst/>
              <a:rect l="l" t="t" r="r" b="b"/>
              <a:pathLst>
                <a:path w="1345" h="370" extrusionOk="0">
                  <a:moveTo>
                    <a:pt x="716" y="1"/>
                  </a:moveTo>
                  <a:cubicBezTo>
                    <a:pt x="577" y="1"/>
                    <a:pt x="457" y="7"/>
                    <a:pt x="407" y="24"/>
                  </a:cubicBezTo>
                  <a:cubicBezTo>
                    <a:pt x="257" y="79"/>
                    <a:pt x="1" y="370"/>
                    <a:pt x="1" y="370"/>
                  </a:cubicBezTo>
                  <a:cubicBezTo>
                    <a:pt x="1" y="370"/>
                    <a:pt x="400" y="143"/>
                    <a:pt x="703" y="116"/>
                  </a:cubicBezTo>
                  <a:cubicBezTo>
                    <a:pt x="1007" y="91"/>
                    <a:pt x="1344" y="24"/>
                    <a:pt x="1344" y="24"/>
                  </a:cubicBezTo>
                  <a:cubicBezTo>
                    <a:pt x="1344" y="24"/>
                    <a:pt x="994" y="1"/>
                    <a:pt x="7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249616" y="5497868"/>
              <a:ext cx="95861" cy="88948"/>
            </a:xfrm>
            <a:custGeom>
              <a:avLst/>
              <a:gdLst/>
              <a:ahLst/>
              <a:cxnLst/>
              <a:rect l="l" t="t" r="r" b="b"/>
              <a:pathLst>
                <a:path w="2302" h="2136" extrusionOk="0">
                  <a:moveTo>
                    <a:pt x="2300" y="1"/>
                  </a:moveTo>
                  <a:cubicBezTo>
                    <a:pt x="2289" y="1"/>
                    <a:pt x="2164" y="383"/>
                    <a:pt x="1925" y="599"/>
                  </a:cubicBezTo>
                  <a:cubicBezTo>
                    <a:pt x="1663" y="837"/>
                    <a:pt x="964" y="1318"/>
                    <a:pt x="776" y="1514"/>
                  </a:cubicBezTo>
                  <a:cubicBezTo>
                    <a:pt x="590" y="1711"/>
                    <a:pt x="1" y="2136"/>
                    <a:pt x="1" y="2136"/>
                  </a:cubicBezTo>
                  <a:lnTo>
                    <a:pt x="358" y="2023"/>
                  </a:lnTo>
                  <a:cubicBezTo>
                    <a:pt x="358" y="2023"/>
                    <a:pt x="914" y="1611"/>
                    <a:pt x="1226" y="1330"/>
                  </a:cubicBezTo>
                  <a:cubicBezTo>
                    <a:pt x="1538" y="1049"/>
                    <a:pt x="1938" y="824"/>
                    <a:pt x="2014" y="737"/>
                  </a:cubicBezTo>
                  <a:cubicBezTo>
                    <a:pt x="2089" y="648"/>
                    <a:pt x="2289" y="98"/>
                    <a:pt x="2300" y="12"/>
                  </a:cubicBezTo>
                  <a:cubicBezTo>
                    <a:pt x="2301" y="4"/>
                    <a:pt x="2301" y="1"/>
                    <a:pt x="2300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257611" y="5491996"/>
              <a:ext cx="50845" cy="44349"/>
            </a:xfrm>
            <a:custGeom>
              <a:avLst/>
              <a:gdLst/>
              <a:ahLst/>
              <a:cxnLst/>
              <a:rect l="l" t="t" r="r" b="b"/>
              <a:pathLst>
                <a:path w="1221" h="1065" extrusionOk="0">
                  <a:moveTo>
                    <a:pt x="492" y="1"/>
                  </a:moveTo>
                  <a:cubicBezTo>
                    <a:pt x="104" y="1"/>
                    <a:pt x="1" y="170"/>
                    <a:pt x="1" y="170"/>
                  </a:cubicBezTo>
                  <a:cubicBezTo>
                    <a:pt x="1" y="170"/>
                    <a:pt x="50" y="583"/>
                    <a:pt x="82" y="789"/>
                  </a:cubicBezTo>
                  <a:cubicBezTo>
                    <a:pt x="113" y="995"/>
                    <a:pt x="215" y="1051"/>
                    <a:pt x="663" y="1064"/>
                  </a:cubicBezTo>
                  <a:cubicBezTo>
                    <a:pt x="667" y="1064"/>
                    <a:pt x="670" y="1064"/>
                    <a:pt x="674" y="1064"/>
                  </a:cubicBezTo>
                  <a:cubicBezTo>
                    <a:pt x="1115" y="1064"/>
                    <a:pt x="1220" y="271"/>
                    <a:pt x="1213" y="170"/>
                  </a:cubicBezTo>
                  <a:cubicBezTo>
                    <a:pt x="1206" y="70"/>
                    <a:pt x="907" y="8"/>
                    <a:pt x="507" y="1"/>
                  </a:cubicBezTo>
                  <a:cubicBezTo>
                    <a:pt x="502" y="1"/>
                    <a:pt x="497" y="1"/>
                    <a:pt x="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3308124" y="5339585"/>
              <a:ext cx="28442" cy="188682"/>
            </a:xfrm>
            <a:custGeom>
              <a:avLst/>
              <a:gdLst/>
              <a:ahLst/>
              <a:cxnLst/>
              <a:rect l="l" t="t" r="r" b="b"/>
              <a:pathLst>
                <a:path w="683" h="4531" extrusionOk="0">
                  <a:moveTo>
                    <a:pt x="225" y="1"/>
                  </a:moveTo>
                  <a:cubicBezTo>
                    <a:pt x="225" y="1"/>
                    <a:pt x="225" y="1"/>
                    <a:pt x="224" y="1"/>
                  </a:cubicBezTo>
                  <a:cubicBezTo>
                    <a:pt x="168" y="11"/>
                    <a:pt x="204" y="198"/>
                    <a:pt x="224" y="733"/>
                  </a:cubicBezTo>
                  <a:cubicBezTo>
                    <a:pt x="244" y="1267"/>
                    <a:pt x="224" y="2560"/>
                    <a:pt x="224" y="2560"/>
                  </a:cubicBezTo>
                  <a:cubicBezTo>
                    <a:pt x="224" y="2560"/>
                    <a:pt x="254" y="4245"/>
                    <a:pt x="0" y="4531"/>
                  </a:cubicBezTo>
                  <a:cubicBezTo>
                    <a:pt x="0" y="4531"/>
                    <a:pt x="231" y="4321"/>
                    <a:pt x="288" y="3702"/>
                  </a:cubicBezTo>
                  <a:cubicBezTo>
                    <a:pt x="344" y="3083"/>
                    <a:pt x="324" y="2100"/>
                    <a:pt x="364" y="1923"/>
                  </a:cubicBezTo>
                  <a:cubicBezTo>
                    <a:pt x="400" y="1744"/>
                    <a:pt x="494" y="881"/>
                    <a:pt x="505" y="713"/>
                  </a:cubicBezTo>
                  <a:cubicBezTo>
                    <a:pt x="513" y="544"/>
                    <a:pt x="682" y="122"/>
                    <a:pt x="674" y="94"/>
                  </a:cubicBezTo>
                  <a:cubicBezTo>
                    <a:pt x="673" y="90"/>
                    <a:pt x="667" y="87"/>
                    <a:pt x="658" y="87"/>
                  </a:cubicBezTo>
                  <a:cubicBezTo>
                    <a:pt x="611" y="87"/>
                    <a:pt x="473" y="164"/>
                    <a:pt x="402" y="479"/>
                  </a:cubicBezTo>
                  <a:cubicBezTo>
                    <a:pt x="387" y="546"/>
                    <a:pt x="373" y="574"/>
                    <a:pt x="361" y="574"/>
                  </a:cubicBezTo>
                  <a:cubicBezTo>
                    <a:pt x="304" y="574"/>
                    <a:pt x="271" y="1"/>
                    <a:pt x="225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667455" y="3200661"/>
              <a:ext cx="766847" cy="2454659"/>
            </a:xfrm>
            <a:custGeom>
              <a:avLst/>
              <a:gdLst/>
              <a:ahLst/>
              <a:cxnLst/>
              <a:rect l="l" t="t" r="r" b="b"/>
              <a:pathLst>
                <a:path w="18415" h="58946" extrusionOk="0">
                  <a:moveTo>
                    <a:pt x="7824" y="0"/>
                  </a:moveTo>
                  <a:lnTo>
                    <a:pt x="1" y="3250"/>
                  </a:lnTo>
                  <a:cubicBezTo>
                    <a:pt x="1" y="3250"/>
                    <a:pt x="800" y="6625"/>
                    <a:pt x="800" y="6999"/>
                  </a:cubicBezTo>
                  <a:cubicBezTo>
                    <a:pt x="800" y="7374"/>
                    <a:pt x="1326" y="10897"/>
                    <a:pt x="1399" y="12748"/>
                  </a:cubicBezTo>
                  <a:cubicBezTo>
                    <a:pt x="1476" y="14596"/>
                    <a:pt x="2149" y="18671"/>
                    <a:pt x="2475" y="20246"/>
                  </a:cubicBezTo>
                  <a:cubicBezTo>
                    <a:pt x="2799" y="21820"/>
                    <a:pt x="4649" y="25695"/>
                    <a:pt x="4649" y="25695"/>
                  </a:cubicBezTo>
                  <a:cubicBezTo>
                    <a:pt x="4649" y="25695"/>
                    <a:pt x="6275" y="30020"/>
                    <a:pt x="7324" y="32293"/>
                  </a:cubicBezTo>
                  <a:cubicBezTo>
                    <a:pt x="8374" y="34568"/>
                    <a:pt x="11522" y="42391"/>
                    <a:pt x="11697" y="43266"/>
                  </a:cubicBezTo>
                  <a:cubicBezTo>
                    <a:pt x="11872" y="44140"/>
                    <a:pt x="11910" y="46022"/>
                    <a:pt x="11910" y="46022"/>
                  </a:cubicBezTo>
                  <a:cubicBezTo>
                    <a:pt x="11910" y="46022"/>
                    <a:pt x="12041" y="46753"/>
                    <a:pt x="12266" y="47343"/>
                  </a:cubicBezTo>
                  <a:cubicBezTo>
                    <a:pt x="12492" y="47934"/>
                    <a:pt x="12464" y="48168"/>
                    <a:pt x="12688" y="49087"/>
                  </a:cubicBezTo>
                  <a:cubicBezTo>
                    <a:pt x="12804" y="49562"/>
                    <a:pt x="13084" y="50154"/>
                    <a:pt x="13358" y="50701"/>
                  </a:cubicBezTo>
                  <a:lnTo>
                    <a:pt x="13548" y="50244"/>
                  </a:lnTo>
                  <a:cubicBezTo>
                    <a:pt x="13548" y="50244"/>
                    <a:pt x="14550" y="51908"/>
                    <a:pt x="14906" y="52283"/>
                  </a:cubicBezTo>
                  <a:cubicBezTo>
                    <a:pt x="15262" y="52658"/>
                    <a:pt x="15956" y="53071"/>
                    <a:pt x="16059" y="53370"/>
                  </a:cubicBezTo>
                  <a:cubicBezTo>
                    <a:pt x="16160" y="53670"/>
                    <a:pt x="16217" y="54233"/>
                    <a:pt x="16283" y="54326"/>
                  </a:cubicBezTo>
                  <a:cubicBezTo>
                    <a:pt x="16348" y="54419"/>
                    <a:pt x="16283" y="55174"/>
                    <a:pt x="16283" y="55174"/>
                  </a:cubicBezTo>
                  <a:lnTo>
                    <a:pt x="15996" y="55899"/>
                  </a:lnTo>
                  <a:lnTo>
                    <a:pt x="15207" y="56493"/>
                  </a:lnTo>
                  <a:lnTo>
                    <a:pt x="14339" y="57186"/>
                  </a:lnTo>
                  <a:cubicBezTo>
                    <a:pt x="14339" y="57186"/>
                    <a:pt x="14298" y="57216"/>
                    <a:pt x="14236" y="57264"/>
                  </a:cubicBezTo>
                  <a:cubicBezTo>
                    <a:pt x="14149" y="57353"/>
                    <a:pt x="14013" y="57543"/>
                    <a:pt x="13869" y="57962"/>
                  </a:cubicBezTo>
                  <a:cubicBezTo>
                    <a:pt x="13719" y="58407"/>
                    <a:pt x="13782" y="58703"/>
                    <a:pt x="13853" y="58861"/>
                  </a:cubicBezTo>
                  <a:cubicBezTo>
                    <a:pt x="13876" y="58915"/>
                    <a:pt x="13928" y="58945"/>
                    <a:pt x="13982" y="58945"/>
                  </a:cubicBezTo>
                  <a:cubicBezTo>
                    <a:pt x="14010" y="58945"/>
                    <a:pt x="14039" y="58937"/>
                    <a:pt x="14064" y="58920"/>
                  </a:cubicBezTo>
                  <a:cubicBezTo>
                    <a:pt x="14404" y="58689"/>
                    <a:pt x="15336" y="58051"/>
                    <a:pt x="15568" y="57817"/>
                  </a:cubicBezTo>
                  <a:cubicBezTo>
                    <a:pt x="15856" y="57529"/>
                    <a:pt x="17869" y="56260"/>
                    <a:pt x="17968" y="55861"/>
                  </a:cubicBezTo>
                  <a:cubicBezTo>
                    <a:pt x="18068" y="55462"/>
                    <a:pt x="18415" y="51296"/>
                    <a:pt x="18091" y="50671"/>
                  </a:cubicBezTo>
                  <a:cubicBezTo>
                    <a:pt x="17766" y="50045"/>
                    <a:pt x="16144" y="46565"/>
                    <a:pt x="15994" y="45889"/>
                  </a:cubicBezTo>
                  <a:cubicBezTo>
                    <a:pt x="15843" y="45215"/>
                    <a:pt x="15468" y="43040"/>
                    <a:pt x="15244" y="42328"/>
                  </a:cubicBezTo>
                  <a:cubicBezTo>
                    <a:pt x="15019" y="41616"/>
                    <a:pt x="14419" y="38953"/>
                    <a:pt x="14008" y="37453"/>
                  </a:cubicBezTo>
                  <a:cubicBezTo>
                    <a:pt x="13595" y="35954"/>
                    <a:pt x="11646" y="25644"/>
                    <a:pt x="11196" y="23287"/>
                  </a:cubicBezTo>
                  <a:cubicBezTo>
                    <a:pt x="10747" y="20928"/>
                    <a:pt x="9248" y="17546"/>
                    <a:pt x="9097" y="16796"/>
                  </a:cubicBezTo>
                  <a:cubicBezTo>
                    <a:pt x="8948" y="16047"/>
                    <a:pt x="8498" y="12446"/>
                    <a:pt x="8498" y="10048"/>
                  </a:cubicBezTo>
                  <a:cubicBezTo>
                    <a:pt x="8498" y="7649"/>
                    <a:pt x="7824" y="0"/>
                    <a:pt x="782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3260193" y="5582027"/>
              <a:ext cx="4289" cy="3248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102" y="0"/>
                  </a:moveTo>
                  <a:cubicBezTo>
                    <a:pt x="102" y="0"/>
                    <a:pt x="64" y="16"/>
                    <a:pt x="1" y="78"/>
                  </a:cubicBezTo>
                  <a:cubicBezTo>
                    <a:pt x="64" y="3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3246285" y="5630457"/>
              <a:ext cx="34563" cy="21238"/>
            </a:xfrm>
            <a:custGeom>
              <a:avLst/>
              <a:gdLst/>
              <a:ahLst/>
              <a:cxnLst/>
              <a:rect l="l" t="t" r="r" b="b"/>
              <a:pathLst>
                <a:path w="830" h="510" extrusionOk="0">
                  <a:moveTo>
                    <a:pt x="477" y="0"/>
                  </a:moveTo>
                  <a:cubicBezTo>
                    <a:pt x="477" y="0"/>
                    <a:pt x="106" y="196"/>
                    <a:pt x="53" y="306"/>
                  </a:cubicBezTo>
                  <a:cubicBezTo>
                    <a:pt x="0" y="418"/>
                    <a:pt x="158" y="509"/>
                    <a:pt x="158" y="509"/>
                  </a:cubicBezTo>
                  <a:cubicBezTo>
                    <a:pt x="158" y="509"/>
                    <a:pt x="822" y="201"/>
                    <a:pt x="828" y="115"/>
                  </a:cubicBezTo>
                  <a:cubicBezTo>
                    <a:pt x="829" y="27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80106" y="7635625"/>
              <a:ext cx="429626" cy="675233"/>
            </a:xfrm>
            <a:custGeom>
              <a:avLst/>
              <a:gdLst/>
              <a:ahLst/>
              <a:cxnLst/>
              <a:rect l="l" t="t" r="r" b="b"/>
              <a:pathLst>
                <a:path w="10317" h="16215" extrusionOk="0">
                  <a:moveTo>
                    <a:pt x="5015" y="0"/>
                  </a:moveTo>
                  <a:lnTo>
                    <a:pt x="0" y="12026"/>
                  </a:lnTo>
                  <a:lnTo>
                    <a:pt x="3247" y="16215"/>
                  </a:lnTo>
                  <a:lnTo>
                    <a:pt x="10316" y="2872"/>
                  </a:lnTo>
                  <a:lnTo>
                    <a:pt x="501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733458" y="7866449"/>
              <a:ext cx="375699" cy="824022"/>
            </a:xfrm>
            <a:custGeom>
              <a:avLst/>
              <a:gdLst/>
              <a:ahLst/>
              <a:cxnLst/>
              <a:rect l="l" t="t" r="r" b="b"/>
              <a:pathLst>
                <a:path w="9022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8" y="1057"/>
                  </a:cubicBezTo>
                  <a:cubicBezTo>
                    <a:pt x="4175" y="2172"/>
                    <a:pt x="4291" y="3004"/>
                    <a:pt x="3766" y="4401"/>
                  </a:cubicBezTo>
                  <a:cubicBezTo>
                    <a:pt x="3243" y="5801"/>
                    <a:pt x="407" y="12781"/>
                    <a:pt x="431" y="14212"/>
                  </a:cubicBezTo>
                  <a:cubicBezTo>
                    <a:pt x="453" y="15643"/>
                    <a:pt x="1" y="17707"/>
                    <a:pt x="2708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3" y="19788"/>
                    <a:pt x="7110" y="18395"/>
                    <a:pt x="7531" y="17555"/>
                  </a:cubicBezTo>
                  <a:cubicBezTo>
                    <a:pt x="8093" y="16434"/>
                    <a:pt x="8144" y="12860"/>
                    <a:pt x="8144" y="12860"/>
                  </a:cubicBezTo>
                  <a:cubicBezTo>
                    <a:pt x="8144" y="12860"/>
                    <a:pt x="8384" y="10675"/>
                    <a:pt x="8382" y="9354"/>
                  </a:cubicBezTo>
                  <a:lnTo>
                    <a:pt x="8601" y="6231"/>
                  </a:lnTo>
                  <a:cubicBezTo>
                    <a:pt x="8601" y="6231"/>
                    <a:pt x="6821" y="5682"/>
                    <a:pt x="6472" y="4177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4" y="797"/>
                    <a:pt x="7878" y="797"/>
                    <a:pt x="7883" y="797"/>
                  </a:cubicBezTo>
                  <a:cubicBezTo>
                    <a:pt x="7894" y="797"/>
                    <a:pt x="7905" y="797"/>
                    <a:pt x="7915" y="797"/>
                  </a:cubicBezTo>
                  <a:cubicBezTo>
                    <a:pt x="9021" y="797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1778682" y="7884647"/>
              <a:ext cx="375574" cy="824022"/>
            </a:xfrm>
            <a:custGeom>
              <a:avLst/>
              <a:gdLst/>
              <a:ahLst/>
              <a:cxnLst/>
              <a:rect l="l" t="t" r="r" b="b"/>
              <a:pathLst>
                <a:path w="9019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7" y="1057"/>
                  </a:cubicBezTo>
                  <a:cubicBezTo>
                    <a:pt x="4175" y="2172"/>
                    <a:pt x="4290" y="3004"/>
                    <a:pt x="3766" y="4401"/>
                  </a:cubicBezTo>
                  <a:cubicBezTo>
                    <a:pt x="3243" y="5801"/>
                    <a:pt x="406" y="12781"/>
                    <a:pt x="430" y="14212"/>
                  </a:cubicBezTo>
                  <a:cubicBezTo>
                    <a:pt x="453" y="15643"/>
                    <a:pt x="0" y="17707"/>
                    <a:pt x="2707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2" y="19788"/>
                    <a:pt x="7110" y="18396"/>
                    <a:pt x="7530" y="17555"/>
                  </a:cubicBezTo>
                  <a:cubicBezTo>
                    <a:pt x="8093" y="16434"/>
                    <a:pt x="8143" y="12860"/>
                    <a:pt x="8143" y="12860"/>
                  </a:cubicBezTo>
                  <a:cubicBezTo>
                    <a:pt x="8143" y="12860"/>
                    <a:pt x="8383" y="10675"/>
                    <a:pt x="8382" y="9354"/>
                  </a:cubicBezTo>
                  <a:lnTo>
                    <a:pt x="8600" y="6231"/>
                  </a:lnTo>
                  <a:cubicBezTo>
                    <a:pt x="8600" y="6231"/>
                    <a:pt x="6821" y="5682"/>
                    <a:pt x="6471" y="4178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3" y="797"/>
                    <a:pt x="7878" y="797"/>
                    <a:pt x="7883" y="797"/>
                  </a:cubicBezTo>
                  <a:cubicBezTo>
                    <a:pt x="7894" y="797"/>
                    <a:pt x="7904" y="798"/>
                    <a:pt x="7915" y="798"/>
                  </a:cubicBezTo>
                  <a:cubicBezTo>
                    <a:pt x="9018" y="798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042903" y="8122592"/>
              <a:ext cx="246857" cy="122762"/>
            </a:xfrm>
            <a:custGeom>
              <a:avLst/>
              <a:gdLst/>
              <a:ahLst/>
              <a:cxnLst/>
              <a:rect l="l" t="t" r="r" b="b"/>
              <a:pathLst>
                <a:path w="5928" h="2948" extrusionOk="0">
                  <a:moveTo>
                    <a:pt x="2630" y="0"/>
                  </a:moveTo>
                  <a:cubicBezTo>
                    <a:pt x="1327" y="0"/>
                    <a:pt x="1" y="493"/>
                    <a:pt x="1" y="493"/>
                  </a:cubicBezTo>
                  <a:cubicBezTo>
                    <a:pt x="277" y="2596"/>
                    <a:pt x="1797" y="2948"/>
                    <a:pt x="2785" y="2948"/>
                  </a:cubicBezTo>
                  <a:cubicBezTo>
                    <a:pt x="3283" y="2948"/>
                    <a:pt x="3645" y="2859"/>
                    <a:pt x="3645" y="2859"/>
                  </a:cubicBezTo>
                  <a:cubicBezTo>
                    <a:pt x="3645" y="2859"/>
                    <a:pt x="5928" y="2336"/>
                    <a:pt x="4684" y="775"/>
                  </a:cubicBezTo>
                  <a:cubicBezTo>
                    <a:pt x="4213" y="184"/>
                    <a:pt x="3426" y="0"/>
                    <a:pt x="2630" y="0"/>
                  </a:cubicBezTo>
                  <a:close/>
                </a:path>
              </a:pathLst>
            </a:custGeom>
            <a:solidFill>
              <a:srgbClr val="E9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1920099" y="8260637"/>
              <a:ext cx="167903" cy="100358"/>
            </a:xfrm>
            <a:custGeom>
              <a:avLst/>
              <a:gdLst/>
              <a:ahLst/>
              <a:cxnLst/>
              <a:rect l="l" t="t" r="r" b="b"/>
              <a:pathLst>
                <a:path w="4032" h="2410" extrusionOk="0">
                  <a:moveTo>
                    <a:pt x="474" y="0"/>
                  </a:moveTo>
                  <a:lnTo>
                    <a:pt x="1" y="1235"/>
                  </a:lnTo>
                  <a:lnTo>
                    <a:pt x="3951" y="2410"/>
                  </a:lnTo>
                  <a:lnTo>
                    <a:pt x="4031" y="1094"/>
                  </a:lnTo>
                  <a:cubicBezTo>
                    <a:pt x="3728" y="664"/>
                    <a:pt x="474" y="0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1896155" y="8335885"/>
              <a:ext cx="167903" cy="100400"/>
            </a:xfrm>
            <a:custGeom>
              <a:avLst/>
              <a:gdLst/>
              <a:ahLst/>
              <a:cxnLst/>
              <a:rect l="l" t="t" r="r" b="b"/>
              <a:pathLst>
                <a:path w="4032" h="2411" extrusionOk="0">
                  <a:moveTo>
                    <a:pt x="475" y="1"/>
                  </a:moveTo>
                  <a:lnTo>
                    <a:pt x="0" y="1237"/>
                  </a:lnTo>
                  <a:lnTo>
                    <a:pt x="3952" y="2410"/>
                  </a:lnTo>
                  <a:lnTo>
                    <a:pt x="4031" y="1096"/>
                  </a:lnTo>
                  <a:cubicBezTo>
                    <a:pt x="3728" y="666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1890866" y="8423833"/>
              <a:ext cx="167903" cy="100400"/>
            </a:xfrm>
            <a:custGeom>
              <a:avLst/>
              <a:gdLst/>
              <a:ahLst/>
              <a:cxnLst/>
              <a:rect l="l" t="t" r="r" b="b"/>
              <a:pathLst>
                <a:path w="4032" h="2411" extrusionOk="0">
                  <a:moveTo>
                    <a:pt x="476" y="1"/>
                  </a:moveTo>
                  <a:lnTo>
                    <a:pt x="0" y="1236"/>
                  </a:lnTo>
                  <a:lnTo>
                    <a:pt x="3952" y="2410"/>
                  </a:lnTo>
                  <a:lnTo>
                    <a:pt x="4031" y="1095"/>
                  </a:lnTo>
                  <a:cubicBezTo>
                    <a:pt x="3728" y="665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3F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142011" y="4599223"/>
              <a:ext cx="847050" cy="3292922"/>
            </a:xfrm>
            <a:custGeom>
              <a:avLst/>
              <a:gdLst/>
              <a:ahLst/>
              <a:cxnLst/>
              <a:rect l="l" t="t" r="r" b="b"/>
              <a:pathLst>
                <a:path w="20341" h="79076" extrusionOk="0">
                  <a:moveTo>
                    <a:pt x="5659" y="0"/>
                  </a:moveTo>
                  <a:cubicBezTo>
                    <a:pt x="3769" y="0"/>
                    <a:pt x="2433" y="78"/>
                    <a:pt x="2433" y="78"/>
                  </a:cubicBezTo>
                  <a:lnTo>
                    <a:pt x="1341" y="17343"/>
                  </a:lnTo>
                  <a:cubicBezTo>
                    <a:pt x="1341" y="17343"/>
                    <a:pt x="2417" y="17800"/>
                    <a:pt x="3373" y="22755"/>
                  </a:cubicBezTo>
                  <a:cubicBezTo>
                    <a:pt x="3578" y="23809"/>
                    <a:pt x="3647" y="24939"/>
                    <a:pt x="3920" y="27012"/>
                  </a:cubicBezTo>
                  <a:cubicBezTo>
                    <a:pt x="4194" y="29084"/>
                    <a:pt x="4684" y="35412"/>
                    <a:pt x="5502" y="40486"/>
                  </a:cubicBezTo>
                  <a:cubicBezTo>
                    <a:pt x="6322" y="45560"/>
                    <a:pt x="6049" y="46759"/>
                    <a:pt x="5994" y="48396"/>
                  </a:cubicBezTo>
                  <a:cubicBezTo>
                    <a:pt x="5939" y="50034"/>
                    <a:pt x="5885" y="49651"/>
                    <a:pt x="5192" y="51129"/>
                  </a:cubicBezTo>
                  <a:cubicBezTo>
                    <a:pt x="4500" y="52605"/>
                    <a:pt x="328" y="60411"/>
                    <a:pt x="328" y="60411"/>
                  </a:cubicBezTo>
                  <a:lnTo>
                    <a:pt x="1201" y="62999"/>
                  </a:lnTo>
                  <a:lnTo>
                    <a:pt x="1" y="67666"/>
                  </a:lnTo>
                  <a:cubicBezTo>
                    <a:pt x="1" y="67666"/>
                    <a:pt x="109" y="70175"/>
                    <a:pt x="1419" y="74811"/>
                  </a:cubicBezTo>
                  <a:cubicBezTo>
                    <a:pt x="2543" y="78793"/>
                    <a:pt x="5072" y="79075"/>
                    <a:pt x="5766" y="79075"/>
                  </a:cubicBezTo>
                  <a:cubicBezTo>
                    <a:pt x="5881" y="79075"/>
                    <a:pt x="5946" y="79067"/>
                    <a:pt x="5946" y="79067"/>
                  </a:cubicBezTo>
                  <a:cubicBezTo>
                    <a:pt x="5946" y="79067"/>
                    <a:pt x="8121" y="76163"/>
                    <a:pt x="9703" y="72727"/>
                  </a:cubicBezTo>
                  <a:cubicBezTo>
                    <a:pt x="11285" y="69289"/>
                    <a:pt x="15924" y="58870"/>
                    <a:pt x="16795" y="55705"/>
                  </a:cubicBezTo>
                  <a:cubicBezTo>
                    <a:pt x="17667" y="52541"/>
                    <a:pt x="19086" y="51886"/>
                    <a:pt x="19414" y="50959"/>
                  </a:cubicBezTo>
                  <a:cubicBezTo>
                    <a:pt x="19740" y="50032"/>
                    <a:pt x="20341" y="43704"/>
                    <a:pt x="20287" y="40703"/>
                  </a:cubicBezTo>
                  <a:cubicBezTo>
                    <a:pt x="20232" y="37701"/>
                    <a:pt x="19414" y="21062"/>
                    <a:pt x="19414" y="21062"/>
                  </a:cubicBezTo>
                  <a:cubicBezTo>
                    <a:pt x="19414" y="21062"/>
                    <a:pt x="18096" y="3348"/>
                    <a:pt x="17911" y="2905"/>
                  </a:cubicBezTo>
                  <a:cubicBezTo>
                    <a:pt x="16875" y="389"/>
                    <a:pt x="9884" y="0"/>
                    <a:pt x="5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16426" y="6874193"/>
              <a:ext cx="103482" cy="996588"/>
            </a:xfrm>
            <a:custGeom>
              <a:avLst/>
              <a:gdLst/>
              <a:ahLst/>
              <a:cxnLst/>
              <a:rect l="l" t="t" r="r" b="b"/>
              <a:pathLst>
                <a:path w="2485" h="23932" extrusionOk="0">
                  <a:moveTo>
                    <a:pt x="1603" y="1"/>
                  </a:moveTo>
                  <a:lnTo>
                    <a:pt x="0" y="2532"/>
                  </a:lnTo>
                  <a:lnTo>
                    <a:pt x="2459" y="23932"/>
                  </a:lnTo>
                  <a:cubicBezTo>
                    <a:pt x="2459" y="23932"/>
                    <a:pt x="2435" y="16629"/>
                    <a:pt x="2459" y="12953"/>
                  </a:cubicBezTo>
                  <a:cubicBezTo>
                    <a:pt x="2484" y="9279"/>
                    <a:pt x="160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1767979" y="8423084"/>
              <a:ext cx="528860" cy="330641"/>
            </a:xfrm>
            <a:custGeom>
              <a:avLst/>
              <a:gdLst/>
              <a:ahLst/>
              <a:cxnLst/>
              <a:rect l="l" t="t" r="r" b="b"/>
              <a:pathLst>
                <a:path w="12700" h="7940" extrusionOk="0">
                  <a:moveTo>
                    <a:pt x="11542" y="1"/>
                  </a:moveTo>
                  <a:cubicBezTo>
                    <a:pt x="11248" y="1"/>
                    <a:pt x="10997" y="27"/>
                    <a:pt x="10997" y="27"/>
                  </a:cubicBezTo>
                  <a:lnTo>
                    <a:pt x="1372" y="3140"/>
                  </a:lnTo>
                  <a:lnTo>
                    <a:pt x="477" y="3917"/>
                  </a:lnTo>
                  <a:cubicBezTo>
                    <a:pt x="477" y="3917"/>
                    <a:pt x="1" y="4723"/>
                    <a:pt x="178" y="5731"/>
                  </a:cubicBezTo>
                  <a:cubicBezTo>
                    <a:pt x="357" y="6739"/>
                    <a:pt x="596" y="7374"/>
                    <a:pt x="2299" y="7691"/>
                  </a:cubicBezTo>
                  <a:cubicBezTo>
                    <a:pt x="3168" y="7853"/>
                    <a:pt x="4138" y="7940"/>
                    <a:pt x="5059" y="7940"/>
                  </a:cubicBezTo>
                  <a:cubicBezTo>
                    <a:pt x="5941" y="7940"/>
                    <a:pt x="6778" y="7860"/>
                    <a:pt x="7435" y="7691"/>
                  </a:cubicBezTo>
                  <a:cubicBezTo>
                    <a:pt x="8780" y="7346"/>
                    <a:pt x="9616" y="6943"/>
                    <a:pt x="9915" y="6164"/>
                  </a:cubicBezTo>
                  <a:cubicBezTo>
                    <a:pt x="10215" y="5386"/>
                    <a:pt x="9824" y="3973"/>
                    <a:pt x="10332" y="3311"/>
                  </a:cubicBezTo>
                  <a:cubicBezTo>
                    <a:pt x="10839" y="2648"/>
                    <a:pt x="11020" y="3080"/>
                    <a:pt x="11587" y="2648"/>
                  </a:cubicBezTo>
                  <a:cubicBezTo>
                    <a:pt x="12155" y="2217"/>
                    <a:pt x="12454" y="1754"/>
                    <a:pt x="12475" y="1302"/>
                  </a:cubicBezTo>
                  <a:cubicBezTo>
                    <a:pt x="12499" y="846"/>
                    <a:pt x="12699" y="366"/>
                    <a:pt x="12362" y="141"/>
                  </a:cubicBezTo>
                  <a:cubicBezTo>
                    <a:pt x="12192" y="29"/>
                    <a:pt x="11844" y="1"/>
                    <a:pt x="1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1959784" y="7839673"/>
              <a:ext cx="305989" cy="529359"/>
            </a:xfrm>
            <a:custGeom>
              <a:avLst/>
              <a:gdLst/>
              <a:ahLst/>
              <a:cxnLst/>
              <a:rect l="l" t="t" r="r" b="b"/>
              <a:pathLst>
                <a:path w="7348" h="12712" extrusionOk="0">
                  <a:moveTo>
                    <a:pt x="6005" y="1"/>
                  </a:moveTo>
                  <a:lnTo>
                    <a:pt x="1" y="549"/>
                  </a:lnTo>
                  <a:lnTo>
                    <a:pt x="2592" y="12712"/>
                  </a:lnTo>
                  <a:lnTo>
                    <a:pt x="7347" y="12712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1964490" y="8183348"/>
              <a:ext cx="258808" cy="131757"/>
            </a:xfrm>
            <a:custGeom>
              <a:avLst/>
              <a:gdLst/>
              <a:ahLst/>
              <a:cxnLst/>
              <a:rect l="l" t="t" r="r" b="b"/>
              <a:pathLst>
                <a:path w="6215" h="3164" extrusionOk="0">
                  <a:moveTo>
                    <a:pt x="2515" y="1"/>
                  </a:moveTo>
                  <a:cubicBezTo>
                    <a:pt x="1649" y="1"/>
                    <a:pt x="917" y="166"/>
                    <a:pt x="569" y="255"/>
                  </a:cubicBezTo>
                  <a:cubicBezTo>
                    <a:pt x="0" y="397"/>
                    <a:pt x="449" y="2011"/>
                    <a:pt x="449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7"/>
                    <a:pt x="6005" y="2241"/>
                  </a:cubicBezTo>
                  <a:cubicBezTo>
                    <a:pt x="6215" y="1292"/>
                    <a:pt x="5765" y="744"/>
                    <a:pt x="4243" y="255"/>
                  </a:cubicBezTo>
                  <a:cubicBezTo>
                    <a:pt x="3655" y="66"/>
                    <a:pt x="3059" y="1"/>
                    <a:pt x="2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785344" y="8238899"/>
              <a:ext cx="499793" cy="434290"/>
            </a:xfrm>
            <a:custGeom>
              <a:avLst/>
              <a:gdLst/>
              <a:ahLst/>
              <a:cxnLst/>
              <a:rect l="l" t="t" r="r" b="b"/>
              <a:pathLst>
                <a:path w="12002" h="10429" extrusionOk="0">
                  <a:moveTo>
                    <a:pt x="11444" y="1"/>
                  </a:moveTo>
                  <a:cubicBezTo>
                    <a:pt x="11412" y="1"/>
                    <a:pt x="11380" y="14"/>
                    <a:pt x="11352" y="42"/>
                  </a:cubicBezTo>
                  <a:cubicBezTo>
                    <a:pt x="11112" y="271"/>
                    <a:pt x="11112" y="1483"/>
                    <a:pt x="10575" y="1656"/>
                  </a:cubicBezTo>
                  <a:cubicBezTo>
                    <a:pt x="10538" y="1668"/>
                    <a:pt x="10502" y="1673"/>
                    <a:pt x="10468" y="1673"/>
                  </a:cubicBezTo>
                  <a:cubicBezTo>
                    <a:pt x="9989" y="1673"/>
                    <a:pt x="9680" y="648"/>
                    <a:pt x="9680" y="648"/>
                  </a:cubicBezTo>
                  <a:lnTo>
                    <a:pt x="5048" y="247"/>
                  </a:lnTo>
                  <a:cubicBezTo>
                    <a:pt x="5048" y="247"/>
                    <a:pt x="3853" y="1165"/>
                    <a:pt x="2749" y="3211"/>
                  </a:cubicBezTo>
                  <a:cubicBezTo>
                    <a:pt x="1643" y="5258"/>
                    <a:pt x="1" y="7418"/>
                    <a:pt x="60" y="8340"/>
                  </a:cubicBezTo>
                  <a:cubicBezTo>
                    <a:pt x="121" y="9261"/>
                    <a:pt x="59" y="9925"/>
                    <a:pt x="2554" y="10183"/>
                  </a:cubicBezTo>
                  <a:cubicBezTo>
                    <a:pt x="3847" y="10317"/>
                    <a:pt x="4927" y="10428"/>
                    <a:pt x="5793" y="10428"/>
                  </a:cubicBezTo>
                  <a:cubicBezTo>
                    <a:pt x="6597" y="10428"/>
                    <a:pt x="7217" y="10332"/>
                    <a:pt x="7648" y="10068"/>
                  </a:cubicBezTo>
                  <a:cubicBezTo>
                    <a:pt x="8543" y="9520"/>
                    <a:pt x="9230" y="9203"/>
                    <a:pt x="9410" y="8426"/>
                  </a:cubicBezTo>
                  <a:cubicBezTo>
                    <a:pt x="9589" y="7649"/>
                    <a:pt x="10217" y="6698"/>
                    <a:pt x="10754" y="6265"/>
                  </a:cubicBezTo>
                  <a:cubicBezTo>
                    <a:pt x="11292" y="5833"/>
                    <a:pt x="11920" y="4968"/>
                    <a:pt x="11949" y="4564"/>
                  </a:cubicBezTo>
                  <a:cubicBezTo>
                    <a:pt x="11979" y="4161"/>
                    <a:pt x="11889" y="2605"/>
                    <a:pt x="11949" y="1597"/>
                  </a:cubicBezTo>
                  <a:cubicBezTo>
                    <a:pt x="12001" y="710"/>
                    <a:pt x="11685" y="1"/>
                    <a:pt x="1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7042" y="8353166"/>
              <a:ext cx="207130" cy="70084"/>
            </a:xfrm>
            <a:custGeom>
              <a:avLst/>
              <a:gdLst/>
              <a:ahLst/>
              <a:cxnLst/>
              <a:rect l="l" t="t" r="r" b="b"/>
              <a:pathLst>
                <a:path w="4974" h="1683" extrusionOk="0">
                  <a:moveTo>
                    <a:pt x="1346" y="0"/>
                  </a:moveTo>
                  <a:cubicBezTo>
                    <a:pt x="949" y="0"/>
                    <a:pt x="699" y="21"/>
                    <a:pt x="699" y="21"/>
                  </a:cubicBezTo>
                  <a:cubicBezTo>
                    <a:pt x="111" y="43"/>
                    <a:pt x="1" y="841"/>
                    <a:pt x="1" y="841"/>
                  </a:cubicBezTo>
                  <a:cubicBezTo>
                    <a:pt x="178" y="805"/>
                    <a:pt x="378" y="789"/>
                    <a:pt x="595" y="789"/>
                  </a:cubicBezTo>
                  <a:cubicBezTo>
                    <a:pt x="2228" y="789"/>
                    <a:pt x="4749" y="1682"/>
                    <a:pt x="4749" y="1682"/>
                  </a:cubicBezTo>
                  <a:lnTo>
                    <a:pt x="4973" y="756"/>
                  </a:lnTo>
                  <a:cubicBezTo>
                    <a:pt x="3788" y="103"/>
                    <a:pt x="2215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1898487" y="8413215"/>
              <a:ext cx="207171" cy="7004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0"/>
                  </a:moveTo>
                  <a:cubicBezTo>
                    <a:pt x="949" y="0"/>
                    <a:pt x="699" y="22"/>
                    <a:pt x="699" y="22"/>
                  </a:cubicBezTo>
                  <a:cubicBezTo>
                    <a:pt x="112" y="40"/>
                    <a:pt x="1" y="839"/>
                    <a:pt x="1" y="841"/>
                  </a:cubicBezTo>
                  <a:cubicBezTo>
                    <a:pt x="178" y="805"/>
                    <a:pt x="379" y="790"/>
                    <a:pt x="596" y="790"/>
                  </a:cubicBezTo>
                  <a:cubicBezTo>
                    <a:pt x="2229" y="790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3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1856220" y="8470764"/>
              <a:ext cx="207171" cy="70001"/>
            </a:xfrm>
            <a:custGeom>
              <a:avLst/>
              <a:gdLst/>
              <a:ahLst/>
              <a:cxnLst/>
              <a:rect l="l" t="t" r="r" b="b"/>
              <a:pathLst>
                <a:path w="4975" h="1681" extrusionOk="0">
                  <a:moveTo>
                    <a:pt x="1346" y="0"/>
                  </a:moveTo>
                  <a:cubicBezTo>
                    <a:pt x="949" y="0"/>
                    <a:pt x="698" y="21"/>
                    <a:pt x="698" y="21"/>
                  </a:cubicBezTo>
                  <a:cubicBezTo>
                    <a:pt x="112" y="43"/>
                    <a:pt x="1" y="840"/>
                    <a:pt x="1" y="840"/>
                  </a:cubicBezTo>
                  <a:cubicBezTo>
                    <a:pt x="178" y="805"/>
                    <a:pt x="379" y="789"/>
                    <a:pt x="595" y="789"/>
                  </a:cubicBezTo>
                  <a:cubicBezTo>
                    <a:pt x="2229" y="789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2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379914" y="4602513"/>
              <a:ext cx="938997" cy="3363840"/>
            </a:xfrm>
            <a:custGeom>
              <a:avLst/>
              <a:gdLst/>
              <a:ahLst/>
              <a:cxnLst/>
              <a:rect l="l" t="t" r="r" b="b"/>
              <a:pathLst>
                <a:path w="22549" h="80779" extrusionOk="0">
                  <a:moveTo>
                    <a:pt x="20737" y="1"/>
                  </a:moveTo>
                  <a:lnTo>
                    <a:pt x="20737" y="1"/>
                  </a:lnTo>
                  <a:cubicBezTo>
                    <a:pt x="20736" y="1"/>
                    <a:pt x="4055" y="29"/>
                    <a:pt x="3022" y="3642"/>
                  </a:cubicBezTo>
                  <a:cubicBezTo>
                    <a:pt x="1" y="14209"/>
                    <a:pt x="4544" y="26201"/>
                    <a:pt x="5799" y="30163"/>
                  </a:cubicBezTo>
                  <a:cubicBezTo>
                    <a:pt x="7054" y="34124"/>
                    <a:pt x="7710" y="38608"/>
                    <a:pt x="7982" y="40535"/>
                  </a:cubicBezTo>
                  <a:cubicBezTo>
                    <a:pt x="8252" y="42464"/>
                    <a:pt x="8636" y="45956"/>
                    <a:pt x="8527" y="50075"/>
                  </a:cubicBezTo>
                  <a:cubicBezTo>
                    <a:pt x="8419" y="54193"/>
                    <a:pt x="9019" y="61386"/>
                    <a:pt x="10111" y="66600"/>
                  </a:cubicBezTo>
                  <a:cubicBezTo>
                    <a:pt x="11202" y="71812"/>
                    <a:pt x="13493" y="80779"/>
                    <a:pt x="13493" y="80779"/>
                  </a:cubicBezTo>
                  <a:lnTo>
                    <a:pt x="22548" y="78486"/>
                  </a:lnTo>
                  <a:cubicBezTo>
                    <a:pt x="22548" y="78486"/>
                    <a:pt x="21622" y="68791"/>
                    <a:pt x="21512" y="65403"/>
                  </a:cubicBezTo>
                  <a:cubicBezTo>
                    <a:pt x="21403" y="62014"/>
                    <a:pt x="20586" y="54666"/>
                    <a:pt x="20586" y="54666"/>
                  </a:cubicBezTo>
                  <a:cubicBezTo>
                    <a:pt x="20586" y="54666"/>
                    <a:pt x="19768" y="48828"/>
                    <a:pt x="19877" y="43249"/>
                  </a:cubicBezTo>
                  <a:cubicBezTo>
                    <a:pt x="19986" y="37672"/>
                    <a:pt x="20067" y="18753"/>
                    <a:pt x="20378" y="14857"/>
                  </a:cubicBezTo>
                  <a:cubicBezTo>
                    <a:pt x="20763" y="10065"/>
                    <a:pt x="20737" y="1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357427" y="1385550"/>
              <a:ext cx="1707967" cy="1671821"/>
            </a:xfrm>
            <a:custGeom>
              <a:avLst/>
              <a:gdLst/>
              <a:ahLst/>
              <a:cxnLst/>
              <a:rect l="l" t="t" r="r" b="b"/>
              <a:pathLst>
                <a:path w="41015" h="40147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0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8" y="1204"/>
                    <a:pt x="17305" y="1118"/>
                    <a:pt x="16843" y="902"/>
                  </a:cubicBezTo>
                  <a:cubicBezTo>
                    <a:pt x="16433" y="712"/>
                    <a:pt x="16101" y="631"/>
                    <a:pt x="15825" y="631"/>
                  </a:cubicBezTo>
                  <a:cubicBezTo>
                    <a:pt x="14628" y="631"/>
                    <a:pt x="14488" y="2164"/>
                    <a:pt x="13662" y="2990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0" y="3407"/>
                    <a:pt x="11732" y="3092"/>
                    <a:pt x="11065" y="3092"/>
                  </a:cubicBezTo>
                  <a:cubicBezTo>
                    <a:pt x="10894" y="3092"/>
                    <a:pt x="10712" y="3113"/>
                    <a:pt x="10518" y="3165"/>
                  </a:cubicBezTo>
                  <a:cubicBezTo>
                    <a:pt x="9145" y="3536"/>
                    <a:pt x="8705" y="5637"/>
                    <a:pt x="7790" y="5941"/>
                  </a:cubicBezTo>
                  <a:cubicBezTo>
                    <a:pt x="6875" y="6246"/>
                    <a:pt x="5915" y="5675"/>
                    <a:pt x="5201" y="7382"/>
                  </a:cubicBezTo>
                  <a:cubicBezTo>
                    <a:pt x="4608" y="8803"/>
                    <a:pt x="4591" y="10230"/>
                    <a:pt x="3219" y="10587"/>
                  </a:cubicBezTo>
                  <a:cubicBezTo>
                    <a:pt x="1846" y="10942"/>
                    <a:pt x="2050" y="13179"/>
                    <a:pt x="2304" y="14350"/>
                  </a:cubicBezTo>
                  <a:cubicBezTo>
                    <a:pt x="2559" y="15520"/>
                    <a:pt x="1495" y="15482"/>
                    <a:pt x="986" y="16855"/>
                  </a:cubicBezTo>
                  <a:cubicBezTo>
                    <a:pt x="479" y="18228"/>
                    <a:pt x="3384" y="18847"/>
                    <a:pt x="1705" y="20604"/>
                  </a:cubicBezTo>
                  <a:cubicBezTo>
                    <a:pt x="1" y="22386"/>
                    <a:pt x="1534" y="25843"/>
                    <a:pt x="3407" y="26742"/>
                  </a:cubicBezTo>
                  <a:cubicBezTo>
                    <a:pt x="5471" y="27732"/>
                    <a:pt x="1849" y="30148"/>
                    <a:pt x="3576" y="30725"/>
                  </a:cubicBezTo>
                  <a:cubicBezTo>
                    <a:pt x="6929" y="31841"/>
                    <a:pt x="5084" y="33342"/>
                    <a:pt x="6458" y="34054"/>
                  </a:cubicBezTo>
                  <a:cubicBezTo>
                    <a:pt x="7832" y="34765"/>
                    <a:pt x="9375" y="34385"/>
                    <a:pt x="9679" y="36674"/>
                  </a:cubicBezTo>
                  <a:cubicBezTo>
                    <a:pt x="9911" y="38412"/>
                    <a:pt x="11379" y="39267"/>
                    <a:pt x="13050" y="39267"/>
                  </a:cubicBezTo>
                  <a:cubicBezTo>
                    <a:pt x="13578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7"/>
                  </a:cubicBezTo>
                  <a:cubicBezTo>
                    <a:pt x="19564" y="40037"/>
                    <a:pt x="20192" y="40147"/>
                    <a:pt x="20763" y="40147"/>
                  </a:cubicBezTo>
                  <a:cubicBezTo>
                    <a:pt x="22542" y="40147"/>
                    <a:pt x="23776" y="39084"/>
                    <a:pt x="24738" y="38159"/>
                  </a:cubicBezTo>
                  <a:cubicBezTo>
                    <a:pt x="25609" y="37323"/>
                    <a:pt x="26119" y="36983"/>
                    <a:pt x="27091" y="36983"/>
                  </a:cubicBezTo>
                  <a:cubicBezTo>
                    <a:pt x="27537" y="36983"/>
                    <a:pt x="28080" y="37055"/>
                    <a:pt x="28801" y="37183"/>
                  </a:cubicBezTo>
                  <a:cubicBezTo>
                    <a:pt x="29140" y="37244"/>
                    <a:pt x="29469" y="37275"/>
                    <a:pt x="29792" y="37275"/>
                  </a:cubicBezTo>
                  <a:cubicBezTo>
                    <a:pt x="31647" y="37275"/>
                    <a:pt x="33267" y="36239"/>
                    <a:pt x="35000" y="33725"/>
                  </a:cubicBezTo>
                  <a:cubicBezTo>
                    <a:pt x="37033" y="30776"/>
                    <a:pt x="38365" y="31599"/>
                    <a:pt x="38207" y="28590"/>
                  </a:cubicBezTo>
                  <a:cubicBezTo>
                    <a:pt x="38138" y="27295"/>
                    <a:pt x="40267" y="25403"/>
                    <a:pt x="40627" y="23616"/>
                  </a:cubicBezTo>
                  <a:cubicBezTo>
                    <a:pt x="41014" y="21688"/>
                    <a:pt x="39800" y="22226"/>
                    <a:pt x="39393" y="21107"/>
                  </a:cubicBezTo>
                  <a:cubicBezTo>
                    <a:pt x="38986" y="19989"/>
                    <a:pt x="40938" y="20075"/>
                    <a:pt x="40910" y="19018"/>
                  </a:cubicBezTo>
                  <a:cubicBezTo>
                    <a:pt x="40855" y="16866"/>
                    <a:pt x="38664" y="17199"/>
                    <a:pt x="39273" y="15572"/>
                  </a:cubicBezTo>
                  <a:cubicBezTo>
                    <a:pt x="39884" y="13945"/>
                    <a:pt x="40088" y="12216"/>
                    <a:pt x="37900" y="11351"/>
                  </a:cubicBezTo>
                  <a:cubicBezTo>
                    <a:pt x="35713" y="10485"/>
                    <a:pt x="37189" y="8452"/>
                    <a:pt x="36477" y="7486"/>
                  </a:cubicBezTo>
                  <a:cubicBezTo>
                    <a:pt x="35764" y="6519"/>
                    <a:pt x="33556" y="7032"/>
                    <a:pt x="33212" y="5152"/>
                  </a:cubicBezTo>
                  <a:cubicBezTo>
                    <a:pt x="32967" y="3808"/>
                    <a:pt x="32201" y="3121"/>
                    <a:pt x="30781" y="3121"/>
                  </a:cubicBezTo>
                  <a:cubicBezTo>
                    <a:pt x="30275" y="3121"/>
                    <a:pt x="29686" y="3208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6" y="1430"/>
                    <a:pt x="26516" y="808"/>
                  </a:cubicBezTo>
                  <a:cubicBezTo>
                    <a:pt x="26362" y="748"/>
                    <a:pt x="26205" y="723"/>
                    <a:pt x="26045" y="723"/>
                  </a:cubicBezTo>
                  <a:cubicBezTo>
                    <a:pt x="25089" y="723"/>
                    <a:pt x="24058" y="1639"/>
                    <a:pt x="23438" y="1639"/>
                  </a:cubicBezTo>
                  <a:cubicBezTo>
                    <a:pt x="23410" y="1639"/>
                    <a:pt x="23382" y="1637"/>
                    <a:pt x="23355" y="1633"/>
                  </a:cubicBezTo>
                  <a:cubicBezTo>
                    <a:pt x="22196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1379789" y="2857070"/>
              <a:ext cx="548640" cy="1058761"/>
            </a:xfrm>
            <a:custGeom>
              <a:avLst/>
              <a:gdLst/>
              <a:ahLst/>
              <a:cxnLst/>
              <a:rect l="l" t="t" r="r" b="b"/>
              <a:pathLst>
                <a:path w="13175" h="25425" extrusionOk="0">
                  <a:moveTo>
                    <a:pt x="9825" y="1"/>
                  </a:moveTo>
                  <a:cubicBezTo>
                    <a:pt x="9825" y="1"/>
                    <a:pt x="3905" y="1187"/>
                    <a:pt x="3229" y="1769"/>
                  </a:cubicBezTo>
                  <a:cubicBezTo>
                    <a:pt x="2943" y="2017"/>
                    <a:pt x="1850" y="3781"/>
                    <a:pt x="1599" y="5330"/>
                  </a:cubicBezTo>
                  <a:cubicBezTo>
                    <a:pt x="1351" y="6880"/>
                    <a:pt x="1" y="14721"/>
                    <a:pt x="1" y="14721"/>
                  </a:cubicBezTo>
                  <a:cubicBezTo>
                    <a:pt x="1" y="14721"/>
                    <a:pt x="3826" y="23595"/>
                    <a:pt x="5720" y="24893"/>
                  </a:cubicBezTo>
                  <a:cubicBezTo>
                    <a:pt x="6272" y="25270"/>
                    <a:pt x="6567" y="25424"/>
                    <a:pt x="6789" y="25424"/>
                  </a:cubicBezTo>
                  <a:cubicBezTo>
                    <a:pt x="7332" y="25424"/>
                    <a:pt x="7445" y="24508"/>
                    <a:pt x="9823" y="23693"/>
                  </a:cubicBezTo>
                  <a:cubicBezTo>
                    <a:pt x="13174" y="22544"/>
                    <a:pt x="11659" y="18845"/>
                    <a:pt x="11659" y="18845"/>
                  </a:cubicBezTo>
                  <a:lnTo>
                    <a:pt x="11216" y="7933"/>
                  </a:lnTo>
                  <a:lnTo>
                    <a:pt x="10951" y="1409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1465989" y="2844119"/>
              <a:ext cx="1472979" cy="1982433"/>
            </a:xfrm>
            <a:custGeom>
              <a:avLst/>
              <a:gdLst/>
              <a:ahLst/>
              <a:cxnLst/>
              <a:rect l="l" t="t" r="r" b="b"/>
              <a:pathLst>
                <a:path w="35372" h="47606" extrusionOk="0">
                  <a:moveTo>
                    <a:pt x="9670" y="0"/>
                  </a:moveTo>
                  <a:lnTo>
                    <a:pt x="3380" y="1827"/>
                  </a:lnTo>
                  <a:cubicBezTo>
                    <a:pt x="3380" y="1827"/>
                    <a:pt x="4794" y="14320"/>
                    <a:pt x="4831" y="17657"/>
                  </a:cubicBezTo>
                  <a:cubicBezTo>
                    <a:pt x="4867" y="20993"/>
                    <a:pt x="3244" y="26842"/>
                    <a:pt x="3319" y="29579"/>
                  </a:cubicBezTo>
                  <a:cubicBezTo>
                    <a:pt x="3392" y="32315"/>
                    <a:pt x="3837" y="33328"/>
                    <a:pt x="3103" y="35675"/>
                  </a:cubicBezTo>
                  <a:cubicBezTo>
                    <a:pt x="2370" y="38022"/>
                    <a:pt x="700" y="42438"/>
                    <a:pt x="700" y="42438"/>
                  </a:cubicBezTo>
                  <a:cubicBezTo>
                    <a:pt x="700" y="42438"/>
                    <a:pt x="0" y="44987"/>
                    <a:pt x="959" y="46037"/>
                  </a:cubicBezTo>
                  <a:cubicBezTo>
                    <a:pt x="1918" y="47088"/>
                    <a:pt x="4240" y="46412"/>
                    <a:pt x="9434" y="47012"/>
                  </a:cubicBezTo>
                  <a:cubicBezTo>
                    <a:pt x="12444" y="47359"/>
                    <a:pt x="13926" y="47605"/>
                    <a:pt x="15530" y="47605"/>
                  </a:cubicBezTo>
                  <a:cubicBezTo>
                    <a:pt x="16693" y="47605"/>
                    <a:pt x="17921" y="47476"/>
                    <a:pt x="19844" y="47161"/>
                  </a:cubicBezTo>
                  <a:cubicBezTo>
                    <a:pt x="24417" y="46411"/>
                    <a:pt x="22757" y="46823"/>
                    <a:pt x="28142" y="46524"/>
                  </a:cubicBezTo>
                  <a:cubicBezTo>
                    <a:pt x="28991" y="46476"/>
                    <a:pt x="29696" y="46459"/>
                    <a:pt x="30287" y="46459"/>
                  </a:cubicBezTo>
                  <a:cubicBezTo>
                    <a:pt x="31964" y="46459"/>
                    <a:pt x="32718" y="46600"/>
                    <a:pt x="33197" y="46600"/>
                  </a:cubicBezTo>
                  <a:cubicBezTo>
                    <a:pt x="33620" y="46600"/>
                    <a:pt x="33828" y="46489"/>
                    <a:pt x="34265" y="46074"/>
                  </a:cubicBezTo>
                  <a:cubicBezTo>
                    <a:pt x="35372" y="45025"/>
                    <a:pt x="34042" y="43638"/>
                    <a:pt x="34079" y="42063"/>
                  </a:cubicBezTo>
                  <a:cubicBezTo>
                    <a:pt x="34117" y="40487"/>
                    <a:pt x="33452" y="38325"/>
                    <a:pt x="33010" y="37301"/>
                  </a:cubicBezTo>
                  <a:cubicBezTo>
                    <a:pt x="32568" y="36277"/>
                    <a:pt x="32420" y="35538"/>
                    <a:pt x="32383" y="34415"/>
                  </a:cubicBezTo>
                  <a:cubicBezTo>
                    <a:pt x="32345" y="33290"/>
                    <a:pt x="32160" y="30741"/>
                    <a:pt x="31625" y="28379"/>
                  </a:cubicBezTo>
                  <a:cubicBezTo>
                    <a:pt x="31089" y="26018"/>
                    <a:pt x="31904" y="25941"/>
                    <a:pt x="31792" y="23842"/>
                  </a:cubicBezTo>
                  <a:cubicBezTo>
                    <a:pt x="31681" y="21743"/>
                    <a:pt x="31792" y="22868"/>
                    <a:pt x="31637" y="20812"/>
                  </a:cubicBezTo>
                  <a:cubicBezTo>
                    <a:pt x="31482" y="18758"/>
                    <a:pt x="32772" y="9071"/>
                    <a:pt x="32772" y="9071"/>
                  </a:cubicBezTo>
                  <a:lnTo>
                    <a:pt x="29762" y="1049"/>
                  </a:lnTo>
                  <a:cubicBezTo>
                    <a:pt x="29762" y="1049"/>
                    <a:pt x="28185" y="581"/>
                    <a:pt x="27632" y="563"/>
                  </a:cubicBezTo>
                  <a:cubicBezTo>
                    <a:pt x="27078" y="543"/>
                    <a:pt x="9670" y="0"/>
                    <a:pt x="9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45976" y="2478706"/>
              <a:ext cx="395729" cy="24340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1" y="0"/>
                  </a:moveTo>
                  <a:cubicBezTo>
                    <a:pt x="1" y="3222"/>
                    <a:pt x="2131" y="5844"/>
                    <a:pt x="4752" y="5844"/>
                  </a:cubicBezTo>
                  <a:cubicBezTo>
                    <a:pt x="7371" y="5844"/>
                    <a:pt x="9503" y="3223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0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1649174" y="2478706"/>
              <a:ext cx="395729" cy="24340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2" y="5844"/>
                    <a:pt x="9502" y="3223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3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1856594" y="2422406"/>
              <a:ext cx="702509" cy="788542"/>
            </a:xfrm>
            <a:custGeom>
              <a:avLst/>
              <a:gdLst/>
              <a:ahLst/>
              <a:cxnLst/>
              <a:rect l="l" t="t" r="r" b="b"/>
              <a:pathLst>
                <a:path w="16870" h="18936" extrusionOk="0">
                  <a:moveTo>
                    <a:pt x="8280" y="0"/>
                  </a:moveTo>
                  <a:lnTo>
                    <a:pt x="5355" y="106"/>
                  </a:lnTo>
                  <a:cubicBezTo>
                    <a:pt x="5355" y="106"/>
                    <a:pt x="5577" y="7271"/>
                    <a:pt x="5077" y="8591"/>
                  </a:cubicBezTo>
                  <a:cubicBezTo>
                    <a:pt x="4847" y="9195"/>
                    <a:pt x="532" y="10127"/>
                    <a:pt x="532" y="10127"/>
                  </a:cubicBezTo>
                  <a:cubicBezTo>
                    <a:pt x="363" y="11380"/>
                    <a:pt x="0" y="18935"/>
                    <a:pt x="8543" y="18935"/>
                  </a:cubicBezTo>
                  <a:cubicBezTo>
                    <a:pt x="8561" y="18935"/>
                    <a:pt x="8578" y="18935"/>
                    <a:pt x="8596" y="18935"/>
                  </a:cubicBezTo>
                  <a:cubicBezTo>
                    <a:pt x="8651" y="18935"/>
                    <a:pt x="8706" y="18936"/>
                    <a:pt x="8761" y="18936"/>
                  </a:cubicBezTo>
                  <a:cubicBezTo>
                    <a:pt x="13893" y="18936"/>
                    <a:pt x="16869" y="16120"/>
                    <a:pt x="16103" y="10222"/>
                  </a:cubicBezTo>
                  <a:cubicBezTo>
                    <a:pt x="16103" y="10222"/>
                    <a:pt x="12009" y="9255"/>
                    <a:pt x="11655" y="8698"/>
                  </a:cubicBezTo>
                  <a:cubicBezTo>
                    <a:pt x="10895" y="7508"/>
                    <a:pt x="11206" y="85"/>
                    <a:pt x="11206" y="85"/>
                  </a:cubicBezTo>
                  <a:lnTo>
                    <a:pt x="8280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077258" y="2422406"/>
              <a:ext cx="251271" cy="301908"/>
            </a:xfrm>
            <a:custGeom>
              <a:avLst/>
              <a:gdLst/>
              <a:ahLst/>
              <a:cxnLst/>
              <a:rect l="l" t="t" r="r" b="b"/>
              <a:pathLst>
                <a:path w="6034" h="7250" extrusionOk="0">
                  <a:moveTo>
                    <a:pt x="2926" y="0"/>
                  </a:moveTo>
                  <a:lnTo>
                    <a:pt x="1" y="116"/>
                  </a:lnTo>
                  <a:cubicBezTo>
                    <a:pt x="1" y="116"/>
                    <a:pt x="184" y="3615"/>
                    <a:pt x="74" y="6101"/>
                  </a:cubicBezTo>
                  <a:cubicBezTo>
                    <a:pt x="1439" y="6730"/>
                    <a:pt x="3448" y="7244"/>
                    <a:pt x="6033" y="7250"/>
                  </a:cubicBezTo>
                  <a:cubicBezTo>
                    <a:pt x="5570" y="5184"/>
                    <a:pt x="5852" y="95"/>
                    <a:pt x="5852" y="95"/>
                  </a:cubicBezTo>
                  <a:lnTo>
                    <a:pt x="2926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1847392" y="1706447"/>
              <a:ext cx="717625" cy="932209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1"/>
                  </a:moveTo>
                  <a:cubicBezTo>
                    <a:pt x="8891" y="1"/>
                    <a:pt x="8723" y="7"/>
                    <a:pt x="8557" y="19"/>
                  </a:cubicBezTo>
                  <a:cubicBezTo>
                    <a:pt x="8407" y="9"/>
                    <a:pt x="8254" y="4"/>
                    <a:pt x="8098" y="4"/>
                  </a:cubicBezTo>
                  <a:cubicBezTo>
                    <a:pt x="7092" y="4"/>
                    <a:pt x="5962" y="224"/>
                    <a:pt x="4610" y="962"/>
                  </a:cubicBezTo>
                  <a:cubicBezTo>
                    <a:pt x="3118" y="1775"/>
                    <a:pt x="751" y="3282"/>
                    <a:pt x="472" y="8121"/>
                  </a:cubicBezTo>
                  <a:cubicBezTo>
                    <a:pt x="0" y="16310"/>
                    <a:pt x="3676" y="22386"/>
                    <a:pt x="8612" y="22386"/>
                  </a:cubicBezTo>
                  <a:cubicBezTo>
                    <a:pt x="8620" y="22386"/>
                    <a:pt x="8628" y="22386"/>
                    <a:pt x="8636" y="22386"/>
                  </a:cubicBezTo>
                  <a:cubicBezTo>
                    <a:pt x="13588" y="22370"/>
                    <a:pt x="17232" y="16260"/>
                    <a:pt x="16701" y="8063"/>
                  </a:cubicBezTo>
                  <a:cubicBezTo>
                    <a:pt x="16388" y="3226"/>
                    <a:pt x="14008" y="1734"/>
                    <a:pt x="12512" y="934"/>
                  </a:cubicBezTo>
                  <a:cubicBezTo>
                    <a:pt x="11177" y="216"/>
                    <a:pt x="10058" y="1"/>
                    <a:pt x="9064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1760650" y="2132657"/>
              <a:ext cx="137254" cy="171650"/>
            </a:xfrm>
            <a:custGeom>
              <a:avLst/>
              <a:gdLst/>
              <a:ahLst/>
              <a:cxnLst/>
              <a:rect l="l" t="t" r="r" b="b"/>
              <a:pathLst>
                <a:path w="3296" h="4122" extrusionOk="0">
                  <a:moveTo>
                    <a:pt x="2489" y="1"/>
                  </a:moveTo>
                  <a:cubicBezTo>
                    <a:pt x="2489" y="1"/>
                    <a:pt x="157" y="233"/>
                    <a:pt x="72" y="2252"/>
                  </a:cubicBezTo>
                  <a:cubicBezTo>
                    <a:pt x="0" y="3982"/>
                    <a:pt x="2314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1788926" y="2162848"/>
              <a:ext cx="82702" cy="80786"/>
            </a:xfrm>
            <a:custGeom>
              <a:avLst/>
              <a:gdLst/>
              <a:ahLst/>
              <a:cxnLst/>
              <a:rect l="l" t="t" r="r" b="b"/>
              <a:pathLst>
                <a:path w="1986" h="1940" extrusionOk="0">
                  <a:moveTo>
                    <a:pt x="1883" y="0"/>
                  </a:moveTo>
                  <a:cubicBezTo>
                    <a:pt x="1367" y="92"/>
                    <a:pt x="164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1948707" y="2098969"/>
              <a:ext cx="182436" cy="61756"/>
            </a:xfrm>
            <a:custGeom>
              <a:avLst/>
              <a:gdLst/>
              <a:ahLst/>
              <a:cxnLst/>
              <a:rect l="l" t="t" r="r" b="b"/>
              <a:pathLst>
                <a:path w="4381" h="1483" extrusionOk="0">
                  <a:moveTo>
                    <a:pt x="2871" y="1"/>
                  </a:moveTo>
                  <a:cubicBezTo>
                    <a:pt x="1473" y="1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10"/>
                    <a:pt x="4381" y="144"/>
                    <a:pt x="3092" y="12"/>
                  </a:cubicBezTo>
                  <a:cubicBezTo>
                    <a:pt x="3019" y="4"/>
                    <a:pt x="2945" y="1"/>
                    <a:pt x="28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2279348" y="2098969"/>
              <a:ext cx="182353" cy="61756"/>
            </a:xfrm>
            <a:custGeom>
              <a:avLst/>
              <a:gdLst/>
              <a:ahLst/>
              <a:cxnLst/>
              <a:rect l="l" t="t" r="r" b="b"/>
              <a:pathLst>
                <a:path w="4379" h="1483" extrusionOk="0">
                  <a:moveTo>
                    <a:pt x="1508" y="1"/>
                  </a:moveTo>
                  <a:cubicBezTo>
                    <a:pt x="1434" y="1"/>
                    <a:pt x="1361" y="4"/>
                    <a:pt x="1288" y="12"/>
                  </a:cubicBezTo>
                  <a:cubicBezTo>
                    <a:pt x="0" y="144"/>
                    <a:pt x="2157" y="910"/>
                    <a:pt x="3257" y="1272"/>
                  </a:cubicBezTo>
                  <a:cubicBezTo>
                    <a:pt x="3762" y="1437"/>
                    <a:pt x="4005" y="1482"/>
                    <a:pt x="4119" y="1482"/>
                  </a:cubicBezTo>
                  <a:cubicBezTo>
                    <a:pt x="4254" y="1482"/>
                    <a:pt x="4212" y="1420"/>
                    <a:pt x="4212" y="1420"/>
                  </a:cubicBezTo>
                  <a:cubicBezTo>
                    <a:pt x="4379" y="1282"/>
                    <a:pt x="2907" y="1"/>
                    <a:pt x="1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145593" y="2443643"/>
              <a:ext cx="122471" cy="88240"/>
            </a:xfrm>
            <a:custGeom>
              <a:avLst/>
              <a:gdLst/>
              <a:ahLst/>
              <a:cxnLst/>
              <a:rect l="l" t="t" r="r" b="b"/>
              <a:pathLst>
                <a:path w="2941" h="2119" extrusionOk="0">
                  <a:moveTo>
                    <a:pt x="1632" y="1"/>
                  </a:moveTo>
                  <a:cubicBezTo>
                    <a:pt x="714" y="1"/>
                    <a:pt x="246" y="173"/>
                    <a:pt x="246" y="173"/>
                  </a:cubicBezTo>
                  <a:cubicBezTo>
                    <a:pt x="246" y="173"/>
                    <a:pt x="1" y="2118"/>
                    <a:pt x="1432" y="2118"/>
                  </a:cubicBezTo>
                  <a:cubicBezTo>
                    <a:pt x="2878" y="2118"/>
                    <a:pt x="2940" y="157"/>
                    <a:pt x="2940" y="157"/>
                  </a:cubicBezTo>
                  <a:cubicBezTo>
                    <a:pt x="2940" y="157"/>
                    <a:pt x="2452" y="1"/>
                    <a:pt x="1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511380" y="2132657"/>
              <a:ext cx="137295" cy="171650"/>
            </a:xfrm>
            <a:custGeom>
              <a:avLst/>
              <a:gdLst/>
              <a:ahLst/>
              <a:cxnLst/>
              <a:rect l="l" t="t" r="r" b="b"/>
              <a:pathLst>
                <a:path w="3297" h="4122" extrusionOk="0">
                  <a:moveTo>
                    <a:pt x="808" y="1"/>
                  </a:moveTo>
                  <a:lnTo>
                    <a:pt x="0" y="4116"/>
                  </a:lnTo>
                  <a:cubicBezTo>
                    <a:pt x="0" y="4116"/>
                    <a:pt x="87" y="4121"/>
                    <a:pt x="231" y="4121"/>
                  </a:cubicBezTo>
                  <a:cubicBezTo>
                    <a:pt x="981" y="4121"/>
                    <a:pt x="3296" y="3982"/>
                    <a:pt x="3223" y="2252"/>
                  </a:cubicBezTo>
                  <a:cubicBezTo>
                    <a:pt x="3138" y="233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537656" y="2162848"/>
              <a:ext cx="82660" cy="80786"/>
            </a:xfrm>
            <a:custGeom>
              <a:avLst/>
              <a:gdLst/>
              <a:ahLst/>
              <a:cxnLst/>
              <a:rect l="l" t="t" r="r" b="b"/>
              <a:pathLst>
                <a:path w="1985" h="1940" extrusionOk="0">
                  <a:moveTo>
                    <a:pt x="102" y="0"/>
                  </a:moveTo>
                  <a:cubicBezTo>
                    <a:pt x="77" y="385"/>
                    <a:pt x="42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7" y="1121"/>
                    <a:pt x="1984" y="1939"/>
                    <a:pt x="1984" y="1939"/>
                  </a:cubicBezTo>
                  <a:cubicBezTo>
                    <a:pt x="1822" y="460"/>
                    <a:pt x="618" y="92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1397" y="1706405"/>
              <a:ext cx="564131" cy="454486"/>
            </a:xfrm>
            <a:custGeom>
              <a:avLst/>
              <a:gdLst/>
              <a:ahLst/>
              <a:cxnLst/>
              <a:rect l="l" t="t" r="r" b="b"/>
              <a:pathLst>
                <a:path w="13547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1" y="9"/>
                    <a:pt x="5040" y="4"/>
                    <a:pt x="4887" y="4"/>
                  </a:cubicBezTo>
                  <a:cubicBezTo>
                    <a:pt x="4619" y="4"/>
                    <a:pt x="4342" y="20"/>
                    <a:pt x="4055" y="56"/>
                  </a:cubicBezTo>
                  <a:lnTo>
                    <a:pt x="982" y="1193"/>
                  </a:lnTo>
                  <a:cubicBezTo>
                    <a:pt x="670" y="1376"/>
                    <a:pt x="336" y="1594"/>
                    <a:pt x="0" y="1865"/>
                  </a:cubicBezTo>
                  <a:cubicBezTo>
                    <a:pt x="684" y="2034"/>
                    <a:pt x="1792" y="2467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6" y="7134"/>
                    <a:pt x="6270" y="7868"/>
                    <a:pt x="7436" y="7868"/>
                  </a:cubicBezTo>
                  <a:cubicBezTo>
                    <a:pt x="7808" y="7868"/>
                    <a:pt x="8199" y="7794"/>
                    <a:pt x="8586" y="7653"/>
                  </a:cubicBezTo>
                  <a:cubicBezTo>
                    <a:pt x="8679" y="7619"/>
                    <a:pt x="8763" y="7604"/>
                    <a:pt x="8841" y="7604"/>
                  </a:cubicBezTo>
                  <a:cubicBezTo>
                    <a:pt x="9582" y="7604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4"/>
                  </a:cubicBezTo>
                  <a:lnTo>
                    <a:pt x="13525" y="10286"/>
                  </a:lnTo>
                  <a:cubicBezTo>
                    <a:pt x="13546" y="9566"/>
                    <a:pt x="13532" y="8824"/>
                    <a:pt x="13483" y="8063"/>
                  </a:cubicBezTo>
                  <a:cubicBezTo>
                    <a:pt x="13170" y="3226"/>
                    <a:pt x="10790" y="1734"/>
                    <a:pt x="9294" y="932"/>
                  </a:cubicBezTo>
                  <a:cubicBezTo>
                    <a:pt x="7959" y="216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2008797" y="2186043"/>
              <a:ext cx="82411" cy="54343"/>
            </a:xfrm>
            <a:custGeom>
              <a:avLst/>
              <a:gdLst/>
              <a:ahLst/>
              <a:cxnLst/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3" y="0"/>
                    <a:pt x="1" y="505"/>
                    <a:pt x="1" y="1130"/>
                  </a:cubicBezTo>
                  <a:cubicBezTo>
                    <a:pt x="1" y="1255"/>
                    <a:pt x="18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319366" y="2186043"/>
              <a:ext cx="82411" cy="54343"/>
            </a:xfrm>
            <a:custGeom>
              <a:avLst/>
              <a:gdLst/>
              <a:ahLst/>
              <a:cxnLst/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4" y="0"/>
                    <a:pt x="1" y="505"/>
                    <a:pt x="1" y="1130"/>
                  </a:cubicBezTo>
                  <a:cubicBezTo>
                    <a:pt x="1" y="1255"/>
                    <a:pt x="19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5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950873" y="2334290"/>
              <a:ext cx="117140" cy="117140"/>
            </a:xfrm>
            <a:custGeom>
              <a:avLst/>
              <a:gdLst/>
              <a:ahLst/>
              <a:cxnLst/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3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38938" y="2334290"/>
              <a:ext cx="117140" cy="117140"/>
            </a:xfrm>
            <a:custGeom>
              <a:avLst/>
              <a:gdLst/>
              <a:ahLst/>
              <a:cxnLst/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1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611945" y="1625619"/>
              <a:ext cx="664198" cy="507081"/>
            </a:xfrm>
            <a:custGeom>
              <a:avLst/>
              <a:gdLst/>
              <a:ahLst/>
              <a:cxnLst/>
              <a:rect l="l" t="t" r="r" b="b"/>
              <a:pathLst>
                <a:path w="15950" h="12177" extrusionOk="0">
                  <a:moveTo>
                    <a:pt x="13536" y="0"/>
                  </a:moveTo>
                  <a:cubicBezTo>
                    <a:pt x="13536" y="0"/>
                    <a:pt x="0" y="2356"/>
                    <a:pt x="6060" y="12177"/>
                  </a:cubicBezTo>
                  <a:cubicBezTo>
                    <a:pt x="6060" y="12177"/>
                    <a:pt x="6746" y="9512"/>
                    <a:pt x="7719" y="7947"/>
                  </a:cubicBezTo>
                  <a:cubicBezTo>
                    <a:pt x="9543" y="5012"/>
                    <a:pt x="14240" y="2199"/>
                    <a:pt x="15094" y="1631"/>
                  </a:cubicBezTo>
                  <a:cubicBezTo>
                    <a:pt x="15950" y="1064"/>
                    <a:pt x="13536" y="0"/>
                    <a:pt x="13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957786" y="1578396"/>
              <a:ext cx="697970" cy="565797"/>
            </a:xfrm>
            <a:custGeom>
              <a:avLst/>
              <a:gdLst/>
              <a:ahLst/>
              <a:cxnLst/>
              <a:rect l="l" t="t" r="r" b="b"/>
              <a:pathLst>
                <a:path w="16761" h="13587" extrusionOk="0">
                  <a:moveTo>
                    <a:pt x="10924" y="1"/>
                  </a:moveTo>
                  <a:lnTo>
                    <a:pt x="1" y="4040"/>
                  </a:lnTo>
                  <a:cubicBezTo>
                    <a:pt x="1" y="4040"/>
                    <a:pt x="2177" y="4207"/>
                    <a:pt x="2733" y="5837"/>
                  </a:cubicBezTo>
                  <a:cubicBezTo>
                    <a:pt x="3288" y="7466"/>
                    <a:pt x="5715" y="6013"/>
                    <a:pt x="5788" y="7698"/>
                  </a:cubicBezTo>
                  <a:cubicBezTo>
                    <a:pt x="5863" y="9408"/>
                    <a:pt x="6837" y="10142"/>
                    <a:pt x="8003" y="10142"/>
                  </a:cubicBezTo>
                  <a:cubicBezTo>
                    <a:pt x="8374" y="10142"/>
                    <a:pt x="8766" y="10067"/>
                    <a:pt x="9153" y="9926"/>
                  </a:cubicBezTo>
                  <a:cubicBezTo>
                    <a:pt x="9245" y="9892"/>
                    <a:pt x="9329" y="9877"/>
                    <a:pt x="9407" y="9877"/>
                  </a:cubicBezTo>
                  <a:cubicBezTo>
                    <a:pt x="10149" y="9877"/>
                    <a:pt x="10326" y="11258"/>
                    <a:pt x="11525" y="11258"/>
                  </a:cubicBezTo>
                  <a:cubicBezTo>
                    <a:pt x="11659" y="11258"/>
                    <a:pt x="11805" y="11241"/>
                    <a:pt x="11966" y="11203"/>
                  </a:cubicBezTo>
                  <a:cubicBezTo>
                    <a:pt x="12150" y="11160"/>
                    <a:pt x="12304" y="11140"/>
                    <a:pt x="12434" y="11140"/>
                  </a:cubicBezTo>
                  <a:cubicBezTo>
                    <a:pt x="13551" y="11140"/>
                    <a:pt x="12915" y="12602"/>
                    <a:pt x="14075" y="13260"/>
                  </a:cubicBezTo>
                  <a:cubicBezTo>
                    <a:pt x="14507" y="13505"/>
                    <a:pt x="14949" y="13587"/>
                    <a:pt x="15347" y="13587"/>
                  </a:cubicBezTo>
                  <a:cubicBezTo>
                    <a:pt x="16143" y="13587"/>
                    <a:pt x="16761" y="13260"/>
                    <a:pt x="16761" y="13260"/>
                  </a:cubicBezTo>
                  <a:lnTo>
                    <a:pt x="16761" y="5837"/>
                  </a:lnTo>
                  <a:lnTo>
                    <a:pt x="109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856553" y="2836790"/>
              <a:ext cx="358958" cy="374116"/>
            </a:xfrm>
            <a:custGeom>
              <a:avLst/>
              <a:gdLst/>
              <a:ahLst/>
              <a:cxnLst/>
              <a:rect l="l" t="t" r="r" b="b"/>
              <a:pathLst>
                <a:path w="8620" h="8984" extrusionOk="0">
                  <a:moveTo>
                    <a:pt x="1295" y="0"/>
                  </a:moveTo>
                  <a:lnTo>
                    <a:pt x="1295" y="0"/>
                  </a:lnTo>
                  <a:cubicBezTo>
                    <a:pt x="843" y="107"/>
                    <a:pt x="533" y="176"/>
                    <a:pt x="533" y="176"/>
                  </a:cubicBezTo>
                  <a:cubicBezTo>
                    <a:pt x="364" y="1429"/>
                    <a:pt x="1" y="8984"/>
                    <a:pt x="8547" y="8984"/>
                  </a:cubicBezTo>
                  <a:cubicBezTo>
                    <a:pt x="8561" y="8984"/>
                    <a:pt x="8575" y="8984"/>
                    <a:pt x="8590" y="8984"/>
                  </a:cubicBezTo>
                  <a:lnTo>
                    <a:pt x="8619" y="8984"/>
                  </a:lnTo>
                  <a:cubicBezTo>
                    <a:pt x="1278" y="8342"/>
                    <a:pt x="1142" y="1834"/>
                    <a:pt x="1295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649090" y="2235348"/>
              <a:ext cx="197885" cy="243400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2"/>
                    <a:pt x="1" y="5844"/>
                  </a:cubicBezTo>
                  <a:lnTo>
                    <a:pt x="452" y="5844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543819" y="2271452"/>
              <a:ext cx="197885" cy="243400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1" y="1"/>
                  </a:moveTo>
                  <a:lnTo>
                    <a:pt x="1" y="452"/>
                  </a:lnTo>
                  <a:cubicBezTo>
                    <a:pt x="2371" y="452"/>
                    <a:pt x="4301" y="2870"/>
                    <a:pt x="4301" y="5844"/>
                  </a:cubicBezTo>
                  <a:lnTo>
                    <a:pt x="4752" y="5844"/>
                  </a:lnTo>
                  <a:cubicBezTo>
                    <a:pt x="4752" y="2623"/>
                    <a:pt x="2620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781097" y="2842745"/>
              <a:ext cx="832517" cy="421256"/>
            </a:xfrm>
            <a:custGeom>
              <a:avLst/>
              <a:gdLst/>
              <a:ahLst/>
              <a:cxnLst/>
              <a:rect l="l" t="t" r="r" b="b"/>
              <a:pathLst>
                <a:path w="19992" h="10116" extrusionOk="0">
                  <a:moveTo>
                    <a:pt x="2228" y="1"/>
                  </a:moveTo>
                  <a:lnTo>
                    <a:pt x="0" y="346"/>
                  </a:lnTo>
                  <a:cubicBezTo>
                    <a:pt x="39" y="596"/>
                    <a:pt x="73" y="879"/>
                    <a:pt x="110" y="1188"/>
                  </a:cubicBezTo>
                  <a:cubicBezTo>
                    <a:pt x="393" y="3565"/>
                    <a:pt x="867" y="7544"/>
                    <a:pt x="4757" y="9055"/>
                  </a:cubicBezTo>
                  <a:cubicBezTo>
                    <a:pt x="6597" y="9768"/>
                    <a:pt x="8462" y="10115"/>
                    <a:pt x="10227" y="10115"/>
                  </a:cubicBezTo>
                  <a:cubicBezTo>
                    <a:pt x="13505" y="10115"/>
                    <a:pt x="16450" y="8918"/>
                    <a:pt x="18294" y="6667"/>
                  </a:cubicBezTo>
                  <a:cubicBezTo>
                    <a:pt x="19732" y="4910"/>
                    <a:pt x="19890" y="2269"/>
                    <a:pt x="19963" y="1000"/>
                  </a:cubicBezTo>
                  <a:cubicBezTo>
                    <a:pt x="19976" y="803"/>
                    <a:pt x="19982" y="649"/>
                    <a:pt x="19992" y="576"/>
                  </a:cubicBezTo>
                  <a:lnTo>
                    <a:pt x="17785" y="116"/>
                  </a:lnTo>
                  <a:cubicBezTo>
                    <a:pt x="17747" y="301"/>
                    <a:pt x="17733" y="527"/>
                    <a:pt x="17713" y="867"/>
                  </a:cubicBezTo>
                  <a:cubicBezTo>
                    <a:pt x="17651" y="1897"/>
                    <a:pt x="17526" y="4046"/>
                    <a:pt x="16550" y="5238"/>
                  </a:cubicBezTo>
                  <a:cubicBezTo>
                    <a:pt x="15140" y="6962"/>
                    <a:pt x="12846" y="7869"/>
                    <a:pt x="10245" y="7869"/>
                  </a:cubicBezTo>
                  <a:cubicBezTo>
                    <a:pt x="8751" y="7869"/>
                    <a:pt x="7157" y="7570"/>
                    <a:pt x="5570" y="6954"/>
                  </a:cubicBezTo>
                  <a:cubicBezTo>
                    <a:pt x="2945" y="5933"/>
                    <a:pt x="2600" y="3036"/>
                    <a:pt x="2347" y="922"/>
                  </a:cubicBezTo>
                  <a:cubicBezTo>
                    <a:pt x="2308" y="585"/>
                    <a:pt x="2270" y="274"/>
                    <a:pt x="2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425221" y="3217443"/>
              <a:ext cx="403766" cy="1148750"/>
            </a:xfrm>
            <a:custGeom>
              <a:avLst/>
              <a:gdLst/>
              <a:ahLst/>
              <a:cxnLst/>
              <a:rect l="l" t="t" r="r" b="b"/>
              <a:pathLst>
                <a:path w="9696" h="27586" extrusionOk="0">
                  <a:moveTo>
                    <a:pt x="1" y="0"/>
                  </a:moveTo>
                  <a:cubicBezTo>
                    <a:pt x="1" y="2"/>
                    <a:pt x="4460" y="23242"/>
                    <a:pt x="4463" y="24585"/>
                  </a:cubicBezTo>
                  <a:cubicBezTo>
                    <a:pt x="4465" y="25932"/>
                    <a:pt x="3798" y="27580"/>
                    <a:pt x="3798" y="27580"/>
                  </a:cubicBezTo>
                  <a:cubicBezTo>
                    <a:pt x="3798" y="27580"/>
                    <a:pt x="3827" y="27586"/>
                    <a:pt x="3882" y="27586"/>
                  </a:cubicBezTo>
                  <a:cubicBezTo>
                    <a:pt x="4112" y="27586"/>
                    <a:pt x="4785" y="27484"/>
                    <a:pt x="5513" y="26422"/>
                  </a:cubicBezTo>
                  <a:cubicBezTo>
                    <a:pt x="6414" y="25110"/>
                    <a:pt x="7263" y="23935"/>
                    <a:pt x="8480" y="21080"/>
                  </a:cubicBezTo>
                  <a:cubicBezTo>
                    <a:pt x="9695" y="18226"/>
                    <a:pt x="8504" y="16490"/>
                    <a:pt x="8736" y="15039"/>
                  </a:cubicBezTo>
                  <a:cubicBezTo>
                    <a:pt x="8968" y="13589"/>
                    <a:pt x="7608" y="11627"/>
                    <a:pt x="7407" y="11090"/>
                  </a:cubicBezTo>
                  <a:cubicBezTo>
                    <a:pt x="5602" y="629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733583" y="4397591"/>
              <a:ext cx="990883" cy="341802"/>
            </a:xfrm>
            <a:custGeom>
              <a:avLst/>
              <a:gdLst/>
              <a:ahLst/>
              <a:cxnLst/>
              <a:rect l="l" t="t" r="r" b="b"/>
              <a:pathLst>
                <a:path w="23795" h="8208" extrusionOk="0">
                  <a:moveTo>
                    <a:pt x="23246" y="0"/>
                  </a:moveTo>
                  <a:cubicBezTo>
                    <a:pt x="23023" y="0"/>
                    <a:pt x="22770" y="84"/>
                    <a:pt x="22566" y="182"/>
                  </a:cubicBezTo>
                  <a:cubicBezTo>
                    <a:pt x="20089" y="1359"/>
                    <a:pt x="17615" y="2533"/>
                    <a:pt x="15139" y="3710"/>
                  </a:cubicBezTo>
                  <a:cubicBezTo>
                    <a:pt x="14193" y="4160"/>
                    <a:pt x="13243" y="4611"/>
                    <a:pt x="12242" y="4919"/>
                  </a:cubicBezTo>
                  <a:cubicBezTo>
                    <a:pt x="11240" y="5225"/>
                    <a:pt x="10194" y="5376"/>
                    <a:pt x="9146" y="5376"/>
                  </a:cubicBezTo>
                  <a:cubicBezTo>
                    <a:pt x="7436" y="5376"/>
                    <a:pt x="5724" y="4973"/>
                    <a:pt x="4205" y="4184"/>
                  </a:cubicBezTo>
                  <a:lnTo>
                    <a:pt x="4205" y="4184"/>
                  </a:lnTo>
                  <a:lnTo>
                    <a:pt x="5325" y="4957"/>
                  </a:lnTo>
                  <a:cubicBezTo>
                    <a:pt x="4232" y="4479"/>
                    <a:pt x="3039" y="4234"/>
                    <a:pt x="1846" y="4234"/>
                  </a:cubicBezTo>
                  <a:cubicBezTo>
                    <a:pt x="1226" y="4234"/>
                    <a:pt x="606" y="4300"/>
                    <a:pt x="0" y="4434"/>
                  </a:cubicBezTo>
                  <a:cubicBezTo>
                    <a:pt x="26" y="5109"/>
                    <a:pt x="597" y="5649"/>
                    <a:pt x="1219" y="5910"/>
                  </a:cubicBezTo>
                  <a:cubicBezTo>
                    <a:pt x="1840" y="6169"/>
                    <a:pt x="2528" y="6223"/>
                    <a:pt x="3182" y="6382"/>
                  </a:cubicBezTo>
                  <a:cubicBezTo>
                    <a:pt x="4363" y="6671"/>
                    <a:pt x="5428" y="7310"/>
                    <a:pt x="6586" y="7686"/>
                  </a:cubicBezTo>
                  <a:cubicBezTo>
                    <a:pt x="7989" y="8144"/>
                    <a:pt x="9480" y="8208"/>
                    <a:pt x="10963" y="8208"/>
                  </a:cubicBezTo>
                  <a:cubicBezTo>
                    <a:pt x="11223" y="8208"/>
                    <a:pt x="11483" y="8206"/>
                    <a:pt x="11742" y="8204"/>
                  </a:cubicBezTo>
                  <a:cubicBezTo>
                    <a:pt x="13326" y="8191"/>
                    <a:pt x="14908" y="8178"/>
                    <a:pt x="16493" y="8166"/>
                  </a:cubicBezTo>
                  <a:cubicBezTo>
                    <a:pt x="16838" y="8163"/>
                    <a:pt x="17203" y="8156"/>
                    <a:pt x="17498" y="7974"/>
                  </a:cubicBezTo>
                  <a:cubicBezTo>
                    <a:pt x="17791" y="7795"/>
                    <a:pt x="17967" y="7375"/>
                    <a:pt x="17770" y="7091"/>
                  </a:cubicBezTo>
                  <a:cubicBezTo>
                    <a:pt x="17397" y="6557"/>
                    <a:pt x="16194" y="6963"/>
                    <a:pt x="16123" y="6316"/>
                  </a:cubicBezTo>
                  <a:cubicBezTo>
                    <a:pt x="17117" y="5033"/>
                    <a:pt x="18782" y="4525"/>
                    <a:pt x="20287" y="3919"/>
                  </a:cubicBezTo>
                  <a:cubicBezTo>
                    <a:pt x="21792" y="3313"/>
                    <a:pt x="23384" y="2349"/>
                    <a:pt x="23734" y="764"/>
                  </a:cubicBezTo>
                  <a:cubicBezTo>
                    <a:pt x="23775" y="585"/>
                    <a:pt x="23794" y="386"/>
                    <a:pt x="23701" y="227"/>
                  </a:cubicBezTo>
                  <a:cubicBezTo>
                    <a:pt x="23604" y="61"/>
                    <a:pt x="23436" y="0"/>
                    <a:pt x="23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724422" y="4389512"/>
              <a:ext cx="1024655" cy="359333"/>
            </a:xfrm>
            <a:custGeom>
              <a:avLst/>
              <a:gdLst/>
              <a:ahLst/>
              <a:cxnLst/>
              <a:rect l="l" t="t" r="r" b="b"/>
              <a:pathLst>
                <a:path w="24606" h="8629" extrusionOk="0">
                  <a:moveTo>
                    <a:pt x="23443" y="400"/>
                  </a:moveTo>
                  <a:cubicBezTo>
                    <a:pt x="23456" y="400"/>
                    <a:pt x="23469" y="400"/>
                    <a:pt x="23481" y="401"/>
                  </a:cubicBezTo>
                  <a:cubicBezTo>
                    <a:pt x="23988" y="426"/>
                    <a:pt x="23718" y="1127"/>
                    <a:pt x="23594" y="1413"/>
                  </a:cubicBezTo>
                  <a:cubicBezTo>
                    <a:pt x="22992" y="2803"/>
                    <a:pt x="21456" y="3528"/>
                    <a:pt x="20129" y="4050"/>
                  </a:cubicBezTo>
                  <a:cubicBezTo>
                    <a:pt x="18758" y="4587"/>
                    <a:pt x="17148" y="5108"/>
                    <a:pt x="16226" y="6335"/>
                  </a:cubicBezTo>
                  <a:cubicBezTo>
                    <a:pt x="15868" y="6813"/>
                    <a:pt x="16628" y="7088"/>
                    <a:pt x="16971" y="7136"/>
                  </a:cubicBezTo>
                  <a:cubicBezTo>
                    <a:pt x="17210" y="7168"/>
                    <a:pt x="17509" y="7171"/>
                    <a:pt x="17718" y="7308"/>
                  </a:cubicBezTo>
                  <a:cubicBezTo>
                    <a:pt x="17860" y="7401"/>
                    <a:pt x="17898" y="7556"/>
                    <a:pt x="17842" y="7715"/>
                  </a:cubicBezTo>
                  <a:cubicBezTo>
                    <a:pt x="17762" y="7944"/>
                    <a:pt x="17542" y="8061"/>
                    <a:pt x="17318" y="8111"/>
                  </a:cubicBezTo>
                  <a:cubicBezTo>
                    <a:pt x="17100" y="8163"/>
                    <a:pt x="16867" y="8176"/>
                    <a:pt x="16632" y="8176"/>
                  </a:cubicBezTo>
                  <a:cubicBezTo>
                    <a:pt x="16390" y="8176"/>
                    <a:pt x="16146" y="8162"/>
                    <a:pt x="15915" y="8162"/>
                  </a:cubicBezTo>
                  <a:cubicBezTo>
                    <a:pt x="15904" y="8162"/>
                    <a:pt x="15893" y="8162"/>
                    <a:pt x="15882" y="8162"/>
                  </a:cubicBezTo>
                  <a:cubicBezTo>
                    <a:pt x="15386" y="8166"/>
                    <a:pt x="14888" y="8168"/>
                    <a:pt x="14392" y="8172"/>
                  </a:cubicBezTo>
                  <a:cubicBezTo>
                    <a:pt x="13425" y="8176"/>
                    <a:pt x="12459" y="8183"/>
                    <a:pt x="11491" y="8189"/>
                  </a:cubicBezTo>
                  <a:cubicBezTo>
                    <a:pt x="11427" y="8189"/>
                    <a:pt x="11364" y="8189"/>
                    <a:pt x="11300" y="8189"/>
                  </a:cubicBezTo>
                  <a:cubicBezTo>
                    <a:pt x="9482" y="8189"/>
                    <a:pt x="7709" y="8064"/>
                    <a:pt x="6009" y="7354"/>
                  </a:cubicBezTo>
                  <a:cubicBezTo>
                    <a:pt x="5170" y="7003"/>
                    <a:pt x="4347" y="6589"/>
                    <a:pt x="3459" y="6372"/>
                  </a:cubicBezTo>
                  <a:cubicBezTo>
                    <a:pt x="2637" y="6171"/>
                    <a:pt x="1695" y="6152"/>
                    <a:pt x="1006" y="5606"/>
                  </a:cubicBezTo>
                  <a:cubicBezTo>
                    <a:pt x="746" y="5398"/>
                    <a:pt x="535" y="5125"/>
                    <a:pt x="461" y="4803"/>
                  </a:cubicBezTo>
                  <a:lnTo>
                    <a:pt x="461" y="4803"/>
                  </a:lnTo>
                  <a:cubicBezTo>
                    <a:pt x="984" y="4701"/>
                    <a:pt x="1503" y="4654"/>
                    <a:pt x="2018" y="4654"/>
                  </a:cubicBezTo>
                  <a:cubicBezTo>
                    <a:pt x="3198" y="4654"/>
                    <a:pt x="4358" y="4902"/>
                    <a:pt x="5502" y="5314"/>
                  </a:cubicBezTo>
                  <a:cubicBezTo>
                    <a:pt x="5519" y="5321"/>
                    <a:pt x="5536" y="5324"/>
                    <a:pt x="5552" y="5324"/>
                  </a:cubicBezTo>
                  <a:cubicBezTo>
                    <a:pt x="5662" y="5324"/>
                    <a:pt x="5735" y="5189"/>
                    <a:pt x="5698" y="5091"/>
                  </a:cubicBezTo>
                  <a:lnTo>
                    <a:pt x="5698" y="5091"/>
                  </a:lnTo>
                  <a:cubicBezTo>
                    <a:pt x="6816" y="5495"/>
                    <a:pt x="7996" y="5716"/>
                    <a:pt x="9188" y="5743"/>
                  </a:cubicBezTo>
                  <a:cubicBezTo>
                    <a:pt x="9266" y="5745"/>
                    <a:pt x="9342" y="5746"/>
                    <a:pt x="9419" y="5746"/>
                  </a:cubicBezTo>
                  <a:cubicBezTo>
                    <a:pt x="11097" y="5746"/>
                    <a:pt x="12684" y="5322"/>
                    <a:pt x="14219" y="4647"/>
                  </a:cubicBezTo>
                  <a:cubicBezTo>
                    <a:pt x="16026" y="3854"/>
                    <a:pt x="17797" y="2971"/>
                    <a:pt x="19579" y="2124"/>
                  </a:cubicBezTo>
                  <a:cubicBezTo>
                    <a:pt x="20495" y="1688"/>
                    <a:pt x="21409" y="1253"/>
                    <a:pt x="22325" y="820"/>
                  </a:cubicBezTo>
                  <a:cubicBezTo>
                    <a:pt x="22660" y="660"/>
                    <a:pt x="23056" y="400"/>
                    <a:pt x="23443" y="400"/>
                  </a:cubicBezTo>
                  <a:close/>
                  <a:moveTo>
                    <a:pt x="23467" y="0"/>
                  </a:moveTo>
                  <a:cubicBezTo>
                    <a:pt x="23273" y="0"/>
                    <a:pt x="23073" y="53"/>
                    <a:pt x="22901" y="118"/>
                  </a:cubicBezTo>
                  <a:cubicBezTo>
                    <a:pt x="22375" y="315"/>
                    <a:pt x="21871" y="597"/>
                    <a:pt x="21364" y="838"/>
                  </a:cubicBezTo>
                  <a:cubicBezTo>
                    <a:pt x="20263" y="1363"/>
                    <a:pt x="19160" y="1887"/>
                    <a:pt x="18059" y="2413"/>
                  </a:cubicBezTo>
                  <a:cubicBezTo>
                    <a:pt x="16954" y="2939"/>
                    <a:pt x="15851" y="3472"/>
                    <a:pt x="14745" y="3993"/>
                  </a:cubicBezTo>
                  <a:cubicBezTo>
                    <a:pt x="13724" y="4474"/>
                    <a:pt x="12685" y="4917"/>
                    <a:pt x="11580" y="5156"/>
                  </a:cubicBezTo>
                  <a:cubicBezTo>
                    <a:pt x="10831" y="5319"/>
                    <a:pt x="10067" y="5399"/>
                    <a:pt x="9305" y="5399"/>
                  </a:cubicBezTo>
                  <a:cubicBezTo>
                    <a:pt x="7646" y="5399"/>
                    <a:pt x="5991" y="5017"/>
                    <a:pt x="4501" y="4267"/>
                  </a:cubicBezTo>
                  <a:cubicBezTo>
                    <a:pt x="4475" y="4253"/>
                    <a:pt x="4450" y="4246"/>
                    <a:pt x="4426" y="4246"/>
                  </a:cubicBezTo>
                  <a:cubicBezTo>
                    <a:pt x="4297" y="4246"/>
                    <a:pt x="4217" y="4429"/>
                    <a:pt x="4353" y="4501"/>
                  </a:cubicBezTo>
                  <a:cubicBezTo>
                    <a:pt x="4388" y="4519"/>
                    <a:pt x="4423" y="4537"/>
                    <a:pt x="4458" y="4555"/>
                  </a:cubicBezTo>
                  <a:lnTo>
                    <a:pt x="4458" y="4555"/>
                  </a:lnTo>
                  <a:cubicBezTo>
                    <a:pt x="3696" y="4330"/>
                    <a:pt x="2894" y="4226"/>
                    <a:pt x="2095" y="4226"/>
                  </a:cubicBezTo>
                  <a:cubicBezTo>
                    <a:pt x="1442" y="4226"/>
                    <a:pt x="791" y="4296"/>
                    <a:pt x="165" y="4426"/>
                  </a:cubicBezTo>
                  <a:cubicBezTo>
                    <a:pt x="78" y="4444"/>
                    <a:pt x="1" y="4545"/>
                    <a:pt x="8" y="4635"/>
                  </a:cubicBezTo>
                  <a:cubicBezTo>
                    <a:pt x="53" y="5297"/>
                    <a:pt x="478" y="5825"/>
                    <a:pt x="1040" y="6152"/>
                  </a:cubicBezTo>
                  <a:cubicBezTo>
                    <a:pt x="1711" y="6545"/>
                    <a:pt x="2506" y="6597"/>
                    <a:pt x="3247" y="6769"/>
                  </a:cubicBezTo>
                  <a:cubicBezTo>
                    <a:pt x="4054" y="6954"/>
                    <a:pt x="4805" y="7306"/>
                    <a:pt x="5562" y="7632"/>
                  </a:cubicBezTo>
                  <a:cubicBezTo>
                    <a:pt x="6305" y="7954"/>
                    <a:pt x="7057" y="8224"/>
                    <a:pt x="7852" y="8378"/>
                  </a:cubicBezTo>
                  <a:cubicBezTo>
                    <a:pt x="8942" y="8586"/>
                    <a:pt x="10054" y="8629"/>
                    <a:pt x="11164" y="8629"/>
                  </a:cubicBezTo>
                  <a:cubicBezTo>
                    <a:pt x="11763" y="8629"/>
                    <a:pt x="12361" y="8616"/>
                    <a:pt x="12956" y="8611"/>
                  </a:cubicBezTo>
                  <a:cubicBezTo>
                    <a:pt x="13841" y="8602"/>
                    <a:pt x="14724" y="8592"/>
                    <a:pt x="15607" y="8584"/>
                  </a:cubicBezTo>
                  <a:cubicBezTo>
                    <a:pt x="16040" y="8581"/>
                    <a:pt x="16472" y="8585"/>
                    <a:pt x="16903" y="8570"/>
                  </a:cubicBezTo>
                  <a:cubicBezTo>
                    <a:pt x="17241" y="8557"/>
                    <a:pt x="17601" y="8515"/>
                    <a:pt x="17883" y="8309"/>
                  </a:cubicBezTo>
                  <a:cubicBezTo>
                    <a:pt x="18369" y="7955"/>
                    <a:pt x="18427" y="7215"/>
                    <a:pt x="17856" y="6924"/>
                  </a:cubicBezTo>
                  <a:cubicBezTo>
                    <a:pt x="17619" y="6802"/>
                    <a:pt x="17344" y="6785"/>
                    <a:pt x="17085" y="6750"/>
                  </a:cubicBezTo>
                  <a:cubicBezTo>
                    <a:pt x="16909" y="6725"/>
                    <a:pt x="16666" y="6717"/>
                    <a:pt x="16575" y="6559"/>
                  </a:cubicBezTo>
                  <a:lnTo>
                    <a:pt x="16575" y="6559"/>
                  </a:lnTo>
                  <a:cubicBezTo>
                    <a:pt x="17800" y="5112"/>
                    <a:pt x="19770" y="4755"/>
                    <a:pt x="21405" y="3947"/>
                  </a:cubicBezTo>
                  <a:cubicBezTo>
                    <a:pt x="22190" y="3558"/>
                    <a:pt x="22956" y="3054"/>
                    <a:pt x="23503" y="2358"/>
                  </a:cubicBezTo>
                  <a:cubicBezTo>
                    <a:pt x="23883" y="1873"/>
                    <a:pt x="24605" y="662"/>
                    <a:pt x="23937" y="146"/>
                  </a:cubicBezTo>
                  <a:cubicBezTo>
                    <a:pt x="23800" y="40"/>
                    <a:pt x="23636" y="0"/>
                    <a:pt x="23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2155753" y="2443310"/>
              <a:ext cx="112310" cy="25235"/>
            </a:xfrm>
            <a:custGeom>
              <a:avLst/>
              <a:gdLst/>
              <a:ahLst/>
              <a:cxnLst/>
              <a:rect l="l" t="t" r="r" b="b"/>
              <a:pathLst>
                <a:path w="2697" h="606" extrusionOk="0">
                  <a:moveTo>
                    <a:pt x="1394" y="1"/>
                  </a:moveTo>
                  <a:cubicBezTo>
                    <a:pt x="988" y="1"/>
                    <a:pt x="511" y="45"/>
                    <a:pt x="1" y="181"/>
                  </a:cubicBezTo>
                  <a:cubicBezTo>
                    <a:pt x="2" y="181"/>
                    <a:pt x="78" y="470"/>
                    <a:pt x="163" y="498"/>
                  </a:cubicBezTo>
                  <a:cubicBezTo>
                    <a:pt x="322" y="549"/>
                    <a:pt x="364" y="546"/>
                    <a:pt x="1258" y="595"/>
                  </a:cubicBezTo>
                  <a:cubicBezTo>
                    <a:pt x="1389" y="602"/>
                    <a:pt x="1512" y="605"/>
                    <a:pt x="1626" y="605"/>
                  </a:cubicBezTo>
                  <a:cubicBezTo>
                    <a:pt x="2147" y="605"/>
                    <a:pt x="2483" y="540"/>
                    <a:pt x="2606" y="467"/>
                  </a:cubicBezTo>
                  <a:cubicBezTo>
                    <a:pt x="2684" y="420"/>
                    <a:pt x="2696" y="165"/>
                    <a:pt x="2696" y="165"/>
                  </a:cubicBezTo>
                  <a:cubicBezTo>
                    <a:pt x="2696" y="165"/>
                    <a:pt x="2175" y="1"/>
                    <a:pt x="1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124896" y="2630451"/>
              <a:ext cx="569336" cy="1579667"/>
            </a:xfrm>
            <a:custGeom>
              <a:avLst/>
              <a:gdLst/>
              <a:ahLst/>
              <a:cxnLst/>
              <a:rect l="l" t="t" r="r" b="b"/>
              <a:pathLst>
                <a:path w="13672" h="37934" extrusionOk="0">
                  <a:moveTo>
                    <a:pt x="1016" y="1"/>
                  </a:moveTo>
                  <a:cubicBezTo>
                    <a:pt x="716" y="1"/>
                    <a:pt x="454" y="95"/>
                    <a:pt x="401" y="421"/>
                  </a:cubicBezTo>
                  <a:cubicBezTo>
                    <a:pt x="275" y="1170"/>
                    <a:pt x="449" y="2350"/>
                    <a:pt x="351" y="3349"/>
                  </a:cubicBezTo>
                  <a:cubicBezTo>
                    <a:pt x="250" y="4349"/>
                    <a:pt x="550" y="7449"/>
                    <a:pt x="275" y="8248"/>
                  </a:cubicBezTo>
                  <a:cubicBezTo>
                    <a:pt x="0" y="9049"/>
                    <a:pt x="299" y="9898"/>
                    <a:pt x="324" y="10673"/>
                  </a:cubicBezTo>
                  <a:cubicBezTo>
                    <a:pt x="348" y="11449"/>
                    <a:pt x="1225" y="13149"/>
                    <a:pt x="1524" y="15035"/>
                  </a:cubicBezTo>
                  <a:cubicBezTo>
                    <a:pt x="1825" y="16920"/>
                    <a:pt x="2498" y="21570"/>
                    <a:pt x="2724" y="23744"/>
                  </a:cubicBezTo>
                  <a:cubicBezTo>
                    <a:pt x="2950" y="25919"/>
                    <a:pt x="3100" y="29818"/>
                    <a:pt x="4674" y="32217"/>
                  </a:cubicBezTo>
                  <a:cubicBezTo>
                    <a:pt x="6247" y="34617"/>
                    <a:pt x="6549" y="35367"/>
                    <a:pt x="7447" y="36940"/>
                  </a:cubicBezTo>
                  <a:cubicBezTo>
                    <a:pt x="7854" y="37651"/>
                    <a:pt x="8734" y="37934"/>
                    <a:pt x="9674" y="37934"/>
                  </a:cubicBezTo>
                  <a:cubicBezTo>
                    <a:pt x="10816" y="37934"/>
                    <a:pt x="12045" y="37516"/>
                    <a:pt x="12621" y="36940"/>
                  </a:cubicBezTo>
                  <a:cubicBezTo>
                    <a:pt x="13671" y="35890"/>
                    <a:pt x="13371" y="33492"/>
                    <a:pt x="13220" y="32217"/>
                  </a:cubicBezTo>
                  <a:cubicBezTo>
                    <a:pt x="13071" y="30944"/>
                    <a:pt x="11496" y="25870"/>
                    <a:pt x="10147" y="23521"/>
                  </a:cubicBezTo>
                  <a:cubicBezTo>
                    <a:pt x="8798" y="21171"/>
                    <a:pt x="6848" y="18072"/>
                    <a:pt x="6449" y="16373"/>
                  </a:cubicBezTo>
                  <a:cubicBezTo>
                    <a:pt x="6048" y="14675"/>
                    <a:pt x="4949" y="10325"/>
                    <a:pt x="4949" y="10325"/>
                  </a:cubicBezTo>
                  <a:cubicBezTo>
                    <a:pt x="4949" y="10325"/>
                    <a:pt x="4973" y="9257"/>
                    <a:pt x="4956" y="8525"/>
                  </a:cubicBezTo>
                  <a:cubicBezTo>
                    <a:pt x="4937" y="7794"/>
                    <a:pt x="5274" y="7044"/>
                    <a:pt x="5649" y="6182"/>
                  </a:cubicBezTo>
                  <a:cubicBezTo>
                    <a:pt x="6023" y="5316"/>
                    <a:pt x="7186" y="3124"/>
                    <a:pt x="6738" y="2299"/>
                  </a:cubicBezTo>
                  <a:cubicBezTo>
                    <a:pt x="6738" y="2299"/>
                    <a:pt x="6150" y="2000"/>
                    <a:pt x="5649" y="1725"/>
                  </a:cubicBezTo>
                  <a:cubicBezTo>
                    <a:pt x="5149" y="1450"/>
                    <a:pt x="5076" y="1024"/>
                    <a:pt x="4749" y="851"/>
                  </a:cubicBezTo>
                  <a:cubicBezTo>
                    <a:pt x="4426" y="676"/>
                    <a:pt x="3549" y="76"/>
                    <a:pt x="3150" y="76"/>
                  </a:cubicBezTo>
                  <a:cubicBezTo>
                    <a:pt x="2785" y="76"/>
                    <a:pt x="2340" y="177"/>
                    <a:pt x="2074" y="177"/>
                  </a:cubicBezTo>
                  <a:cubicBezTo>
                    <a:pt x="2049" y="177"/>
                    <a:pt x="2024" y="176"/>
                    <a:pt x="2002" y="174"/>
                  </a:cubicBezTo>
                  <a:cubicBezTo>
                    <a:pt x="1860" y="160"/>
                    <a:pt x="1406" y="1"/>
                    <a:pt x="10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351597" y="2790608"/>
              <a:ext cx="30024" cy="97360"/>
            </a:xfrm>
            <a:custGeom>
              <a:avLst/>
              <a:gdLst/>
              <a:ahLst/>
              <a:cxnLst/>
              <a:rect l="l" t="t" r="r" b="b"/>
              <a:pathLst>
                <a:path w="721" h="2338" extrusionOk="0">
                  <a:moveTo>
                    <a:pt x="387" y="1934"/>
                  </a:moveTo>
                  <a:lnTo>
                    <a:pt x="387" y="1934"/>
                  </a:lnTo>
                  <a:cubicBezTo>
                    <a:pt x="381" y="1942"/>
                    <a:pt x="376" y="1950"/>
                    <a:pt x="370" y="1958"/>
                  </a:cubicBezTo>
                  <a:lnTo>
                    <a:pt x="370" y="1958"/>
                  </a:lnTo>
                  <a:cubicBezTo>
                    <a:pt x="369" y="1975"/>
                    <a:pt x="369" y="1982"/>
                    <a:pt x="371" y="1982"/>
                  </a:cubicBezTo>
                  <a:cubicBezTo>
                    <a:pt x="375" y="1982"/>
                    <a:pt x="387" y="1934"/>
                    <a:pt x="387" y="1934"/>
                  </a:cubicBezTo>
                  <a:close/>
                  <a:moveTo>
                    <a:pt x="249" y="1"/>
                  </a:moveTo>
                  <a:cubicBezTo>
                    <a:pt x="104" y="1"/>
                    <a:pt x="0" y="22"/>
                    <a:pt x="110" y="71"/>
                  </a:cubicBezTo>
                  <a:cubicBezTo>
                    <a:pt x="157" y="92"/>
                    <a:pt x="197" y="99"/>
                    <a:pt x="230" y="99"/>
                  </a:cubicBezTo>
                  <a:cubicBezTo>
                    <a:pt x="280" y="99"/>
                    <a:pt x="315" y="85"/>
                    <a:pt x="339" y="85"/>
                  </a:cubicBezTo>
                  <a:cubicBezTo>
                    <a:pt x="376" y="85"/>
                    <a:pt x="383" y="119"/>
                    <a:pt x="372" y="297"/>
                  </a:cubicBezTo>
                  <a:cubicBezTo>
                    <a:pt x="346" y="661"/>
                    <a:pt x="310" y="896"/>
                    <a:pt x="272" y="1243"/>
                  </a:cubicBezTo>
                  <a:cubicBezTo>
                    <a:pt x="234" y="1590"/>
                    <a:pt x="177" y="2295"/>
                    <a:pt x="205" y="2331"/>
                  </a:cubicBezTo>
                  <a:cubicBezTo>
                    <a:pt x="208" y="2336"/>
                    <a:pt x="211" y="2338"/>
                    <a:pt x="212" y="2338"/>
                  </a:cubicBezTo>
                  <a:cubicBezTo>
                    <a:pt x="225" y="2338"/>
                    <a:pt x="204" y="2201"/>
                    <a:pt x="370" y="1958"/>
                  </a:cubicBezTo>
                  <a:lnTo>
                    <a:pt x="370" y="1958"/>
                  </a:lnTo>
                  <a:cubicBezTo>
                    <a:pt x="375" y="1903"/>
                    <a:pt x="401" y="1738"/>
                    <a:pt x="478" y="1316"/>
                  </a:cubicBezTo>
                  <a:cubicBezTo>
                    <a:pt x="647" y="399"/>
                    <a:pt x="720" y="156"/>
                    <a:pt x="655" y="71"/>
                  </a:cubicBezTo>
                  <a:cubicBezTo>
                    <a:pt x="621" y="27"/>
                    <a:pt x="410" y="1"/>
                    <a:pt x="249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2623606" y="2887802"/>
              <a:ext cx="740237" cy="2038900"/>
            </a:xfrm>
            <a:custGeom>
              <a:avLst/>
              <a:gdLst/>
              <a:ahLst/>
              <a:cxnLst/>
              <a:rect l="l" t="t" r="r" b="b"/>
              <a:pathLst>
                <a:path w="17776" h="48962" extrusionOk="0">
                  <a:moveTo>
                    <a:pt x="1962" y="0"/>
                  </a:moveTo>
                  <a:lnTo>
                    <a:pt x="501" y="5961"/>
                  </a:lnTo>
                  <a:lnTo>
                    <a:pt x="1" y="11561"/>
                  </a:lnTo>
                  <a:cubicBezTo>
                    <a:pt x="1" y="11561"/>
                    <a:pt x="2551" y="28855"/>
                    <a:pt x="3150" y="31406"/>
                  </a:cubicBezTo>
                  <a:cubicBezTo>
                    <a:pt x="3752" y="33953"/>
                    <a:pt x="4900" y="34354"/>
                    <a:pt x="5300" y="35304"/>
                  </a:cubicBezTo>
                  <a:cubicBezTo>
                    <a:pt x="5701" y="36253"/>
                    <a:pt x="7301" y="41551"/>
                    <a:pt x="7751" y="43490"/>
                  </a:cubicBezTo>
                  <a:cubicBezTo>
                    <a:pt x="8199" y="45428"/>
                    <a:pt x="9480" y="48850"/>
                    <a:pt x="9480" y="48850"/>
                  </a:cubicBezTo>
                  <a:cubicBezTo>
                    <a:pt x="9480" y="48850"/>
                    <a:pt x="9787" y="48961"/>
                    <a:pt x="10433" y="48961"/>
                  </a:cubicBezTo>
                  <a:cubicBezTo>
                    <a:pt x="11224" y="48961"/>
                    <a:pt x="12522" y="48794"/>
                    <a:pt x="14387" y="48050"/>
                  </a:cubicBezTo>
                  <a:cubicBezTo>
                    <a:pt x="17776" y="46700"/>
                    <a:pt x="17099" y="45751"/>
                    <a:pt x="16540" y="44251"/>
                  </a:cubicBezTo>
                  <a:cubicBezTo>
                    <a:pt x="15978" y="42751"/>
                    <a:pt x="14949" y="35552"/>
                    <a:pt x="14387" y="34003"/>
                  </a:cubicBezTo>
                  <a:cubicBezTo>
                    <a:pt x="13826" y="32452"/>
                    <a:pt x="13198" y="30952"/>
                    <a:pt x="12998" y="29653"/>
                  </a:cubicBezTo>
                  <a:cubicBezTo>
                    <a:pt x="12799" y="28354"/>
                    <a:pt x="12331" y="24467"/>
                    <a:pt x="12381" y="24068"/>
                  </a:cubicBezTo>
                  <a:cubicBezTo>
                    <a:pt x="12394" y="23959"/>
                    <a:pt x="12369" y="23924"/>
                    <a:pt x="12323" y="23924"/>
                  </a:cubicBezTo>
                  <a:cubicBezTo>
                    <a:pt x="12241" y="23924"/>
                    <a:pt x="12095" y="24034"/>
                    <a:pt x="11984" y="24034"/>
                  </a:cubicBezTo>
                  <a:cubicBezTo>
                    <a:pt x="11927" y="24034"/>
                    <a:pt x="11879" y="24005"/>
                    <a:pt x="11855" y="23918"/>
                  </a:cubicBezTo>
                  <a:cubicBezTo>
                    <a:pt x="11755" y="23566"/>
                    <a:pt x="11750" y="23858"/>
                    <a:pt x="11901" y="23105"/>
                  </a:cubicBezTo>
                  <a:cubicBezTo>
                    <a:pt x="12051" y="22353"/>
                    <a:pt x="11649" y="23105"/>
                    <a:pt x="11148" y="21956"/>
                  </a:cubicBezTo>
                  <a:cubicBezTo>
                    <a:pt x="10648" y="20805"/>
                    <a:pt x="9798" y="11409"/>
                    <a:pt x="9798" y="11409"/>
                  </a:cubicBezTo>
                  <a:cubicBezTo>
                    <a:pt x="9798" y="11409"/>
                    <a:pt x="8591" y="1904"/>
                    <a:pt x="5799" y="1132"/>
                  </a:cubicBezTo>
                  <a:cubicBezTo>
                    <a:pt x="3006" y="364"/>
                    <a:pt x="1962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060725" y="3187461"/>
              <a:ext cx="688559" cy="1065423"/>
            </a:xfrm>
            <a:custGeom>
              <a:avLst/>
              <a:gdLst/>
              <a:ahLst/>
              <a:cxnLst/>
              <a:rect l="l" t="t" r="r" b="b"/>
              <a:pathLst>
                <a:path w="16535" h="25585" extrusionOk="0">
                  <a:moveTo>
                    <a:pt x="8254" y="1"/>
                  </a:moveTo>
                  <a:cubicBezTo>
                    <a:pt x="8251" y="1"/>
                    <a:pt x="8248" y="2"/>
                    <a:pt x="8245" y="3"/>
                  </a:cubicBezTo>
                  <a:cubicBezTo>
                    <a:pt x="8017" y="116"/>
                    <a:pt x="6674" y="678"/>
                    <a:pt x="5400" y="1390"/>
                  </a:cubicBezTo>
                  <a:cubicBezTo>
                    <a:pt x="4127" y="2102"/>
                    <a:pt x="2214" y="3639"/>
                    <a:pt x="2214" y="3639"/>
                  </a:cubicBezTo>
                  <a:cubicBezTo>
                    <a:pt x="1541" y="4163"/>
                    <a:pt x="0" y="6453"/>
                    <a:pt x="0" y="6453"/>
                  </a:cubicBezTo>
                  <a:cubicBezTo>
                    <a:pt x="0" y="6453"/>
                    <a:pt x="773" y="8327"/>
                    <a:pt x="1912" y="11964"/>
                  </a:cubicBezTo>
                  <a:cubicBezTo>
                    <a:pt x="3054" y="15599"/>
                    <a:pt x="4051" y="16499"/>
                    <a:pt x="4763" y="18149"/>
                  </a:cubicBezTo>
                  <a:cubicBezTo>
                    <a:pt x="5475" y="19798"/>
                    <a:pt x="7986" y="24936"/>
                    <a:pt x="8473" y="25386"/>
                  </a:cubicBezTo>
                  <a:cubicBezTo>
                    <a:pt x="8630" y="25530"/>
                    <a:pt x="8984" y="25585"/>
                    <a:pt x="9441" y="25585"/>
                  </a:cubicBezTo>
                  <a:cubicBezTo>
                    <a:pt x="10406" y="25585"/>
                    <a:pt x="11830" y="25338"/>
                    <a:pt x="12823" y="25160"/>
                  </a:cubicBezTo>
                  <a:cubicBezTo>
                    <a:pt x="14283" y="24896"/>
                    <a:pt x="15035" y="23697"/>
                    <a:pt x="15735" y="22197"/>
                  </a:cubicBezTo>
                  <a:cubicBezTo>
                    <a:pt x="16438" y="20698"/>
                    <a:pt x="16535" y="15786"/>
                    <a:pt x="15735" y="13382"/>
                  </a:cubicBezTo>
                  <a:cubicBezTo>
                    <a:pt x="14938" y="10979"/>
                    <a:pt x="11660" y="6452"/>
                    <a:pt x="11210" y="5573"/>
                  </a:cubicBezTo>
                  <a:cubicBezTo>
                    <a:pt x="10767" y="4704"/>
                    <a:pt x="8526" y="1"/>
                    <a:pt x="8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2222590" y="5078070"/>
              <a:ext cx="50096" cy="376698"/>
            </a:xfrm>
            <a:custGeom>
              <a:avLst/>
              <a:gdLst/>
              <a:ahLst/>
              <a:cxnLst/>
              <a:rect l="l" t="t" r="r" b="b"/>
              <a:pathLst>
                <a:path w="1203" h="9046" extrusionOk="0">
                  <a:moveTo>
                    <a:pt x="141" y="0"/>
                  </a:moveTo>
                  <a:lnTo>
                    <a:pt x="0" y="6574"/>
                  </a:lnTo>
                  <a:lnTo>
                    <a:pt x="933" y="9046"/>
                  </a:lnTo>
                  <a:cubicBezTo>
                    <a:pt x="1203" y="6246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2294214" y="3802645"/>
              <a:ext cx="563673" cy="651039"/>
            </a:xfrm>
            <a:custGeom>
              <a:avLst/>
              <a:gdLst/>
              <a:ahLst/>
              <a:cxnLst/>
              <a:rect l="l" t="t" r="r" b="b"/>
              <a:pathLst>
                <a:path w="13536" h="15634" extrusionOk="0">
                  <a:moveTo>
                    <a:pt x="8960" y="1"/>
                  </a:moveTo>
                  <a:cubicBezTo>
                    <a:pt x="8960" y="1"/>
                    <a:pt x="8776" y="1718"/>
                    <a:pt x="8960" y="1886"/>
                  </a:cubicBezTo>
                  <a:cubicBezTo>
                    <a:pt x="9143" y="2052"/>
                    <a:pt x="8807" y="2734"/>
                    <a:pt x="8960" y="4610"/>
                  </a:cubicBezTo>
                  <a:cubicBezTo>
                    <a:pt x="9113" y="6485"/>
                    <a:pt x="9938" y="8434"/>
                    <a:pt x="9639" y="9034"/>
                  </a:cubicBezTo>
                  <a:cubicBezTo>
                    <a:pt x="9339" y="9631"/>
                    <a:pt x="10861" y="10150"/>
                    <a:pt x="7739" y="11205"/>
                  </a:cubicBezTo>
                  <a:cubicBezTo>
                    <a:pt x="5119" y="12088"/>
                    <a:pt x="3785" y="12475"/>
                    <a:pt x="2986" y="12475"/>
                  </a:cubicBezTo>
                  <a:cubicBezTo>
                    <a:pt x="2833" y="12475"/>
                    <a:pt x="2699" y="12461"/>
                    <a:pt x="2580" y="12433"/>
                  </a:cubicBezTo>
                  <a:cubicBezTo>
                    <a:pt x="2493" y="12412"/>
                    <a:pt x="2389" y="12403"/>
                    <a:pt x="2275" y="12403"/>
                  </a:cubicBezTo>
                  <a:cubicBezTo>
                    <a:pt x="1426" y="12403"/>
                    <a:pt x="1" y="12909"/>
                    <a:pt x="300" y="12956"/>
                  </a:cubicBezTo>
                  <a:cubicBezTo>
                    <a:pt x="414" y="12973"/>
                    <a:pt x="850" y="12979"/>
                    <a:pt x="1380" y="12979"/>
                  </a:cubicBezTo>
                  <a:cubicBezTo>
                    <a:pt x="2442" y="12979"/>
                    <a:pt x="3884" y="12956"/>
                    <a:pt x="3884" y="12956"/>
                  </a:cubicBezTo>
                  <a:cubicBezTo>
                    <a:pt x="3884" y="12956"/>
                    <a:pt x="6865" y="12469"/>
                    <a:pt x="8438" y="12063"/>
                  </a:cubicBezTo>
                  <a:cubicBezTo>
                    <a:pt x="9629" y="11757"/>
                    <a:pt x="10435" y="11720"/>
                    <a:pt x="10756" y="11720"/>
                  </a:cubicBezTo>
                  <a:cubicBezTo>
                    <a:pt x="10859" y="11720"/>
                    <a:pt x="10912" y="11724"/>
                    <a:pt x="10912" y="11724"/>
                  </a:cubicBezTo>
                  <a:cubicBezTo>
                    <a:pt x="10912" y="11724"/>
                    <a:pt x="12187" y="13917"/>
                    <a:pt x="12263" y="14288"/>
                  </a:cubicBezTo>
                  <a:cubicBezTo>
                    <a:pt x="12338" y="14658"/>
                    <a:pt x="13536" y="15633"/>
                    <a:pt x="13536" y="15633"/>
                  </a:cubicBezTo>
                  <a:lnTo>
                    <a:pt x="12576" y="12433"/>
                  </a:lnTo>
                  <a:cubicBezTo>
                    <a:pt x="12576" y="12433"/>
                    <a:pt x="11363" y="9259"/>
                    <a:pt x="11289" y="8434"/>
                  </a:cubicBezTo>
                  <a:cubicBezTo>
                    <a:pt x="11213" y="7608"/>
                    <a:pt x="10186" y="4494"/>
                    <a:pt x="10038" y="3561"/>
                  </a:cubicBezTo>
                  <a:cubicBezTo>
                    <a:pt x="9890" y="2629"/>
                    <a:pt x="8960" y="1"/>
                    <a:pt x="89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42544" y="4133328"/>
              <a:ext cx="13242" cy="13242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317" y="0"/>
                  </a:moveTo>
                  <a:lnTo>
                    <a:pt x="0" y="317"/>
                  </a:lnTo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41087" y="4132245"/>
              <a:ext cx="16199" cy="15324"/>
            </a:xfrm>
            <a:custGeom>
              <a:avLst/>
              <a:gdLst/>
              <a:ahLst/>
              <a:cxnLst/>
              <a:rect l="l" t="t" r="r" b="b"/>
              <a:pathLst>
                <a:path w="389" h="368" extrusionOk="0">
                  <a:moveTo>
                    <a:pt x="352" y="0"/>
                  </a:moveTo>
                  <a:cubicBezTo>
                    <a:pt x="346" y="0"/>
                    <a:pt x="340" y="3"/>
                    <a:pt x="335" y="8"/>
                  </a:cubicBezTo>
                  <a:lnTo>
                    <a:pt x="18" y="325"/>
                  </a:lnTo>
                  <a:cubicBezTo>
                    <a:pt x="1" y="342"/>
                    <a:pt x="18" y="367"/>
                    <a:pt x="37" y="367"/>
                  </a:cubicBezTo>
                  <a:cubicBezTo>
                    <a:pt x="43" y="367"/>
                    <a:pt x="48" y="365"/>
                    <a:pt x="53" y="360"/>
                  </a:cubicBezTo>
                  <a:lnTo>
                    <a:pt x="371" y="43"/>
                  </a:lnTo>
                  <a:cubicBezTo>
                    <a:pt x="388" y="26"/>
                    <a:pt x="371" y="0"/>
                    <a:pt x="352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89717" y="3462717"/>
              <a:ext cx="764431" cy="757061"/>
            </a:xfrm>
            <a:custGeom>
              <a:avLst/>
              <a:gdLst/>
              <a:ahLst/>
              <a:cxnLst/>
              <a:rect l="l" t="t" r="r" b="b"/>
              <a:pathLst>
                <a:path w="18357" h="18180" extrusionOk="0">
                  <a:moveTo>
                    <a:pt x="18356" y="1"/>
                  </a:moveTo>
                  <a:cubicBezTo>
                    <a:pt x="17006" y="1323"/>
                    <a:pt x="15809" y="2799"/>
                    <a:pt x="14794" y="4392"/>
                  </a:cubicBezTo>
                  <a:cubicBezTo>
                    <a:pt x="14178" y="5362"/>
                    <a:pt x="13614" y="6389"/>
                    <a:pt x="12761" y="7160"/>
                  </a:cubicBezTo>
                  <a:cubicBezTo>
                    <a:pt x="11767" y="8057"/>
                    <a:pt x="10444" y="8539"/>
                    <a:pt x="9496" y="9482"/>
                  </a:cubicBezTo>
                  <a:cubicBezTo>
                    <a:pt x="8771" y="10200"/>
                    <a:pt x="8287" y="11161"/>
                    <a:pt x="7448" y="11742"/>
                  </a:cubicBezTo>
                  <a:cubicBezTo>
                    <a:pt x="6642" y="12300"/>
                    <a:pt x="5580" y="12447"/>
                    <a:pt x="4850" y="13102"/>
                  </a:cubicBezTo>
                  <a:cubicBezTo>
                    <a:pt x="4321" y="13575"/>
                    <a:pt x="4030" y="14254"/>
                    <a:pt x="3577" y="14797"/>
                  </a:cubicBezTo>
                  <a:cubicBezTo>
                    <a:pt x="2563" y="16014"/>
                    <a:pt x="797" y="16496"/>
                    <a:pt x="0" y="17862"/>
                  </a:cubicBezTo>
                  <a:cubicBezTo>
                    <a:pt x="101" y="18088"/>
                    <a:pt x="318" y="18180"/>
                    <a:pt x="562" y="18180"/>
                  </a:cubicBezTo>
                  <a:cubicBezTo>
                    <a:pt x="831" y="18180"/>
                    <a:pt x="1133" y="18068"/>
                    <a:pt x="1348" y="17899"/>
                  </a:cubicBezTo>
                  <a:cubicBezTo>
                    <a:pt x="1757" y="17579"/>
                    <a:pt x="2123" y="17109"/>
                    <a:pt x="2644" y="17087"/>
                  </a:cubicBezTo>
                  <a:lnTo>
                    <a:pt x="2802" y="17201"/>
                  </a:lnTo>
                  <a:cubicBezTo>
                    <a:pt x="5055" y="16262"/>
                    <a:pt x="6194" y="13714"/>
                    <a:pt x="8234" y="12371"/>
                  </a:cubicBezTo>
                  <a:cubicBezTo>
                    <a:pt x="8915" y="11921"/>
                    <a:pt x="9682" y="11621"/>
                    <a:pt x="10377" y="11188"/>
                  </a:cubicBezTo>
                  <a:cubicBezTo>
                    <a:pt x="11187" y="10686"/>
                    <a:pt x="11881" y="10018"/>
                    <a:pt x="12569" y="9358"/>
                  </a:cubicBezTo>
                  <a:cubicBezTo>
                    <a:pt x="13387" y="8570"/>
                    <a:pt x="14223" y="7758"/>
                    <a:pt x="14701" y="6726"/>
                  </a:cubicBezTo>
                  <a:cubicBezTo>
                    <a:pt x="14998" y="6083"/>
                    <a:pt x="15145" y="5379"/>
                    <a:pt x="15425" y="4729"/>
                  </a:cubicBezTo>
                  <a:cubicBezTo>
                    <a:pt x="16166" y="3019"/>
                    <a:pt x="17797" y="1777"/>
                    <a:pt x="18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1776599" y="3453306"/>
              <a:ext cx="789084" cy="777091"/>
            </a:xfrm>
            <a:custGeom>
              <a:avLst/>
              <a:gdLst/>
              <a:ahLst/>
              <a:cxnLst/>
              <a:rect l="l" t="t" r="r" b="b"/>
              <a:pathLst>
                <a:path w="18949" h="18661" extrusionOk="0">
                  <a:moveTo>
                    <a:pt x="17808" y="1471"/>
                  </a:moveTo>
                  <a:lnTo>
                    <a:pt x="17808" y="1471"/>
                  </a:lnTo>
                  <a:cubicBezTo>
                    <a:pt x="17279" y="2298"/>
                    <a:pt x="16603" y="3041"/>
                    <a:pt x="16065" y="3857"/>
                  </a:cubicBezTo>
                  <a:cubicBezTo>
                    <a:pt x="15626" y="4524"/>
                    <a:pt x="15354" y="5236"/>
                    <a:pt x="15105" y="5987"/>
                  </a:cubicBezTo>
                  <a:cubicBezTo>
                    <a:pt x="14832" y="6808"/>
                    <a:pt x="14452" y="7516"/>
                    <a:pt x="13884" y="8168"/>
                  </a:cubicBezTo>
                  <a:cubicBezTo>
                    <a:pt x="13344" y="8789"/>
                    <a:pt x="12732" y="9356"/>
                    <a:pt x="12131" y="9918"/>
                  </a:cubicBezTo>
                  <a:cubicBezTo>
                    <a:pt x="11484" y="10523"/>
                    <a:pt x="10804" y="11061"/>
                    <a:pt x="10021" y="11482"/>
                  </a:cubicBezTo>
                  <a:cubicBezTo>
                    <a:pt x="9292" y="11871"/>
                    <a:pt x="8552" y="12218"/>
                    <a:pt x="7899" y="12734"/>
                  </a:cubicBezTo>
                  <a:cubicBezTo>
                    <a:pt x="7359" y="13162"/>
                    <a:pt x="6888" y="13670"/>
                    <a:pt x="6433" y="14186"/>
                  </a:cubicBezTo>
                  <a:cubicBezTo>
                    <a:pt x="5451" y="15301"/>
                    <a:pt x="4502" y="16544"/>
                    <a:pt x="3145" y="17221"/>
                  </a:cubicBezTo>
                  <a:lnTo>
                    <a:pt x="3145" y="17221"/>
                  </a:lnTo>
                  <a:cubicBezTo>
                    <a:pt x="3122" y="17156"/>
                    <a:pt x="3065" y="17107"/>
                    <a:pt x="2973" y="17107"/>
                  </a:cubicBezTo>
                  <a:cubicBezTo>
                    <a:pt x="2968" y="17107"/>
                    <a:pt x="2963" y="17107"/>
                    <a:pt x="2959" y="17107"/>
                  </a:cubicBezTo>
                  <a:cubicBezTo>
                    <a:pt x="2420" y="17135"/>
                    <a:pt x="2032" y="17480"/>
                    <a:pt x="1645" y="17816"/>
                  </a:cubicBezTo>
                  <a:cubicBezTo>
                    <a:pt x="1480" y="17959"/>
                    <a:pt x="1147" y="18167"/>
                    <a:pt x="874" y="18167"/>
                  </a:cubicBezTo>
                  <a:cubicBezTo>
                    <a:pt x="778" y="18167"/>
                    <a:pt x="690" y="18142"/>
                    <a:pt x="620" y="18079"/>
                  </a:cubicBezTo>
                  <a:lnTo>
                    <a:pt x="620" y="18079"/>
                  </a:lnTo>
                  <a:cubicBezTo>
                    <a:pt x="1427" y="16886"/>
                    <a:pt x="2936" y="16415"/>
                    <a:pt x="3912" y="15381"/>
                  </a:cubicBezTo>
                  <a:cubicBezTo>
                    <a:pt x="4483" y="14776"/>
                    <a:pt x="4786" y="13935"/>
                    <a:pt x="5449" y="13416"/>
                  </a:cubicBezTo>
                  <a:cubicBezTo>
                    <a:pt x="6091" y="12913"/>
                    <a:pt x="6929" y="12743"/>
                    <a:pt x="7632" y="12343"/>
                  </a:cubicBezTo>
                  <a:cubicBezTo>
                    <a:pt x="8365" y="11926"/>
                    <a:pt x="8853" y="11252"/>
                    <a:pt x="9362" y="10600"/>
                  </a:cubicBezTo>
                  <a:cubicBezTo>
                    <a:pt x="9905" y="9904"/>
                    <a:pt x="10527" y="9375"/>
                    <a:pt x="11274" y="8909"/>
                  </a:cubicBezTo>
                  <a:cubicBezTo>
                    <a:pt x="11976" y="8469"/>
                    <a:pt x="12705" y="8060"/>
                    <a:pt x="13314" y="7492"/>
                  </a:cubicBezTo>
                  <a:cubicBezTo>
                    <a:pt x="13957" y="6887"/>
                    <a:pt x="14439" y="6135"/>
                    <a:pt x="14903" y="5391"/>
                  </a:cubicBezTo>
                  <a:cubicBezTo>
                    <a:pt x="15769" y="3997"/>
                    <a:pt x="16720" y="2684"/>
                    <a:pt x="17808" y="1471"/>
                  </a:cubicBezTo>
                  <a:close/>
                  <a:moveTo>
                    <a:pt x="18663" y="0"/>
                  </a:moveTo>
                  <a:cubicBezTo>
                    <a:pt x="18607" y="0"/>
                    <a:pt x="18550" y="20"/>
                    <a:pt x="18505" y="65"/>
                  </a:cubicBezTo>
                  <a:cubicBezTo>
                    <a:pt x="16934" y="1623"/>
                    <a:pt x="15623" y="3368"/>
                    <a:pt x="14450" y="5237"/>
                  </a:cubicBezTo>
                  <a:cubicBezTo>
                    <a:pt x="13881" y="6145"/>
                    <a:pt x="13269" y="7010"/>
                    <a:pt x="12385" y="7637"/>
                  </a:cubicBezTo>
                  <a:cubicBezTo>
                    <a:pt x="11574" y="8212"/>
                    <a:pt x="10666" y="8645"/>
                    <a:pt x="9906" y="9294"/>
                  </a:cubicBezTo>
                  <a:cubicBezTo>
                    <a:pt x="9137" y="9953"/>
                    <a:pt x="8663" y="10877"/>
                    <a:pt x="7904" y="11546"/>
                  </a:cubicBezTo>
                  <a:cubicBezTo>
                    <a:pt x="7167" y="12198"/>
                    <a:pt x="6152" y="12343"/>
                    <a:pt x="5344" y="12879"/>
                  </a:cubicBezTo>
                  <a:cubicBezTo>
                    <a:pt x="4498" y="13440"/>
                    <a:pt x="4171" y="14411"/>
                    <a:pt x="3470" y="15108"/>
                  </a:cubicBezTo>
                  <a:cubicBezTo>
                    <a:pt x="2842" y="15734"/>
                    <a:pt x="2042" y="16143"/>
                    <a:pt x="1335" y="16667"/>
                  </a:cubicBezTo>
                  <a:cubicBezTo>
                    <a:pt x="954" y="16949"/>
                    <a:pt x="599" y="17259"/>
                    <a:pt x="312" y="17638"/>
                  </a:cubicBezTo>
                  <a:cubicBezTo>
                    <a:pt x="188" y="17805"/>
                    <a:pt x="1" y="17999"/>
                    <a:pt x="94" y="18218"/>
                  </a:cubicBezTo>
                  <a:cubicBezTo>
                    <a:pt x="170" y="18394"/>
                    <a:pt x="336" y="18528"/>
                    <a:pt x="513" y="18596"/>
                  </a:cubicBezTo>
                  <a:cubicBezTo>
                    <a:pt x="630" y="18641"/>
                    <a:pt x="756" y="18661"/>
                    <a:pt x="884" y="18661"/>
                  </a:cubicBezTo>
                  <a:cubicBezTo>
                    <a:pt x="1164" y="18661"/>
                    <a:pt x="1451" y="18564"/>
                    <a:pt x="1680" y="18419"/>
                  </a:cubicBezTo>
                  <a:cubicBezTo>
                    <a:pt x="2106" y="18153"/>
                    <a:pt x="2431" y="17589"/>
                    <a:pt x="2959" y="17523"/>
                  </a:cubicBezTo>
                  <a:cubicBezTo>
                    <a:pt x="2963" y="17522"/>
                    <a:pt x="2967" y="17522"/>
                    <a:pt x="2971" y="17521"/>
                  </a:cubicBezTo>
                  <a:lnTo>
                    <a:pt x="2971" y="17521"/>
                  </a:lnTo>
                  <a:cubicBezTo>
                    <a:pt x="3000" y="17571"/>
                    <a:pt x="3048" y="17607"/>
                    <a:pt x="3107" y="17607"/>
                  </a:cubicBezTo>
                  <a:cubicBezTo>
                    <a:pt x="3125" y="17607"/>
                    <a:pt x="3144" y="17604"/>
                    <a:pt x="3163" y="17596"/>
                  </a:cubicBezTo>
                  <a:cubicBezTo>
                    <a:pt x="4483" y="17084"/>
                    <a:pt x="5436" y="16069"/>
                    <a:pt x="6361" y="15037"/>
                  </a:cubicBezTo>
                  <a:cubicBezTo>
                    <a:pt x="6832" y="14513"/>
                    <a:pt x="7302" y="13985"/>
                    <a:pt x="7825" y="13513"/>
                  </a:cubicBezTo>
                  <a:cubicBezTo>
                    <a:pt x="8437" y="12963"/>
                    <a:pt x="9114" y="12566"/>
                    <a:pt x="9846" y="12194"/>
                  </a:cubicBezTo>
                  <a:cubicBezTo>
                    <a:pt x="10635" y="11792"/>
                    <a:pt x="11359" y="11339"/>
                    <a:pt x="12031" y="10758"/>
                  </a:cubicBezTo>
                  <a:cubicBezTo>
                    <a:pt x="12689" y="10189"/>
                    <a:pt x="13328" y="9580"/>
                    <a:pt x="13923" y="8945"/>
                  </a:cubicBezTo>
                  <a:cubicBezTo>
                    <a:pt x="14474" y="8356"/>
                    <a:pt x="14979" y="7712"/>
                    <a:pt x="15299" y="6964"/>
                  </a:cubicBezTo>
                  <a:cubicBezTo>
                    <a:pt x="15642" y="6168"/>
                    <a:pt x="15802" y="5309"/>
                    <a:pt x="16223" y="4547"/>
                  </a:cubicBezTo>
                  <a:cubicBezTo>
                    <a:pt x="17037" y="3073"/>
                    <a:pt x="18371" y="1928"/>
                    <a:pt x="18897" y="293"/>
                  </a:cubicBezTo>
                  <a:cubicBezTo>
                    <a:pt x="18949" y="129"/>
                    <a:pt x="18806" y="0"/>
                    <a:pt x="18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174771" y="2214949"/>
              <a:ext cx="72283" cy="171652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Imagem 105" descr="Uma imagem contendo colorido, corrente, menina, lego&#10;&#10;Descrição gerada automaticamente">
            <a:extLst>
              <a:ext uri="{FF2B5EF4-FFF2-40B4-BE49-F238E27FC236}">
                <a16:creationId xmlns:a16="http://schemas.microsoft.com/office/drawing/2014/main" id="{2C0F58DB-CD44-4C55-ABFF-E98AB596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2623">
            <a:off x="3921959" y="2671940"/>
            <a:ext cx="3739024" cy="18324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5D369A-3AFC-4E37-8AFF-B2736E3D99A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708276" y="1867073"/>
            <a:ext cx="5145741" cy="939615"/>
          </a:xfrm>
        </p:spPr>
        <p:txBody>
          <a:bodyPr/>
          <a:lstStyle/>
          <a:p>
            <a:r>
              <a:rPr lang="pt-BR" sz="3600" dirty="0">
                <a:latin typeface="Bahiana" panose="020B0604020202020204" charset="0"/>
              </a:rPr>
              <a:t>Considerações Finais </a:t>
            </a:r>
          </a:p>
          <a:p>
            <a:endParaRPr lang="pt-BR" sz="3600" dirty="0">
              <a:solidFill>
                <a:srgbClr val="002060"/>
              </a:solidFill>
              <a:latin typeface="Bahiana" panose="020B0604020202020204" charset="0"/>
              <a:ea typeface="Varela Round"/>
              <a:cs typeface="Varela Round"/>
              <a:sym typeface="Varela Round"/>
            </a:endParaRPr>
          </a:p>
          <a:p>
            <a:endParaRPr lang="pt-BR" dirty="0"/>
          </a:p>
        </p:txBody>
      </p:sp>
      <p:grpSp>
        <p:nvGrpSpPr>
          <p:cNvPr id="97" name="Google Shape;2516;p47">
            <a:extLst>
              <a:ext uri="{FF2B5EF4-FFF2-40B4-BE49-F238E27FC236}">
                <a16:creationId xmlns:a16="http://schemas.microsoft.com/office/drawing/2014/main" id="{B27D8508-7C49-4D9E-B1FD-16294AD5357F}"/>
              </a:ext>
            </a:extLst>
          </p:cNvPr>
          <p:cNvGrpSpPr/>
          <p:nvPr/>
        </p:nvGrpSpPr>
        <p:grpSpPr>
          <a:xfrm>
            <a:off x="486590" y="764824"/>
            <a:ext cx="2034939" cy="6021147"/>
            <a:chOff x="1342825" y="1390875"/>
            <a:chExt cx="2034939" cy="6021147"/>
          </a:xfrm>
        </p:grpSpPr>
        <p:sp>
          <p:nvSpPr>
            <p:cNvPr id="98" name="Google Shape;2517;p47">
              <a:extLst>
                <a:ext uri="{FF2B5EF4-FFF2-40B4-BE49-F238E27FC236}">
                  <a16:creationId xmlns:a16="http://schemas.microsoft.com/office/drawing/2014/main" id="{0F23466D-3B0E-480E-B8A8-D0E0FAFA8532}"/>
                </a:ext>
              </a:extLst>
            </p:cNvPr>
            <p:cNvSpPr/>
            <p:nvPr/>
          </p:nvSpPr>
          <p:spPr>
            <a:xfrm>
              <a:off x="2615483" y="6916322"/>
              <a:ext cx="194028" cy="243248"/>
            </a:xfrm>
            <a:custGeom>
              <a:avLst/>
              <a:gdLst/>
              <a:ahLst/>
              <a:cxnLst/>
              <a:rect l="l" t="t" r="r" b="b"/>
              <a:pathLst>
                <a:path w="5105" h="6400" extrusionOk="0">
                  <a:moveTo>
                    <a:pt x="3393" y="1"/>
                  </a:moveTo>
                  <a:cubicBezTo>
                    <a:pt x="2117" y="1"/>
                    <a:pt x="509" y="139"/>
                    <a:pt x="0" y="791"/>
                  </a:cubicBezTo>
                  <a:lnTo>
                    <a:pt x="615" y="6257"/>
                  </a:lnTo>
                  <a:cubicBezTo>
                    <a:pt x="615" y="6257"/>
                    <a:pt x="1161" y="6399"/>
                    <a:pt x="1962" y="6399"/>
                  </a:cubicBezTo>
                  <a:cubicBezTo>
                    <a:pt x="2833" y="6399"/>
                    <a:pt x="4006" y="6230"/>
                    <a:pt x="5105" y="5524"/>
                  </a:cubicBezTo>
                  <a:lnTo>
                    <a:pt x="5105" y="77"/>
                  </a:lnTo>
                  <a:cubicBezTo>
                    <a:pt x="5105" y="77"/>
                    <a:pt x="4340" y="1"/>
                    <a:pt x="3393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18;p47">
              <a:extLst>
                <a:ext uri="{FF2B5EF4-FFF2-40B4-BE49-F238E27FC236}">
                  <a16:creationId xmlns:a16="http://schemas.microsoft.com/office/drawing/2014/main" id="{3CF1DF55-42CE-4EF3-984C-33983D6D887C}"/>
                </a:ext>
              </a:extLst>
            </p:cNvPr>
            <p:cNvSpPr/>
            <p:nvPr/>
          </p:nvSpPr>
          <p:spPr>
            <a:xfrm>
              <a:off x="2372536" y="4270701"/>
              <a:ext cx="520095" cy="2646424"/>
            </a:xfrm>
            <a:custGeom>
              <a:avLst/>
              <a:gdLst/>
              <a:ahLst/>
              <a:cxnLst/>
              <a:rect l="l" t="t" r="r" b="b"/>
              <a:pathLst>
                <a:path w="13684" h="69629" extrusionOk="0">
                  <a:moveTo>
                    <a:pt x="1" y="0"/>
                  </a:moveTo>
                  <a:lnTo>
                    <a:pt x="1" y="0"/>
                  </a:lnTo>
                  <a:cubicBezTo>
                    <a:pt x="673" y="19405"/>
                    <a:pt x="800" y="28978"/>
                    <a:pt x="3652" y="42704"/>
                  </a:cubicBezTo>
                  <a:cubicBezTo>
                    <a:pt x="2744" y="45634"/>
                    <a:pt x="4812" y="62660"/>
                    <a:pt x="6397" y="69312"/>
                  </a:cubicBezTo>
                  <a:lnTo>
                    <a:pt x="10937" y="69628"/>
                  </a:lnTo>
                  <a:lnTo>
                    <a:pt x="12521" y="45977"/>
                  </a:lnTo>
                  <a:lnTo>
                    <a:pt x="13683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19;p47">
              <a:extLst>
                <a:ext uri="{FF2B5EF4-FFF2-40B4-BE49-F238E27FC236}">
                  <a16:creationId xmlns:a16="http://schemas.microsoft.com/office/drawing/2014/main" id="{FC46EA69-A421-4897-96D5-0F0B2B0914B4}"/>
                </a:ext>
              </a:extLst>
            </p:cNvPr>
            <p:cNvSpPr/>
            <p:nvPr/>
          </p:nvSpPr>
          <p:spPr>
            <a:xfrm>
              <a:off x="2438480" y="4576932"/>
              <a:ext cx="252598" cy="2345063"/>
            </a:xfrm>
            <a:custGeom>
              <a:avLst/>
              <a:gdLst/>
              <a:ahLst/>
              <a:cxnLst/>
              <a:rect l="l" t="t" r="r" b="b"/>
              <a:pathLst>
                <a:path w="6646" h="61700" extrusionOk="0">
                  <a:moveTo>
                    <a:pt x="326" y="0"/>
                  </a:moveTo>
                  <a:cubicBezTo>
                    <a:pt x="322" y="0"/>
                    <a:pt x="318" y="1"/>
                    <a:pt x="314" y="1"/>
                  </a:cubicBezTo>
                  <a:cubicBezTo>
                    <a:pt x="138" y="6"/>
                    <a:pt x="1" y="151"/>
                    <a:pt x="3" y="327"/>
                  </a:cubicBezTo>
                  <a:cubicBezTo>
                    <a:pt x="9" y="570"/>
                    <a:pt x="654" y="24808"/>
                    <a:pt x="3600" y="34424"/>
                  </a:cubicBezTo>
                  <a:cubicBezTo>
                    <a:pt x="3560" y="35004"/>
                    <a:pt x="3254" y="39645"/>
                    <a:pt x="3606" y="43986"/>
                  </a:cubicBezTo>
                  <a:cubicBezTo>
                    <a:pt x="3979" y="48591"/>
                    <a:pt x="5973" y="61304"/>
                    <a:pt x="5993" y="61432"/>
                  </a:cubicBezTo>
                  <a:cubicBezTo>
                    <a:pt x="6017" y="61590"/>
                    <a:pt x="6152" y="61700"/>
                    <a:pt x="6306" y="61700"/>
                  </a:cubicBezTo>
                  <a:cubicBezTo>
                    <a:pt x="6322" y="61700"/>
                    <a:pt x="6338" y="61698"/>
                    <a:pt x="6353" y="61696"/>
                  </a:cubicBezTo>
                  <a:cubicBezTo>
                    <a:pt x="6528" y="61667"/>
                    <a:pt x="6645" y="61505"/>
                    <a:pt x="6618" y="61332"/>
                  </a:cubicBezTo>
                  <a:cubicBezTo>
                    <a:pt x="6599" y="61205"/>
                    <a:pt x="4609" y="48514"/>
                    <a:pt x="4237" y="43934"/>
                  </a:cubicBezTo>
                  <a:cubicBezTo>
                    <a:pt x="3865" y="39368"/>
                    <a:pt x="4234" y="34459"/>
                    <a:pt x="4237" y="34411"/>
                  </a:cubicBezTo>
                  <a:cubicBezTo>
                    <a:pt x="4241" y="34372"/>
                    <a:pt x="4237" y="34331"/>
                    <a:pt x="4225" y="34293"/>
                  </a:cubicBezTo>
                  <a:cubicBezTo>
                    <a:pt x="1291" y="24801"/>
                    <a:pt x="644" y="553"/>
                    <a:pt x="638" y="310"/>
                  </a:cubicBezTo>
                  <a:cubicBezTo>
                    <a:pt x="633" y="139"/>
                    <a:pt x="486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0;p47">
              <a:extLst>
                <a:ext uri="{FF2B5EF4-FFF2-40B4-BE49-F238E27FC236}">
                  <a16:creationId xmlns:a16="http://schemas.microsoft.com/office/drawing/2014/main" id="{3C25CC47-D75F-43B8-90E3-47F2B56C8063}"/>
                </a:ext>
              </a:extLst>
            </p:cNvPr>
            <p:cNvSpPr/>
            <p:nvPr/>
          </p:nvSpPr>
          <p:spPr>
            <a:xfrm>
              <a:off x="2553302" y="6861021"/>
              <a:ext cx="317591" cy="137815"/>
            </a:xfrm>
            <a:custGeom>
              <a:avLst/>
              <a:gdLst/>
              <a:ahLst/>
              <a:cxnLst/>
              <a:rect l="l" t="t" r="r" b="b"/>
              <a:pathLst>
                <a:path w="8356" h="3626" extrusionOk="0">
                  <a:moveTo>
                    <a:pt x="163" y="0"/>
                  </a:moveTo>
                  <a:lnTo>
                    <a:pt x="163" y="0"/>
                  </a:lnTo>
                  <a:cubicBezTo>
                    <a:pt x="0" y="1146"/>
                    <a:pt x="200" y="2347"/>
                    <a:pt x="479" y="3484"/>
                  </a:cubicBezTo>
                  <a:lnTo>
                    <a:pt x="7819" y="3626"/>
                  </a:lnTo>
                  <a:cubicBezTo>
                    <a:pt x="8182" y="2476"/>
                    <a:pt x="8355" y="1319"/>
                    <a:pt x="7982" y="12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1;p47">
              <a:extLst>
                <a:ext uri="{FF2B5EF4-FFF2-40B4-BE49-F238E27FC236}">
                  <a16:creationId xmlns:a16="http://schemas.microsoft.com/office/drawing/2014/main" id="{0B05CEA3-2531-4FEA-AE36-159F319EBE3A}"/>
                </a:ext>
              </a:extLst>
            </p:cNvPr>
            <p:cNvSpPr/>
            <p:nvPr/>
          </p:nvSpPr>
          <p:spPr>
            <a:xfrm>
              <a:off x="2558851" y="7080099"/>
              <a:ext cx="691775" cy="331919"/>
            </a:xfrm>
            <a:custGeom>
              <a:avLst/>
              <a:gdLst/>
              <a:ahLst/>
              <a:cxnLst/>
              <a:rect l="l" t="t" r="r" b="b"/>
              <a:pathLst>
                <a:path w="18201" h="8733" extrusionOk="0">
                  <a:moveTo>
                    <a:pt x="6975" y="0"/>
                  </a:moveTo>
                  <a:cubicBezTo>
                    <a:pt x="6463" y="0"/>
                    <a:pt x="6150" y="629"/>
                    <a:pt x="6150" y="629"/>
                  </a:cubicBezTo>
                  <a:cubicBezTo>
                    <a:pt x="6150" y="629"/>
                    <a:pt x="5275" y="446"/>
                    <a:pt x="4228" y="446"/>
                  </a:cubicBezTo>
                  <a:cubicBezTo>
                    <a:pt x="3009" y="446"/>
                    <a:pt x="1556" y="694"/>
                    <a:pt x="983" y="1769"/>
                  </a:cubicBezTo>
                  <a:cubicBezTo>
                    <a:pt x="412" y="2841"/>
                    <a:pt x="0" y="5936"/>
                    <a:pt x="39" y="7542"/>
                  </a:cubicBezTo>
                  <a:cubicBezTo>
                    <a:pt x="57" y="8253"/>
                    <a:pt x="102" y="8732"/>
                    <a:pt x="102" y="8732"/>
                  </a:cubicBezTo>
                  <a:lnTo>
                    <a:pt x="18150" y="8732"/>
                  </a:lnTo>
                  <a:cubicBezTo>
                    <a:pt x="18200" y="8296"/>
                    <a:pt x="18168" y="7901"/>
                    <a:pt x="18070" y="7542"/>
                  </a:cubicBezTo>
                  <a:cubicBezTo>
                    <a:pt x="17078" y="3914"/>
                    <a:pt x="9292" y="3838"/>
                    <a:pt x="8635" y="2138"/>
                  </a:cubicBezTo>
                  <a:cubicBezTo>
                    <a:pt x="7987" y="455"/>
                    <a:pt x="7409" y="0"/>
                    <a:pt x="6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2;p47">
              <a:extLst>
                <a:ext uri="{FF2B5EF4-FFF2-40B4-BE49-F238E27FC236}">
                  <a16:creationId xmlns:a16="http://schemas.microsoft.com/office/drawing/2014/main" id="{1A10EF18-00E3-465F-AEF9-24E48FE5276B}"/>
                </a:ext>
              </a:extLst>
            </p:cNvPr>
            <p:cNvSpPr/>
            <p:nvPr/>
          </p:nvSpPr>
          <p:spPr>
            <a:xfrm>
              <a:off x="2975000" y="7215103"/>
              <a:ext cx="97185" cy="63473"/>
            </a:xfrm>
            <a:custGeom>
              <a:avLst/>
              <a:gdLst/>
              <a:ahLst/>
              <a:cxnLst/>
              <a:rect l="l" t="t" r="r" b="b"/>
              <a:pathLst>
                <a:path w="2557" h="1670" extrusionOk="0">
                  <a:moveTo>
                    <a:pt x="1588" y="0"/>
                  </a:moveTo>
                  <a:cubicBezTo>
                    <a:pt x="1390" y="0"/>
                    <a:pt x="1174" y="34"/>
                    <a:pt x="962" y="130"/>
                  </a:cubicBezTo>
                  <a:cubicBezTo>
                    <a:pt x="517" y="332"/>
                    <a:pt x="204" y="755"/>
                    <a:pt x="32" y="1389"/>
                  </a:cubicBezTo>
                  <a:cubicBezTo>
                    <a:pt x="0" y="1506"/>
                    <a:pt x="69" y="1631"/>
                    <a:pt x="189" y="1662"/>
                  </a:cubicBezTo>
                  <a:cubicBezTo>
                    <a:pt x="209" y="1668"/>
                    <a:pt x="229" y="1669"/>
                    <a:pt x="249" y="1669"/>
                  </a:cubicBezTo>
                  <a:cubicBezTo>
                    <a:pt x="347" y="1668"/>
                    <a:pt x="437" y="1604"/>
                    <a:pt x="464" y="1506"/>
                  </a:cubicBezTo>
                  <a:cubicBezTo>
                    <a:pt x="597" y="1010"/>
                    <a:pt x="826" y="684"/>
                    <a:pt x="1143" y="538"/>
                  </a:cubicBezTo>
                  <a:cubicBezTo>
                    <a:pt x="1290" y="470"/>
                    <a:pt x="1443" y="447"/>
                    <a:pt x="1587" y="447"/>
                  </a:cubicBezTo>
                  <a:cubicBezTo>
                    <a:pt x="1921" y="447"/>
                    <a:pt x="2200" y="576"/>
                    <a:pt x="2204" y="580"/>
                  </a:cubicBezTo>
                  <a:cubicBezTo>
                    <a:pt x="2235" y="594"/>
                    <a:pt x="2268" y="601"/>
                    <a:pt x="2301" y="601"/>
                  </a:cubicBezTo>
                  <a:cubicBezTo>
                    <a:pt x="2384" y="601"/>
                    <a:pt x="2464" y="555"/>
                    <a:pt x="2503" y="475"/>
                  </a:cubicBezTo>
                  <a:cubicBezTo>
                    <a:pt x="2556" y="365"/>
                    <a:pt x="2510" y="231"/>
                    <a:pt x="2399" y="176"/>
                  </a:cubicBezTo>
                  <a:cubicBezTo>
                    <a:pt x="2378" y="166"/>
                    <a:pt x="2028" y="0"/>
                    <a:pt x="158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3;p47">
              <a:extLst>
                <a:ext uri="{FF2B5EF4-FFF2-40B4-BE49-F238E27FC236}">
                  <a16:creationId xmlns:a16="http://schemas.microsoft.com/office/drawing/2014/main" id="{0A9B8C8C-D8A3-4800-8F84-E9B8F03811F7}"/>
                </a:ext>
              </a:extLst>
            </p:cNvPr>
            <p:cNvSpPr/>
            <p:nvPr/>
          </p:nvSpPr>
          <p:spPr>
            <a:xfrm>
              <a:off x="2933420" y="7197163"/>
              <a:ext cx="97185" cy="63473"/>
            </a:xfrm>
            <a:custGeom>
              <a:avLst/>
              <a:gdLst/>
              <a:ahLst/>
              <a:cxnLst/>
              <a:rect l="l" t="t" r="r" b="b"/>
              <a:pathLst>
                <a:path w="2557" h="1670" extrusionOk="0">
                  <a:moveTo>
                    <a:pt x="1588" y="0"/>
                  </a:moveTo>
                  <a:cubicBezTo>
                    <a:pt x="1390" y="0"/>
                    <a:pt x="1174" y="34"/>
                    <a:pt x="961" y="130"/>
                  </a:cubicBezTo>
                  <a:cubicBezTo>
                    <a:pt x="517" y="332"/>
                    <a:pt x="203" y="755"/>
                    <a:pt x="32" y="1389"/>
                  </a:cubicBezTo>
                  <a:cubicBezTo>
                    <a:pt x="0" y="1506"/>
                    <a:pt x="70" y="1631"/>
                    <a:pt x="189" y="1662"/>
                  </a:cubicBezTo>
                  <a:cubicBezTo>
                    <a:pt x="209" y="1668"/>
                    <a:pt x="229" y="1669"/>
                    <a:pt x="249" y="1669"/>
                  </a:cubicBezTo>
                  <a:cubicBezTo>
                    <a:pt x="346" y="1669"/>
                    <a:pt x="437" y="1604"/>
                    <a:pt x="464" y="1506"/>
                  </a:cubicBezTo>
                  <a:cubicBezTo>
                    <a:pt x="597" y="1010"/>
                    <a:pt x="826" y="684"/>
                    <a:pt x="1143" y="538"/>
                  </a:cubicBezTo>
                  <a:cubicBezTo>
                    <a:pt x="1290" y="470"/>
                    <a:pt x="1443" y="447"/>
                    <a:pt x="1586" y="447"/>
                  </a:cubicBezTo>
                  <a:cubicBezTo>
                    <a:pt x="1921" y="447"/>
                    <a:pt x="2200" y="577"/>
                    <a:pt x="2204" y="580"/>
                  </a:cubicBezTo>
                  <a:cubicBezTo>
                    <a:pt x="2235" y="594"/>
                    <a:pt x="2268" y="602"/>
                    <a:pt x="2301" y="602"/>
                  </a:cubicBezTo>
                  <a:cubicBezTo>
                    <a:pt x="2384" y="602"/>
                    <a:pt x="2464" y="555"/>
                    <a:pt x="2503" y="475"/>
                  </a:cubicBezTo>
                  <a:cubicBezTo>
                    <a:pt x="2556" y="365"/>
                    <a:pt x="2510" y="231"/>
                    <a:pt x="2399" y="176"/>
                  </a:cubicBezTo>
                  <a:cubicBezTo>
                    <a:pt x="2378" y="166"/>
                    <a:pt x="2027" y="0"/>
                    <a:pt x="158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24;p47">
              <a:extLst>
                <a:ext uri="{FF2B5EF4-FFF2-40B4-BE49-F238E27FC236}">
                  <a16:creationId xmlns:a16="http://schemas.microsoft.com/office/drawing/2014/main" id="{5FDB0666-1638-4B1F-94FE-73DE6D1BCBEE}"/>
                </a:ext>
              </a:extLst>
            </p:cNvPr>
            <p:cNvSpPr/>
            <p:nvPr/>
          </p:nvSpPr>
          <p:spPr>
            <a:xfrm>
              <a:off x="2890623" y="7185723"/>
              <a:ext cx="97223" cy="63473"/>
            </a:xfrm>
            <a:custGeom>
              <a:avLst/>
              <a:gdLst/>
              <a:ahLst/>
              <a:cxnLst/>
              <a:rect l="l" t="t" r="r" b="b"/>
              <a:pathLst>
                <a:path w="2558" h="1670" extrusionOk="0">
                  <a:moveTo>
                    <a:pt x="1589" y="1"/>
                  </a:moveTo>
                  <a:cubicBezTo>
                    <a:pt x="1391" y="1"/>
                    <a:pt x="1175" y="34"/>
                    <a:pt x="963" y="131"/>
                  </a:cubicBezTo>
                  <a:cubicBezTo>
                    <a:pt x="519" y="333"/>
                    <a:pt x="205" y="756"/>
                    <a:pt x="34" y="1390"/>
                  </a:cubicBezTo>
                  <a:cubicBezTo>
                    <a:pt x="1" y="1507"/>
                    <a:pt x="71" y="1631"/>
                    <a:pt x="191" y="1663"/>
                  </a:cubicBezTo>
                  <a:cubicBezTo>
                    <a:pt x="211" y="1669"/>
                    <a:pt x="231" y="1670"/>
                    <a:pt x="250" y="1670"/>
                  </a:cubicBezTo>
                  <a:cubicBezTo>
                    <a:pt x="348" y="1670"/>
                    <a:pt x="438" y="1604"/>
                    <a:pt x="464" y="1507"/>
                  </a:cubicBezTo>
                  <a:cubicBezTo>
                    <a:pt x="599" y="1011"/>
                    <a:pt x="827" y="685"/>
                    <a:pt x="1144" y="539"/>
                  </a:cubicBezTo>
                  <a:cubicBezTo>
                    <a:pt x="1291" y="471"/>
                    <a:pt x="1444" y="447"/>
                    <a:pt x="1588" y="447"/>
                  </a:cubicBezTo>
                  <a:cubicBezTo>
                    <a:pt x="1923" y="447"/>
                    <a:pt x="2201" y="577"/>
                    <a:pt x="2206" y="580"/>
                  </a:cubicBezTo>
                  <a:cubicBezTo>
                    <a:pt x="2237" y="595"/>
                    <a:pt x="2270" y="602"/>
                    <a:pt x="2303" y="602"/>
                  </a:cubicBezTo>
                  <a:cubicBezTo>
                    <a:pt x="2386" y="602"/>
                    <a:pt x="2466" y="556"/>
                    <a:pt x="2505" y="476"/>
                  </a:cubicBezTo>
                  <a:cubicBezTo>
                    <a:pt x="2558" y="366"/>
                    <a:pt x="2511" y="231"/>
                    <a:pt x="2401" y="177"/>
                  </a:cubicBezTo>
                  <a:cubicBezTo>
                    <a:pt x="2380" y="167"/>
                    <a:pt x="2029" y="1"/>
                    <a:pt x="1589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5;p47">
              <a:extLst>
                <a:ext uri="{FF2B5EF4-FFF2-40B4-BE49-F238E27FC236}">
                  <a16:creationId xmlns:a16="http://schemas.microsoft.com/office/drawing/2014/main" id="{1FDAF487-FC05-4A0F-AD31-1510E27B0566}"/>
                </a:ext>
              </a:extLst>
            </p:cNvPr>
            <p:cNvSpPr/>
            <p:nvPr/>
          </p:nvSpPr>
          <p:spPr>
            <a:xfrm>
              <a:off x="2560296" y="7366755"/>
              <a:ext cx="690330" cy="45267"/>
            </a:xfrm>
            <a:custGeom>
              <a:avLst/>
              <a:gdLst/>
              <a:ahLst/>
              <a:cxnLst/>
              <a:rect l="l" t="t" r="r" b="b"/>
              <a:pathLst>
                <a:path w="18163" h="1191" extrusionOk="0">
                  <a:moveTo>
                    <a:pt x="1" y="0"/>
                  </a:moveTo>
                  <a:cubicBezTo>
                    <a:pt x="19" y="711"/>
                    <a:pt x="64" y="1190"/>
                    <a:pt x="64" y="1190"/>
                  </a:cubicBezTo>
                  <a:lnTo>
                    <a:pt x="18112" y="1190"/>
                  </a:lnTo>
                  <a:cubicBezTo>
                    <a:pt x="18162" y="754"/>
                    <a:pt x="18130" y="359"/>
                    <a:pt x="18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6;p47">
              <a:extLst>
                <a:ext uri="{FF2B5EF4-FFF2-40B4-BE49-F238E27FC236}">
                  <a16:creationId xmlns:a16="http://schemas.microsoft.com/office/drawing/2014/main" id="{7F6D3C57-CFEA-4897-A829-715B6193CB23}"/>
                </a:ext>
              </a:extLst>
            </p:cNvPr>
            <p:cNvSpPr/>
            <p:nvPr/>
          </p:nvSpPr>
          <p:spPr>
            <a:xfrm>
              <a:off x="1750916" y="6904312"/>
              <a:ext cx="203872" cy="266129"/>
            </a:xfrm>
            <a:custGeom>
              <a:avLst/>
              <a:gdLst/>
              <a:ahLst/>
              <a:cxnLst/>
              <a:rect l="l" t="t" r="r" b="b"/>
              <a:pathLst>
                <a:path w="5364" h="7002" extrusionOk="0">
                  <a:moveTo>
                    <a:pt x="3656" y="0"/>
                  </a:moveTo>
                  <a:cubicBezTo>
                    <a:pt x="2379" y="0"/>
                    <a:pt x="769" y="139"/>
                    <a:pt x="259" y="790"/>
                  </a:cubicBezTo>
                  <a:lnTo>
                    <a:pt x="0" y="6400"/>
                  </a:lnTo>
                  <a:cubicBezTo>
                    <a:pt x="0" y="6400"/>
                    <a:pt x="1309" y="7002"/>
                    <a:pt x="2805" y="7002"/>
                  </a:cubicBezTo>
                  <a:cubicBezTo>
                    <a:pt x="3553" y="7002"/>
                    <a:pt x="4348" y="6851"/>
                    <a:pt x="5050" y="6400"/>
                  </a:cubicBezTo>
                  <a:lnTo>
                    <a:pt x="5363" y="75"/>
                  </a:lnTo>
                  <a:lnTo>
                    <a:pt x="5363" y="75"/>
                  </a:lnTo>
                  <a:cubicBezTo>
                    <a:pt x="5363" y="75"/>
                    <a:pt x="5363" y="75"/>
                    <a:pt x="5363" y="75"/>
                  </a:cubicBezTo>
                  <a:cubicBezTo>
                    <a:pt x="5357" y="75"/>
                    <a:pt x="4597" y="0"/>
                    <a:pt x="365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7;p47">
              <a:extLst>
                <a:ext uri="{FF2B5EF4-FFF2-40B4-BE49-F238E27FC236}">
                  <a16:creationId xmlns:a16="http://schemas.microsoft.com/office/drawing/2014/main" id="{59D45C00-9237-42D1-9D17-DE9BD1C779DF}"/>
                </a:ext>
              </a:extLst>
            </p:cNvPr>
            <p:cNvSpPr/>
            <p:nvPr/>
          </p:nvSpPr>
          <p:spPr>
            <a:xfrm>
              <a:off x="1748788" y="4236228"/>
              <a:ext cx="882952" cy="2656800"/>
            </a:xfrm>
            <a:custGeom>
              <a:avLst/>
              <a:gdLst/>
              <a:ahLst/>
              <a:cxnLst/>
              <a:rect l="l" t="t" r="r" b="b"/>
              <a:pathLst>
                <a:path w="23231" h="69902" extrusionOk="0">
                  <a:moveTo>
                    <a:pt x="21752" y="0"/>
                  </a:moveTo>
                  <a:lnTo>
                    <a:pt x="3504" y="877"/>
                  </a:lnTo>
                  <a:lnTo>
                    <a:pt x="952" y="48466"/>
                  </a:lnTo>
                  <a:cubicBezTo>
                    <a:pt x="0" y="60608"/>
                    <a:pt x="106" y="63144"/>
                    <a:pt x="0" y="69690"/>
                  </a:cubicBezTo>
                  <a:lnTo>
                    <a:pt x="5913" y="69902"/>
                  </a:lnTo>
                  <a:lnTo>
                    <a:pt x="10770" y="43081"/>
                  </a:lnTo>
                  <a:lnTo>
                    <a:pt x="15100" y="14572"/>
                  </a:lnTo>
                  <a:cubicBezTo>
                    <a:pt x="23231" y="6020"/>
                    <a:pt x="21752" y="0"/>
                    <a:pt x="2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28;p47">
              <a:extLst>
                <a:ext uri="{FF2B5EF4-FFF2-40B4-BE49-F238E27FC236}">
                  <a16:creationId xmlns:a16="http://schemas.microsoft.com/office/drawing/2014/main" id="{4E322726-FF80-4C75-8876-D4BD56BC1F4A}"/>
                </a:ext>
              </a:extLst>
            </p:cNvPr>
            <p:cNvSpPr/>
            <p:nvPr/>
          </p:nvSpPr>
          <p:spPr>
            <a:xfrm>
              <a:off x="1592651" y="7057332"/>
              <a:ext cx="467036" cy="353470"/>
            </a:xfrm>
            <a:custGeom>
              <a:avLst/>
              <a:gdLst/>
              <a:ahLst/>
              <a:cxnLst/>
              <a:rect l="l" t="t" r="r" b="b"/>
              <a:pathLst>
                <a:path w="12288" h="9300" extrusionOk="0">
                  <a:moveTo>
                    <a:pt x="6312" y="0"/>
                  </a:moveTo>
                  <a:cubicBezTo>
                    <a:pt x="5609" y="0"/>
                    <a:pt x="4906" y="285"/>
                    <a:pt x="4349" y="855"/>
                  </a:cubicBezTo>
                  <a:cubicBezTo>
                    <a:pt x="2604" y="2640"/>
                    <a:pt x="2145" y="4881"/>
                    <a:pt x="1054" y="5789"/>
                  </a:cubicBezTo>
                  <a:cubicBezTo>
                    <a:pt x="328" y="6392"/>
                    <a:pt x="97" y="7288"/>
                    <a:pt x="47" y="8021"/>
                  </a:cubicBezTo>
                  <a:cubicBezTo>
                    <a:pt x="1" y="8734"/>
                    <a:pt x="121" y="9300"/>
                    <a:pt x="121" y="9300"/>
                  </a:cubicBezTo>
                  <a:lnTo>
                    <a:pt x="12143" y="9300"/>
                  </a:lnTo>
                  <a:cubicBezTo>
                    <a:pt x="12143" y="9300"/>
                    <a:pt x="12265" y="8775"/>
                    <a:pt x="12279" y="8021"/>
                  </a:cubicBezTo>
                  <a:cubicBezTo>
                    <a:pt x="12288" y="7572"/>
                    <a:pt x="12259" y="7042"/>
                    <a:pt x="12143" y="6488"/>
                  </a:cubicBezTo>
                  <a:cubicBezTo>
                    <a:pt x="11831" y="5014"/>
                    <a:pt x="10551" y="5383"/>
                    <a:pt x="9464" y="2345"/>
                  </a:cubicBezTo>
                  <a:cubicBezTo>
                    <a:pt x="9233" y="1697"/>
                    <a:pt x="8691" y="1277"/>
                    <a:pt x="8283" y="859"/>
                  </a:cubicBezTo>
                  <a:cubicBezTo>
                    <a:pt x="7724" y="287"/>
                    <a:pt x="7018" y="0"/>
                    <a:pt x="6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29;p47">
              <a:extLst>
                <a:ext uri="{FF2B5EF4-FFF2-40B4-BE49-F238E27FC236}">
                  <a16:creationId xmlns:a16="http://schemas.microsoft.com/office/drawing/2014/main" id="{96770506-4D26-4118-B2C7-185E9A4903D1}"/>
                </a:ext>
              </a:extLst>
            </p:cNvPr>
            <p:cNvSpPr/>
            <p:nvPr/>
          </p:nvSpPr>
          <p:spPr>
            <a:xfrm>
              <a:off x="1728568" y="7165617"/>
              <a:ext cx="196385" cy="57467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3" y="1"/>
                  </a:moveTo>
                  <a:cubicBezTo>
                    <a:pt x="678" y="1"/>
                    <a:pt x="81" y="1138"/>
                    <a:pt x="56" y="1185"/>
                  </a:cubicBezTo>
                  <a:cubicBezTo>
                    <a:pt x="0" y="1297"/>
                    <a:pt x="43" y="1431"/>
                    <a:pt x="153" y="1485"/>
                  </a:cubicBezTo>
                  <a:cubicBezTo>
                    <a:pt x="187" y="1502"/>
                    <a:pt x="222" y="1510"/>
                    <a:pt x="256" y="1510"/>
                  </a:cubicBezTo>
                  <a:cubicBezTo>
                    <a:pt x="338" y="1510"/>
                    <a:pt x="416" y="1466"/>
                    <a:pt x="454" y="1388"/>
                  </a:cubicBezTo>
                  <a:cubicBezTo>
                    <a:pt x="460" y="1378"/>
                    <a:pt x="950" y="447"/>
                    <a:pt x="2583" y="447"/>
                  </a:cubicBezTo>
                  <a:cubicBezTo>
                    <a:pt x="4201" y="447"/>
                    <a:pt x="4693" y="1349"/>
                    <a:pt x="4713" y="1388"/>
                  </a:cubicBezTo>
                  <a:cubicBezTo>
                    <a:pt x="4751" y="1467"/>
                    <a:pt x="4830" y="1511"/>
                    <a:pt x="4913" y="1511"/>
                  </a:cubicBezTo>
                  <a:cubicBezTo>
                    <a:pt x="4947" y="1511"/>
                    <a:pt x="4980" y="1503"/>
                    <a:pt x="5013" y="1485"/>
                  </a:cubicBezTo>
                  <a:cubicBezTo>
                    <a:pt x="5122" y="1431"/>
                    <a:pt x="5166" y="1297"/>
                    <a:pt x="5112" y="1185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30;p47">
              <a:extLst>
                <a:ext uri="{FF2B5EF4-FFF2-40B4-BE49-F238E27FC236}">
                  <a16:creationId xmlns:a16="http://schemas.microsoft.com/office/drawing/2014/main" id="{E07E750F-1C54-4851-813C-D05B0036C6DB}"/>
                </a:ext>
              </a:extLst>
            </p:cNvPr>
            <p:cNvSpPr/>
            <p:nvPr/>
          </p:nvSpPr>
          <p:spPr>
            <a:xfrm>
              <a:off x="1728568" y="7125176"/>
              <a:ext cx="196385" cy="57467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3" y="1"/>
                  </a:moveTo>
                  <a:cubicBezTo>
                    <a:pt x="678" y="1"/>
                    <a:pt x="81" y="1138"/>
                    <a:pt x="56" y="1186"/>
                  </a:cubicBezTo>
                  <a:cubicBezTo>
                    <a:pt x="0" y="1297"/>
                    <a:pt x="43" y="1431"/>
                    <a:pt x="153" y="1487"/>
                  </a:cubicBezTo>
                  <a:cubicBezTo>
                    <a:pt x="186" y="1503"/>
                    <a:pt x="221" y="1510"/>
                    <a:pt x="255" y="1510"/>
                  </a:cubicBezTo>
                  <a:cubicBezTo>
                    <a:pt x="337" y="1510"/>
                    <a:pt x="415" y="1466"/>
                    <a:pt x="454" y="1388"/>
                  </a:cubicBezTo>
                  <a:cubicBezTo>
                    <a:pt x="460" y="1379"/>
                    <a:pt x="950" y="447"/>
                    <a:pt x="2583" y="447"/>
                  </a:cubicBezTo>
                  <a:cubicBezTo>
                    <a:pt x="4201" y="447"/>
                    <a:pt x="4693" y="1351"/>
                    <a:pt x="4713" y="1388"/>
                  </a:cubicBezTo>
                  <a:cubicBezTo>
                    <a:pt x="4751" y="1467"/>
                    <a:pt x="4830" y="1511"/>
                    <a:pt x="4913" y="1511"/>
                  </a:cubicBezTo>
                  <a:cubicBezTo>
                    <a:pt x="4947" y="1511"/>
                    <a:pt x="4980" y="1504"/>
                    <a:pt x="5013" y="1487"/>
                  </a:cubicBezTo>
                  <a:cubicBezTo>
                    <a:pt x="5122" y="1431"/>
                    <a:pt x="5166" y="1297"/>
                    <a:pt x="5112" y="1186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31;p47">
              <a:extLst>
                <a:ext uri="{FF2B5EF4-FFF2-40B4-BE49-F238E27FC236}">
                  <a16:creationId xmlns:a16="http://schemas.microsoft.com/office/drawing/2014/main" id="{35CBF9B1-11A0-4417-B793-55AD46626F58}"/>
                </a:ext>
              </a:extLst>
            </p:cNvPr>
            <p:cNvSpPr/>
            <p:nvPr/>
          </p:nvSpPr>
          <p:spPr>
            <a:xfrm>
              <a:off x="1728568" y="7088004"/>
              <a:ext cx="196385" cy="57429"/>
            </a:xfrm>
            <a:custGeom>
              <a:avLst/>
              <a:gdLst/>
              <a:ahLst/>
              <a:cxnLst/>
              <a:rect l="l" t="t" r="r" b="b"/>
              <a:pathLst>
                <a:path w="5167" h="1511" extrusionOk="0">
                  <a:moveTo>
                    <a:pt x="2583" y="1"/>
                  </a:moveTo>
                  <a:cubicBezTo>
                    <a:pt x="678" y="1"/>
                    <a:pt x="81" y="1138"/>
                    <a:pt x="56" y="1186"/>
                  </a:cubicBezTo>
                  <a:cubicBezTo>
                    <a:pt x="0" y="1296"/>
                    <a:pt x="43" y="1431"/>
                    <a:pt x="153" y="1486"/>
                  </a:cubicBezTo>
                  <a:cubicBezTo>
                    <a:pt x="186" y="1503"/>
                    <a:pt x="221" y="1511"/>
                    <a:pt x="256" y="1511"/>
                  </a:cubicBezTo>
                  <a:cubicBezTo>
                    <a:pt x="338" y="1511"/>
                    <a:pt x="416" y="1466"/>
                    <a:pt x="454" y="1388"/>
                  </a:cubicBezTo>
                  <a:cubicBezTo>
                    <a:pt x="460" y="1379"/>
                    <a:pt x="950" y="448"/>
                    <a:pt x="2583" y="448"/>
                  </a:cubicBezTo>
                  <a:cubicBezTo>
                    <a:pt x="4201" y="448"/>
                    <a:pt x="4693" y="1351"/>
                    <a:pt x="4713" y="1388"/>
                  </a:cubicBezTo>
                  <a:cubicBezTo>
                    <a:pt x="4751" y="1466"/>
                    <a:pt x="4830" y="1511"/>
                    <a:pt x="4913" y="1511"/>
                  </a:cubicBezTo>
                  <a:cubicBezTo>
                    <a:pt x="4947" y="1511"/>
                    <a:pt x="4980" y="1504"/>
                    <a:pt x="5013" y="1486"/>
                  </a:cubicBezTo>
                  <a:cubicBezTo>
                    <a:pt x="5122" y="1431"/>
                    <a:pt x="5166" y="1296"/>
                    <a:pt x="5112" y="1186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32;p47">
              <a:extLst>
                <a:ext uri="{FF2B5EF4-FFF2-40B4-BE49-F238E27FC236}">
                  <a16:creationId xmlns:a16="http://schemas.microsoft.com/office/drawing/2014/main" id="{E67ABCAE-1826-4D5F-96AC-0EF6CE636EDA}"/>
                </a:ext>
              </a:extLst>
            </p:cNvPr>
            <p:cNvSpPr/>
            <p:nvPr/>
          </p:nvSpPr>
          <p:spPr>
            <a:xfrm>
              <a:off x="1592651" y="7362194"/>
              <a:ext cx="466732" cy="48612"/>
            </a:xfrm>
            <a:custGeom>
              <a:avLst/>
              <a:gdLst/>
              <a:ahLst/>
              <a:cxnLst/>
              <a:rect l="l" t="t" r="r" b="b"/>
              <a:pathLst>
                <a:path w="12280" h="1279" extrusionOk="0">
                  <a:moveTo>
                    <a:pt x="47" y="0"/>
                  </a:moveTo>
                  <a:cubicBezTo>
                    <a:pt x="1" y="713"/>
                    <a:pt x="121" y="1279"/>
                    <a:pt x="121" y="1279"/>
                  </a:cubicBezTo>
                  <a:lnTo>
                    <a:pt x="12143" y="1279"/>
                  </a:lnTo>
                  <a:cubicBezTo>
                    <a:pt x="12143" y="1279"/>
                    <a:pt x="12265" y="754"/>
                    <a:pt x="12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33;p47">
              <a:extLst>
                <a:ext uri="{FF2B5EF4-FFF2-40B4-BE49-F238E27FC236}">
                  <a16:creationId xmlns:a16="http://schemas.microsoft.com/office/drawing/2014/main" id="{809EF575-F589-46B9-8262-070E88E189BB}"/>
                </a:ext>
              </a:extLst>
            </p:cNvPr>
            <p:cNvSpPr/>
            <p:nvPr/>
          </p:nvSpPr>
          <p:spPr>
            <a:xfrm>
              <a:off x="1694855" y="6859957"/>
              <a:ext cx="329563" cy="135953"/>
            </a:xfrm>
            <a:custGeom>
              <a:avLst/>
              <a:gdLst/>
              <a:ahLst/>
              <a:cxnLst/>
              <a:rect l="l" t="t" r="r" b="b"/>
              <a:pathLst>
                <a:path w="8671" h="3577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" y="1147"/>
                    <a:pt x="45" y="2289"/>
                    <a:pt x="324" y="3426"/>
                  </a:cubicBezTo>
                  <a:lnTo>
                    <a:pt x="8134" y="3576"/>
                  </a:lnTo>
                  <a:cubicBezTo>
                    <a:pt x="8499" y="2427"/>
                    <a:pt x="8670" y="1271"/>
                    <a:pt x="8299" y="78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34;p47">
              <a:extLst>
                <a:ext uri="{FF2B5EF4-FFF2-40B4-BE49-F238E27FC236}">
                  <a16:creationId xmlns:a16="http://schemas.microsoft.com/office/drawing/2014/main" id="{357E2153-5250-49D4-97ED-D7A29DFA7228}"/>
                </a:ext>
              </a:extLst>
            </p:cNvPr>
            <p:cNvSpPr/>
            <p:nvPr/>
          </p:nvSpPr>
          <p:spPr>
            <a:xfrm>
              <a:off x="1767716" y="2300368"/>
              <a:ext cx="1170403" cy="2250424"/>
            </a:xfrm>
            <a:custGeom>
              <a:avLst/>
              <a:gdLst/>
              <a:ahLst/>
              <a:cxnLst/>
              <a:rect l="l" t="t" r="r" b="b"/>
              <a:pathLst>
                <a:path w="30794" h="59210" extrusionOk="0">
                  <a:moveTo>
                    <a:pt x="11941" y="1"/>
                  </a:moveTo>
                  <a:cubicBezTo>
                    <a:pt x="11941" y="1"/>
                    <a:pt x="3927" y="2957"/>
                    <a:pt x="1526" y="5116"/>
                  </a:cubicBezTo>
                  <a:cubicBezTo>
                    <a:pt x="0" y="6488"/>
                    <a:pt x="1632" y="14251"/>
                    <a:pt x="2728" y="20674"/>
                  </a:cubicBezTo>
                  <a:cubicBezTo>
                    <a:pt x="2788" y="21020"/>
                    <a:pt x="2845" y="21363"/>
                    <a:pt x="2899" y="21704"/>
                  </a:cubicBezTo>
                  <a:cubicBezTo>
                    <a:pt x="3011" y="22371"/>
                    <a:pt x="3111" y="23019"/>
                    <a:pt x="3199" y="23640"/>
                  </a:cubicBezTo>
                  <a:cubicBezTo>
                    <a:pt x="3205" y="23657"/>
                    <a:pt x="3207" y="23677"/>
                    <a:pt x="3209" y="23693"/>
                  </a:cubicBezTo>
                  <a:cubicBezTo>
                    <a:pt x="3209" y="23701"/>
                    <a:pt x="3211" y="23709"/>
                    <a:pt x="3212" y="23719"/>
                  </a:cubicBezTo>
                  <a:cubicBezTo>
                    <a:pt x="3257" y="24040"/>
                    <a:pt x="3300" y="24355"/>
                    <a:pt x="3338" y="24660"/>
                  </a:cubicBezTo>
                  <a:cubicBezTo>
                    <a:pt x="3340" y="24680"/>
                    <a:pt x="3342" y="24698"/>
                    <a:pt x="3345" y="24717"/>
                  </a:cubicBezTo>
                  <a:cubicBezTo>
                    <a:pt x="3355" y="24806"/>
                    <a:pt x="3367" y="24891"/>
                    <a:pt x="3375" y="24977"/>
                  </a:cubicBezTo>
                  <a:cubicBezTo>
                    <a:pt x="3506" y="26090"/>
                    <a:pt x="3571" y="27062"/>
                    <a:pt x="3546" y="27828"/>
                  </a:cubicBezTo>
                  <a:cubicBezTo>
                    <a:pt x="3290" y="34740"/>
                    <a:pt x="1981" y="50789"/>
                    <a:pt x="1981" y="55161"/>
                  </a:cubicBezTo>
                  <a:cubicBezTo>
                    <a:pt x="1981" y="58129"/>
                    <a:pt x="7903" y="59210"/>
                    <a:pt x="14293" y="59210"/>
                  </a:cubicBezTo>
                  <a:cubicBezTo>
                    <a:pt x="21609" y="59210"/>
                    <a:pt x="29540" y="57794"/>
                    <a:pt x="29905" y="56171"/>
                  </a:cubicBezTo>
                  <a:cubicBezTo>
                    <a:pt x="30793" y="52223"/>
                    <a:pt x="29133" y="39938"/>
                    <a:pt x="28605" y="30705"/>
                  </a:cubicBezTo>
                  <a:cubicBezTo>
                    <a:pt x="28582" y="30293"/>
                    <a:pt x="28562" y="29890"/>
                    <a:pt x="28542" y="29491"/>
                  </a:cubicBezTo>
                  <a:cubicBezTo>
                    <a:pt x="28476" y="28109"/>
                    <a:pt x="28445" y="26812"/>
                    <a:pt x="28455" y="25642"/>
                  </a:cubicBezTo>
                  <a:cubicBezTo>
                    <a:pt x="28475" y="23584"/>
                    <a:pt x="28564" y="21119"/>
                    <a:pt x="28655" y="18601"/>
                  </a:cubicBezTo>
                  <a:cubicBezTo>
                    <a:pt x="28670" y="18195"/>
                    <a:pt x="28685" y="17786"/>
                    <a:pt x="28700" y="17379"/>
                  </a:cubicBezTo>
                  <a:cubicBezTo>
                    <a:pt x="28906" y="11619"/>
                    <a:pt x="29064" y="5880"/>
                    <a:pt x="28378" y="4351"/>
                  </a:cubicBezTo>
                  <a:cubicBezTo>
                    <a:pt x="27341" y="2044"/>
                    <a:pt x="18457" y="92"/>
                    <a:pt x="18457" y="92"/>
                  </a:cubicBezTo>
                  <a:lnTo>
                    <a:pt x="1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35;p47">
              <a:extLst>
                <a:ext uri="{FF2B5EF4-FFF2-40B4-BE49-F238E27FC236}">
                  <a16:creationId xmlns:a16="http://schemas.microsoft.com/office/drawing/2014/main" id="{C89D8CFF-B0F1-4FCE-BD65-8A7C7F5D3EBF}"/>
                </a:ext>
              </a:extLst>
            </p:cNvPr>
            <p:cNvSpPr/>
            <p:nvPr/>
          </p:nvSpPr>
          <p:spPr>
            <a:xfrm>
              <a:off x="1855058" y="2837421"/>
              <a:ext cx="117823" cy="192432"/>
            </a:xfrm>
            <a:custGeom>
              <a:avLst/>
              <a:gdLst/>
              <a:ahLst/>
              <a:cxnLst/>
              <a:rect l="l" t="t" r="r" b="b"/>
              <a:pathLst>
                <a:path w="3100" h="5063" extrusionOk="0">
                  <a:moveTo>
                    <a:pt x="2746" y="0"/>
                  </a:moveTo>
                  <a:cubicBezTo>
                    <a:pt x="2650" y="0"/>
                    <a:pt x="2555" y="44"/>
                    <a:pt x="2495" y="128"/>
                  </a:cubicBezTo>
                  <a:cubicBezTo>
                    <a:pt x="1692" y="1219"/>
                    <a:pt x="1000" y="2318"/>
                    <a:pt x="441" y="3286"/>
                  </a:cubicBezTo>
                  <a:cubicBezTo>
                    <a:pt x="434" y="3300"/>
                    <a:pt x="425" y="3313"/>
                    <a:pt x="418" y="3327"/>
                  </a:cubicBezTo>
                  <a:lnTo>
                    <a:pt x="412" y="3339"/>
                  </a:lnTo>
                  <a:cubicBezTo>
                    <a:pt x="264" y="3592"/>
                    <a:pt x="128" y="3837"/>
                    <a:pt x="0" y="4071"/>
                  </a:cubicBezTo>
                  <a:lnTo>
                    <a:pt x="175" y="5062"/>
                  </a:lnTo>
                  <a:cubicBezTo>
                    <a:pt x="385" y="4655"/>
                    <a:pt x="635" y="4191"/>
                    <a:pt x="923" y="3691"/>
                  </a:cubicBezTo>
                  <a:lnTo>
                    <a:pt x="926" y="3691"/>
                  </a:lnTo>
                  <a:cubicBezTo>
                    <a:pt x="1105" y="3377"/>
                    <a:pt x="1299" y="3050"/>
                    <a:pt x="1506" y="2712"/>
                  </a:cubicBezTo>
                  <a:cubicBezTo>
                    <a:pt x="1944" y="2003"/>
                    <a:pt x="2443" y="1248"/>
                    <a:pt x="2997" y="496"/>
                  </a:cubicBezTo>
                  <a:cubicBezTo>
                    <a:pt x="3100" y="358"/>
                    <a:pt x="3068" y="161"/>
                    <a:pt x="2931" y="61"/>
                  </a:cubicBezTo>
                  <a:cubicBezTo>
                    <a:pt x="2875" y="20"/>
                    <a:pt x="2810" y="0"/>
                    <a:pt x="2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36;p47">
              <a:extLst>
                <a:ext uri="{FF2B5EF4-FFF2-40B4-BE49-F238E27FC236}">
                  <a16:creationId xmlns:a16="http://schemas.microsoft.com/office/drawing/2014/main" id="{0B06B7A7-DA9B-4EC4-BCD9-0BE8F2AC3A1E}"/>
                </a:ext>
              </a:extLst>
            </p:cNvPr>
            <p:cNvSpPr/>
            <p:nvPr/>
          </p:nvSpPr>
          <p:spPr>
            <a:xfrm>
              <a:off x="1868057" y="2909636"/>
              <a:ext cx="127173" cy="70998"/>
            </a:xfrm>
            <a:custGeom>
              <a:avLst/>
              <a:gdLst/>
              <a:ahLst/>
              <a:cxnLst/>
              <a:rect l="l" t="t" r="r" b="b"/>
              <a:pathLst>
                <a:path w="3346" h="1868" extrusionOk="0">
                  <a:moveTo>
                    <a:pt x="2991" y="1"/>
                  </a:moveTo>
                  <a:cubicBezTo>
                    <a:pt x="2949" y="1"/>
                    <a:pt x="2906" y="9"/>
                    <a:pt x="2865" y="27"/>
                  </a:cubicBezTo>
                  <a:cubicBezTo>
                    <a:pt x="2791" y="60"/>
                    <a:pt x="1067" y="832"/>
                    <a:pt x="212" y="1281"/>
                  </a:cubicBezTo>
                  <a:cubicBezTo>
                    <a:pt x="59" y="1362"/>
                    <a:pt x="0" y="1549"/>
                    <a:pt x="80" y="1701"/>
                  </a:cubicBezTo>
                  <a:cubicBezTo>
                    <a:pt x="136" y="1806"/>
                    <a:pt x="243" y="1868"/>
                    <a:pt x="356" y="1868"/>
                  </a:cubicBezTo>
                  <a:cubicBezTo>
                    <a:pt x="406" y="1868"/>
                    <a:pt x="455" y="1856"/>
                    <a:pt x="501" y="1832"/>
                  </a:cubicBezTo>
                  <a:cubicBezTo>
                    <a:pt x="1339" y="1393"/>
                    <a:pt x="3101" y="604"/>
                    <a:pt x="3118" y="596"/>
                  </a:cubicBezTo>
                  <a:cubicBezTo>
                    <a:pt x="3275" y="526"/>
                    <a:pt x="3345" y="342"/>
                    <a:pt x="3275" y="185"/>
                  </a:cubicBezTo>
                  <a:cubicBezTo>
                    <a:pt x="3224" y="68"/>
                    <a:pt x="3110" y="1"/>
                    <a:pt x="2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37;p47">
              <a:extLst>
                <a:ext uri="{FF2B5EF4-FFF2-40B4-BE49-F238E27FC236}">
                  <a16:creationId xmlns:a16="http://schemas.microsoft.com/office/drawing/2014/main" id="{1AA31649-2894-486D-9503-D74F77656112}"/>
                </a:ext>
              </a:extLst>
            </p:cNvPr>
            <p:cNvSpPr/>
            <p:nvPr/>
          </p:nvSpPr>
          <p:spPr>
            <a:xfrm>
              <a:off x="2747029" y="2817352"/>
              <a:ext cx="111628" cy="189923"/>
            </a:xfrm>
            <a:custGeom>
              <a:avLst/>
              <a:gdLst/>
              <a:ahLst/>
              <a:cxnLst/>
              <a:rect l="l" t="t" r="r" b="b"/>
              <a:pathLst>
                <a:path w="2937" h="4997" extrusionOk="0">
                  <a:moveTo>
                    <a:pt x="353" y="1"/>
                  </a:moveTo>
                  <a:cubicBezTo>
                    <a:pt x="289" y="1"/>
                    <a:pt x="224" y="20"/>
                    <a:pt x="168" y="61"/>
                  </a:cubicBezTo>
                  <a:cubicBezTo>
                    <a:pt x="29" y="163"/>
                    <a:pt x="0" y="359"/>
                    <a:pt x="102" y="496"/>
                  </a:cubicBezTo>
                  <a:cubicBezTo>
                    <a:pt x="657" y="1248"/>
                    <a:pt x="1154" y="2003"/>
                    <a:pt x="1594" y="2713"/>
                  </a:cubicBezTo>
                  <a:cubicBezTo>
                    <a:pt x="1802" y="3052"/>
                    <a:pt x="1997" y="3381"/>
                    <a:pt x="2176" y="3692"/>
                  </a:cubicBezTo>
                  <a:cubicBezTo>
                    <a:pt x="2447" y="4167"/>
                    <a:pt x="2688" y="4606"/>
                    <a:pt x="2891" y="4997"/>
                  </a:cubicBezTo>
                  <a:cubicBezTo>
                    <a:pt x="2905" y="4590"/>
                    <a:pt x="2921" y="4181"/>
                    <a:pt x="2936" y="3774"/>
                  </a:cubicBezTo>
                  <a:cubicBezTo>
                    <a:pt x="2854" y="3625"/>
                    <a:pt x="2766" y="3474"/>
                    <a:pt x="2678" y="3319"/>
                  </a:cubicBezTo>
                  <a:cubicBezTo>
                    <a:pt x="2669" y="3306"/>
                    <a:pt x="2662" y="3293"/>
                    <a:pt x="2655" y="3279"/>
                  </a:cubicBezTo>
                  <a:cubicBezTo>
                    <a:pt x="2097" y="2314"/>
                    <a:pt x="1408" y="1218"/>
                    <a:pt x="604" y="128"/>
                  </a:cubicBezTo>
                  <a:cubicBezTo>
                    <a:pt x="543" y="44"/>
                    <a:pt x="449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38;p47">
              <a:extLst>
                <a:ext uri="{FF2B5EF4-FFF2-40B4-BE49-F238E27FC236}">
                  <a16:creationId xmlns:a16="http://schemas.microsoft.com/office/drawing/2014/main" id="{32E5593F-4798-4481-A848-85DFC2992FE7}"/>
                </a:ext>
              </a:extLst>
            </p:cNvPr>
            <p:cNvSpPr/>
            <p:nvPr/>
          </p:nvSpPr>
          <p:spPr>
            <a:xfrm>
              <a:off x="2724680" y="2889605"/>
              <a:ext cx="127173" cy="70998"/>
            </a:xfrm>
            <a:custGeom>
              <a:avLst/>
              <a:gdLst/>
              <a:ahLst/>
              <a:cxnLst/>
              <a:rect l="l" t="t" r="r" b="b"/>
              <a:pathLst>
                <a:path w="3346" h="1868" extrusionOk="0">
                  <a:moveTo>
                    <a:pt x="354" y="1"/>
                  </a:moveTo>
                  <a:cubicBezTo>
                    <a:pt x="235" y="1"/>
                    <a:pt x="121" y="69"/>
                    <a:pt x="71" y="185"/>
                  </a:cubicBezTo>
                  <a:cubicBezTo>
                    <a:pt x="0" y="343"/>
                    <a:pt x="71" y="526"/>
                    <a:pt x="228" y="596"/>
                  </a:cubicBezTo>
                  <a:cubicBezTo>
                    <a:pt x="245" y="603"/>
                    <a:pt x="2006" y="1394"/>
                    <a:pt x="2845" y="1831"/>
                  </a:cubicBezTo>
                  <a:cubicBezTo>
                    <a:pt x="2891" y="1856"/>
                    <a:pt x="2940" y="1867"/>
                    <a:pt x="2990" y="1867"/>
                  </a:cubicBezTo>
                  <a:cubicBezTo>
                    <a:pt x="3103" y="1867"/>
                    <a:pt x="3210" y="1806"/>
                    <a:pt x="3264" y="1701"/>
                  </a:cubicBezTo>
                  <a:cubicBezTo>
                    <a:pt x="3346" y="1548"/>
                    <a:pt x="3286" y="1361"/>
                    <a:pt x="3134" y="1281"/>
                  </a:cubicBezTo>
                  <a:cubicBezTo>
                    <a:pt x="2277" y="832"/>
                    <a:pt x="554" y="59"/>
                    <a:pt x="481" y="28"/>
                  </a:cubicBezTo>
                  <a:cubicBezTo>
                    <a:pt x="440" y="9"/>
                    <a:pt x="3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39;p47">
              <a:extLst>
                <a:ext uri="{FF2B5EF4-FFF2-40B4-BE49-F238E27FC236}">
                  <a16:creationId xmlns:a16="http://schemas.microsoft.com/office/drawing/2014/main" id="{B22232CC-CDCC-4934-AFB2-0AFF892E7077}"/>
                </a:ext>
              </a:extLst>
            </p:cNvPr>
            <p:cNvSpPr/>
            <p:nvPr/>
          </p:nvSpPr>
          <p:spPr>
            <a:xfrm>
              <a:off x="2178202" y="3394731"/>
              <a:ext cx="567642" cy="568820"/>
            </a:xfrm>
            <a:custGeom>
              <a:avLst/>
              <a:gdLst/>
              <a:ahLst/>
              <a:cxnLst/>
              <a:rect l="l" t="t" r="r" b="b"/>
              <a:pathLst>
                <a:path w="14935" h="14966" extrusionOk="0">
                  <a:moveTo>
                    <a:pt x="356" y="0"/>
                  </a:moveTo>
                  <a:cubicBezTo>
                    <a:pt x="313" y="0"/>
                    <a:pt x="269" y="9"/>
                    <a:pt x="227" y="29"/>
                  </a:cubicBezTo>
                  <a:cubicBezTo>
                    <a:pt x="71" y="100"/>
                    <a:pt x="1" y="285"/>
                    <a:pt x="72" y="442"/>
                  </a:cubicBezTo>
                  <a:cubicBezTo>
                    <a:pt x="87" y="475"/>
                    <a:pt x="1580" y="3736"/>
                    <a:pt x="4084" y="7126"/>
                  </a:cubicBezTo>
                  <a:cubicBezTo>
                    <a:pt x="6412" y="10279"/>
                    <a:pt x="10117" y="14197"/>
                    <a:pt x="14546" y="14960"/>
                  </a:cubicBezTo>
                  <a:cubicBezTo>
                    <a:pt x="14564" y="14964"/>
                    <a:pt x="14582" y="14965"/>
                    <a:pt x="14600" y="14965"/>
                  </a:cubicBezTo>
                  <a:cubicBezTo>
                    <a:pt x="14749" y="14965"/>
                    <a:pt x="14880" y="14859"/>
                    <a:pt x="14906" y="14706"/>
                  </a:cubicBezTo>
                  <a:cubicBezTo>
                    <a:pt x="14935" y="14536"/>
                    <a:pt x="14822" y="14376"/>
                    <a:pt x="14652" y="14347"/>
                  </a:cubicBezTo>
                  <a:cubicBezTo>
                    <a:pt x="10427" y="13618"/>
                    <a:pt x="6850" y="9822"/>
                    <a:pt x="4592" y="6765"/>
                  </a:cubicBezTo>
                  <a:cubicBezTo>
                    <a:pt x="2125" y="3424"/>
                    <a:pt x="654" y="214"/>
                    <a:pt x="640" y="183"/>
                  </a:cubicBezTo>
                  <a:cubicBezTo>
                    <a:pt x="588" y="69"/>
                    <a:pt x="474" y="0"/>
                    <a:pt x="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40;p47">
              <a:extLst>
                <a:ext uri="{FF2B5EF4-FFF2-40B4-BE49-F238E27FC236}">
                  <a16:creationId xmlns:a16="http://schemas.microsoft.com/office/drawing/2014/main" id="{660A413B-CB2D-4EB9-A5BF-943FD6E3C040}"/>
                </a:ext>
              </a:extLst>
            </p:cNvPr>
            <p:cNvSpPr/>
            <p:nvPr/>
          </p:nvSpPr>
          <p:spPr>
            <a:xfrm>
              <a:off x="2145173" y="2430963"/>
              <a:ext cx="402423" cy="124323"/>
            </a:xfrm>
            <a:custGeom>
              <a:avLst/>
              <a:gdLst/>
              <a:ahLst/>
              <a:cxnLst/>
              <a:rect l="l" t="t" r="r" b="b"/>
              <a:pathLst>
                <a:path w="10588" h="3271" extrusionOk="0">
                  <a:moveTo>
                    <a:pt x="322" y="1"/>
                  </a:moveTo>
                  <a:cubicBezTo>
                    <a:pt x="243" y="1"/>
                    <a:pt x="165" y="33"/>
                    <a:pt x="108" y="97"/>
                  </a:cubicBezTo>
                  <a:cubicBezTo>
                    <a:pt x="0" y="214"/>
                    <a:pt x="10" y="398"/>
                    <a:pt x="128" y="505"/>
                  </a:cubicBezTo>
                  <a:cubicBezTo>
                    <a:pt x="176" y="548"/>
                    <a:pt x="1329" y="1576"/>
                    <a:pt x="3167" y="2371"/>
                  </a:cubicBezTo>
                  <a:cubicBezTo>
                    <a:pt x="4550" y="2970"/>
                    <a:pt x="5946" y="3271"/>
                    <a:pt x="7306" y="3271"/>
                  </a:cubicBezTo>
                  <a:cubicBezTo>
                    <a:pt x="8351" y="3271"/>
                    <a:pt x="9378" y="3093"/>
                    <a:pt x="10359" y="2737"/>
                  </a:cubicBezTo>
                  <a:cubicBezTo>
                    <a:pt x="10509" y="2683"/>
                    <a:pt x="10588" y="2517"/>
                    <a:pt x="10532" y="2367"/>
                  </a:cubicBezTo>
                  <a:cubicBezTo>
                    <a:pt x="10491" y="2250"/>
                    <a:pt x="10381" y="2176"/>
                    <a:pt x="10263" y="2176"/>
                  </a:cubicBezTo>
                  <a:cubicBezTo>
                    <a:pt x="10230" y="2176"/>
                    <a:pt x="10196" y="2182"/>
                    <a:pt x="10163" y="2194"/>
                  </a:cubicBezTo>
                  <a:cubicBezTo>
                    <a:pt x="9185" y="2549"/>
                    <a:pt x="8230" y="2693"/>
                    <a:pt x="7326" y="2693"/>
                  </a:cubicBezTo>
                  <a:cubicBezTo>
                    <a:pt x="3490" y="2693"/>
                    <a:pt x="551" y="107"/>
                    <a:pt x="515" y="76"/>
                  </a:cubicBezTo>
                  <a:cubicBezTo>
                    <a:pt x="460" y="26"/>
                    <a:pt x="391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41;p47">
              <a:extLst>
                <a:ext uri="{FF2B5EF4-FFF2-40B4-BE49-F238E27FC236}">
                  <a16:creationId xmlns:a16="http://schemas.microsoft.com/office/drawing/2014/main" id="{76EEF6C5-C955-4BB4-9697-DCAE8FA706D2}"/>
                </a:ext>
              </a:extLst>
            </p:cNvPr>
            <p:cNvSpPr/>
            <p:nvPr/>
          </p:nvSpPr>
          <p:spPr>
            <a:xfrm>
              <a:off x="2072996" y="4026804"/>
              <a:ext cx="702759" cy="253814"/>
            </a:xfrm>
            <a:custGeom>
              <a:avLst/>
              <a:gdLst/>
              <a:ahLst/>
              <a:cxnLst/>
              <a:rect l="l" t="t" r="r" b="b"/>
              <a:pathLst>
                <a:path w="18490" h="6678" extrusionOk="0">
                  <a:moveTo>
                    <a:pt x="324" y="0"/>
                  </a:moveTo>
                  <a:cubicBezTo>
                    <a:pt x="242" y="0"/>
                    <a:pt x="161" y="35"/>
                    <a:pt x="104" y="101"/>
                  </a:cubicBezTo>
                  <a:cubicBezTo>
                    <a:pt x="0" y="223"/>
                    <a:pt x="14" y="406"/>
                    <a:pt x="136" y="509"/>
                  </a:cubicBezTo>
                  <a:cubicBezTo>
                    <a:pt x="157" y="529"/>
                    <a:pt x="2466" y="2488"/>
                    <a:pt x="5821" y="4176"/>
                  </a:cubicBezTo>
                  <a:cubicBezTo>
                    <a:pt x="8258" y="5400"/>
                    <a:pt x="11655" y="6677"/>
                    <a:pt x="15233" y="6677"/>
                  </a:cubicBezTo>
                  <a:cubicBezTo>
                    <a:pt x="16225" y="6677"/>
                    <a:pt x="17232" y="6579"/>
                    <a:pt x="18235" y="6353"/>
                  </a:cubicBezTo>
                  <a:cubicBezTo>
                    <a:pt x="18391" y="6320"/>
                    <a:pt x="18489" y="6164"/>
                    <a:pt x="18454" y="6008"/>
                  </a:cubicBezTo>
                  <a:cubicBezTo>
                    <a:pt x="18424" y="5872"/>
                    <a:pt x="18304" y="5781"/>
                    <a:pt x="18170" y="5781"/>
                  </a:cubicBezTo>
                  <a:cubicBezTo>
                    <a:pt x="18149" y="5781"/>
                    <a:pt x="18128" y="5784"/>
                    <a:pt x="18108" y="5788"/>
                  </a:cubicBezTo>
                  <a:cubicBezTo>
                    <a:pt x="17147" y="6003"/>
                    <a:pt x="16182" y="6097"/>
                    <a:pt x="15229" y="6097"/>
                  </a:cubicBezTo>
                  <a:cubicBezTo>
                    <a:pt x="11767" y="6097"/>
                    <a:pt x="8463" y="4855"/>
                    <a:pt x="6093" y="3664"/>
                  </a:cubicBezTo>
                  <a:cubicBezTo>
                    <a:pt x="2796" y="2009"/>
                    <a:pt x="535" y="89"/>
                    <a:pt x="512" y="70"/>
                  </a:cubicBezTo>
                  <a:cubicBezTo>
                    <a:pt x="457" y="23"/>
                    <a:pt x="390" y="0"/>
                    <a:pt x="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42;p47">
              <a:extLst>
                <a:ext uri="{FF2B5EF4-FFF2-40B4-BE49-F238E27FC236}">
                  <a16:creationId xmlns:a16="http://schemas.microsoft.com/office/drawing/2014/main" id="{60EEB9E9-9D46-4810-AE09-B73904784D9E}"/>
                </a:ext>
              </a:extLst>
            </p:cNvPr>
            <p:cNvSpPr/>
            <p:nvPr/>
          </p:nvSpPr>
          <p:spPr>
            <a:xfrm>
              <a:off x="2260033" y="4279253"/>
              <a:ext cx="350733" cy="69364"/>
            </a:xfrm>
            <a:custGeom>
              <a:avLst/>
              <a:gdLst/>
              <a:ahLst/>
              <a:cxnLst/>
              <a:rect l="l" t="t" r="r" b="b"/>
              <a:pathLst>
                <a:path w="9228" h="1825" extrusionOk="0">
                  <a:moveTo>
                    <a:pt x="329" y="1"/>
                  </a:moveTo>
                  <a:cubicBezTo>
                    <a:pt x="223" y="1"/>
                    <a:pt x="120" y="61"/>
                    <a:pt x="70" y="163"/>
                  </a:cubicBezTo>
                  <a:cubicBezTo>
                    <a:pt x="0" y="306"/>
                    <a:pt x="60" y="480"/>
                    <a:pt x="203" y="549"/>
                  </a:cubicBezTo>
                  <a:cubicBezTo>
                    <a:pt x="335" y="615"/>
                    <a:pt x="2858" y="1825"/>
                    <a:pt x="6192" y="1825"/>
                  </a:cubicBezTo>
                  <a:cubicBezTo>
                    <a:pt x="7071" y="1825"/>
                    <a:pt x="8008" y="1740"/>
                    <a:pt x="8973" y="1530"/>
                  </a:cubicBezTo>
                  <a:cubicBezTo>
                    <a:pt x="9129" y="1496"/>
                    <a:pt x="9228" y="1340"/>
                    <a:pt x="9194" y="1184"/>
                  </a:cubicBezTo>
                  <a:cubicBezTo>
                    <a:pt x="9164" y="1050"/>
                    <a:pt x="9043" y="956"/>
                    <a:pt x="8912" y="956"/>
                  </a:cubicBezTo>
                  <a:cubicBezTo>
                    <a:pt x="8891" y="956"/>
                    <a:pt x="8870" y="959"/>
                    <a:pt x="8849" y="964"/>
                  </a:cubicBezTo>
                  <a:cubicBezTo>
                    <a:pt x="7945" y="1162"/>
                    <a:pt x="7061" y="1242"/>
                    <a:pt x="6226" y="1242"/>
                  </a:cubicBezTo>
                  <a:cubicBezTo>
                    <a:pt x="2984" y="1242"/>
                    <a:pt x="488" y="47"/>
                    <a:pt x="457" y="31"/>
                  </a:cubicBezTo>
                  <a:cubicBezTo>
                    <a:pt x="415" y="11"/>
                    <a:pt x="372" y="1"/>
                    <a:pt x="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43;p47">
              <a:extLst>
                <a:ext uri="{FF2B5EF4-FFF2-40B4-BE49-F238E27FC236}">
                  <a16:creationId xmlns:a16="http://schemas.microsoft.com/office/drawing/2014/main" id="{1E224CBF-3695-407C-93C2-237F021EC0BA}"/>
                </a:ext>
              </a:extLst>
            </p:cNvPr>
            <p:cNvSpPr/>
            <p:nvPr/>
          </p:nvSpPr>
          <p:spPr>
            <a:xfrm>
              <a:off x="1961480" y="1390875"/>
              <a:ext cx="746467" cy="351075"/>
            </a:xfrm>
            <a:custGeom>
              <a:avLst/>
              <a:gdLst/>
              <a:ahLst/>
              <a:cxnLst/>
              <a:rect l="l" t="t" r="r" b="b"/>
              <a:pathLst>
                <a:path w="19640" h="9237" extrusionOk="0">
                  <a:moveTo>
                    <a:pt x="8846" y="1"/>
                  </a:moveTo>
                  <a:cubicBezTo>
                    <a:pt x="8819" y="1"/>
                    <a:pt x="8792" y="2"/>
                    <a:pt x="8763" y="4"/>
                  </a:cubicBezTo>
                  <a:cubicBezTo>
                    <a:pt x="7496" y="112"/>
                    <a:pt x="6864" y="2540"/>
                    <a:pt x="6864" y="2540"/>
                  </a:cubicBezTo>
                  <a:cubicBezTo>
                    <a:pt x="6864" y="2540"/>
                    <a:pt x="6442" y="1271"/>
                    <a:pt x="4963" y="1061"/>
                  </a:cubicBezTo>
                  <a:cubicBezTo>
                    <a:pt x="4904" y="1053"/>
                    <a:pt x="4847" y="1049"/>
                    <a:pt x="4793" y="1049"/>
                  </a:cubicBezTo>
                  <a:cubicBezTo>
                    <a:pt x="3510" y="1049"/>
                    <a:pt x="3801" y="3384"/>
                    <a:pt x="3801" y="3384"/>
                  </a:cubicBezTo>
                  <a:cubicBezTo>
                    <a:pt x="3801" y="3384"/>
                    <a:pt x="2984" y="1584"/>
                    <a:pt x="1924" y="1584"/>
                  </a:cubicBezTo>
                  <a:cubicBezTo>
                    <a:pt x="1780" y="1584"/>
                    <a:pt x="1631" y="1618"/>
                    <a:pt x="1480" y="1693"/>
                  </a:cubicBezTo>
                  <a:cubicBezTo>
                    <a:pt x="609" y="2130"/>
                    <a:pt x="2112" y="5073"/>
                    <a:pt x="2112" y="5073"/>
                  </a:cubicBezTo>
                  <a:cubicBezTo>
                    <a:pt x="2112" y="5073"/>
                    <a:pt x="1616" y="4683"/>
                    <a:pt x="1137" y="4683"/>
                  </a:cubicBezTo>
                  <a:cubicBezTo>
                    <a:pt x="789" y="4683"/>
                    <a:pt x="450" y="4889"/>
                    <a:pt x="317" y="5601"/>
                  </a:cubicBezTo>
                  <a:cubicBezTo>
                    <a:pt x="1" y="7290"/>
                    <a:pt x="2761" y="8758"/>
                    <a:pt x="2761" y="8758"/>
                  </a:cubicBezTo>
                  <a:cubicBezTo>
                    <a:pt x="2761" y="8758"/>
                    <a:pt x="11786" y="9236"/>
                    <a:pt x="15605" y="9236"/>
                  </a:cubicBezTo>
                  <a:cubicBezTo>
                    <a:pt x="16213" y="9236"/>
                    <a:pt x="16689" y="9224"/>
                    <a:pt x="16976" y="9196"/>
                  </a:cubicBezTo>
                  <a:cubicBezTo>
                    <a:pt x="19061" y="8993"/>
                    <a:pt x="17951" y="7184"/>
                    <a:pt x="17951" y="7184"/>
                  </a:cubicBezTo>
                  <a:cubicBezTo>
                    <a:pt x="17951" y="7184"/>
                    <a:pt x="19640" y="6974"/>
                    <a:pt x="19430" y="5601"/>
                  </a:cubicBezTo>
                  <a:cubicBezTo>
                    <a:pt x="19310" y="4823"/>
                    <a:pt x="18345" y="4655"/>
                    <a:pt x="17530" y="4655"/>
                  </a:cubicBezTo>
                  <a:cubicBezTo>
                    <a:pt x="16905" y="4655"/>
                    <a:pt x="16368" y="4754"/>
                    <a:pt x="16368" y="4754"/>
                  </a:cubicBezTo>
                  <a:cubicBezTo>
                    <a:pt x="16368" y="4754"/>
                    <a:pt x="17528" y="4332"/>
                    <a:pt x="17000" y="2643"/>
                  </a:cubicBezTo>
                  <a:cubicBezTo>
                    <a:pt x="16831" y="2103"/>
                    <a:pt x="16392" y="1919"/>
                    <a:pt x="15873" y="1919"/>
                  </a:cubicBezTo>
                  <a:cubicBezTo>
                    <a:pt x="14769" y="1919"/>
                    <a:pt x="13304" y="2749"/>
                    <a:pt x="13304" y="2749"/>
                  </a:cubicBezTo>
                  <a:cubicBezTo>
                    <a:pt x="13304" y="2749"/>
                    <a:pt x="14995" y="1271"/>
                    <a:pt x="13304" y="320"/>
                  </a:cubicBezTo>
                  <a:cubicBezTo>
                    <a:pt x="13063" y="184"/>
                    <a:pt x="12815" y="126"/>
                    <a:pt x="12568" y="126"/>
                  </a:cubicBezTo>
                  <a:cubicBezTo>
                    <a:pt x="11083" y="126"/>
                    <a:pt x="9610" y="2221"/>
                    <a:pt x="9610" y="2221"/>
                  </a:cubicBezTo>
                  <a:cubicBezTo>
                    <a:pt x="9610" y="2221"/>
                    <a:pt x="10013" y="1"/>
                    <a:pt x="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44;p47">
              <a:extLst>
                <a:ext uri="{FF2B5EF4-FFF2-40B4-BE49-F238E27FC236}">
                  <a16:creationId xmlns:a16="http://schemas.microsoft.com/office/drawing/2014/main" id="{4B644223-B497-468A-9385-3AD2818E9F89}"/>
                </a:ext>
              </a:extLst>
            </p:cNvPr>
            <p:cNvSpPr/>
            <p:nvPr/>
          </p:nvSpPr>
          <p:spPr>
            <a:xfrm>
              <a:off x="2004657" y="1883952"/>
              <a:ext cx="145873" cy="194522"/>
            </a:xfrm>
            <a:custGeom>
              <a:avLst/>
              <a:gdLst/>
              <a:ahLst/>
              <a:cxnLst/>
              <a:rect l="l" t="t" r="r" b="b"/>
              <a:pathLst>
                <a:path w="3838" h="5118" extrusionOk="0">
                  <a:moveTo>
                    <a:pt x="3837" y="4981"/>
                  </a:moveTo>
                  <a:lnTo>
                    <a:pt x="3837" y="4981"/>
                  </a:lnTo>
                  <a:cubicBezTo>
                    <a:pt x="3837" y="4981"/>
                    <a:pt x="3837" y="4981"/>
                    <a:pt x="3837" y="4981"/>
                  </a:cubicBezTo>
                  <a:lnTo>
                    <a:pt x="3837" y="4981"/>
                  </a:lnTo>
                  <a:cubicBezTo>
                    <a:pt x="3837" y="4981"/>
                    <a:pt x="3837" y="4981"/>
                    <a:pt x="3837" y="4981"/>
                  </a:cubicBezTo>
                  <a:cubicBezTo>
                    <a:pt x="3837" y="4981"/>
                    <a:pt x="3837" y="4981"/>
                    <a:pt x="3837" y="4981"/>
                  </a:cubicBezTo>
                  <a:close/>
                  <a:moveTo>
                    <a:pt x="1889" y="1"/>
                  </a:moveTo>
                  <a:cubicBezTo>
                    <a:pt x="1347" y="1"/>
                    <a:pt x="631" y="249"/>
                    <a:pt x="375" y="1466"/>
                  </a:cubicBezTo>
                  <a:cubicBezTo>
                    <a:pt x="0" y="3250"/>
                    <a:pt x="1582" y="5117"/>
                    <a:pt x="3137" y="5117"/>
                  </a:cubicBezTo>
                  <a:cubicBezTo>
                    <a:pt x="3374" y="5117"/>
                    <a:pt x="3609" y="5074"/>
                    <a:pt x="3837" y="4981"/>
                  </a:cubicBezTo>
                  <a:lnTo>
                    <a:pt x="3837" y="4981"/>
                  </a:lnTo>
                  <a:cubicBezTo>
                    <a:pt x="3837" y="4979"/>
                    <a:pt x="3432" y="991"/>
                    <a:pt x="2553" y="119"/>
                  </a:cubicBezTo>
                  <a:cubicBezTo>
                    <a:pt x="2553" y="119"/>
                    <a:pt x="2262" y="1"/>
                    <a:pt x="188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45;p47">
              <a:extLst>
                <a:ext uri="{FF2B5EF4-FFF2-40B4-BE49-F238E27FC236}">
                  <a16:creationId xmlns:a16="http://schemas.microsoft.com/office/drawing/2014/main" id="{123DF392-DE12-4CA9-AE3F-9BADA862E412}"/>
                </a:ext>
              </a:extLst>
            </p:cNvPr>
            <p:cNvSpPr/>
            <p:nvPr/>
          </p:nvSpPr>
          <p:spPr>
            <a:xfrm>
              <a:off x="2065166" y="1932603"/>
              <a:ext cx="77687" cy="111438"/>
            </a:xfrm>
            <a:custGeom>
              <a:avLst/>
              <a:gdLst/>
              <a:ahLst/>
              <a:cxnLst/>
              <a:rect l="l" t="t" r="r" b="b"/>
              <a:pathLst>
                <a:path w="2044" h="2932" extrusionOk="0">
                  <a:moveTo>
                    <a:pt x="261" y="0"/>
                  </a:moveTo>
                  <a:cubicBezTo>
                    <a:pt x="187" y="0"/>
                    <a:pt x="114" y="36"/>
                    <a:pt x="70" y="102"/>
                  </a:cubicBezTo>
                  <a:cubicBezTo>
                    <a:pt x="0" y="205"/>
                    <a:pt x="29" y="348"/>
                    <a:pt x="133" y="418"/>
                  </a:cubicBezTo>
                  <a:cubicBezTo>
                    <a:pt x="146" y="425"/>
                    <a:pt x="1304" y="1223"/>
                    <a:pt x="1573" y="2743"/>
                  </a:cubicBezTo>
                  <a:cubicBezTo>
                    <a:pt x="1593" y="2850"/>
                    <a:pt x="1686" y="2929"/>
                    <a:pt x="1794" y="2932"/>
                  </a:cubicBezTo>
                  <a:cubicBezTo>
                    <a:pt x="1809" y="2932"/>
                    <a:pt x="1824" y="2932"/>
                    <a:pt x="1836" y="2929"/>
                  </a:cubicBezTo>
                  <a:cubicBezTo>
                    <a:pt x="1962" y="2908"/>
                    <a:pt x="2044" y="2790"/>
                    <a:pt x="2022" y="2665"/>
                  </a:cubicBezTo>
                  <a:cubicBezTo>
                    <a:pt x="1716" y="945"/>
                    <a:pt x="441" y="74"/>
                    <a:pt x="386" y="39"/>
                  </a:cubicBezTo>
                  <a:cubicBezTo>
                    <a:pt x="348" y="13"/>
                    <a:pt x="304" y="0"/>
                    <a:pt x="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46;p47">
              <a:extLst>
                <a:ext uri="{FF2B5EF4-FFF2-40B4-BE49-F238E27FC236}">
                  <a16:creationId xmlns:a16="http://schemas.microsoft.com/office/drawing/2014/main" id="{48301FD2-FD15-4623-A924-7D7E109D011E}"/>
                </a:ext>
              </a:extLst>
            </p:cNvPr>
            <p:cNvSpPr/>
            <p:nvPr/>
          </p:nvSpPr>
          <p:spPr>
            <a:xfrm>
              <a:off x="2056842" y="1973575"/>
              <a:ext cx="65905" cy="28202"/>
            </a:xfrm>
            <a:custGeom>
              <a:avLst/>
              <a:gdLst/>
              <a:ahLst/>
              <a:cxnLst/>
              <a:rect l="l" t="t" r="r" b="b"/>
              <a:pathLst>
                <a:path w="1734" h="742" extrusionOk="0">
                  <a:moveTo>
                    <a:pt x="1296" y="1"/>
                  </a:moveTo>
                  <a:cubicBezTo>
                    <a:pt x="752" y="1"/>
                    <a:pt x="182" y="294"/>
                    <a:pt x="155" y="309"/>
                  </a:cubicBezTo>
                  <a:cubicBezTo>
                    <a:pt x="43" y="368"/>
                    <a:pt x="0" y="505"/>
                    <a:pt x="59" y="618"/>
                  </a:cubicBezTo>
                  <a:cubicBezTo>
                    <a:pt x="98" y="696"/>
                    <a:pt x="175" y="740"/>
                    <a:pt x="255" y="741"/>
                  </a:cubicBezTo>
                  <a:cubicBezTo>
                    <a:pt x="293" y="741"/>
                    <a:pt x="331" y="734"/>
                    <a:pt x="368" y="714"/>
                  </a:cubicBezTo>
                  <a:cubicBezTo>
                    <a:pt x="521" y="636"/>
                    <a:pt x="944" y="458"/>
                    <a:pt x="1296" y="458"/>
                  </a:cubicBezTo>
                  <a:cubicBezTo>
                    <a:pt x="1348" y="458"/>
                    <a:pt x="1398" y="462"/>
                    <a:pt x="1446" y="471"/>
                  </a:cubicBezTo>
                  <a:cubicBezTo>
                    <a:pt x="1460" y="473"/>
                    <a:pt x="1473" y="474"/>
                    <a:pt x="1486" y="474"/>
                  </a:cubicBezTo>
                  <a:cubicBezTo>
                    <a:pt x="1595" y="474"/>
                    <a:pt x="1692" y="398"/>
                    <a:pt x="1712" y="288"/>
                  </a:cubicBezTo>
                  <a:cubicBezTo>
                    <a:pt x="1734" y="164"/>
                    <a:pt x="1652" y="45"/>
                    <a:pt x="1528" y="20"/>
                  </a:cubicBezTo>
                  <a:cubicBezTo>
                    <a:pt x="1452" y="7"/>
                    <a:pt x="1375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47;p47">
              <a:extLst>
                <a:ext uri="{FF2B5EF4-FFF2-40B4-BE49-F238E27FC236}">
                  <a16:creationId xmlns:a16="http://schemas.microsoft.com/office/drawing/2014/main" id="{805D45B4-6229-451C-BB93-4DBD1811921D}"/>
                </a:ext>
              </a:extLst>
            </p:cNvPr>
            <p:cNvSpPr/>
            <p:nvPr/>
          </p:nvSpPr>
          <p:spPr>
            <a:xfrm>
              <a:off x="2521641" y="1883952"/>
              <a:ext cx="145949" cy="194522"/>
            </a:xfrm>
            <a:custGeom>
              <a:avLst/>
              <a:gdLst/>
              <a:ahLst/>
              <a:cxnLst/>
              <a:rect l="l" t="t" r="r" b="b"/>
              <a:pathLst>
                <a:path w="3840" h="5118" extrusionOk="0">
                  <a:moveTo>
                    <a:pt x="1" y="4981"/>
                  </a:moveTo>
                  <a:lnTo>
                    <a:pt x="1" y="4981"/>
                  </a:lnTo>
                  <a:cubicBezTo>
                    <a:pt x="1" y="4981"/>
                    <a:pt x="1" y="4981"/>
                    <a:pt x="1" y="4981"/>
                  </a:cubicBezTo>
                  <a:cubicBezTo>
                    <a:pt x="1" y="4981"/>
                    <a:pt x="1" y="4981"/>
                    <a:pt x="1" y="4981"/>
                  </a:cubicBezTo>
                  <a:lnTo>
                    <a:pt x="1" y="4981"/>
                  </a:lnTo>
                  <a:cubicBezTo>
                    <a:pt x="1" y="4981"/>
                    <a:pt x="1" y="4981"/>
                    <a:pt x="1" y="4981"/>
                  </a:cubicBezTo>
                  <a:close/>
                  <a:moveTo>
                    <a:pt x="1951" y="1"/>
                  </a:moveTo>
                  <a:cubicBezTo>
                    <a:pt x="1577" y="1"/>
                    <a:pt x="1286" y="119"/>
                    <a:pt x="1286" y="119"/>
                  </a:cubicBezTo>
                  <a:cubicBezTo>
                    <a:pt x="408" y="991"/>
                    <a:pt x="1" y="4979"/>
                    <a:pt x="1" y="4981"/>
                  </a:cubicBezTo>
                  <a:lnTo>
                    <a:pt x="1" y="4981"/>
                  </a:lnTo>
                  <a:cubicBezTo>
                    <a:pt x="229" y="5074"/>
                    <a:pt x="465" y="5117"/>
                    <a:pt x="701" y="5117"/>
                  </a:cubicBezTo>
                  <a:cubicBezTo>
                    <a:pt x="2257" y="5117"/>
                    <a:pt x="3839" y="3250"/>
                    <a:pt x="3463" y="1466"/>
                  </a:cubicBezTo>
                  <a:cubicBezTo>
                    <a:pt x="3208" y="249"/>
                    <a:pt x="2492" y="1"/>
                    <a:pt x="195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48;p47">
              <a:extLst>
                <a:ext uri="{FF2B5EF4-FFF2-40B4-BE49-F238E27FC236}">
                  <a16:creationId xmlns:a16="http://schemas.microsoft.com/office/drawing/2014/main" id="{FA1A97AE-302B-45AC-B4C8-3DDF3CF0C61E}"/>
                </a:ext>
              </a:extLst>
            </p:cNvPr>
            <p:cNvSpPr/>
            <p:nvPr/>
          </p:nvSpPr>
          <p:spPr>
            <a:xfrm>
              <a:off x="2529319" y="1932603"/>
              <a:ext cx="77725" cy="111438"/>
            </a:xfrm>
            <a:custGeom>
              <a:avLst/>
              <a:gdLst/>
              <a:ahLst/>
              <a:cxnLst/>
              <a:rect l="l" t="t" r="r" b="b"/>
              <a:pathLst>
                <a:path w="2045" h="2932" extrusionOk="0">
                  <a:moveTo>
                    <a:pt x="1783" y="0"/>
                  </a:moveTo>
                  <a:cubicBezTo>
                    <a:pt x="1740" y="0"/>
                    <a:pt x="1696" y="13"/>
                    <a:pt x="1658" y="39"/>
                  </a:cubicBezTo>
                  <a:cubicBezTo>
                    <a:pt x="1604" y="74"/>
                    <a:pt x="328" y="945"/>
                    <a:pt x="22" y="2665"/>
                  </a:cubicBezTo>
                  <a:cubicBezTo>
                    <a:pt x="0" y="2790"/>
                    <a:pt x="83" y="2908"/>
                    <a:pt x="208" y="2929"/>
                  </a:cubicBezTo>
                  <a:cubicBezTo>
                    <a:pt x="221" y="2932"/>
                    <a:pt x="236" y="2932"/>
                    <a:pt x="251" y="2932"/>
                  </a:cubicBezTo>
                  <a:cubicBezTo>
                    <a:pt x="358" y="2929"/>
                    <a:pt x="451" y="2850"/>
                    <a:pt x="471" y="2743"/>
                  </a:cubicBezTo>
                  <a:cubicBezTo>
                    <a:pt x="741" y="1223"/>
                    <a:pt x="1900" y="425"/>
                    <a:pt x="1911" y="418"/>
                  </a:cubicBezTo>
                  <a:cubicBezTo>
                    <a:pt x="2016" y="348"/>
                    <a:pt x="2044" y="205"/>
                    <a:pt x="1974" y="102"/>
                  </a:cubicBezTo>
                  <a:cubicBezTo>
                    <a:pt x="1930" y="36"/>
                    <a:pt x="1857" y="0"/>
                    <a:pt x="1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49;p47">
              <a:extLst>
                <a:ext uri="{FF2B5EF4-FFF2-40B4-BE49-F238E27FC236}">
                  <a16:creationId xmlns:a16="http://schemas.microsoft.com/office/drawing/2014/main" id="{0ED7CE5C-AEE2-4951-9CE4-42ED31B06E5E}"/>
                </a:ext>
              </a:extLst>
            </p:cNvPr>
            <p:cNvSpPr/>
            <p:nvPr/>
          </p:nvSpPr>
          <p:spPr>
            <a:xfrm>
              <a:off x="2549425" y="1973575"/>
              <a:ext cx="65981" cy="28202"/>
            </a:xfrm>
            <a:custGeom>
              <a:avLst/>
              <a:gdLst/>
              <a:ahLst/>
              <a:cxnLst/>
              <a:rect l="l" t="t" r="r" b="b"/>
              <a:pathLst>
                <a:path w="1736" h="742" extrusionOk="0">
                  <a:moveTo>
                    <a:pt x="438" y="1"/>
                  </a:moveTo>
                  <a:cubicBezTo>
                    <a:pt x="360" y="1"/>
                    <a:pt x="282" y="7"/>
                    <a:pt x="207" y="20"/>
                  </a:cubicBezTo>
                  <a:cubicBezTo>
                    <a:pt x="84" y="45"/>
                    <a:pt x="1" y="164"/>
                    <a:pt x="22" y="288"/>
                  </a:cubicBezTo>
                  <a:cubicBezTo>
                    <a:pt x="42" y="398"/>
                    <a:pt x="139" y="474"/>
                    <a:pt x="248" y="474"/>
                  </a:cubicBezTo>
                  <a:cubicBezTo>
                    <a:pt x="261" y="474"/>
                    <a:pt x="275" y="473"/>
                    <a:pt x="288" y="471"/>
                  </a:cubicBezTo>
                  <a:cubicBezTo>
                    <a:pt x="336" y="462"/>
                    <a:pt x="386" y="458"/>
                    <a:pt x="438" y="458"/>
                  </a:cubicBezTo>
                  <a:cubicBezTo>
                    <a:pt x="790" y="458"/>
                    <a:pt x="1213" y="636"/>
                    <a:pt x="1366" y="714"/>
                  </a:cubicBezTo>
                  <a:cubicBezTo>
                    <a:pt x="1404" y="734"/>
                    <a:pt x="1444" y="741"/>
                    <a:pt x="1479" y="741"/>
                  </a:cubicBezTo>
                  <a:cubicBezTo>
                    <a:pt x="1559" y="740"/>
                    <a:pt x="1637" y="696"/>
                    <a:pt x="1675" y="618"/>
                  </a:cubicBezTo>
                  <a:cubicBezTo>
                    <a:pt x="1735" y="505"/>
                    <a:pt x="1691" y="368"/>
                    <a:pt x="1580" y="309"/>
                  </a:cubicBezTo>
                  <a:cubicBezTo>
                    <a:pt x="1553" y="294"/>
                    <a:pt x="983" y="1"/>
                    <a:pt x="4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50;p47">
              <a:extLst>
                <a:ext uri="{FF2B5EF4-FFF2-40B4-BE49-F238E27FC236}">
                  <a16:creationId xmlns:a16="http://schemas.microsoft.com/office/drawing/2014/main" id="{7012A72E-86CA-465A-92F1-53C925B84F8A}"/>
                </a:ext>
              </a:extLst>
            </p:cNvPr>
            <p:cNvSpPr/>
            <p:nvPr/>
          </p:nvSpPr>
          <p:spPr>
            <a:xfrm>
              <a:off x="2205301" y="2127394"/>
              <a:ext cx="287299" cy="284068"/>
            </a:xfrm>
            <a:custGeom>
              <a:avLst/>
              <a:gdLst/>
              <a:ahLst/>
              <a:cxnLst/>
              <a:rect l="l" t="t" r="r" b="b"/>
              <a:pathLst>
                <a:path w="7559" h="7474" extrusionOk="0">
                  <a:moveTo>
                    <a:pt x="532" y="1"/>
                  </a:moveTo>
                  <a:lnTo>
                    <a:pt x="89" y="5097"/>
                  </a:lnTo>
                  <a:lnTo>
                    <a:pt x="0" y="6112"/>
                  </a:lnTo>
                  <a:cubicBezTo>
                    <a:pt x="0" y="6112"/>
                    <a:pt x="1437" y="7474"/>
                    <a:pt x="3779" y="7474"/>
                  </a:cubicBezTo>
                  <a:cubicBezTo>
                    <a:pt x="6121" y="7474"/>
                    <a:pt x="7559" y="6112"/>
                    <a:pt x="7559" y="6112"/>
                  </a:cubicBezTo>
                  <a:lnTo>
                    <a:pt x="7233" y="2951"/>
                  </a:lnTo>
                  <a:lnTo>
                    <a:pt x="6929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51;p47">
              <a:extLst>
                <a:ext uri="{FF2B5EF4-FFF2-40B4-BE49-F238E27FC236}">
                  <a16:creationId xmlns:a16="http://schemas.microsoft.com/office/drawing/2014/main" id="{0B05AB02-A565-4D4A-8FED-44B700E06629}"/>
                </a:ext>
              </a:extLst>
            </p:cNvPr>
            <p:cNvSpPr/>
            <p:nvPr/>
          </p:nvSpPr>
          <p:spPr>
            <a:xfrm>
              <a:off x="2208646" y="2127470"/>
              <a:ext cx="271564" cy="198019"/>
            </a:xfrm>
            <a:custGeom>
              <a:avLst/>
              <a:gdLst/>
              <a:ahLst/>
              <a:cxnLst/>
              <a:rect l="l" t="t" r="r" b="b"/>
              <a:pathLst>
                <a:path w="7145" h="5210" extrusionOk="0">
                  <a:moveTo>
                    <a:pt x="444" y="0"/>
                  </a:moveTo>
                  <a:lnTo>
                    <a:pt x="1" y="5095"/>
                  </a:lnTo>
                  <a:cubicBezTo>
                    <a:pt x="586" y="5174"/>
                    <a:pt x="1130" y="5210"/>
                    <a:pt x="1635" y="5210"/>
                  </a:cubicBezTo>
                  <a:cubicBezTo>
                    <a:pt x="4885" y="5210"/>
                    <a:pt x="6512" y="3729"/>
                    <a:pt x="7145" y="2949"/>
                  </a:cubicBezTo>
                  <a:lnTo>
                    <a:pt x="6841" y="0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52;p47">
              <a:extLst>
                <a:ext uri="{FF2B5EF4-FFF2-40B4-BE49-F238E27FC236}">
                  <a16:creationId xmlns:a16="http://schemas.microsoft.com/office/drawing/2014/main" id="{D60E9E7C-9351-4E25-B370-BDBD524414EB}"/>
                </a:ext>
              </a:extLst>
            </p:cNvPr>
            <p:cNvSpPr/>
            <p:nvPr/>
          </p:nvSpPr>
          <p:spPr>
            <a:xfrm>
              <a:off x="2074326" y="1666699"/>
              <a:ext cx="516332" cy="610362"/>
            </a:xfrm>
            <a:custGeom>
              <a:avLst/>
              <a:gdLst/>
              <a:ahLst/>
              <a:cxnLst/>
              <a:rect l="l" t="t" r="r" b="b"/>
              <a:pathLst>
                <a:path w="13585" h="16059" extrusionOk="0">
                  <a:moveTo>
                    <a:pt x="7087" y="0"/>
                  </a:moveTo>
                  <a:cubicBezTo>
                    <a:pt x="5103" y="0"/>
                    <a:pt x="2931" y="514"/>
                    <a:pt x="1003" y="1878"/>
                  </a:cubicBezTo>
                  <a:cubicBezTo>
                    <a:pt x="350" y="2338"/>
                    <a:pt x="1" y="3123"/>
                    <a:pt x="87" y="3921"/>
                  </a:cubicBezTo>
                  <a:cubicBezTo>
                    <a:pt x="160" y="4605"/>
                    <a:pt x="280" y="5527"/>
                    <a:pt x="474" y="6561"/>
                  </a:cubicBezTo>
                  <a:cubicBezTo>
                    <a:pt x="554" y="6985"/>
                    <a:pt x="646" y="7428"/>
                    <a:pt x="752" y="7883"/>
                  </a:cubicBezTo>
                  <a:cubicBezTo>
                    <a:pt x="916" y="8586"/>
                    <a:pt x="1116" y="9317"/>
                    <a:pt x="1357" y="10037"/>
                  </a:cubicBezTo>
                  <a:cubicBezTo>
                    <a:pt x="2286" y="12827"/>
                    <a:pt x="3831" y="15467"/>
                    <a:pt x="6381" y="15980"/>
                  </a:cubicBezTo>
                  <a:cubicBezTo>
                    <a:pt x="6642" y="16033"/>
                    <a:pt x="6896" y="16058"/>
                    <a:pt x="7141" y="16058"/>
                  </a:cubicBezTo>
                  <a:cubicBezTo>
                    <a:pt x="9764" y="16058"/>
                    <a:pt x="11470" y="13177"/>
                    <a:pt x="12453" y="10054"/>
                  </a:cubicBezTo>
                  <a:cubicBezTo>
                    <a:pt x="12681" y="9334"/>
                    <a:pt x="12871" y="8598"/>
                    <a:pt x="13023" y="7883"/>
                  </a:cubicBezTo>
                  <a:cubicBezTo>
                    <a:pt x="13144" y="7315"/>
                    <a:pt x="13243" y="6760"/>
                    <a:pt x="13320" y="6234"/>
                  </a:cubicBezTo>
                  <a:cubicBezTo>
                    <a:pt x="13552" y="4631"/>
                    <a:pt x="13585" y="3299"/>
                    <a:pt x="13449" y="2703"/>
                  </a:cubicBezTo>
                  <a:cubicBezTo>
                    <a:pt x="13157" y="1413"/>
                    <a:pt x="10380" y="0"/>
                    <a:pt x="7087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53;p47">
              <a:extLst>
                <a:ext uri="{FF2B5EF4-FFF2-40B4-BE49-F238E27FC236}">
                  <a16:creationId xmlns:a16="http://schemas.microsoft.com/office/drawing/2014/main" id="{BB248BFD-A739-4160-810C-770D7EF1A513}"/>
                </a:ext>
              </a:extLst>
            </p:cNvPr>
            <p:cNvSpPr/>
            <p:nvPr/>
          </p:nvSpPr>
          <p:spPr>
            <a:xfrm>
              <a:off x="2403817" y="1826560"/>
              <a:ext cx="114859" cy="54579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097" y="1"/>
                  </a:moveTo>
                  <a:cubicBezTo>
                    <a:pt x="1046" y="1"/>
                    <a:pt x="997" y="2"/>
                    <a:pt x="948" y="6"/>
                  </a:cubicBezTo>
                  <a:cubicBezTo>
                    <a:pt x="115" y="61"/>
                    <a:pt x="0" y="1120"/>
                    <a:pt x="0" y="1120"/>
                  </a:cubicBezTo>
                  <a:lnTo>
                    <a:pt x="2971" y="1436"/>
                  </a:lnTo>
                  <a:cubicBezTo>
                    <a:pt x="3022" y="421"/>
                    <a:pt x="1921" y="1"/>
                    <a:pt x="109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54;p47">
              <a:extLst>
                <a:ext uri="{FF2B5EF4-FFF2-40B4-BE49-F238E27FC236}">
                  <a16:creationId xmlns:a16="http://schemas.microsoft.com/office/drawing/2014/main" id="{963CC27C-23C9-4124-9DE1-48368558A567}"/>
                </a:ext>
              </a:extLst>
            </p:cNvPr>
            <p:cNvSpPr/>
            <p:nvPr/>
          </p:nvSpPr>
          <p:spPr>
            <a:xfrm>
              <a:off x="2178050" y="1826560"/>
              <a:ext cx="114897" cy="54579"/>
            </a:xfrm>
            <a:custGeom>
              <a:avLst/>
              <a:gdLst/>
              <a:ahLst/>
              <a:cxnLst/>
              <a:rect l="l" t="t" r="r" b="b"/>
              <a:pathLst>
                <a:path w="3023" h="1436" extrusionOk="0">
                  <a:moveTo>
                    <a:pt x="1927" y="1"/>
                  </a:moveTo>
                  <a:cubicBezTo>
                    <a:pt x="1102" y="1"/>
                    <a:pt x="1" y="421"/>
                    <a:pt x="54" y="1436"/>
                  </a:cubicBezTo>
                  <a:lnTo>
                    <a:pt x="3023" y="1120"/>
                  </a:lnTo>
                  <a:cubicBezTo>
                    <a:pt x="3023" y="1120"/>
                    <a:pt x="2908" y="61"/>
                    <a:pt x="2076" y="6"/>
                  </a:cubicBezTo>
                  <a:cubicBezTo>
                    <a:pt x="2027" y="2"/>
                    <a:pt x="1978" y="1"/>
                    <a:pt x="19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55;p47">
              <a:extLst>
                <a:ext uri="{FF2B5EF4-FFF2-40B4-BE49-F238E27FC236}">
                  <a16:creationId xmlns:a16="http://schemas.microsoft.com/office/drawing/2014/main" id="{942EBAE8-E964-4700-9E05-D4ED9E02D6C2}"/>
                </a:ext>
              </a:extLst>
            </p:cNvPr>
            <p:cNvSpPr/>
            <p:nvPr/>
          </p:nvSpPr>
          <p:spPr>
            <a:xfrm>
              <a:off x="2057374" y="1520444"/>
              <a:ext cx="549436" cy="457724"/>
            </a:xfrm>
            <a:custGeom>
              <a:avLst/>
              <a:gdLst/>
              <a:ahLst/>
              <a:cxnLst/>
              <a:rect l="l" t="t" r="r" b="b"/>
              <a:pathLst>
                <a:path w="14456" h="12043" extrusionOk="0">
                  <a:moveTo>
                    <a:pt x="7553" y="1"/>
                  </a:moveTo>
                  <a:cubicBezTo>
                    <a:pt x="6286" y="1"/>
                    <a:pt x="5031" y="257"/>
                    <a:pt x="3969" y="736"/>
                  </a:cubicBezTo>
                  <a:cubicBezTo>
                    <a:pt x="902" y="2117"/>
                    <a:pt x="138" y="4152"/>
                    <a:pt x="51" y="5614"/>
                  </a:cubicBezTo>
                  <a:cubicBezTo>
                    <a:pt x="1" y="6443"/>
                    <a:pt x="168" y="7091"/>
                    <a:pt x="254" y="7330"/>
                  </a:cubicBezTo>
                  <a:cubicBezTo>
                    <a:pt x="491" y="7992"/>
                    <a:pt x="1017" y="11768"/>
                    <a:pt x="1359" y="11878"/>
                  </a:cubicBezTo>
                  <a:cubicBezTo>
                    <a:pt x="1362" y="11879"/>
                    <a:pt x="1364" y="11879"/>
                    <a:pt x="1366" y="11879"/>
                  </a:cubicBezTo>
                  <a:cubicBezTo>
                    <a:pt x="1538" y="11879"/>
                    <a:pt x="1653" y="9852"/>
                    <a:pt x="1703" y="9567"/>
                  </a:cubicBezTo>
                  <a:cubicBezTo>
                    <a:pt x="1703" y="9567"/>
                    <a:pt x="2267" y="7064"/>
                    <a:pt x="2329" y="6421"/>
                  </a:cubicBezTo>
                  <a:lnTo>
                    <a:pt x="1920" y="5614"/>
                  </a:lnTo>
                  <a:cubicBezTo>
                    <a:pt x="1920" y="5614"/>
                    <a:pt x="3924" y="4391"/>
                    <a:pt x="7480" y="4200"/>
                  </a:cubicBezTo>
                  <a:cubicBezTo>
                    <a:pt x="7668" y="4190"/>
                    <a:pt x="7853" y="4185"/>
                    <a:pt x="8034" y="4185"/>
                  </a:cubicBezTo>
                  <a:cubicBezTo>
                    <a:pt x="11159" y="4185"/>
                    <a:pt x="13274" y="5595"/>
                    <a:pt x="13274" y="5595"/>
                  </a:cubicBezTo>
                  <a:lnTo>
                    <a:pt x="12884" y="6421"/>
                  </a:lnTo>
                  <a:lnTo>
                    <a:pt x="13141" y="8527"/>
                  </a:lnTo>
                  <a:cubicBezTo>
                    <a:pt x="13145" y="9301"/>
                    <a:pt x="12789" y="11860"/>
                    <a:pt x="13155" y="12038"/>
                  </a:cubicBezTo>
                  <a:cubicBezTo>
                    <a:pt x="13162" y="12041"/>
                    <a:pt x="13168" y="12043"/>
                    <a:pt x="13175" y="12043"/>
                  </a:cubicBezTo>
                  <a:cubicBezTo>
                    <a:pt x="13516" y="12043"/>
                    <a:pt x="14398" y="8103"/>
                    <a:pt x="14450" y="6067"/>
                  </a:cubicBezTo>
                  <a:cubicBezTo>
                    <a:pt x="14455" y="5813"/>
                    <a:pt x="14450" y="5591"/>
                    <a:pt x="14431" y="5408"/>
                  </a:cubicBezTo>
                  <a:cubicBezTo>
                    <a:pt x="13987" y="1620"/>
                    <a:pt x="10734" y="1"/>
                    <a:pt x="7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56;p47">
              <a:extLst>
                <a:ext uri="{FF2B5EF4-FFF2-40B4-BE49-F238E27FC236}">
                  <a16:creationId xmlns:a16="http://schemas.microsoft.com/office/drawing/2014/main" id="{3AD3BBCC-A3AD-4ADB-9F9D-927116AD6E8C}"/>
                </a:ext>
              </a:extLst>
            </p:cNvPr>
            <p:cNvSpPr/>
            <p:nvPr/>
          </p:nvSpPr>
          <p:spPr>
            <a:xfrm>
              <a:off x="2050799" y="1504405"/>
              <a:ext cx="556012" cy="260085"/>
            </a:xfrm>
            <a:custGeom>
              <a:avLst/>
              <a:gdLst/>
              <a:ahLst/>
              <a:cxnLst/>
              <a:rect l="l" t="t" r="r" b="b"/>
              <a:pathLst>
                <a:path w="14629" h="6843" extrusionOk="0">
                  <a:moveTo>
                    <a:pt x="7528" y="0"/>
                  </a:moveTo>
                  <a:cubicBezTo>
                    <a:pt x="6238" y="0"/>
                    <a:pt x="4971" y="259"/>
                    <a:pt x="3922" y="731"/>
                  </a:cubicBezTo>
                  <a:cubicBezTo>
                    <a:pt x="854" y="2114"/>
                    <a:pt x="1" y="4689"/>
                    <a:pt x="224" y="6037"/>
                  </a:cubicBezTo>
                  <a:lnTo>
                    <a:pt x="2502" y="6843"/>
                  </a:lnTo>
                  <a:lnTo>
                    <a:pt x="2502" y="6843"/>
                  </a:lnTo>
                  <a:lnTo>
                    <a:pt x="2093" y="6036"/>
                  </a:lnTo>
                  <a:cubicBezTo>
                    <a:pt x="2093" y="6036"/>
                    <a:pt x="4097" y="4813"/>
                    <a:pt x="7652" y="4622"/>
                  </a:cubicBezTo>
                  <a:cubicBezTo>
                    <a:pt x="7840" y="4612"/>
                    <a:pt x="8025" y="4607"/>
                    <a:pt x="8206" y="4607"/>
                  </a:cubicBezTo>
                  <a:cubicBezTo>
                    <a:pt x="11332" y="4607"/>
                    <a:pt x="13447" y="6017"/>
                    <a:pt x="13447" y="6017"/>
                  </a:cubicBezTo>
                  <a:lnTo>
                    <a:pt x="13057" y="6843"/>
                  </a:lnTo>
                  <a:lnTo>
                    <a:pt x="14623" y="6489"/>
                  </a:lnTo>
                  <a:cubicBezTo>
                    <a:pt x="14628" y="6235"/>
                    <a:pt x="14616" y="6013"/>
                    <a:pt x="14604" y="5833"/>
                  </a:cubicBezTo>
                  <a:cubicBezTo>
                    <a:pt x="14277" y="1693"/>
                    <a:pt x="10828" y="0"/>
                    <a:pt x="7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57;p47">
              <a:extLst>
                <a:ext uri="{FF2B5EF4-FFF2-40B4-BE49-F238E27FC236}">
                  <a16:creationId xmlns:a16="http://schemas.microsoft.com/office/drawing/2014/main" id="{A236A1F9-9D25-4BCD-8318-5FB27B4E3A73}"/>
                </a:ext>
              </a:extLst>
            </p:cNvPr>
            <p:cNvSpPr/>
            <p:nvPr/>
          </p:nvSpPr>
          <p:spPr>
            <a:xfrm>
              <a:off x="2139015" y="1962857"/>
              <a:ext cx="97679" cy="49752"/>
            </a:xfrm>
            <a:custGeom>
              <a:avLst/>
              <a:gdLst/>
              <a:ahLst/>
              <a:cxnLst/>
              <a:rect l="l" t="t" r="r" b="b"/>
              <a:pathLst>
                <a:path w="2570" h="1309" extrusionOk="0">
                  <a:moveTo>
                    <a:pt x="1309" y="1"/>
                  </a:moveTo>
                  <a:cubicBezTo>
                    <a:pt x="1299" y="1"/>
                    <a:pt x="1288" y="1"/>
                    <a:pt x="1278" y="1"/>
                  </a:cubicBezTo>
                  <a:cubicBezTo>
                    <a:pt x="571" y="9"/>
                    <a:pt x="1" y="310"/>
                    <a:pt x="6" y="671"/>
                  </a:cubicBezTo>
                  <a:cubicBezTo>
                    <a:pt x="9" y="1027"/>
                    <a:pt x="570" y="1308"/>
                    <a:pt x="1263" y="1308"/>
                  </a:cubicBezTo>
                  <a:cubicBezTo>
                    <a:pt x="1273" y="1308"/>
                    <a:pt x="1283" y="1308"/>
                    <a:pt x="1294" y="1308"/>
                  </a:cubicBezTo>
                  <a:cubicBezTo>
                    <a:pt x="2000" y="1299"/>
                    <a:pt x="2569" y="999"/>
                    <a:pt x="2565" y="637"/>
                  </a:cubicBezTo>
                  <a:cubicBezTo>
                    <a:pt x="2559" y="282"/>
                    <a:pt x="2000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58;p47">
              <a:extLst>
                <a:ext uri="{FF2B5EF4-FFF2-40B4-BE49-F238E27FC236}">
                  <a16:creationId xmlns:a16="http://schemas.microsoft.com/office/drawing/2014/main" id="{1A02F2EC-FF3C-42FB-8F7A-780C9F18BA06}"/>
                </a:ext>
              </a:extLst>
            </p:cNvPr>
            <p:cNvSpPr/>
            <p:nvPr/>
          </p:nvSpPr>
          <p:spPr>
            <a:xfrm>
              <a:off x="2442395" y="1962857"/>
              <a:ext cx="97717" cy="49752"/>
            </a:xfrm>
            <a:custGeom>
              <a:avLst/>
              <a:gdLst/>
              <a:ahLst/>
              <a:cxnLst/>
              <a:rect l="l" t="t" r="r" b="b"/>
              <a:pathLst>
                <a:path w="2571" h="1309" extrusionOk="0">
                  <a:moveTo>
                    <a:pt x="1309" y="1"/>
                  </a:moveTo>
                  <a:cubicBezTo>
                    <a:pt x="1298" y="1"/>
                    <a:pt x="1288" y="1"/>
                    <a:pt x="1278" y="1"/>
                  </a:cubicBezTo>
                  <a:cubicBezTo>
                    <a:pt x="571" y="9"/>
                    <a:pt x="1" y="310"/>
                    <a:pt x="6" y="671"/>
                  </a:cubicBezTo>
                  <a:cubicBezTo>
                    <a:pt x="11" y="1027"/>
                    <a:pt x="570" y="1308"/>
                    <a:pt x="1262" y="1308"/>
                  </a:cubicBezTo>
                  <a:cubicBezTo>
                    <a:pt x="1273" y="1308"/>
                    <a:pt x="1283" y="1308"/>
                    <a:pt x="1293" y="1308"/>
                  </a:cubicBezTo>
                  <a:cubicBezTo>
                    <a:pt x="2000" y="1299"/>
                    <a:pt x="2571" y="999"/>
                    <a:pt x="2565" y="637"/>
                  </a:cubicBezTo>
                  <a:cubicBezTo>
                    <a:pt x="2561" y="282"/>
                    <a:pt x="2001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59;p47">
              <a:extLst>
                <a:ext uri="{FF2B5EF4-FFF2-40B4-BE49-F238E27FC236}">
                  <a16:creationId xmlns:a16="http://schemas.microsoft.com/office/drawing/2014/main" id="{95C90DC2-AD0B-4CB7-A7E5-65664C6D112C}"/>
                </a:ext>
              </a:extLst>
            </p:cNvPr>
            <p:cNvSpPr/>
            <p:nvPr/>
          </p:nvSpPr>
          <p:spPr>
            <a:xfrm>
              <a:off x="2263111" y="2098774"/>
              <a:ext cx="171604" cy="70048"/>
            </a:xfrm>
            <a:custGeom>
              <a:avLst/>
              <a:gdLst/>
              <a:ahLst/>
              <a:cxnLst/>
              <a:rect l="l" t="t" r="r" b="b"/>
              <a:pathLst>
                <a:path w="4515" h="18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05" y="1842"/>
                    <a:pt x="2199" y="1842"/>
                  </a:cubicBezTo>
                  <a:cubicBezTo>
                    <a:pt x="3960" y="1842"/>
                    <a:pt x="4514" y="0"/>
                    <a:pt x="4514" y="0"/>
                  </a:cubicBezTo>
                  <a:lnTo>
                    <a:pt x="4514" y="0"/>
                  </a:lnTo>
                  <a:cubicBezTo>
                    <a:pt x="3926" y="143"/>
                    <a:pt x="3229" y="191"/>
                    <a:pt x="2560" y="191"/>
                  </a:cubicBezTo>
                  <a:cubicBezTo>
                    <a:pt x="1223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60;p47">
              <a:extLst>
                <a:ext uri="{FF2B5EF4-FFF2-40B4-BE49-F238E27FC236}">
                  <a16:creationId xmlns:a16="http://schemas.microsoft.com/office/drawing/2014/main" id="{F9EA00BD-F859-48EB-81AA-AA3FD3E2E951}"/>
                </a:ext>
              </a:extLst>
            </p:cNvPr>
            <p:cNvSpPr/>
            <p:nvPr/>
          </p:nvSpPr>
          <p:spPr>
            <a:xfrm>
              <a:off x="2238178" y="1907974"/>
              <a:ext cx="27631" cy="49182"/>
            </a:xfrm>
            <a:custGeom>
              <a:avLst/>
              <a:gdLst/>
              <a:ahLst/>
              <a:cxnLst/>
              <a:rect l="l" t="t" r="r" b="b"/>
              <a:pathLst>
                <a:path w="727" h="1294" extrusionOk="0">
                  <a:moveTo>
                    <a:pt x="355" y="0"/>
                  </a:moveTo>
                  <a:cubicBezTo>
                    <a:pt x="354" y="0"/>
                    <a:pt x="353" y="0"/>
                    <a:pt x="352" y="0"/>
                  </a:cubicBezTo>
                  <a:cubicBezTo>
                    <a:pt x="155" y="5"/>
                    <a:pt x="0" y="295"/>
                    <a:pt x="8" y="652"/>
                  </a:cubicBezTo>
                  <a:cubicBezTo>
                    <a:pt x="15" y="1008"/>
                    <a:pt x="178" y="1293"/>
                    <a:pt x="372" y="1293"/>
                  </a:cubicBezTo>
                  <a:cubicBezTo>
                    <a:pt x="373" y="1293"/>
                    <a:pt x="374" y="1293"/>
                    <a:pt x="375" y="1293"/>
                  </a:cubicBezTo>
                  <a:cubicBezTo>
                    <a:pt x="572" y="1289"/>
                    <a:pt x="727" y="999"/>
                    <a:pt x="720" y="641"/>
                  </a:cubicBezTo>
                  <a:cubicBezTo>
                    <a:pt x="714" y="287"/>
                    <a:pt x="551" y="0"/>
                    <a:pt x="35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61;p47">
              <a:extLst>
                <a:ext uri="{FF2B5EF4-FFF2-40B4-BE49-F238E27FC236}">
                  <a16:creationId xmlns:a16="http://schemas.microsoft.com/office/drawing/2014/main" id="{E0DD4DD8-682A-402C-B647-87A51B1BA70C}"/>
                </a:ext>
              </a:extLst>
            </p:cNvPr>
            <p:cNvSpPr/>
            <p:nvPr/>
          </p:nvSpPr>
          <p:spPr>
            <a:xfrm>
              <a:off x="2426051" y="1907974"/>
              <a:ext cx="27631" cy="49182"/>
            </a:xfrm>
            <a:custGeom>
              <a:avLst/>
              <a:gdLst/>
              <a:ahLst/>
              <a:cxnLst/>
              <a:rect l="l" t="t" r="r" b="b"/>
              <a:pathLst>
                <a:path w="727" h="1294" extrusionOk="0">
                  <a:moveTo>
                    <a:pt x="373" y="0"/>
                  </a:moveTo>
                  <a:cubicBezTo>
                    <a:pt x="177" y="0"/>
                    <a:pt x="13" y="287"/>
                    <a:pt x="7" y="641"/>
                  </a:cubicBezTo>
                  <a:cubicBezTo>
                    <a:pt x="0" y="999"/>
                    <a:pt x="156" y="1289"/>
                    <a:pt x="352" y="1293"/>
                  </a:cubicBezTo>
                  <a:cubicBezTo>
                    <a:pt x="353" y="1293"/>
                    <a:pt x="354" y="1293"/>
                    <a:pt x="355" y="1293"/>
                  </a:cubicBezTo>
                  <a:cubicBezTo>
                    <a:pt x="551" y="1293"/>
                    <a:pt x="714" y="1008"/>
                    <a:pt x="721" y="652"/>
                  </a:cubicBezTo>
                  <a:cubicBezTo>
                    <a:pt x="727" y="295"/>
                    <a:pt x="572" y="5"/>
                    <a:pt x="376" y="0"/>
                  </a:cubicBezTo>
                  <a:cubicBezTo>
                    <a:pt x="375" y="0"/>
                    <a:pt x="374" y="0"/>
                    <a:pt x="3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62;p47">
              <a:extLst>
                <a:ext uri="{FF2B5EF4-FFF2-40B4-BE49-F238E27FC236}">
                  <a16:creationId xmlns:a16="http://schemas.microsoft.com/office/drawing/2014/main" id="{A838D467-53F0-4ED5-BDDF-1212C6CAD985}"/>
                </a:ext>
              </a:extLst>
            </p:cNvPr>
            <p:cNvSpPr/>
            <p:nvPr/>
          </p:nvSpPr>
          <p:spPr>
            <a:xfrm>
              <a:off x="1342825" y="2573531"/>
              <a:ext cx="563461" cy="1486929"/>
            </a:xfrm>
            <a:custGeom>
              <a:avLst/>
              <a:gdLst/>
              <a:ahLst/>
              <a:cxnLst/>
              <a:rect l="l" t="t" r="r" b="b"/>
              <a:pathLst>
                <a:path w="14825" h="39122" extrusionOk="0">
                  <a:moveTo>
                    <a:pt x="12253" y="0"/>
                  </a:moveTo>
                  <a:cubicBezTo>
                    <a:pt x="11188" y="79"/>
                    <a:pt x="10174" y="658"/>
                    <a:pt x="9585" y="1645"/>
                  </a:cubicBezTo>
                  <a:cubicBezTo>
                    <a:pt x="8676" y="3167"/>
                    <a:pt x="7764" y="4698"/>
                    <a:pt x="6867" y="6259"/>
                  </a:cubicBezTo>
                  <a:cubicBezTo>
                    <a:pt x="5969" y="7822"/>
                    <a:pt x="5089" y="9412"/>
                    <a:pt x="4251" y="11054"/>
                  </a:cubicBezTo>
                  <a:cubicBezTo>
                    <a:pt x="4183" y="11186"/>
                    <a:pt x="4117" y="11319"/>
                    <a:pt x="4051" y="11450"/>
                  </a:cubicBezTo>
                  <a:cubicBezTo>
                    <a:pt x="3287" y="12968"/>
                    <a:pt x="2565" y="14534"/>
                    <a:pt x="1922" y="16156"/>
                  </a:cubicBezTo>
                  <a:cubicBezTo>
                    <a:pt x="1221" y="17917"/>
                    <a:pt x="616" y="19748"/>
                    <a:pt x="152" y="21632"/>
                  </a:cubicBezTo>
                  <a:lnTo>
                    <a:pt x="151" y="21639"/>
                  </a:lnTo>
                  <a:cubicBezTo>
                    <a:pt x="1" y="22248"/>
                    <a:pt x="31" y="22874"/>
                    <a:pt x="203" y="23435"/>
                  </a:cubicBezTo>
                  <a:lnTo>
                    <a:pt x="227" y="23508"/>
                  </a:lnTo>
                  <a:lnTo>
                    <a:pt x="245" y="23561"/>
                  </a:lnTo>
                  <a:lnTo>
                    <a:pt x="280" y="23648"/>
                  </a:lnTo>
                  <a:lnTo>
                    <a:pt x="344" y="23811"/>
                  </a:lnTo>
                  <a:cubicBezTo>
                    <a:pt x="387" y="23914"/>
                    <a:pt x="427" y="24016"/>
                    <a:pt x="469" y="24113"/>
                  </a:cubicBezTo>
                  <a:cubicBezTo>
                    <a:pt x="553" y="24308"/>
                    <a:pt x="637" y="24493"/>
                    <a:pt x="725" y="24678"/>
                  </a:cubicBezTo>
                  <a:cubicBezTo>
                    <a:pt x="896" y="25045"/>
                    <a:pt x="1069" y="25402"/>
                    <a:pt x="1249" y="25752"/>
                  </a:cubicBezTo>
                  <a:cubicBezTo>
                    <a:pt x="1610" y="26451"/>
                    <a:pt x="1986" y="27125"/>
                    <a:pt x="2378" y="27786"/>
                  </a:cubicBezTo>
                  <a:cubicBezTo>
                    <a:pt x="3159" y="29106"/>
                    <a:pt x="3995" y="30367"/>
                    <a:pt x="4878" y="31589"/>
                  </a:cubicBezTo>
                  <a:cubicBezTo>
                    <a:pt x="5315" y="32201"/>
                    <a:pt x="5769" y="32796"/>
                    <a:pt x="6229" y="33385"/>
                  </a:cubicBezTo>
                  <a:cubicBezTo>
                    <a:pt x="6691" y="33971"/>
                    <a:pt x="7160" y="34553"/>
                    <a:pt x="7641" y="35120"/>
                  </a:cubicBezTo>
                  <a:cubicBezTo>
                    <a:pt x="8601" y="36255"/>
                    <a:pt x="9597" y="37356"/>
                    <a:pt x="10623" y="38416"/>
                  </a:cubicBezTo>
                  <a:cubicBezTo>
                    <a:pt x="11076" y="38886"/>
                    <a:pt x="11681" y="39122"/>
                    <a:pt x="12286" y="39122"/>
                  </a:cubicBezTo>
                  <a:cubicBezTo>
                    <a:pt x="12864" y="39122"/>
                    <a:pt x="13443" y="38906"/>
                    <a:pt x="13891" y="38472"/>
                  </a:cubicBezTo>
                  <a:cubicBezTo>
                    <a:pt x="14736" y="37652"/>
                    <a:pt x="14825" y="36345"/>
                    <a:pt x="14138" y="35429"/>
                  </a:cubicBezTo>
                  <a:lnTo>
                    <a:pt x="14131" y="35419"/>
                  </a:lnTo>
                  <a:cubicBezTo>
                    <a:pt x="13306" y="34313"/>
                    <a:pt x="12522" y="33185"/>
                    <a:pt x="11780" y="32038"/>
                  </a:cubicBezTo>
                  <a:cubicBezTo>
                    <a:pt x="11407" y="31464"/>
                    <a:pt x="11050" y="30882"/>
                    <a:pt x="10700" y="30300"/>
                  </a:cubicBezTo>
                  <a:cubicBezTo>
                    <a:pt x="10355" y="29714"/>
                    <a:pt x="10016" y="29126"/>
                    <a:pt x="9695" y="28532"/>
                  </a:cubicBezTo>
                  <a:cubicBezTo>
                    <a:pt x="9051" y="27345"/>
                    <a:pt x="8460" y="26140"/>
                    <a:pt x="7938" y="24925"/>
                  </a:cubicBezTo>
                  <a:cubicBezTo>
                    <a:pt x="7678" y="24320"/>
                    <a:pt x="7434" y="23710"/>
                    <a:pt x="7216" y="23108"/>
                  </a:cubicBezTo>
                  <a:cubicBezTo>
                    <a:pt x="7153" y="22937"/>
                    <a:pt x="7095" y="22769"/>
                    <a:pt x="7039" y="22600"/>
                  </a:cubicBezTo>
                  <a:cubicBezTo>
                    <a:pt x="7017" y="22534"/>
                    <a:pt x="6994" y="22465"/>
                    <a:pt x="6973" y="22400"/>
                  </a:cubicBezTo>
                  <a:cubicBezTo>
                    <a:pt x="6999" y="22304"/>
                    <a:pt x="7026" y="22207"/>
                    <a:pt x="7055" y="22108"/>
                  </a:cubicBezTo>
                  <a:cubicBezTo>
                    <a:pt x="7391" y="20958"/>
                    <a:pt x="7788" y="19810"/>
                    <a:pt x="8240" y="18667"/>
                  </a:cubicBezTo>
                  <a:cubicBezTo>
                    <a:pt x="8582" y="17805"/>
                    <a:pt x="8994" y="16871"/>
                    <a:pt x="9421" y="15948"/>
                  </a:cubicBezTo>
                  <a:cubicBezTo>
                    <a:pt x="9745" y="15249"/>
                    <a:pt x="10074" y="14555"/>
                    <a:pt x="10387" y="13902"/>
                  </a:cubicBezTo>
                  <a:cubicBezTo>
                    <a:pt x="11281" y="12034"/>
                    <a:pt x="12232" y="10107"/>
                    <a:pt x="13276" y="8330"/>
                  </a:cubicBezTo>
                  <a:cubicBezTo>
                    <a:pt x="13445" y="5694"/>
                    <a:pt x="13466" y="1682"/>
                    <a:pt x="1225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63;p47">
              <a:extLst>
                <a:ext uri="{FF2B5EF4-FFF2-40B4-BE49-F238E27FC236}">
                  <a16:creationId xmlns:a16="http://schemas.microsoft.com/office/drawing/2014/main" id="{71B36F0D-5EA1-474F-8BED-1034E22925F5}"/>
                </a:ext>
              </a:extLst>
            </p:cNvPr>
            <p:cNvSpPr/>
            <p:nvPr/>
          </p:nvSpPr>
          <p:spPr>
            <a:xfrm>
              <a:off x="1459813" y="2486569"/>
              <a:ext cx="478894" cy="704583"/>
            </a:xfrm>
            <a:custGeom>
              <a:avLst/>
              <a:gdLst/>
              <a:ahLst/>
              <a:cxnLst/>
              <a:rect l="l" t="t" r="r" b="b"/>
              <a:pathLst>
                <a:path w="12600" h="18538" extrusionOk="0">
                  <a:moveTo>
                    <a:pt x="9926" y="0"/>
                  </a:moveTo>
                  <a:cubicBezTo>
                    <a:pt x="6245" y="1979"/>
                    <a:pt x="620" y="11168"/>
                    <a:pt x="1" y="12987"/>
                  </a:cubicBezTo>
                  <a:cubicBezTo>
                    <a:pt x="1" y="12987"/>
                    <a:pt x="2904" y="16939"/>
                    <a:pt x="7596" y="18538"/>
                  </a:cubicBezTo>
                  <a:lnTo>
                    <a:pt x="10791" y="12580"/>
                  </a:lnTo>
                  <a:cubicBezTo>
                    <a:pt x="10791" y="12580"/>
                    <a:pt x="12240" y="10200"/>
                    <a:pt x="12330" y="8751"/>
                  </a:cubicBezTo>
                  <a:cubicBezTo>
                    <a:pt x="12499" y="6115"/>
                    <a:pt x="12599" y="4956"/>
                    <a:pt x="11772" y="2288"/>
                  </a:cubicBezTo>
                  <a:cubicBezTo>
                    <a:pt x="11634" y="1839"/>
                    <a:pt x="10339" y="99"/>
                    <a:pt x="9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64;p47">
              <a:extLst>
                <a:ext uri="{FF2B5EF4-FFF2-40B4-BE49-F238E27FC236}">
                  <a16:creationId xmlns:a16="http://schemas.microsoft.com/office/drawing/2014/main" id="{4D6FB208-FDCC-4006-80EB-E32851887E5F}"/>
                </a:ext>
              </a:extLst>
            </p:cNvPr>
            <p:cNvSpPr/>
            <p:nvPr/>
          </p:nvSpPr>
          <p:spPr>
            <a:xfrm>
              <a:off x="1497821" y="3393173"/>
              <a:ext cx="113376" cy="39566"/>
            </a:xfrm>
            <a:custGeom>
              <a:avLst/>
              <a:gdLst/>
              <a:ahLst/>
              <a:cxnLst/>
              <a:rect l="l" t="t" r="r" b="b"/>
              <a:pathLst>
                <a:path w="2983" h="1041" extrusionOk="0">
                  <a:moveTo>
                    <a:pt x="259" y="1"/>
                  </a:moveTo>
                  <a:cubicBezTo>
                    <a:pt x="251" y="1"/>
                    <a:pt x="244" y="1"/>
                    <a:pt x="236" y="1"/>
                  </a:cubicBezTo>
                  <a:cubicBezTo>
                    <a:pt x="108" y="4"/>
                    <a:pt x="0" y="110"/>
                    <a:pt x="2" y="240"/>
                  </a:cubicBezTo>
                  <a:cubicBezTo>
                    <a:pt x="3" y="369"/>
                    <a:pt x="108" y="474"/>
                    <a:pt x="237" y="474"/>
                  </a:cubicBezTo>
                  <a:cubicBezTo>
                    <a:pt x="237" y="474"/>
                    <a:pt x="238" y="474"/>
                    <a:pt x="239" y="474"/>
                  </a:cubicBezTo>
                  <a:cubicBezTo>
                    <a:pt x="246" y="474"/>
                    <a:pt x="253" y="474"/>
                    <a:pt x="259" y="474"/>
                  </a:cubicBezTo>
                  <a:cubicBezTo>
                    <a:pt x="1169" y="474"/>
                    <a:pt x="2414" y="856"/>
                    <a:pt x="2967" y="1041"/>
                  </a:cubicBezTo>
                  <a:cubicBezTo>
                    <a:pt x="2945" y="975"/>
                    <a:pt x="2921" y="906"/>
                    <a:pt x="2899" y="840"/>
                  </a:cubicBezTo>
                  <a:cubicBezTo>
                    <a:pt x="2926" y="745"/>
                    <a:pt x="2954" y="646"/>
                    <a:pt x="2982" y="549"/>
                  </a:cubicBezTo>
                  <a:cubicBezTo>
                    <a:pt x="2357" y="343"/>
                    <a:pt x="117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65;p47">
              <a:extLst>
                <a:ext uri="{FF2B5EF4-FFF2-40B4-BE49-F238E27FC236}">
                  <a16:creationId xmlns:a16="http://schemas.microsoft.com/office/drawing/2014/main" id="{5935DC83-408A-4BAD-BE73-F7FA86B5F65E}"/>
                </a:ext>
              </a:extLst>
            </p:cNvPr>
            <p:cNvSpPr/>
            <p:nvPr/>
          </p:nvSpPr>
          <p:spPr>
            <a:xfrm>
              <a:off x="1520094" y="3348552"/>
              <a:ext cx="75673" cy="76053"/>
            </a:xfrm>
            <a:custGeom>
              <a:avLst/>
              <a:gdLst/>
              <a:ahLst/>
              <a:cxnLst/>
              <a:rect l="l" t="t" r="r" b="b"/>
              <a:pathLst>
                <a:path w="1991" h="2001" extrusionOk="0">
                  <a:moveTo>
                    <a:pt x="263" y="0"/>
                  </a:moveTo>
                  <a:cubicBezTo>
                    <a:pt x="198" y="0"/>
                    <a:pt x="133" y="27"/>
                    <a:pt x="87" y="81"/>
                  </a:cubicBezTo>
                  <a:cubicBezTo>
                    <a:pt x="1" y="178"/>
                    <a:pt x="9" y="327"/>
                    <a:pt x="108" y="413"/>
                  </a:cubicBezTo>
                  <a:cubicBezTo>
                    <a:pt x="118" y="421"/>
                    <a:pt x="1191" y="1365"/>
                    <a:pt x="1520" y="1890"/>
                  </a:cubicBezTo>
                  <a:cubicBezTo>
                    <a:pt x="1565" y="1961"/>
                    <a:pt x="1642" y="2001"/>
                    <a:pt x="1721" y="2001"/>
                  </a:cubicBezTo>
                  <a:cubicBezTo>
                    <a:pt x="1726" y="2001"/>
                    <a:pt x="1732" y="2000"/>
                    <a:pt x="1737" y="2000"/>
                  </a:cubicBezTo>
                  <a:cubicBezTo>
                    <a:pt x="1774" y="1999"/>
                    <a:pt x="1813" y="1986"/>
                    <a:pt x="1847" y="1964"/>
                  </a:cubicBezTo>
                  <a:cubicBezTo>
                    <a:pt x="1959" y="1894"/>
                    <a:pt x="1990" y="1750"/>
                    <a:pt x="1920" y="1640"/>
                  </a:cubicBezTo>
                  <a:cubicBezTo>
                    <a:pt x="1554" y="1056"/>
                    <a:pt x="466" y="99"/>
                    <a:pt x="418" y="59"/>
                  </a:cubicBezTo>
                  <a:cubicBezTo>
                    <a:pt x="374" y="20"/>
                    <a:pt x="318" y="0"/>
                    <a:pt x="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66;p47">
              <a:extLst>
                <a:ext uri="{FF2B5EF4-FFF2-40B4-BE49-F238E27FC236}">
                  <a16:creationId xmlns:a16="http://schemas.microsoft.com/office/drawing/2014/main" id="{2D37C63E-A165-4AD1-A486-174ECC9E912F}"/>
                </a:ext>
              </a:extLst>
            </p:cNvPr>
            <p:cNvSpPr/>
            <p:nvPr/>
          </p:nvSpPr>
          <p:spPr>
            <a:xfrm>
              <a:off x="1737195" y="3894916"/>
              <a:ext cx="207217" cy="213488"/>
            </a:xfrm>
            <a:custGeom>
              <a:avLst/>
              <a:gdLst/>
              <a:ahLst/>
              <a:cxnLst/>
              <a:rect l="l" t="t" r="r" b="b"/>
              <a:pathLst>
                <a:path w="5452" h="5617" extrusionOk="0">
                  <a:moveTo>
                    <a:pt x="2362" y="0"/>
                  </a:moveTo>
                  <a:cubicBezTo>
                    <a:pt x="889" y="704"/>
                    <a:pt x="244" y="1900"/>
                    <a:pt x="1" y="3334"/>
                  </a:cubicBezTo>
                  <a:cubicBezTo>
                    <a:pt x="1" y="3334"/>
                    <a:pt x="1739" y="5616"/>
                    <a:pt x="3327" y="5616"/>
                  </a:cubicBezTo>
                  <a:cubicBezTo>
                    <a:pt x="3436" y="5616"/>
                    <a:pt x="3544" y="5605"/>
                    <a:pt x="3651" y="5582"/>
                  </a:cubicBezTo>
                  <a:lnTo>
                    <a:pt x="5181" y="2086"/>
                  </a:lnTo>
                  <a:cubicBezTo>
                    <a:pt x="5185" y="2078"/>
                    <a:pt x="5190" y="2071"/>
                    <a:pt x="5190" y="2063"/>
                  </a:cubicBezTo>
                  <a:cubicBezTo>
                    <a:pt x="5451" y="1578"/>
                    <a:pt x="5208" y="977"/>
                    <a:pt x="4689" y="797"/>
                  </a:cubicBezTo>
                  <a:cubicBezTo>
                    <a:pt x="3829" y="498"/>
                    <a:pt x="2362" y="0"/>
                    <a:pt x="2362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67;p47">
              <a:extLst>
                <a:ext uri="{FF2B5EF4-FFF2-40B4-BE49-F238E27FC236}">
                  <a16:creationId xmlns:a16="http://schemas.microsoft.com/office/drawing/2014/main" id="{36EE29B0-58CB-4927-BCAA-F742C49CAF74}"/>
                </a:ext>
              </a:extLst>
            </p:cNvPr>
            <p:cNvSpPr/>
            <p:nvPr/>
          </p:nvSpPr>
          <p:spPr>
            <a:xfrm>
              <a:off x="1739476" y="3879143"/>
              <a:ext cx="157047" cy="205126"/>
            </a:xfrm>
            <a:custGeom>
              <a:avLst/>
              <a:gdLst/>
              <a:ahLst/>
              <a:cxnLst/>
              <a:rect l="l" t="t" r="r" b="b"/>
              <a:pathLst>
                <a:path w="4132" h="5397" extrusionOk="0">
                  <a:moveTo>
                    <a:pt x="2623" y="1"/>
                  </a:moveTo>
                  <a:cubicBezTo>
                    <a:pt x="2560" y="1"/>
                    <a:pt x="2498" y="5"/>
                    <a:pt x="2435" y="12"/>
                  </a:cubicBezTo>
                  <a:cubicBezTo>
                    <a:pt x="793" y="1103"/>
                    <a:pt x="1" y="3966"/>
                    <a:pt x="1" y="3966"/>
                  </a:cubicBezTo>
                  <a:cubicBezTo>
                    <a:pt x="351" y="5144"/>
                    <a:pt x="1636" y="5395"/>
                    <a:pt x="1636" y="5397"/>
                  </a:cubicBezTo>
                  <a:cubicBezTo>
                    <a:pt x="1947" y="4414"/>
                    <a:pt x="4131" y="960"/>
                    <a:pt x="4131" y="960"/>
                  </a:cubicBezTo>
                  <a:cubicBezTo>
                    <a:pt x="3857" y="361"/>
                    <a:pt x="3244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68;p47">
              <a:extLst>
                <a:ext uri="{FF2B5EF4-FFF2-40B4-BE49-F238E27FC236}">
                  <a16:creationId xmlns:a16="http://schemas.microsoft.com/office/drawing/2014/main" id="{E961BD5B-A639-4F8A-9D2C-B5F03EE6E315}"/>
                </a:ext>
              </a:extLst>
            </p:cNvPr>
            <p:cNvSpPr/>
            <p:nvPr/>
          </p:nvSpPr>
          <p:spPr>
            <a:xfrm>
              <a:off x="1735181" y="3932164"/>
              <a:ext cx="142642" cy="118963"/>
            </a:xfrm>
            <a:custGeom>
              <a:avLst/>
              <a:gdLst/>
              <a:ahLst/>
              <a:cxnLst/>
              <a:rect l="l" t="t" r="r" b="b"/>
              <a:pathLst>
                <a:path w="3753" h="3130" extrusionOk="0">
                  <a:moveTo>
                    <a:pt x="1745" y="0"/>
                  </a:moveTo>
                  <a:cubicBezTo>
                    <a:pt x="1202" y="0"/>
                    <a:pt x="693" y="258"/>
                    <a:pt x="421" y="728"/>
                  </a:cubicBezTo>
                  <a:cubicBezTo>
                    <a:pt x="1" y="1457"/>
                    <a:pt x="313" y="2426"/>
                    <a:pt x="1116" y="2886"/>
                  </a:cubicBezTo>
                  <a:cubicBezTo>
                    <a:pt x="1403" y="3051"/>
                    <a:pt x="1712" y="3129"/>
                    <a:pt x="2011" y="3129"/>
                  </a:cubicBezTo>
                  <a:cubicBezTo>
                    <a:pt x="2553" y="3129"/>
                    <a:pt x="3061" y="2871"/>
                    <a:pt x="3332" y="2400"/>
                  </a:cubicBezTo>
                  <a:cubicBezTo>
                    <a:pt x="3752" y="1670"/>
                    <a:pt x="3441" y="704"/>
                    <a:pt x="2637" y="242"/>
                  </a:cubicBezTo>
                  <a:cubicBezTo>
                    <a:pt x="2352" y="78"/>
                    <a:pt x="2044" y="0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69;p47">
              <a:extLst>
                <a:ext uri="{FF2B5EF4-FFF2-40B4-BE49-F238E27FC236}">
                  <a16:creationId xmlns:a16="http://schemas.microsoft.com/office/drawing/2014/main" id="{469681B5-2F82-4323-8CE0-FBA4039F454D}"/>
                </a:ext>
              </a:extLst>
            </p:cNvPr>
            <p:cNvSpPr/>
            <p:nvPr/>
          </p:nvSpPr>
          <p:spPr>
            <a:xfrm>
              <a:off x="1752057" y="3950180"/>
              <a:ext cx="104217" cy="87037"/>
            </a:xfrm>
            <a:custGeom>
              <a:avLst/>
              <a:gdLst/>
              <a:ahLst/>
              <a:cxnLst/>
              <a:rect l="l" t="t" r="r" b="b"/>
              <a:pathLst>
                <a:path w="2742" h="2290" extrusionOk="0">
                  <a:moveTo>
                    <a:pt x="1275" y="1"/>
                  </a:moveTo>
                  <a:cubicBezTo>
                    <a:pt x="878" y="1"/>
                    <a:pt x="505" y="190"/>
                    <a:pt x="306" y="534"/>
                  </a:cubicBezTo>
                  <a:cubicBezTo>
                    <a:pt x="0" y="1068"/>
                    <a:pt x="228" y="1774"/>
                    <a:pt x="815" y="2112"/>
                  </a:cubicBezTo>
                  <a:cubicBezTo>
                    <a:pt x="1025" y="2232"/>
                    <a:pt x="1251" y="2290"/>
                    <a:pt x="1470" y="2290"/>
                  </a:cubicBezTo>
                  <a:cubicBezTo>
                    <a:pt x="1867" y="2290"/>
                    <a:pt x="2238" y="2101"/>
                    <a:pt x="2436" y="1757"/>
                  </a:cubicBezTo>
                  <a:cubicBezTo>
                    <a:pt x="2742" y="1222"/>
                    <a:pt x="2515" y="516"/>
                    <a:pt x="1927" y="178"/>
                  </a:cubicBezTo>
                  <a:cubicBezTo>
                    <a:pt x="1719" y="58"/>
                    <a:pt x="1493" y="1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70;p47">
              <a:extLst>
                <a:ext uri="{FF2B5EF4-FFF2-40B4-BE49-F238E27FC236}">
                  <a16:creationId xmlns:a16="http://schemas.microsoft.com/office/drawing/2014/main" id="{35D11A8B-6C45-48DE-BEA8-1B44A0AEC062}"/>
                </a:ext>
              </a:extLst>
            </p:cNvPr>
            <p:cNvSpPr/>
            <p:nvPr/>
          </p:nvSpPr>
          <p:spPr>
            <a:xfrm>
              <a:off x="1814922" y="3865916"/>
              <a:ext cx="247543" cy="302198"/>
            </a:xfrm>
            <a:custGeom>
              <a:avLst/>
              <a:gdLst/>
              <a:ahLst/>
              <a:cxnLst/>
              <a:rect l="l" t="t" r="r" b="b"/>
              <a:pathLst>
                <a:path w="6513" h="7951" extrusionOk="0">
                  <a:moveTo>
                    <a:pt x="2239" y="1"/>
                  </a:moveTo>
                  <a:cubicBezTo>
                    <a:pt x="1608" y="1"/>
                    <a:pt x="1361" y="1528"/>
                    <a:pt x="1361" y="1528"/>
                  </a:cubicBezTo>
                  <a:cubicBezTo>
                    <a:pt x="363" y="1793"/>
                    <a:pt x="1059" y="3156"/>
                    <a:pt x="1059" y="3156"/>
                  </a:cubicBezTo>
                  <a:cubicBezTo>
                    <a:pt x="268" y="4096"/>
                    <a:pt x="939" y="4815"/>
                    <a:pt x="939" y="4815"/>
                  </a:cubicBezTo>
                  <a:cubicBezTo>
                    <a:pt x="296" y="5457"/>
                    <a:pt x="790" y="6527"/>
                    <a:pt x="790" y="6527"/>
                  </a:cubicBezTo>
                  <a:cubicBezTo>
                    <a:pt x="366" y="6550"/>
                    <a:pt x="1" y="7461"/>
                    <a:pt x="1002" y="7733"/>
                  </a:cubicBezTo>
                  <a:cubicBezTo>
                    <a:pt x="1442" y="7851"/>
                    <a:pt x="2114" y="7950"/>
                    <a:pt x="2708" y="7950"/>
                  </a:cubicBezTo>
                  <a:cubicBezTo>
                    <a:pt x="3467" y="7950"/>
                    <a:pt x="4099" y="7789"/>
                    <a:pt x="3958" y="7299"/>
                  </a:cubicBezTo>
                  <a:cubicBezTo>
                    <a:pt x="3848" y="6915"/>
                    <a:pt x="2308" y="6636"/>
                    <a:pt x="2308" y="6636"/>
                  </a:cubicBezTo>
                  <a:lnTo>
                    <a:pt x="2308" y="6636"/>
                  </a:lnTo>
                  <a:cubicBezTo>
                    <a:pt x="2308" y="6636"/>
                    <a:pt x="2459" y="6641"/>
                    <a:pt x="2692" y="6641"/>
                  </a:cubicBezTo>
                  <a:cubicBezTo>
                    <a:pt x="3521" y="6641"/>
                    <a:pt x="5385" y="6575"/>
                    <a:pt x="5168" y="5981"/>
                  </a:cubicBezTo>
                  <a:cubicBezTo>
                    <a:pt x="4892" y="5220"/>
                    <a:pt x="2650" y="5014"/>
                    <a:pt x="2650" y="5014"/>
                  </a:cubicBezTo>
                  <a:lnTo>
                    <a:pt x="2650" y="5014"/>
                  </a:lnTo>
                  <a:cubicBezTo>
                    <a:pt x="2743" y="5015"/>
                    <a:pt x="2838" y="5016"/>
                    <a:pt x="2934" y="5016"/>
                  </a:cubicBezTo>
                  <a:cubicBezTo>
                    <a:pt x="4576" y="5016"/>
                    <a:pt x="6512" y="4821"/>
                    <a:pt x="5969" y="4090"/>
                  </a:cubicBezTo>
                  <a:cubicBezTo>
                    <a:pt x="5396" y="3318"/>
                    <a:pt x="2786" y="3147"/>
                    <a:pt x="2786" y="3147"/>
                  </a:cubicBezTo>
                  <a:lnTo>
                    <a:pt x="2786" y="3147"/>
                  </a:lnTo>
                  <a:cubicBezTo>
                    <a:pt x="2881" y="3150"/>
                    <a:pt x="2974" y="3151"/>
                    <a:pt x="3064" y="3151"/>
                  </a:cubicBezTo>
                  <a:cubicBezTo>
                    <a:pt x="5939" y="3151"/>
                    <a:pt x="6033" y="1966"/>
                    <a:pt x="5244" y="1732"/>
                  </a:cubicBezTo>
                  <a:cubicBezTo>
                    <a:pt x="4586" y="1537"/>
                    <a:pt x="2909" y="1497"/>
                    <a:pt x="2229" y="1488"/>
                  </a:cubicBezTo>
                  <a:lnTo>
                    <a:pt x="2258" y="1"/>
                  </a:lnTo>
                  <a:cubicBezTo>
                    <a:pt x="2252" y="1"/>
                    <a:pt x="2246" y="1"/>
                    <a:pt x="223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71;p47">
              <a:extLst>
                <a:ext uri="{FF2B5EF4-FFF2-40B4-BE49-F238E27FC236}">
                  <a16:creationId xmlns:a16="http://schemas.microsoft.com/office/drawing/2014/main" id="{5035FB89-3539-4DA2-B6AC-C1C735880489}"/>
                </a:ext>
              </a:extLst>
            </p:cNvPr>
            <p:cNvSpPr/>
            <p:nvPr/>
          </p:nvSpPr>
          <p:spPr>
            <a:xfrm>
              <a:off x="2865917" y="2557606"/>
              <a:ext cx="511847" cy="1487157"/>
            </a:xfrm>
            <a:custGeom>
              <a:avLst/>
              <a:gdLst/>
              <a:ahLst/>
              <a:cxnLst/>
              <a:rect l="l" t="t" r="r" b="b"/>
              <a:pathLst>
                <a:path w="13467" h="39128" extrusionOk="0">
                  <a:moveTo>
                    <a:pt x="1213" y="0"/>
                  </a:moveTo>
                  <a:cubicBezTo>
                    <a:pt x="0" y="1681"/>
                    <a:pt x="22" y="5692"/>
                    <a:pt x="190" y="8330"/>
                  </a:cubicBezTo>
                  <a:cubicBezTo>
                    <a:pt x="1234" y="10107"/>
                    <a:pt x="2185" y="12032"/>
                    <a:pt x="3079" y="13902"/>
                  </a:cubicBezTo>
                  <a:cubicBezTo>
                    <a:pt x="3392" y="14557"/>
                    <a:pt x="3723" y="15250"/>
                    <a:pt x="4045" y="15950"/>
                  </a:cubicBezTo>
                  <a:cubicBezTo>
                    <a:pt x="4472" y="16872"/>
                    <a:pt x="4886" y="17804"/>
                    <a:pt x="5226" y="18668"/>
                  </a:cubicBezTo>
                  <a:cubicBezTo>
                    <a:pt x="5679" y="19808"/>
                    <a:pt x="6076" y="20958"/>
                    <a:pt x="6406" y="22115"/>
                  </a:cubicBezTo>
                  <a:cubicBezTo>
                    <a:pt x="6434" y="22214"/>
                    <a:pt x="6462" y="22310"/>
                    <a:pt x="6489" y="22407"/>
                  </a:cubicBezTo>
                  <a:cubicBezTo>
                    <a:pt x="6467" y="22473"/>
                    <a:pt x="6446" y="22540"/>
                    <a:pt x="6423" y="22607"/>
                  </a:cubicBezTo>
                  <a:cubicBezTo>
                    <a:pt x="6367" y="22774"/>
                    <a:pt x="6309" y="22945"/>
                    <a:pt x="6246" y="23115"/>
                  </a:cubicBezTo>
                  <a:cubicBezTo>
                    <a:pt x="6027" y="23717"/>
                    <a:pt x="5782" y="24326"/>
                    <a:pt x="5523" y="24932"/>
                  </a:cubicBezTo>
                  <a:cubicBezTo>
                    <a:pt x="5001" y="26147"/>
                    <a:pt x="4409" y="27352"/>
                    <a:pt x="3766" y="28538"/>
                  </a:cubicBezTo>
                  <a:cubicBezTo>
                    <a:pt x="3444" y="29131"/>
                    <a:pt x="3106" y="29719"/>
                    <a:pt x="2762" y="30306"/>
                  </a:cubicBezTo>
                  <a:cubicBezTo>
                    <a:pt x="2411" y="30889"/>
                    <a:pt x="2055" y="31470"/>
                    <a:pt x="1682" y="32043"/>
                  </a:cubicBezTo>
                  <a:cubicBezTo>
                    <a:pt x="1350" y="32555"/>
                    <a:pt x="1011" y="33062"/>
                    <a:pt x="664" y="33565"/>
                  </a:cubicBezTo>
                  <a:lnTo>
                    <a:pt x="664" y="39070"/>
                  </a:lnTo>
                  <a:cubicBezTo>
                    <a:pt x="833" y="39108"/>
                    <a:pt x="1005" y="39127"/>
                    <a:pt x="1178" y="39127"/>
                  </a:cubicBezTo>
                  <a:cubicBezTo>
                    <a:pt x="1783" y="39127"/>
                    <a:pt x="2386" y="38891"/>
                    <a:pt x="2840" y="38422"/>
                  </a:cubicBezTo>
                  <a:cubicBezTo>
                    <a:pt x="3866" y="37362"/>
                    <a:pt x="4861" y="36261"/>
                    <a:pt x="5822" y="35125"/>
                  </a:cubicBezTo>
                  <a:cubicBezTo>
                    <a:pt x="6303" y="34559"/>
                    <a:pt x="6771" y="33977"/>
                    <a:pt x="7234" y="33392"/>
                  </a:cubicBezTo>
                  <a:cubicBezTo>
                    <a:pt x="7692" y="32801"/>
                    <a:pt x="8148" y="32205"/>
                    <a:pt x="8585" y="31596"/>
                  </a:cubicBezTo>
                  <a:cubicBezTo>
                    <a:pt x="9466" y="30374"/>
                    <a:pt x="10303" y="29111"/>
                    <a:pt x="11085" y="27793"/>
                  </a:cubicBezTo>
                  <a:cubicBezTo>
                    <a:pt x="11476" y="27133"/>
                    <a:pt x="11852" y="26457"/>
                    <a:pt x="12212" y="25758"/>
                  </a:cubicBezTo>
                  <a:cubicBezTo>
                    <a:pt x="12394" y="25407"/>
                    <a:pt x="12567" y="25053"/>
                    <a:pt x="12739" y="24684"/>
                  </a:cubicBezTo>
                  <a:cubicBezTo>
                    <a:pt x="12825" y="24499"/>
                    <a:pt x="12910" y="24313"/>
                    <a:pt x="12995" y="24119"/>
                  </a:cubicBezTo>
                  <a:cubicBezTo>
                    <a:pt x="13038" y="24023"/>
                    <a:pt x="13078" y="23920"/>
                    <a:pt x="13119" y="23817"/>
                  </a:cubicBezTo>
                  <a:lnTo>
                    <a:pt x="13183" y="23654"/>
                  </a:lnTo>
                  <a:lnTo>
                    <a:pt x="13218" y="23567"/>
                  </a:lnTo>
                  <a:lnTo>
                    <a:pt x="13235" y="23517"/>
                  </a:lnTo>
                  <a:lnTo>
                    <a:pt x="13261" y="23444"/>
                  </a:lnTo>
                  <a:cubicBezTo>
                    <a:pt x="13435" y="22874"/>
                    <a:pt x="13467" y="22249"/>
                    <a:pt x="13317" y="21639"/>
                  </a:cubicBezTo>
                  <a:lnTo>
                    <a:pt x="13314" y="21632"/>
                  </a:lnTo>
                  <a:cubicBezTo>
                    <a:pt x="12852" y="19750"/>
                    <a:pt x="12245" y="17919"/>
                    <a:pt x="11545" y="16157"/>
                  </a:cubicBezTo>
                  <a:cubicBezTo>
                    <a:pt x="10901" y="14534"/>
                    <a:pt x="10179" y="12969"/>
                    <a:pt x="9415" y="11452"/>
                  </a:cubicBezTo>
                  <a:cubicBezTo>
                    <a:pt x="9349" y="11319"/>
                    <a:pt x="9283" y="11187"/>
                    <a:pt x="9215" y="11054"/>
                  </a:cubicBezTo>
                  <a:cubicBezTo>
                    <a:pt x="8377" y="9414"/>
                    <a:pt x="7497" y="7822"/>
                    <a:pt x="6599" y="6260"/>
                  </a:cubicBezTo>
                  <a:cubicBezTo>
                    <a:pt x="5702" y="4698"/>
                    <a:pt x="4790" y="3165"/>
                    <a:pt x="3882" y="1645"/>
                  </a:cubicBezTo>
                  <a:cubicBezTo>
                    <a:pt x="3292" y="657"/>
                    <a:pt x="2278" y="77"/>
                    <a:pt x="121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72;p47">
              <a:extLst>
                <a:ext uri="{FF2B5EF4-FFF2-40B4-BE49-F238E27FC236}">
                  <a16:creationId xmlns:a16="http://schemas.microsoft.com/office/drawing/2014/main" id="{12C72A3B-57B3-4033-B93F-45C1FB2D6C52}"/>
                </a:ext>
              </a:extLst>
            </p:cNvPr>
            <p:cNvSpPr/>
            <p:nvPr/>
          </p:nvSpPr>
          <p:spPr>
            <a:xfrm>
              <a:off x="2749195" y="2438337"/>
              <a:ext cx="486876" cy="736737"/>
            </a:xfrm>
            <a:custGeom>
              <a:avLst/>
              <a:gdLst/>
              <a:ahLst/>
              <a:cxnLst/>
              <a:rect l="l" t="t" r="r" b="b"/>
              <a:pathLst>
                <a:path w="12810" h="19384" extrusionOk="0">
                  <a:moveTo>
                    <a:pt x="1978" y="0"/>
                  </a:moveTo>
                  <a:cubicBezTo>
                    <a:pt x="1565" y="99"/>
                    <a:pt x="605" y="1585"/>
                    <a:pt x="394" y="3064"/>
                  </a:cubicBezTo>
                  <a:cubicBezTo>
                    <a:pt x="1" y="5813"/>
                    <a:pt x="500" y="7499"/>
                    <a:pt x="1027" y="9610"/>
                  </a:cubicBezTo>
                  <a:cubicBezTo>
                    <a:pt x="1379" y="11019"/>
                    <a:pt x="2669" y="13425"/>
                    <a:pt x="2669" y="13425"/>
                  </a:cubicBezTo>
                  <a:lnTo>
                    <a:pt x="5864" y="19384"/>
                  </a:lnTo>
                  <a:cubicBezTo>
                    <a:pt x="10557" y="17786"/>
                    <a:pt x="12808" y="13131"/>
                    <a:pt x="12809" y="13131"/>
                  </a:cubicBezTo>
                  <a:cubicBezTo>
                    <a:pt x="12191" y="11310"/>
                    <a:pt x="5658" y="198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73;p47">
              <a:extLst>
                <a:ext uri="{FF2B5EF4-FFF2-40B4-BE49-F238E27FC236}">
                  <a16:creationId xmlns:a16="http://schemas.microsoft.com/office/drawing/2014/main" id="{D53B7AE9-626C-49BD-B262-779C7DFAB8B0}"/>
                </a:ext>
              </a:extLst>
            </p:cNvPr>
            <p:cNvSpPr/>
            <p:nvPr/>
          </p:nvSpPr>
          <p:spPr>
            <a:xfrm>
              <a:off x="3109472" y="3377134"/>
              <a:ext cx="113376" cy="39566"/>
            </a:xfrm>
            <a:custGeom>
              <a:avLst/>
              <a:gdLst/>
              <a:ahLst/>
              <a:cxnLst/>
              <a:rect l="l" t="t" r="r" b="b"/>
              <a:pathLst>
                <a:path w="2983" h="1041" extrusionOk="0">
                  <a:moveTo>
                    <a:pt x="2724" y="1"/>
                  </a:moveTo>
                  <a:cubicBezTo>
                    <a:pt x="1808" y="1"/>
                    <a:pt x="626" y="343"/>
                    <a:pt x="1" y="549"/>
                  </a:cubicBezTo>
                  <a:cubicBezTo>
                    <a:pt x="29" y="646"/>
                    <a:pt x="55" y="745"/>
                    <a:pt x="82" y="840"/>
                  </a:cubicBezTo>
                  <a:cubicBezTo>
                    <a:pt x="61" y="906"/>
                    <a:pt x="38" y="975"/>
                    <a:pt x="16" y="1041"/>
                  </a:cubicBezTo>
                  <a:cubicBezTo>
                    <a:pt x="569" y="856"/>
                    <a:pt x="1814" y="474"/>
                    <a:pt x="2722" y="474"/>
                  </a:cubicBezTo>
                  <a:cubicBezTo>
                    <a:pt x="2729" y="474"/>
                    <a:pt x="2736" y="474"/>
                    <a:pt x="2742" y="474"/>
                  </a:cubicBezTo>
                  <a:cubicBezTo>
                    <a:pt x="2743" y="474"/>
                    <a:pt x="2744" y="474"/>
                    <a:pt x="2745" y="474"/>
                  </a:cubicBezTo>
                  <a:cubicBezTo>
                    <a:pt x="2874" y="474"/>
                    <a:pt x="2978" y="369"/>
                    <a:pt x="2980" y="240"/>
                  </a:cubicBezTo>
                  <a:cubicBezTo>
                    <a:pt x="2983" y="110"/>
                    <a:pt x="2875" y="4"/>
                    <a:pt x="2747" y="1"/>
                  </a:cubicBezTo>
                  <a:cubicBezTo>
                    <a:pt x="2739" y="1"/>
                    <a:pt x="2732" y="1"/>
                    <a:pt x="2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74;p47">
              <a:extLst>
                <a:ext uri="{FF2B5EF4-FFF2-40B4-BE49-F238E27FC236}">
                  <a16:creationId xmlns:a16="http://schemas.microsoft.com/office/drawing/2014/main" id="{51A39653-CB75-4477-8265-CE26B77F19C6}"/>
                </a:ext>
              </a:extLst>
            </p:cNvPr>
            <p:cNvSpPr/>
            <p:nvPr/>
          </p:nvSpPr>
          <p:spPr>
            <a:xfrm>
              <a:off x="3124866" y="3332512"/>
              <a:ext cx="75711" cy="76053"/>
            </a:xfrm>
            <a:custGeom>
              <a:avLst/>
              <a:gdLst/>
              <a:ahLst/>
              <a:cxnLst/>
              <a:rect l="l" t="t" r="r" b="b"/>
              <a:pathLst>
                <a:path w="1992" h="2001" extrusionOk="0">
                  <a:moveTo>
                    <a:pt x="1729" y="1"/>
                  </a:moveTo>
                  <a:cubicBezTo>
                    <a:pt x="1673" y="1"/>
                    <a:pt x="1618" y="20"/>
                    <a:pt x="1572" y="59"/>
                  </a:cubicBezTo>
                  <a:cubicBezTo>
                    <a:pt x="1526" y="99"/>
                    <a:pt x="437" y="1056"/>
                    <a:pt x="71" y="1640"/>
                  </a:cubicBezTo>
                  <a:cubicBezTo>
                    <a:pt x="0" y="1750"/>
                    <a:pt x="33" y="1894"/>
                    <a:pt x="143" y="1964"/>
                  </a:cubicBezTo>
                  <a:cubicBezTo>
                    <a:pt x="178" y="1986"/>
                    <a:pt x="218" y="1999"/>
                    <a:pt x="255" y="2000"/>
                  </a:cubicBezTo>
                  <a:cubicBezTo>
                    <a:pt x="260" y="2001"/>
                    <a:pt x="266" y="2001"/>
                    <a:pt x="271" y="2001"/>
                  </a:cubicBezTo>
                  <a:cubicBezTo>
                    <a:pt x="350" y="2001"/>
                    <a:pt x="425" y="1961"/>
                    <a:pt x="471" y="1889"/>
                  </a:cubicBezTo>
                  <a:cubicBezTo>
                    <a:pt x="800" y="1365"/>
                    <a:pt x="1873" y="421"/>
                    <a:pt x="1884" y="413"/>
                  </a:cubicBezTo>
                  <a:cubicBezTo>
                    <a:pt x="1981" y="327"/>
                    <a:pt x="1991" y="178"/>
                    <a:pt x="1905" y="81"/>
                  </a:cubicBezTo>
                  <a:cubicBezTo>
                    <a:pt x="1859" y="28"/>
                    <a:pt x="1794" y="1"/>
                    <a:pt x="1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75;p47">
              <a:extLst>
                <a:ext uri="{FF2B5EF4-FFF2-40B4-BE49-F238E27FC236}">
                  <a16:creationId xmlns:a16="http://schemas.microsoft.com/office/drawing/2014/main" id="{D396D352-F457-4933-A8D3-15F6C480974A}"/>
                </a:ext>
              </a:extLst>
            </p:cNvPr>
            <p:cNvSpPr/>
            <p:nvPr/>
          </p:nvSpPr>
          <p:spPr>
            <a:xfrm>
              <a:off x="2708222" y="3823157"/>
              <a:ext cx="247467" cy="311053"/>
            </a:xfrm>
            <a:custGeom>
              <a:avLst/>
              <a:gdLst/>
              <a:ahLst/>
              <a:cxnLst/>
              <a:rect l="l" t="t" r="r" b="b"/>
              <a:pathLst>
                <a:path w="6511" h="8184" extrusionOk="0">
                  <a:moveTo>
                    <a:pt x="4573" y="0"/>
                  </a:moveTo>
                  <a:cubicBezTo>
                    <a:pt x="4567" y="0"/>
                    <a:pt x="4561" y="0"/>
                    <a:pt x="4555" y="1"/>
                  </a:cubicBezTo>
                  <a:lnTo>
                    <a:pt x="4555" y="1690"/>
                  </a:lnTo>
                  <a:cubicBezTo>
                    <a:pt x="3876" y="1698"/>
                    <a:pt x="1924" y="1770"/>
                    <a:pt x="1266" y="1964"/>
                  </a:cubicBezTo>
                  <a:cubicBezTo>
                    <a:pt x="478" y="2199"/>
                    <a:pt x="571" y="3384"/>
                    <a:pt x="3446" y="3384"/>
                  </a:cubicBezTo>
                  <a:cubicBezTo>
                    <a:pt x="3536" y="3384"/>
                    <a:pt x="3629" y="3382"/>
                    <a:pt x="3724" y="3380"/>
                  </a:cubicBezTo>
                  <a:lnTo>
                    <a:pt x="3724" y="3380"/>
                  </a:lnTo>
                  <a:cubicBezTo>
                    <a:pt x="3724" y="3380"/>
                    <a:pt x="1114" y="3550"/>
                    <a:pt x="541" y="4323"/>
                  </a:cubicBezTo>
                  <a:cubicBezTo>
                    <a:pt x="0" y="5052"/>
                    <a:pt x="1924" y="5249"/>
                    <a:pt x="3563" y="5249"/>
                  </a:cubicBezTo>
                  <a:cubicBezTo>
                    <a:pt x="3663" y="5249"/>
                    <a:pt x="3763" y="5248"/>
                    <a:pt x="3860" y="5246"/>
                  </a:cubicBezTo>
                  <a:lnTo>
                    <a:pt x="3860" y="5246"/>
                  </a:lnTo>
                  <a:cubicBezTo>
                    <a:pt x="3860" y="5246"/>
                    <a:pt x="1619" y="5452"/>
                    <a:pt x="1342" y="6215"/>
                  </a:cubicBezTo>
                  <a:cubicBezTo>
                    <a:pt x="1125" y="6808"/>
                    <a:pt x="2987" y="6873"/>
                    <a:pt x="3816" y="6873"/>
                  </a:cubicBezTo>
                  <a:cubicBezTo>
                    <a:pt x="4050" y="6873"/>
                    <a:pt x="4202" y="6868"/>
                    <a:pt x="4202" y="6868"/>
                  </a:cubicBezTo>
                  <a:lnTo>
                    <a:pt x="4202" y="6868"/>
                  </a:lnTo>
                  <a:cubicBezTo>
                    <a:pt x="4202" y="6868"/>
                    <a:pt x="2663" y="7147"/>
                    <a:pt x="2552" y="7532"/>
                  </a:cubicBezTo>
                  <a:cubicBezTo>
                    <a:pt x="2410" y="8022"/>
                    <a:pt x="3044" y="8183"/>
                    <a:pt x="3805" y="8183"/>
                  </a:cubicBezTo>
                  <a:cubicBezTo>
                    <a:pt x="4399" y="8183"/>
                    <a:pt x="5070" y="8085"/>
                    <a:pt x="5509" y="7967"/>
                  </a:cubicBezTo>
                  <a:cubicBezTo>
                    <a:pt x="6510" y="7695"/>
                    <a:pt x="6146" y="6782"/>
                    <a:pt x="5719" y="6760"/>
                  </a:cubicBezTo>
                  <a:cubicBezTo>
                    <a:pt x="5719" y="6760"/>
                    <a:pt x="6214" y="5690"/>
                    <a:pt x="5571" y="5049"/>
                  </a:cubicBezTo>
                  <a:cubicBezTo>
                    <a:pt x="5571" y="5049"/>
                    <a:pt x="6241" y="4328"/>
                    <a:pt x="5452" y="3390"/>
                  </a:cubicBezTo>
                  <a:cubicBezTo>
                    <a:pt x="5452" y="3390"/>
                    <a:pt x="6147" y="2026"/>
                    <a:pt x="5149" y="1761"/>
                  </a:cubicBezTo>
                  <a:cubicBezTo>
                    <a:pt x="5149" y="1761"/>
                    <a:pt x="5201" y="0"/>
                    <a:pt x="457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76;p47">
              <a:extLst>
                <a:ext uri="{FF2B5EF4-FFF2-40B4-BE49-F238E27FC236}">
                  <a16:creationId xmlns:a16="http://schemas.microsoft.com/office/drawing/2014/main" id="{930D41C7-EA0C-4BB2-9DDF-7513F9242CF9}"/>
                </a:ext>
              </a:extLst>
            </p:cNvPr>
            <p:cNvSpPr/>
            <p:nvPr/>
          </p:nvSpPr>
          <p:spPr>
            <a:xfrm>
              <a:off x="2319751" y="1940467"/>
              <a:ext cx="52345" cy="124297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1" name="Google Shape;2921;p49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ítulo 6">
            <a:extLst>
              <a:ext uri="{FF2B5EF4-FFF2-40B4-BE49-F238E27FC236}">
                <a16:creationId xmlns:a16="http://schemas.microsoft.com/office/drawing/2014/main" id="{52495298-1419-41AA-8BBE-5B63E5FBE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18" y="923957"/>
            <a:ext cx="5590632" cy="2768636"/>
          </a:xfrm>
        </p:spPr>
        <p:txBody>
          <a:bodyPr/>
          <a:lstStyle/>
          <a:p>
            <a:r>
              <a:rPr lang="pt-BR" sz="3200" dirty="0">
                <a:latin typeface="Bahiana" panose="020B0604020202020204" charset="0"/>
              </a:rPr>
              <a:t>DIRETORIA DE ENSINO DA REGIÃO DE SANTO ANDRÉ</a:t>
            </a:r>
          </a:p>
          <a:p>
            <a:pPr algn="ctr"/>
            <a:r>
              <a:rPr lang="pt-BR" sz="3200" dirty="0">
                <a:latin typeface="Bahiana" panose="020B0604020202020204" charset="0"/>
              </a:rPr>
              <a:t>EQUIPE DOS COLEGIADOS</a:t>
            </a:r>
          </a:p>
          <a:p>
            <a:endParaRPr lang="pt-BR" dirty="0"/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8F925DCC-9422-4BD8-BF39-E758A49A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75" y="2195655"/>
            <a:ext cx="708959" cy="872565"/>
          </a:xfrm>
          <a:prstGeom prst="rect">
            <a:avLst/>
          </a:prstGeom>
        </p:spPr>
      </p:pic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7B2CB502-6B01-423C-847D-27D0351FA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92" y="3692593"/>
            <a:ext cx="1043497" cy="110388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58F6342B-A6F8-4CBB-8CD9-C2692DBDC546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5593975" y="3863788"/>
            <a:ext cx="770966" cy="69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8ECE1BBA-4676-4BBA-95CF-F44313A6B247}"/>
              </a:ext>
            </a:extLst>
          </p:cNvPr>
          <p:cNvSpPr/>
          <p:nvPr/>
        </p:nvSpPr>
        <p:spPr>
          <a:xfrm>
            <a:off x="4836880" y="4467902"/>
            <a:ext cx="2481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COORDENAÇÃO REGIONALCONVIVA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B1D8FF4-3640-4874-9DAE-67FC90671BDE}"/>
              </a:ext>
            </a:extLst>
          </p:cNvPr>
          <p:cNvSpPr txBox="1"/>
          <p:nvPr/>
        </p:nvSpPr>
        <p:spPr>
          <a:xfrm>
            <a:off x="1605064" y="3230928"/>
            <a:ext cx="175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40C"/>
                </a:solidFill>
                <a:latin typeface="Bahiana" panose="020B0604020202020204" charset="0"/>
              </a:rPr>
              <a:t>Apoio</a:t>
            </a:r>
            <a:r>
              <a:rPr lang="pt-BR" sz="2400" dirty="0">
                <a:solidFill>
                  <a:srgbClr val="00040C"/>
                </a:solidFill>
                <a:latin typeface="Bahnschrift SemiLight Condensed" panose="020B0502040204020203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30514B-7D71-45CC-98A8-21519F3F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4" y="386837"/>
            <a:ext cx="8342394" cy="4369825"/>
          </a:xfrm>
          <a:prstGeom prst="snip2DiagRect">
            <a:avLst>
              <a:gd name="adj1" fmla="val 3267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24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2" name="Google Shape;4602;p61"/>
          <p:cNvGrpSpPr/>
          <p:nvPr/>
        </p:nvGrpSpPr>
        <p:grpSpPr>
          <a:xfrm>
            <a:off x="1289654" y="559107"/>
            <a:ext cx="1824379" cy="713734"/>
            <a:chOff x="1289654" y="559107"/>
            <a:chExt cx="1824379" cy="713734"/>
          </a:xfrm>
        </p:grpSpPr>
        <p:sp>
          <p:nvSpPr>
            <p:cNvPr id="4603" name="Google Shape;4603;p61"/>
            <p:cNvSpPr/>
            <p:nvPr/>
          </p:nvSpPr>
          <p:spPr>
            <a:xfrm rot="-3757207">
              <a:off x="1926268" y="122294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1"/>
            <p:cNvSpPr/>
            <p:nvPr/>
          </p:nvSpPr>
          <p:spPr>
            <a:xfrm rot="-3757207">
              <a:off x="2824970" y="584797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1"/>
            <p:cNvSpPr/>
            <p:nvPr/>
          </p:nvSpPr>
          <p:spPr>
            <a:xfrm rot="-3757207">
              <a:off x="1990337" y="1208290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1"/>
            <p:cNvSpPr/>
            <p:nvPr/>
          </p:nvSpPr>
          <p:spPr>
            <a:xfrm rot="-3757207">
              <a:off x="2435743" y="943309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1"/>
            <p:cNvSpPr/>
            <p:nvPr/>
          </p:nvSpPr>
          <p:spPr>
            <a:xfrm rot="-3757207">
              <a:off x="2231947" y="1107553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1"/>
            <p:cNvSpPr/>
            <p:nvPr/>
          </p:nvSpPr>
          <p:spPr>
            <a:xfrm rot="-3757207">
              <a:off x="2174341" y="1138867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1"/>
            <p:cNvSpPr/>
            <p:nvPr/>
          </p:nvSpPr>
          <p:spPr>
            <a:xfrm rot="-3757207">
              <a:off x="2114656" y="1166173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1"/>
            <p:cNvSpPr/>
            <p:nvPr/>
          </p:nvSpPr>
          <p:spPr>
            <a:xfrm rot="-3757207">
              <a:off x="2053320" y="1189341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1"/>
            <p:cNvSpPr/>
            <p:nvPr/>
          </p:nvSpPr>
          <p:spPr>
            <a:xfrm rot="-3757207">
              <a:off x="2287315" y="1072141"/>
              <a:ext cx="32226" cy="21401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1"/>
            <p:cNvSpPr/>
            <p:nvPr/>
          </p:nvSpPr>
          <p:spPr>
            <a:xfrm rot="-3757207">
              <a:off x="2389419" y="98994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1"/>
            <p:cNvSpPr/>
            <p:nvPr/>
          </p:nvSpPr>
          <p:spPr>
            <a:xfrm rot="-3757207">
              <a:off x="2958264" y="560472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1"/>
            <p:cNvSpPr/>
            <p:nvPr/>
          </p:nvSpPr>
          <p:spPr>
            <a:xfrm rot="-3757207">
              <a:off x="3026465" y="570584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1"/>
            <p:cNvSpPr/>
            <p:nvPr/>
          </p:nvSpPr>
          <p:spPr>
            <a:xfrm rot="-3757207">
              <a:off x="2706560" y="650207"/>
              <a:ext cx="32501" cy="20826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1"/>
            <p:cNvSpPr/>
            <p:nvPr/>
          </p:nvSpPr>
          <p:spPr>
            <a:xfrm rot="-3757207">
              <a:off x="2890286" y="566249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1"/>
            <p:cNvSpPr/>
            <p:nvPr/>
          </p:nvSpPr>
          <p:spPr>
            <a:xfrm rot="-3757207">
              <a:off x="2763283" y="613293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1"/>
            <p:cNvSpPr/>
            <p:nvPr/>
          </p:nvSpPr>
          <p:spPr>
            <a:xfrm rot="-3757207">
              <a:off x="2564272" y="791765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1"/>
            <p:cNvSpPr/>
            <p:nvPr/>
          </p:nvSpPr>
          <p:spPr>
            <a:xfrm rot="-3757207">
              <a:off x="2479443" y="893880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1"/>
            <p:cNvSpPr/>
            <p:nvPr/>
          </p:nvSpPr>
          <p:spPr>
            <a:xfrm rot="-3757207">
              <a:off x="2521869" y="842968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1"/>
            <p:cNvSpPr/>
            <p:nvPr/>
          </p:nvSpPr>
          <p:spPr>
            <a:xfrm rot="-3757207">
              <a:off x="1535467" y="1216206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1"/>
            <p:cNvSpPr/>
            <p:nvPr/>
          </p:nvSpPr>
          <p:spPr>
            <a:xfrm rot="-3757207">
              <a:off x="2655313" y="69381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1"/>
            <p:cNvSpPr/>
            <p:nvPr/>
          </p:nvSpPr>
          <p:spPr>
            <a:xfrm rot="-3757207">
              <a:off x="3087585" y="594985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1"/>
            <p:cNvSpPr/>
            <p:nvPr/>
          </p:nvSpPr>
          <p:spPr>
            <a:xfrm rot="-3757207">
              <a:off x="2608299" y="741608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1"/>
            <p:cNvSpPr/>
            <p:nvPr/>
          </p:nvSpPr>
          <p:spPr>
            <a:xfrm rot="-3757207">
              <a:off x="2339918" y="1032927"/>
              <a:ext cx="32901" cy="19901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1"/>
            <p:cNvSpPr/>
            <p:nvPr/>
          </p:nvSpPr>
          <p:spPr>
            <a:xfrm rot="-3757207">
              <a:off x="1352803" y="1144076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1"/>
            <p:cNvSpPr/>
            <p:nvPr/>
          </p:nvSpPr>
          <p:spPr>
            <a:xfrm rot="-3757207">
              <a:off x="1411743" y="1175306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1"/>
            <p:cNvSpPr/>
            <p:nvPr/>
          </p:nvSpPr>
          <p:spPr>
            <a:xfrm rot="-3757207">
              <a:off x="1298676" y="1102947"/>
              <a:ext cx="19326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1"/>
            <p:cNvSpPr/>
            <p:nvPr/>
          </p:nvSpPr>
          <p:spPr>
            <a:xfrm rot="-3757207">
              <a:off x="1861364" y="1233161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1"/>
            <p:cNvSpPr/>
            <p:nvPr/>
          </p:nvSpPr>
          <p:spPr>
            <a:xfrm rot="-3757207">
              <a:off x="1599757" y="1228975"/>
              <a:ext cx="19476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1"/>
            <p:cNvSpPr/>
            <p:nvPr/>
          </p:nvSpPr>
          <p:spPr>
            <a:xfrm rot="-3757207">
              <a:off x="1795919" y="1239057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1"/>
            <p:cNvSpPr/>
            <p:nvPr/>
          </p:nvSpPr>
          <p:spPr>
            <a:xfrm rot="-3757207">
              <a:off x="1730292" y="1240291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1"/>
            <p:cNvSpPr/>
            <p:nvPr/>
          </p:nvSpPr>
          <p:spPr>
            <a:xfrm rot="-3757207">
              <a:off x="1664737" y="1236977"/>
              <a:ext cx="21201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1"/>
            <p:cNvSpPr/>
            <p:nvPr/>
          </p:nvSpPr>
          <p:spPr>
            <a:xfrm rot="-3757207">
              <a:off x="1470656" y="1200065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9B9FE8-B8AC-47D6-BD1D-614B3BD1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79294"/>
            <a:ext cx="8563927" cy="48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88" name="Google Shape;4588;p61"/>
          <p:cNvGrpSpPr/>
          <p:nvPr/>
        </p:nvGrpSpPr>
        <p:grpSpPr>
          <a:xfrm rot="12058592">
            <a:off x="8496503" y="-289933"/>
            <a:ext cx="500925" cy="995200"/>
            <a:chOff x="7010325" y="2172800"/>
            <a:chExt cx="500925" cy="995200"/>
          </a:xfrm>
        </p:grpSpPr>
        <p:sp>
          <p:nvSpPr>
            <p:cNvPr id="4589" name="Google Shape;4589;p61"/>
            <p:cNvSpPr/>
            <p:nvPr/>
          </p:nvSpPr>
          <p:spPr>
            <a:xfrm>
              <a:off x="7292625" y="219560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1"/>
            <p:cNvSpPr/>
            <p:nvPr/>
          </p:nvSpPr>
          <p:spPr>
            <a:xfrm>
              <a:off x="7292700" y="222962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1"/>
            <p:cNvSpPr/>
            <p:nvPr/>
          </p:nvSpPr>
          <p:spPr>
            <a:xfrm>
              <a:off x="7391850" y="219560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1"/>
            <p:cNvSpPr/>
            <p:nvPr/>
          </p:nvSpPr>
          <p:spPr>
            <a:xfrm>
              <a:off x="7023100" y="294452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1"/>
            <p:cNvSpPr/>
            <p:nvPr/>
          </p:nvSpPr>
          <p:spPr>
            <a:xfrm>
              <a:off x="7055900" y="306560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1"/>
            <p:cNvSpPr/>
            <p:nvPr/>
          </p:nvSpPr>
          <p:spPr>
            <a:xfrm>
              <a:off x="7138700" y="312222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1"/>
            <p:cNvSpPr/>
            <p:nvPr/>
          </p:nvSpPr>
          <p:spPr>
            <a:xfrm>
              <a:off x="7039975" y="231065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1"/>
            <p:cNvSpPr/>
            <p:nvPr/>
          </p:nvSpPr>
          <p:spPr>
            <a:xfrm>
              <a:off x="7119775" y="233880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1"/>
            <p:cNvSpPr/>
            <p:nvPr/>
          </p:nvSpPr>
          <p:spPr>
            <a:xfrm>
              <a:off x="7279875" y="220680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1"/>
            <p:cNvSpPr/>
            <p:nvPr/>
          </p:nvSpPr>
          <p:spPr>
            <a:xfrm>
              <a:off x="7379500" y="217280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1"/>
            <p:cNvSpPr/>
            <p:nvPr/>
          </p:nvSpPr>
          <p:spPr>
            <a:xfrm>
              <a:off x="7010325" y="299630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1"/>
            <p:cNvSpPr/>
            <p:nvPr/>
          </p:nvSpPr>
          <p:spPr>
            <a:xfrm>
              <a:off x="7027400" y="228782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1"/>
            <p:cNvSpPr/>
            <p:nvPr/>
          </p:nvSpPr>
          <p:spPr>
            <a:xfrm>
              <a:off x="7107600" y="231605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10;p15">
            <a:extLst>
              <a:ext uri="{FF2B5EF4-FFF2-40B4-BE49-F238E27FC236}">
                <a16:creationId xmlns:a16="http://schemas.microsoft.com/office/drawing/2014/main" id="{74D80531-EA9E-41F4-BF4E-1847C50DD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0168" y="539750"/>
            <a:ext cx="7702550" cy="3367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Socializar ações e práticas realizadas nas escolas;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Fortalecer a gestão democrática dos Grêmios Estudantis;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Garantir a participação dos estudantes nos projetos na escola;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Abrir canal de escuta constante.</a:t>
            </a: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Google Shape;209;p15">
            <a:extLst>
              <a:ext uri="{FF2B5EF4-FFF2-40B4-BE49-F238E27FC236}">
                <a16:creationId xmlns:a16="http://schemas.microsoft.com/office/drawing/2014/main" id="{A2AF921A-F1D0-41EC-A039-E28858CD2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65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OBJETIVOS</a:t>
            </a:r>
            <a:endParaRPr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13;p41">
            <a:extLst>
              <a:ext uri="{FF2B5EF4-FFF2-40B4-BE49-F238E27FC236}">
                <a16:creationId xmlns:a16="http://schemas.microsoft.com/office/drawing/2014/main" id="{078CF147-D21E-4145-BEF8-C703AF2804B6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PAUTA</a:t>
            </a:r>
            <a:endParaRPr lang="pt-BR" sz="2800" dirty="0"/>
          </a:p>
        </p:txBody>
      </p:sp>
      <p:sp>
        <p:nvSpPr>
          <p:cNvPr id="7" name="Google Shape;201;p14">
            <a:extLst>
              <a:ext uri="{FF2B5EF4-FFF2-40B4-BE49-F238E27FC236}">
                <a16:creationId xmlns:a16="http://schemas.microsoft.com/office/drawing/2014/main" id="{298D6FF6-F296-421E-AC1B-3598E2B13E85}"/>
              </a:ext>
            </a:extLst>
          </p:cNvPr>
          <p:cNvSpPr txBox="1"/>
          <p:nvPr/>
        </p:nvSpPr>
        <p:spPr>
          <a:xfrm>
            <a:off x="773789" y="1109783"/>
            <a:ext cx="77040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Apresentação da equipe formadora;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Objetivos do encontro;</a:t>
            </a:r>
          </a:p>
          <a:p>
            <a:pPr marL="171450" lvl="0" indent="-1714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 Palestra “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Grêmio estudantil: gestão democrática, representação e cidadania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”;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 Escuta Ativa– Temas relevantes a sua escola;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 Plenária;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  <a:ea typeface="Varela Round"/>
                <a:cs typeface="Varela Round"/>
                <a:sym typeface="Varela Round"/>
              </a:rPr>
              <a:t> Considerações Finais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11725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700" y="1897496"/>
            <a:ext cx="6048672" cy="1102519"/>
          </a:xfrm>
        </p:spPr>
        <p:txBody>
          <a:bodyPr>
            <a:normAutofit/>
          </a:bodyPr>
          <a:lstStyle/>
          <a:p>
            <a:r>
              <a:rPr lang="pt-BR" sz="3600" dirty="0"/>
              <a:t>Grêmio estudantil: gestão democrática, representação e cidadania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3327834"/>
            <a:ext cx="4800600" cy="1314450"/>
          </a:xfrm>
        </p:spPr>
        <p:txBody>
          <a:bodyPr/>
          <a:lstStyle/>
          <a:p>
            <a:r>
              <a:rPr lang="pt-BR" sz="1800" b="1" dirty="0"/>
              <a:t>Eric </a:t>
            </a:r>
            <a:r>
              <a:rPr lang="pt-BR" sz="1800" b="1" dirty="0" err="1"/>
              <a:t>Vellone</a:t>
            </a:r>
            <a:r>
              <a:rPr lang="pt-BR" sz="1800" b="1" dirty="0"/>
              <a:t> </a:t>
            </a:r>
            <a:r>
              <a:rPr lang="pt-BR" sz="1800" b="1" dirty="0" err="1"/>
              <a:t>Coló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00160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CF5A54E-DCB3-41A5-AE23-B6A48A066A95}"/>
              </a:ext>
            </a:extLst>
          </p:cNvPr>
          <p:cNvSpPr/>
          <p:nvPr/>
        </p:nvSpPr>
        <p:spPr>
          <a:xfrm>
            <a:off x="668511" y="484094"/>
            <a:ext cx="7806977" cy="401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Arial Narrow" panose="020B0606020202030204" pitchFamily="34" charset="0"/>
              </a:rPr>
              <a:t>Vemos que toda cidade é uma espécie de comunidade, e toda comunidade se forma com vistas a algum bem, pois todas as ações de todos os homens são praticadas com vistas ao que lhes parece um bem; se todas as comunidades visam a algum bem, é evidente que a mais importante de todas elas e que inclui todas as outras tem mais que todas este objetivo e visa ao mais importante de todos os bens; ela se chama cidade e é a comunidade política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796B13A-37FC-47AD-9788-6ED03F08F792}"/>
              </a:ext>
            </a:extLst>
          </p:cNvPr>
          <p:cNvSpPr/>
          <p:nvPr/>
        </p:nvSpPr>
        <p:spPr>
          <a:xfrm>
            <a:off x="5548084" y="4272868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“Política”, de Aristóteles </a:t>
            </a:r>
          </a:p>
        </p:txBody>
      </p:sp>
    </p:spTree>
    <p:extLst>
      <p:ext uri="{BB962C8B-B14F-4D97-AF65-F5344CB8AC3E}">
        <p14:creationId xmlns:p14="http://schemas.microsoft.com/office/powerpoint/2010/main" val="55950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004A3-5EB1-49A8-B29A-A23424A24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095" r="23921" b="40873"/>
          <a:stretch/>
        </p:blipFill>
        <p:spPr bwMode="auto">
          <a:xfrm>
            <a:off x="1274637" y="1107156"/>
            <a:ext cx="6840760" cy="31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24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B0ED03C-37CA-4430-9B4E-25DAACA24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44444" r="23921" b="35913"/>
          <a:stretch/>
        </p:blipFill>
        <p:spPr bwMode="auto">
          <a:xfrm>
            <a:off x="1109119" y="845244"/>
            <a:ext cx="6925762" cy="36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70152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229</Words>
  <Application>Microsoft Office PowerPoint</Application>
  <PresentationFormat>Apresentação na tela (16:9)</PresentationFormat>
  <Paragraphs>30</Paragraphs>
  <Slides>23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Bebas Neue</vt:lpstr>
      <vt:lpstr>Didact Gothic</vt:lpstr>
      <vt:lpstr>Arial Narrow</vt:lpstr>
      <vt:lpstr>Bahnschrift SemiLight Condensed</vt:lpstr>
      <vt:lpstr>Bahiana</vt:lpstr>
      <vt:lpstr>Wingdings</vt:lpstr>
      <vt:lpstr>Varela Round</vt:lpstr>
      <vt:lpstr>Math Mystery Escape Room by Slidesgo</vt:lpstr>
      <vt:lpstr>Apresentação do PowerPoint</vt:lpstr>
      <vt:lpstr>Apresentação do PowerPoint</vt:lpstr>
      <vt:lpstr>Apresentação do PowerPoint</vt:lpstr>
      <vt:lpstr>OBJETIVOS</vt:lpstr>
      <vt:lpstr>Apresentação do PowerPoint</vt:lpstr>
      <vt:lpstr>Grêmio estudantil: gestão democrática, representação e cidadania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MOMENTO DE INTERAÇÃO</vt:lpstr>
      <vt:lpstr>Apresentação do PowerPoint</vt:lpstr>
      <vt:lpstr>PlENÁRIA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Solange Pascoal Bailão</dc:creator>
  <cp:lastModifiedBy>Solange Pascoal Bailão</cp:lastModifiedBy>
  <cp:revision>17</cp:revision>
  <cp:lastPrinted>2021-08-31T11:15:00Z</cp:lastPrinted>
  <dcterms:modified xsi:type="dcterms:W3CDTF">2021-08-31T14:55:58Z</dcterms:modified>
</cp:coreProperties>
</file>