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4"/>
  </p:notesMasterIdLst>
  <p:sldIdLst>
    <p:sldId id="264" r:id="rId5"/>
    <p:sldId id="418" r:id="rId6"/>
    <p:sldId id="274" r:id="rId7"/>
    <p:sldId id="420" r:id="rId8"/>
    <p:sldId id="427" r:id="rId9"/>
    <p:sldId id="265" r:id="rId10"/>
    <p:sldId id="282" r:id="rId11"/>
    <p:sldId id="283" r:id="rId12"/>
    <p:sldId id="422" r:id="rId13"/>
    <p:sldId id="439" r:id="rId14"/>
    <p:sldId id="443" r:id="rId15"/>
    <p:sldId id="275" r:id="rId16"/>
    <p:sldId id="273" r:id="rId17"/>
    <p:sldId id="269" r:id="rId18"/>
    <p:sldId id="270" r:id="rId19"/>
    <p:sldId id="444" r:id="rId20"/>
    <p:sldId id="448" r:id="rId21"/>
    <p:sldId id="451" r:id="rId22"/>
    <p:sldId id="452" r:id="rId23"/>
    <p:sldId id="453" r:id="rId24"/>
    <p:sldId id="455" r:id="rId25"/>
    <p:sldId id="456" r:id="rId26"/>
    <p:sldId id="454" r:id="rId27"/>
    <p:sldId id="458" r:id="rId28"/>
    <p:sldId id="457" r:id="rId29"/>
    <p:sldId id="495" r:id="rId30"/>
    <p:sldId id="465" r:id="rId31"/>
    <p:sldId id="478" r:id="rId32"/>
    <p:sldId id="447" r:id="rId33"/>
    <p:sldId id="466" r:id="rId34"/>
    <p:sldId id="276" r:id="rId35"/>
    <p:sldId id="467" r:id="rId36"/>
    <p:sldId id="272" r:id="rId37"/>
    <p:sldId id="468" r:id="rId38"/>
    <p:sldId id="460" r:id="rId39"/>
    <p:sldId id="463" r:id="rId40"/>
    <p:sldId id="482" r:id="rId41"/>
    <p:sldId id="483" r:id="rId42"/>
    <p:sldId id="459" r:id="rId43"/>
    <p:sldId id="469" r:id="rId44"/>
    <p:sldId id="488" r:id="rId45"/>
    <p:sldId id="489" r:id="rId46"/>
    <p:sldId id="490" r:id="rId47"/>
    <p:sldId id="491" r:id="rId48"/>
    <p:sldId id="492" r:id="rId49"/>
    <p:sldId id="493" r:id="rId50"/>
    <p:sldId id="462" r:id="rId51"/>
    <p:sldId id="471" r:id="rId52"/>
    <p:sldId id="472" r:id="rId53"/>
    <p:sldId id="484" r:id="rId54"/>
    <p:sldId id="473" r:id="rId55"/>
    <p:sldId id="461" r:id="rId56"/>
    <p:sldId id="470" r:id="rId57"/>
    <p:sldId id="464" r:id="rId58"/>
    <p:sldId id="496" r:id="rId59"/>
    <p:sldId id="479" r:id="rId60"/>
    <p:sldId id="480" r:id="rId61"/>
    <p:sldId id="481" r:id="rId62"/>
    <p:sldId id="47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0B66B-18CA-445E-BD91-8AC2EC90F186}" v="18" dt="2021-08-03T21:04:3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 autoAdjust="0"/>
    <p:restoredTop sz="92445" autoAdjust="0"/>
  </p:normalViewPr>
  <p:slideViewPr>
    <p:cSldViewPr snapToGrid="0">
      <p:cViewPr varScale="1">
        <p:scale>
          <a:sx n="71" d="100"/>
          <a:sy n="7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1964F-18A2-435D-BAA7-747527250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96744-FD39-48EE-87AF-73881DDFF45E}">
      <dgm:prSet custT="1"/>
      <dgm:spPr/>
      <dgm:t>
        <a:bodyPr/>
        <a:lstStyle/>
        <a:p>
          <a:pPr algn="ctr"/>
          <a:r>
            <a:rPr lang="en-US" sz="2800" b="1" dirty="0"/>
            <a:t>Cronograma</a:t>
          </a:r>
          <a:r>
            <a:rPr lang="en-US" sz="2800" b="1" baseline="0" dirty="0"/>
            <a:t> </a:t>
          </a:r>
          <a:endParaRPr lang="en-US" sz="2800" b="1" dirty="0"/>
        </a:p>
      </dgm:t>
    </dgm:pt>
    <dgm:pt modelId="{1C0FD5C5-E12B-4B11-80E2-FE56E6C37B2C}" type="parTrans" cxnId="{E0556FC5-D817-4E06-A944-14C960AE5916}">
      <dgm:prSet/>
      <dgm:spPr/>
      <dgm:t>
        <a:bodyPr/>
        <a:lstStyle/>
        <a:p>
          <a:endParaRPr lang="en-US"/>
        </a:p>
      </dgm:t>
    </dgm:pt>
    <dgm:pt modelId="{D26ABCE7-8E12-4DAE-B1DA-D889B472E0D6}" type="sibTrans" cxnId="{E0556FC5-D817-4E06-A944-14C960AE5916}">
      <dgm:prSet/>
      <dgm:spPr/>
      <dgm:t>
        <a:bodyPr/>
        <a:lstStyle/>
        <a:p>
          <a:endParaRPr lang="en-US"/>
        </a:p>
      </dgm:t>
    </dgm:pt>
    <dgm:pt modelId="{24D90DEB-EFFA-4B94-9573-8D0A1DFB34AA}">
      <dgm:prSet custT="1"/>
      <dgm:spPr/>
      <dgm:t>
        <a:bodyPr/>
        <a:lstStyle/>
        <a:p>
          <a:r>
            <a:rPr lang="pt-BR" sz="2800" b="1" i="0" dirty="0"/>
            <a:t>09/08/2021    Orientação</a:t>
          </a:r>
          <a:r>
            <a:rPr lang="pt-BR" sz="2800" b="0" i="0" dirty="0"/>
            <a:t>  </a:t>
          </a:r>
          <a:endParaRPr lang="en-US" sz="2800" dirty="0"/>
        </a:p>
      </dgm:t>
    </dgm:pt>
    <dgm:pt modelId="{14D8188D-9D15-4134-8D8E-8A99071F814F}" type="parTrans" cxnId="{E944B711-3C17-42BD-83C2-2611A9363AB0}">
      <dgm:prSet/>
      <dgm:spPr/>
      <dgm:t>
        <a:bodyPr/>
        <a:lstStyle/>
        <a:p>
          <a:endParaRPr lang="en-US"/>
        </a:p>
      </dgm:t>
    </dgm:pt>
    <dgm:pt modelId="{3DDA3EA2-BBD1-4692-8BE0-1E76043369B7}" type="sibTrans" cxnId="{E944B711-3C17-42BD-83C2-2611A9363AB0}">
      <dgm:prSet/>
      <dgm:spPr/>
      <dgm:t>
        <a:bodyPr/>
        <a:lstStyle/>
        <a:p>
          <a:endParaRPr lang="en-US"/>
        </a:p>
      </dgm:t>
    </dgm:pt>
    <dgm:pt modelId="{58CC61CD-44C2-4BE7-8CD2-1CB8721E01F6}">
      <dgm:prSet custT="1"/>
      <dgm:spPr/>
      <dgm:t>
        <a:bodyPr/>
        <a:lstStyle/>
        <a:p>
          <a:r>
            <a:rPr lang="pt-BR" sz="2000" b="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Reunião com  os Supervisores, PCNP e Analistas Socioculturais  responsáveis pelo processo nas D.E</a:t>
          </a:r>
          <a:r>
            <a:rPr lang="pt-BR" sz="2000" b="0" i="0" dirty="0">
              <a:solidFill>
                <a:schemeClr val="bg1"/>
              </a:solidFill>
            </a:rPr>
            <a:t>.</a:t>
          </a:r>
          <a:endParaRPr lang="en-US" sz="2000" dirty="0">
            <a:solidFill>
              <a:schemeClr val="bg1"/>
            </a:solidFill>
          </a:endParaRPr>
        </a:p>
      </dgm:t>
    </dgm:pt>
    <dgm:pt modelId="{6180E633-E6F7-4A60-9BFD-6E396AF5E8FA}" type="parTrans" cxnId="{4C13166C-54EB-4734-AFBC-6444DBA29B37}">
      <dgm:prSet/>
      <dgm:spPr/>
      <dgm:t>
        <a:bodyPr/>
        <a:lstStyle/>
        <a:p>
          <a:endParaRPr lang="en-US"/>
        </a:p>
      </dgm:t>
    </dgm:pt>
    <dgm:pt modelId="{D8D40494-AB79-4DAB-9C26-678959C48AFA}" type="sibTrans" cxnId="{4C13166C-54EB-4734-AFBC-6444DBA29B37}">
      <dgm:prSet/>
      <dgm:spPr/>
      <dgm:t>
        <a:bodyPr/>
        <a:lstStyle/>
        <a:p>
          <a:endParaRPr lang="en-US"/>
        </a:p>
      </dgm:t>
    </dgm:pt>
    <dgm:pt modelId="{6E9C6B6F-9EB8-4069-86C6-09B61F314718}">
      <dgm:prSet custT="1"/>
      <dgm:spPr/>
      <dgm:t>
        <a:bodyPr/>
        <a:lstStyle/>
        <a:p>
          <a:r>
            <a:rPr lang="pt-BR" sz="2800" dirty="0"/>
            <a:t>( via plataforma Microsoft </a:t>
          </a:r>
          <a:r>
            <a:rPr lang="pt-BR" sz="2800" dirty="0" err="1"/>
            <a:t>Teams</a:t>
          </a:r>
          <a:r>
            <a:rPr lang="pt-BR" sz="2800" dirty="0"/>
            <a:t>);</a:t>
          </a:r>
          <a:endParaRPr lang="en-US" sz="2800" dirty="0"/>
        </a:p>
      </dgm:t>
    </dgm:pt>
    <dgm:pt modelId="{1FDD9C23-73B5-43CD-B756-46E3B76280C8}" type="parTrans" cxnId="{4D490027-DBED-4808-B838-5DC31B1F73CF}">
      <dgm:prSet/>
      <dgm:spPr/>
      <dgm:t>
        <a:bodyPr/>
        <a:lstStyle/>
        <a:p>
          <a:endParaRPr lang="en-US"/>
        </a:p>
      </dgm:t>
    </dgm:pt>
    <dgm:pt modelId="{F8F31F6D-89C8-4E46-90F7-37B80C4F992D}" type="sibTrans" cxnId="{4D490027-DBED-4808-B838-5DC31B1F73CF}">
      <dgm:prSet/>
      <dgm:spPr/>
      <dgm:t>
        <a:bodyPr/>
        <a:lstStyle/>
        <a:p>
          <a:endParaRPr lang="en-US"/>
        </a:p>
      </dgm:t>
    </dgm:pt>
    <dgm:pt modelId="{03466171-485D-4932-B611-B451C1DF1FAD}">
      <dgm:prSet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B94A95-CFBF-458B-ACF5-BA42DA2F25E2}" type="parTrans" cxnId="{677B3596-8452-4D4A-978E-446F0789D525}">
      <dgm:prSet/>
      <dgm:spPr/>
      <dgm:t>
        <a:bodyPr/>
        <a:lstStyle/>
        <a:p>
          <a:endParaRPr lang="en-US"/>
        </a:p>
      </dgm:t>
    </dgm:pt>
    <dgm:pt modelId="{BE630E85-B8BF-4E49-AE20-C923155070A3}" type="sibTrans" cxnId="{677B3596-8452-4D4A-978E-446F0789D525}">
      <dgm:prSet/>
      <dgm:spPr/>
      <dgm:t>
        <a:bodyPr/>
        <a:lstStyle/>
        <a:p>
          <a:endParaRPr lang="en-US"/>
        </a:p>
      </dgm:t>
    </dgm:pt>
    <dgm:pt modelId="{24B1C0A9-96FA-4DD9-9226-6E4205477367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Iniciais 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4FF71E-AFC3-4039-84DA-1319810EB682}" type="parTrans" cxnId="{34F9F3BB-DAA3-4ADD-8CC7-7A51C18B3346}">
      <dgm:prSet/>
      <dgm:spPr/>
      <dgm:t>
        <a:bodyPr/>
        <a:lstStyle/>
        <a:p>
          <a:endParaRPr lang="en-US"/>
        </a:p>
      </dgm:t>
    </dgm:pt>
    <dgm:pt modelId="{599CE065-DCFE-48DD-8C87-998226851937}" type="sibTrans" cxnId="{34F9F3BB-DAA3-4ADD-8CC7-7A51C18B3346}">
      <dgm:prSet/>
      <dgm:spPr/>
      <dgm:t>
        <a:bodyPr/>
        <a:lstStyle/>
        <a:p>
          <a:endParaRPr lang="en-US"/>
        </a:p>
      </dgm:t>
    </dgm:pt>
    <dgm:pt modelId="{E9618A86-19C6-4112-84B1-4511B4D98433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Anos finais e Ensino Médio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7C1751-F37C-4AD7-906A-A3CB7B98091D}" type="parTrans" cxnId="{F7C33EA3-158E-444A-9866-08346760747C}">
      <dgm:prSet/>
      <dgm:spPr/>
      <dgm:t>
        <a:bodyPr/>
        <a:lstStyle/>
        <a:p>
          <a:endParaRPr lang="en-US"/>
        </a:p>
      </dgm:t>
    </dgm:pt>
    <dgm:pt modelId="{821E31CC-3633-49F9-A214-3562AB0B0F00}" type="sibTrans" cxnId="{F7C33EA3-158E-444A-9866-08346760747C}">
      <dgm:prSet/>
      <dgm:spPr/>
      <dgm:t>
        <a:bodyPr/>
        <a:lstStyle/>
        <a:p>
          <a:endParaRPr lang="en-US"/>
        </a:p>
      </dgm:t>
    </dgm:pt>
    <dgm:pt modelId="{D5D7DF04-48E9-4887-939F-18D05A46E14D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0FD8AB-20D8-4E89-8725-69A7BA061AF7}" type="parTrans" cxnId="{7B710520-DC35-4FF1-B74B-E39181D5882A}">
      <dgm:prSet/>
      <dgm:spPr/>
      <dgm:t>
        <a:bodyPr/>
        <a:lstStyle/>
        <a:p>
          <a:endParaRPr lang="en-US"/>
        </a:p>
      </dgm:t>
    </dgm:pt>
    <dgm:pt modelId="{CA332E8F-8552-4DD7-89BF-0620007BF39B}" type="sibTrans" cxnId="{7B710520-DC35-4FF1-B74B-E39181D5882A}">
      <dgm:prSet/>
      <dgm:spPr/>
      <dgm:t>
        <a:bodyPr/>
        <a:lstStyle/>
        <a:p>
          <a:endParaRPr lang="en-US"/>
        </a:p>
      </dgm:t>
    </dgm:pt>
    <dgm:pt modelId="{7876B505-0A29-42A7-B3D0-1716569566C0}">
      <dgm:prSet custT="1"/>
      <dgm:spPr/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82C31A9A-38F0-412A-9341-79FB96C3A6AF}" type="parTrans" cxnId="{2483B735-9480-451A-A1E2-F1CDC2647B9D}">
      <dgm:prSet/>
      <dgm:spPr/>
      <dgm:t>
        <a:bodyPr/>
        <a:lstStyle/>
        <a:p>
          <a:endParaRPr lang="pt-BR"/>
        </a:p>
      </dgm:t>
    </dgm:pt>
    <dgm:pt modelId="{E2EF581D-2B1E-4D4A-84F0-517487BB8FC1}" type="sibTrans" cxnId="{2483B735-9480-451A-A1E2-F1CDC2647B9D}">
      <dgm:prSet/>
      <dgm:spPr/>
      <dgm:t>
        <a:bodyPr/>
        <a:lstStyle/>
        <a:p>
          <a:endParaRPr lang="pt-BR"/>
        </a:p>
      </dgm:t>
    </dgm:pt>
    <dgm:pt modelId="{5072A498-020A-481B-9311-0A82DEF30EA8}" type="pres">
      <dgm:prSet presAssocID="{3251964F-18A2-435D-BAA7-747527250582}" presName="linear" presStyleCnt="0">
        <dgm:presLayoutVars>
          <dgm:animLvl val="lvl"/>
          <dgm:resizeHandles val="exact"/>
        </dgm:presLayoutVars>
      </dgm:prSet>
      <dgm:spPr/>
    </dgm:pt>
    <dgm:pt modelId="{4C4C90FE-08BC-47B6-B651-6423B54993EA}" type="pres">
      <dgm:prSet presAssocID="{92496744-FD39-48EE-87AF-73881DDFF45E}" presName="parentText" presStyleLbl="node1" presStyleIdx="0" presStyleCnt="3" custScaleY="106822" custLinFactY="22448" custLinFactNeighborX="318" custLinFactNeighborY="100000">
        <dgm:presLayoutVars>
          <dgm:chMax val="0"/>
          <dgm:bulletEnabled val="1"/>
        </dgm:presLayoutVars>
      </dgm:prSet>
      <dgm:spPr/>
    </dgm:pt>
    <dgm:pt modelId="{E4AEA648-F633-45C7-86F6-986D2535DC72}" type="pres">
      <dgm:prSet presAssocID="{D26ABCE7-8E12-4DAE-B1DA-D889B472E0D6}" presName="spacer" presStyleCnt="0"/>
      <dgm:spPr/>
    </dgm:pt>
    <dgm:pt modelId="{F5D81440-1A8D-4885-91B8-626C02196A5F}" type="pres">
      <dgm:prSet presAssocID="{24D90DEB-EFFA-4B94-9573-8D0A1DFB34AA}" presName="parentText" presStyleLbl="node1" presStyleIdx="1" presStyleCnt="3" custScaleY="70997" custLinFactNeighborY="36767">
        <dgm:presLayoutVars>
          <dgm:chMax val="0"/>
          <dgm:bulletEnabled val="1"/>
        </dgm:presLayoutVars>
      </dgm:prSet>
      <dgm:spPr/>
    </dgm:pt>
    <dgm:pt modelId="{684A0DCC-8EF3-4973-85EF-206AB6D4C546}" type="pres">
      <dgm:prSet presAssocID="{24D90DEB-EFFA-4B94-9573-8D0A1DFB34AA}" presName="childText" presStyleLbl="revTx" presStyleIdx="0" presStyleCnt="2" custScaleY="105448">
        <dgm:presLayoutVars>
          <dgm:bulletEnabled val="1"/>
        </dgm:presLayoutVars>
      </dgm:prSet>
      <dgm:spPr/>
    </dgm:pt>
    <dgm:pt modelId="{DB933A8F-F545-4748-B797-9306EE03BD70}" type="pres">
      <dgm:prSet presAssocID="{6E9C6B6F-9EB8-4069-86C6-09B61F314718}" presName="parentText" presStyleLbl="node1" presStyleIdx="2" presStyleCnt="3" custScaleY="87095">
        <dgm:presLayoutVars>
          <dgm:chMax val="0"/>
          <dgm:bulletEnabled val="1"/>
        </dgm:presLayoutVars>
      </dgm:prSet>
      <dgm:spPr/>
    </dgm:pt>
    <dgm:pt modelId="{ED8CB79D-1D12-483F-916C-49FE3C7DD285}" type="pres">
      <dgm:prSet presAssocID="{6E9C6B6F-9EB8-4069-86C6-09B61F314718}" presName="childText" presStyleLbl="revTx" presStyleIdx="1" presStyleCnt="2" custScaleY="107779">
        <dgm:presLayoutVars>
          <dgm:bulletEnabled val="1"/>
        </dgm:presLayoutVars>
      </dgm:prSet>
      <dgm:spPr/>
    </dgm:pt>
  </dgm:ptLst>
  <dgm:cxnLst>
    <dgm:cxn modelId="{59FA9D04-7370-44FF-9CE6-5A222A4BBE5B}" type="presOf" srcId="{7876B505-0A29-42A7-B3D0-1716569566C0}" destId="{684A0DCC-8EF3-4973-85EF-206AB6D4C546}" srcOrd="0" destOrd="0" presId="urn:microsoft.com/office/officeart/2005/8/layout/vList2"/>
    <dgm:cxn modelId="{9F7A350E-678C-49F2-94DA-0B5312601BF3}" type="presOf" srcId="{3251964F-18A2-435D-BAA7-747527250582}" destId="{5072A498-020A-481B-9311-0A82DEF30EA8}" srcOrd="0" destOrd="0" presId="urn:microsoft.com/office/officeart/2005/8/layout/vList2"/>
    <dgm:cxn modelId="{E944B711-3C17-42BD-83C2-2611A9363AB0}" srcId="{3251964F-18A2-435D-BAA7-747527250582}" destId="{24D90DEB-EFFA-4B94-9573-8D0A1DFB34AA}" srcOrd="1" destOrd="0" parTransId="{14D8188D-9D15-4134-8D8E-8A99071F814F}" sibTransId="{3DDA3EA2-BBD1-4692-8BE0-1E76043369B7}"/>
    <dgm:cxn modelId="{7B710520-DC35-4FF1-B74B-E39181D5882A}" srcId="{6E9C6B6F-9EB8-4069-86C6-09B61F314718}" destId="{D5D7DF04-48E9-4887-939F-18D05A46E14D}" srcOrd="3" destOrd="0" parTransId="{E50FD8AB-20D8-4E89-8725-69A7BA061AF7}" sibTransId="{CA332E8F-8552-4DD7-89BF-0620007BF39B}"/>
    <dgm:cxn modelId="{4D490027-DBED-4808-B838-5DC31B1F73CF}" srcId="{3251964F-18A2-435D-BAA7-747527250582}" destId="{6E9C6B6F-9EB8-4069-86C6-09B61F314718}" srcOrd="2" destOrd="0" parTransId="{1FDD9C23-73B5-43CD-B756-46E3B76280C8}" sibTransId="{F8F31F6D-89C8-4E46-90F7-37B80C4F992D}"/>
    <dgm:cxn modelId="{4DA6DB27-9D26-4383-80D9-F2A3911E14FF}" type="presOf" srcId="{E9618A86-19C6-4112-84B1-4511B4D98433}" destId="{ED8CB79D-1D12-483F-916C-49FE3C7DD285}" srcOrd="0" destOrd="2" presId="urn:microsoft.com/office/officeart/2005/8/layout/vList2"/>
    <dgm:cxn modelId="{2483B735-9480-451A-A1E2-F1CDC2647B9D}" srcId="{24D90DEB-EFFA-4B94-9573-8D0A1DFB34AA}" destId="{7876B505-0A29-42A7-B3D0-1716569566C0}" srcOrd="0" destOrd="0" parTransId="{82C31A9A-38F0-412A-9341-79FB96C3A6AF}" sibTransId="{E2EF581D-2B1E-4D4A-84F0-517487BB8FC1}"/>
    <dgm:cxn modelId="{160F2D6A-5520-4FB9-9403-768A9066A10F}" type="presOf" srcId="{D5D7DF04-48E9-4887-939F-18D05A46E14D}" destId="{ED8CB79D-1D12-483F-916C-49FE3C7DD285}" srcOrd="0" destOrd="3" presId="urn:microsoft.com/office/officeart/2005/8/layout/vList2"/>
    <dgm:cxn modelId="{4C13166C-54EB-4734-AFBC-6444DBA29B37}" srcId="{24D90DEB-EFFA-4B94-9573-8D0A1DFB34AA}" destId="{58CC61CD-44C2-4BE7-8CD2-1CB8721E01F6}" srcOrd="1" destOrd="0" parTransId="{6180E633-E6F7-4A60-9BFD-6E396AF5E8FA}" sibTransId="{D8D40494-AB79-4DAB-9C26-678959C48AFA}"/>
    <dgm:cxn modelId="{DE480E4E-8C07-45D7-BB6B-FE54DD246B40}" type="presOf" srcId="{24B1C0A9-96FA-4DD9-9226-6E4205477367}" destId="{ED8CB79D-1D12-483F-916C-49FE3C7DD285}" srcOrd="0" destOrd="1" presId="urn:microsoft.com/office/officeart/2005/8/layout/vList2"/>
    <dgm:cxn modelId="{CF49C155-4903-4F17-B7EA-AE6FA16BE34D}" type="presOf" srcId="{24D90DEB-EFFA-4B94-9573-8D0A1DFB34AA}" destId="{F5D81440-1A8D-4885-91B8-626C02196A5F}" srcOrd="0" destOrd="0" presId="urn:microsoft.com/office/officeart/2005/8/layout/vList2"/>
    <dgm:cxn modelId="{01BC6A7E-F29E-4925-8832-A76CC844D3B3}" type="presOf" srcId="{58CC61CD-44C2-4BE7-8CD2-1CB8721E01F6}" destId="{684A0DCC-8EF3-4973-85EF-206AB6D4C546}" srcOrd="0" destOrd="1" presId="urn:microsoft.com/office/officeart/2005/8/layout/vList2"/>
    <dgm:cxn modelId="{677B3596-8452-4D4A-978E-446F0789D525}" srcId="{6E9C6B6F-9EB8-4069-86C6-09B61F314718}" destId="{03466171-485D-4932-B611-B451C1DF1FAD}" srcOrd="0" destOrd="0" parTransId="{28B94A95-CFBF-458B-ACF5-BA42DA2F25E2}" sibTransId="{BE630E85-B8BF-4E49-AE20-C923155070A3}"/>
    <dgm:cxn modelId="{F7C33EA3-158E-444A-9866-08346760747C}" srcId="{6E9C6B6F-9EB8-4069-86C6-09B61F314718}" destId="{E9618A86-19C6-4112-84B1-4511B4D98433}" srcOrd="2" destOrd="0" parTransId="{467C1751-F37C-4AD7-906A-A3CB7B98091D}" sibTransId="{821E31CC-3633-49F9-A214-3562AB0B0F00}"/>
    <dgm:cxn modelId="{B832CFAD-C146-4C9E-98E2-968ACA2B882F}" type="presOf" srcId="{6E9C6B6F-9EB8-4069-86C6-09B61F314718}" destId="{DB933A8F-F545-4748-B797-9306EE03BD70}" srcOrd="0" destOrd="0" presId="urn:microsoft.com/office/officeart/2005/8/layout/vList2"/>
    <dgm:cxn modelId="{34F9F3BB-DAA3-4ADD-8CC7-7A51C18B3346}" srcId="{6E9C6B6F-9EB8-4069-86C6-09B61F314718}" destId="{24B1C0A9-96FA-4DD9-9226-6E4205477367}" srcOrd="1" destOrd="0" parTransId="{664FF71E-AFC3-4039-84DA-1319810EB682}" sibTransId="{599CE065-DCFE-48DD-8C87-998226851937}"/>
    <dgm:cxn modelId="{E0556FC5-D817-4E06-A944-14C960AE5916}" srcId="{3251964F-18A2-435D-BAA7-747527250582}" destId="{92496744-FD39-48EE-87AF-73881DDFF45E}" srcOrd="0" destOrd="0" parTransId="{1C0FD5C5-E12B-4B11-80E2-FE56E6C37B2C}" sibTransId="{D26ABCE7-8E12-4DAE-B1DA-D889B472E0D6}"/>
    <dgm:cxn modelId="{B90F67CE-E008-4C7E-BA5D-8FDE5EFF2E98}" type="presOf" srcId="{03466171-485D-4932-B611-B451C1DF1FAD}" destId="{ED8CB79D-1D12-483F-916C-49FE3C7DD285}" srcOrd="0" destOrd="0" presId="urn:microsoft.com/office/officeart/2005/8/layout/vList2"/>
    <dgm:cxn modelId="{6C6705CF-6170-4DDC-A95A-7E3AAAA8116E}" type="presOf" srcId="{92496744-FD39-48EE-87AF-73881DDFF45E}" destId="{4C4C90FE-08BC-47B6-B651-6423B54993EA}" srcOrd="0" destOrd="0" presId="urn:microsoft.com/office/officeart/2005/8/layout/vList2"/>
    <dgm:cxn modelId="{8EA659C1-4E36-4D73-8C0C-998577EAFC96}" type="presParOf" srcId="{5072A498-020A-481B-9311-0A82DEF30EA8}" destId="{4C4C90FE-08BC-47B6-B651-6423B54993EA}" srcOrd="0" destOrd="0" presId="urn:microsoft.com/office/officeart/2005/8/layout/vList2"/>
    <dgm:cxn modelId="{BE08AB2E-A14F-439B-990C-67F45C2944A7}" type="presParOf" srcId="{5072A498-020A-481B-9311-0A82DEF30EA8}" destId="{E4AEA648-F633-45C7-86F6-986D2535DC72}" srcOrd="1" destOrd="0" presId="urn:microsoft.com/office/officeart/2005/8/layout/vList2"/>
    <dgm:cxn modelId="{62164EA7-F5F8-44F7-95DF-513025094A14}" type="presParOf" srcId="{5072A498-020A-481B-9311-0A82DEF30EA8}" destId="{F5D81440-1A8D-4885-91B8-626C02196A5F}" srcOrd="2" destOrd="0" presId="urn:microsoft.com/office/officeart/2005/8/layout/vList2"/>
    <dgm:cxn modelId="{3D0A6AE0-66BE-410B-9989-E973695129CE}" type="presParOf" srcId="{5072A498-020A-481B-9311-0A82DEF30EA8}" destId="{684A0DCC-8EF3-4973-85EF-206AB6D4C546}" srcOrd="3" destOrd="0" presId="urn:microsoft.com/office/officeart/2005/8/layout/vList2"/>
    <dgm:cxn modelId="{F89CF073-AD55-495C-8C65-63947554E524}" type="presParOf" srcId="{5072A498-020A-481B-9311-0A82DEF30EA8}" destId="{DB933A8F-F545-4748-B797-9306EE03BD70}" srcOrd="4" destOrd="0" presId="urn:microsoft.com/office/officeart/2005/8/layout/vList2"/>
    <dgm:cxn modelId="{F5D98537-E2B1-4D9B-B9F9-4882F1C5457D}" type="presParOf" srcId="{5072A498-020A-481B-9311-0A82DEF30EA8}" destId="{ED8CB79D-1D12-483F-916C-49FE3C7DD2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1964F-18A2-435D-BAA7-747527250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90DEB-EFFA-4B94-9573-8D0A1DFB34AA}">
      <dgm:prSet custT="1"/>
      <dgm:spPr/>
      <dgm:t>
        <a:bodyPr/>
        <a:lstStyle/>
        <a:p>
          <a:r>
            <a:rPr lang="pt-BR" sz="2800" b="1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09/08/2021 a 13/08/2021 </a:t>
          </a:r>
          <a:r>
            <a:rPr lang="pt-BR" sz="2800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 </a:t>
          </a:r>
          <a:endParaRPr lang="en-US" sz="2800" dirty="0">
            <a:solidFill>
              <a:schemeClr val="tx1"/>
            </a:solidFill>
          </a:endParaRPr>
        </a:p>
      </dgm:t>
    </dgm:pt>
    <dgm:pt modelId="{14D8188D-9D15-4134-8D8E-8A99071F814F}" type="parTrans" cxnId="{E944B711-3C17-42BD-83C2-2611A9363AB0}">
      <dgm:prSet/>
      <dgm:spPr/>
      <dgm:t>
        <a:bodyPr/>
        <a:lstStyle/>
        <a:p>
          <a:endParaRPr lang="en-US"/>
        </a:p>
      </dgm:t>
    </dgm:pt>
    <dgm:pt modelId="{3DDA3EA2-BBD1-4692-8BE0-1E76043369B7}" type="sibTrans" cxnId="{E944B711-3C17-42BD-83C2-2611A9363AB0}">
      <dgm:prSet/>
      <dgm:spPr/>
      <dgm:t>
        <a:bodyPr/>
        <a:lstStyle/>
        <a:p>
          <a:endParaRPr lang="en-US"/>
        </a:p>
      </dgm:t>
    </dgm:pt>
    <dgm:pt modelId="{58CC61CD-44C2-4BE7-8CD2-1CB8721E01F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DE  realizará 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as </a:t>
          </a:r>
          <a:r>
            <a:rPr lang="pt-BR" sz="2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 orientações  com as unidades escolares; 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180E633-E6F7-4A60-9BFD-6E396AF5E8FA}" type="parTrans" cxnId="{4C13166C-54EB-4734-AFBC-6444DBA29B37}">
      <dgm:prSet/>
      <dgm:spPr/>
      <dgm:t>
        <a:bodyPr/>
        <a:lstStyle/>
        <a:p>
          <a:endParaRPr lang="en-US"/>
        </a:p>
      </dgm:t>
    </dgm:pt>
    <dgm:pt modelId="{D8D40494-AB79-4DAB-9C26-678959C48AFA}" type="sibTrans" cxnId="{4C13166C-54EB-4734-AFBC-6444DBA29B37}">
      <dgm:prSet/>
      <dgm:spPr/>
      <dgm:t>
        <a:bodyPr/>
        <a:lstStyle/>
        <a:p>
          <a:endParaRPr lang="en-US"/>
        </a:p>
      </dgm:t>
    </dgm:pt>
    <dgm:pt modelId="{6E9C6B6F-9EB8-4069-86C6-09B61F314718}">
      <dgm:prSet custT="1"/>
      <dgm:spPr/>
      <dgm:t>
        <a:bodyPr/>
        <a:lstStyle/>
        <a:p>
          <a:r>
            <a:rPr lang="pt-BR" sz="2000" dirty="0"/>
            <a:t>( </a:t>
          </a:r>
          <a:r>
            <a:rPr lang="pt-BR" sz="2400" dirty="0"/>
            <a:t>via plataforma Microsoft Teams ou presencial);</a:t>
          </a:r>
          <a:endParaRPr lang="en-US" sz="2400" dirty="0"/>
        </a:p>
      </dgm:t>
    </dgm:pt>
    <dgm:pt modelId="{1FDD9C23-73B5-43CD-B756-46E3B76280C8}" type="parTrans" cxnId="{4D490027-DBED-4808-B838-5DC31B1F73CF}">
      <dgm:prSet/>
      <dgm:spPr/>
      <dgm:t>
        <a:bodyPr/>
        <a:lstStyle/>
        <a:p>
          <a:endParaRPr lang="en-US"/>
        </a:p>
      </dgm:t>
    </dgm:pt>
    <dgm:pt modelId="{F8F31F6D-89C8-4E46-90F7-37B80C4F992D}" type="sibTrans" cxnId="{4D490027-DBED-4808-B838-5DC31B1F73CF}">
      <dgm:prSet/>
      <dgm:spPr/>
      <dgm:t>
        <a:bodyPr/>
        <a:lstStyle/>
        <a:p>
          <a:endParaRPr lang="en-US"/>
        </a:p>
      </dgm:t>
    </dgm:pt>
    <dgm:pt modelId="{03466171-485D-4932-B611-B451C1DF1FAD}">
      <dgm:prSet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B94A95-CFBF-458B-ACF5-BA42DA2F25E2}" type="parTrans" cxnId="{677B3596-8452-4D4A-978E-446F0789D525}">
      <dgm:prSet/>
      <dgm:spPr/>
      <dgm:t>
        <a:bodyPr/>
        <a:lstStyle/>
        <a:p>
          <a:endParaRPr lang="en-US"/>
        </a:p>
      </dgm:t>
    </dgm:pt>
    <dgm:pt modelId="{BE630E85-B8BF-4E49-AE20-C923155070A3}" type="sibTrans" cxnId="{677B3596-8452-4D4A-978E-446F0789D525}">
      <dgm:prSet/>
      <dgm:spPr/>
      <dgm:t>
        <a:bodyPr/>
        <a:lstStyle/>
        <a:p>
          <a:endParaRPr lang="en-US"/>
        </a:p>
      </dgm:t>
    </dgm:pt>
    <dgm:pt modelId="{24B1C0A9-96FA-4DD9-9226-6E4205477367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Anos Iniciais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4FF71E-AFC3-4039-84DA-1319810EB682}" type="parTrans" cxnId="{34F9F3BB-DAA3-4ADD-8CC7-7A51C18B3346}">
      <dgm:prSet/>
      <dgm:spPr/>
      <dgm:t>
        <a:bodyPr/>
        <a:lstStyle/>
        <a:p>
          <a:endParaRPr lang="en-US"/>
        </a:p>
      </dgm:t>
    </dgm:pt>
    <dgm:pt modelId="{599CE065-DCFE-48DD-8C87-998226851937}" type="sibTrans" cxnId="{34F9F3BB-DAA3-4ADD-8CC7-7A51C18B3346}">
      <dgm:prSet/>
      <dgm:spPr/>
      <dgm:t>
        <a:bodyPr/>
        <a:lstStyle/>
        <a:p>
          <a:endParaRPr lang="en-US"/>
        </a:p>
      </dgm:t>
    </dgm:pt>
    <dgm:pt modelId="{E9618A86-19C6-4112-84B1-4511B4D98433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 Anos Finais e Ensino Médio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7C1751-F37C-4AD7-906A-A3CB7B98091D}" type="parTrans" cxnId="{F7C33EA3-158E-444A-9866-08346760747C}">
      <dgm:prSet/>
      <dgm:spPr/>
      <dgm:t>
        <a:bodyPr/>
        <a:lstStyle/>
        <a:p>
          <a:endParaRPr lang="en-US"/>
        </a:p>
      </dgm:t>
    </dgm:pt>
    <dgm:pt modelId="{821E31CC-3633-49F9-A214-3562AB0B0F00}" type="sibTrans" cxnId="{F7C33EA3-158E-444A-9866-08346760747C}">
      <dgm:prSet/>
      <dgm:spPr/>
      <dgm:t>
        <a:bodyPr/>
        <a:lstStyle/>
        <a:p>
          <a:endParaRPr lang="en-US"/>
        </a:p>
      </dgm:t>
    </dgm:pt>
    <dgm:pt modelId="{D5D7DF04-48E9-4887-939F-18D05A46E14D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0FD8AB-20D8-4E89-8725-69A7BA061AF7}" type="parTrans" cxnId="{7B710520-DC35-4FF1-B74B-E39181D5882A}">
      <dgm:prSet/>
      <dgm:spPr/>
      <dgm:t>
        <a:bodyPr/>
        <a:lstStyle/>
        <a:p>
          <a:endParaRPr lang="en-US"/>
        </a:p>
      </dgm:t>
    </dgm:pt>
    <dgm:pt modelId="{CA332E8F-8552-4DD7-89BF-0620007BF39B}" type="sibTrans" cxnId="{7B710520-DC35-4FF1-B74B-E39181D5882A}">
      <dgm:prSet/>
      <dgm:spPr/>
      <dgm:t>
        <a:bodyPr/>
        <a:lstStyle/>
        <a:p>
          <a:endParaRPr lang="en-US"/>
        </a:p>
      </dgm:t>
    </dgm:pt>
    <dgm:pt modelId="{3BCB10CD-3759-46FA-BE23-CC5B2883B883}">
      <dgm:prSet custT="1"/>
      <dgm:spPr/>
      <dgm:t>
        <a:bodyPr/>
        <a:lstStyle/>
        <a:p>
          <a:pPr algn="ctr"/>
          <a:r>
            <a:rPr lang="pt-BR" sz="3200" b="1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FASE 1 - Diretorias de Ensino</a:t>
          </a:r>
        </a:p>
      </dgm:t>
    </dgm:pt>
    <dgm:pt modelId="{1F763A6B-A61C-48E2-AF28-4E7771D8D8F3}" type="parTrans" cxnId="{925948B8-5189-4841-BE51-3A11168B81D1}">
      <dgm:prSet/>
      <dgm:spPr/>
      <dgm:t>
        <a:bodyPr/>
        <a:lstStyle/>
        <a:p>
          <a:endParaRPr lang="pt-BR"/>
        </a:p>
      </dgm:t>
    </dgm:pt>
    <dgm:pt modelId="{2740C020-40DC-4C9E-857E-EBD89B4BD991}" type="sibTrans" cxnId="{925948B8-5189-4841-BE51-3A11168B81D1}">
      <dgm:prSet/>
      <dgm:spPr/>
      <dgm:t>
        <a:bodyPr/>
        <a:lstStyle/>
        <a:p>
          <a:endParaRPr lang="pt-BR"/>
        </a:p>
      </dgm:t>
    </dgm:pt>
    <dgm:pt modelId="{E11A36D9-C405-4B4A-AD6F-CE82B0F245E8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2200" dirty="0"/>
        </a:p>
      </dgm:t>
    </dgm:pt>
    <dgm:pt modelId="{7EF18490-8C65-4AC9-9AC7-44F3A3B933FC}" type="parTrans" cxnId="{C0F3F994-32C9-478A-8C29-A43D838562E2}">
      <dgm:prSet/>
      <dgm:spPr/>
      <dgm:t>
        <a:bodyPr/>
        <a:lstStyle/>
        <a:p>
          <a:endParaRPr lang="pt-BR"/>
        </a:p>
      </dgm:t>
    </dgm:pt>
    <dgm:pt modelId="{64F01A53-33AA-43BD-86DC-97CE8727BAA5}" type="sibTrans" cxnId="{C0F3F994-32C9-478A-8C29-A43D838562E2}">
      <dgm:prSet/>
      <dgm:spPr/>
      <dgm:t>
        <a:bodyPr/>
        <a:lstStyle/>
        <a:p>
          <a:endParaRPr lang="pt-BR"/>
        </a:p>
      </dgm:t>
    </dgm:pt>
    <dgm:pt modelId="{058439DE-3079-4C22-A70D-A75F419C919E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Envio  dos Tutoriais para as escolas. 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287CF86-51C4-47BF-989C-5C5D3A2B23EC}" type="parTrans" cxnId="{AA858222-CE74-4634-AE8B-450E8E6E045E}">
      <dgm:prSet/>
      <dgm:spPr/>
      <dgm:t>
        <a:bodyPr/>
        <a:lstStyle/>
        <a:p>
          <a:endParaRPr lang="pt-BR"/>
        </a:p>
      </dgm:t>
    </dgm:pt>
    <dgm:pt modelId="{62E408D6-717B-4750-A90A-3658A0D9F2AA}" type="sibTrans" cxnId="{AA858222-CE74-4634-AE8B-450E8E6E045E}">
      <dgm:prSet/>
      <dgm:spPr/>
      <dgm:t>
        <a:bodyPr/>
        <a:lstStyle/>
        <a:p>
          <a:endParaRPr lang="pt-BR"/>
        </a:p>
      </dgm:t>
    </dgm:pt>
    <dgm:pt modelId="{DD3EAA85-9B41-4C90-9B26-DA6CFE9986F4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en-US" sz="2200" dirty="0">
            <a:solidFill>
              <a:schemeClr val="bg1"/>
            </a:solidFill>
          </a:endParaRPr>
        </a:p>
      </dgm:t>
    </dgm:pt>
    <dgm:pt modelId="{9A67C726-4A1E-4EA7-A335-20DF42A8FB84}" type="parTrans" cxnId="{2999B0CE-71DA-48AA-866D-192D1740D34D}">
      <dgm:prSet/>
      <dgm:spPr/>
      <dgm:t>
        <a:bodyPr/>
        <a:lstStyle/>
        <a:p>
          <a:endParaRPr lang="pt-BR"/>
        </a:p>
      </dgm:t>
    </dgm:pt>
    <dgm:pt modelId="{FF3440A1-AF11-4F43-AC68-9FCA82BC2ADE}" type="sibTrans" cxnId="{2999B0CE-71DA-48AA-866D-192D1740D34D}">
      <dgm:prSet/>
      <dgm:spPr/>
      <dgm:t>
        <a:bodyPr/>
        <a:lstStyle/>
        <a:p>
          <a:endParaRPr lang="pt-BR"/>
        </a:p>
      </dgm:t>
    </dgm:pt>
    <dgm:pt modelId="{5072A498-020A-481B-9311-0A82DEF30EA8}" type="pres">
      <dgm:prSet presAssocID="{3251964F-18A2-435D-BAA7-747527250582}" presName="linear" presStyleCnt="0">
        <dgm:presLayoutVars>
          <dgm:animLvl val="lvl"/>
          <dgm:resizeHandles val="exact"/>
        </dgm:presLayoutVars>
      </dgm:prSet>
      <dgm:spPr/>
    </dgm:pt>
    <dgm:pt modelId="{2D5A55B4-5C20-4CE9-852D-91B8D3B7DBF7}" type="pres">
      <dgm:prSet presAssocID="{3BCB10CD-3759-46FA-BE23-CC5B2883B883}" presName="parentText" presStyleLbl="node1" presStyleIdx="0" presStyleCnt="3" custScaleY="105390" custLinFactNeighborX="0" custLinFactNeighborY="12460">
        <dgm:presLayoutVars>
          <dgm:chMax val="0"/>
          <dgm:bulletEnabled val="1"/>
        </dgm:presLayoutVars>
      </dgm:prSet>
      <dgm:spPr/>
    </dgm:pt>
    <dgm:pt modelId="{96F56AE7-E49B-4F3E-AC58-9AD35291AA5F}" type="pres">
      <dgm:prSet presAssocID="{2740C020-40DC-4C9E-857E-EBD89B4BD991}" presName="spacer" presStyleCnt="0"/>
      <dgm:spPr/>
    </dgm:pt>
    <dgm:pt modelId="{F5D81440-1A8D-4885-91B8-626C02196A5F}" type="pres">
      <dgm:prSet presAssocID="{24D90DEB-EFFA-4B94-9573-8D0A1DFB34AA}" presName="parentText" presStyleLbl="node1" presStyleIdx="1" presStyleCnt="3" custScaleY="51491">
        <dgm:presLayoutVars>
          <dgm:chMax val="0"/>
          <dgm:bulletEnabled val="1"/>
        </dgm:presLayoutVars>
      </dgm:prSet>
      <dgm:spPr/>
    </dgm:pt>
    <dgm:pt modelId="{684A0DCC-8EF3-4973-85EF-206AB6D4C546}" type="pres">
      <dgm:prSet presAssocID="{24D90DEB-EFFA-4B94-9573-8D0A1DFB34AA}" presName="childText" presStyleLbl="revTx" presStyleIdx="0" presStyleCnt="2">
        <dgm:presLayoutVars>
          <dgm:bulletEnabled val="1"/>
        </dgm:presLayoutVars>
      </dgm:prSet>
      <dgm:spPr/>
    </dgm:pt>
    <dgm:pt modelId="{DB933A8F-F545-4748-B797-9306EE03BD70}" type="pres">
      <dgm:prSet presAssocID="{6E9C6B6F-9EB8-4069-86C6-09B61F314718}" presName="parentText" presStyleLbl="node1" presStyleIdx="2" presStyleCnt="3" custScaleY="60800">
        <dgm:presLayoutVars>
          <dgm:chMax val="0"/>
          <dgm:bulletEnabled val="1"/>
        </dgm:presLayoutVars>
      </dgm:prSet>
      <dgm:spPr/>
    </dgm:pt>
    <dgm:pt modelId="{ED8CB79D-1D12-483F-916C-49FE3C7DD285}" type="pres">
      <dgm:prSet presAssocID="{6E9C6B6F-9EB8-4069-86C6-09B61F314718}" presName="childText" presStyleLbl="revTx" presStyleIdx="1" presStyleCnt="2" custScaleX="97605" custScaleY="100227">
        <dgm:presLayoutVars>
          <dgm:bulletEnabled val="1"/>
        </dgm:presLayoutVars>
      </dgm:prSet>
      <dgm:spPr/>
    </dgm:pt>
  </dgm:ptLst>
  <dgm:cxnLst>
    <dgm:cxn modelId="{8F287403-16AB-4B34-81E7-35BFDD30FDD6}" type="presOf" srcId="{058439DE-3079-4C22-A70D-A75F419C919E}" destId="{684A0DCC-8EF3-4973-85EF-206AB6D4C546}" srcOrd="0" destOrd="2" presId="urn:microsoft.com/office/officeart/2005/8/layout/vList2"/>
    <dgm:cxn modelId="{9F7A350E-678C-49F2-94DA-0B5312601BF3}" type="presOf" srcId="{3251964F-18A2-435D-BAA7-747527250582}" destId="{5072A498-020A-481B-9311-0A82DEF30EA8}" srcOrd="0" destOrd="0" presId="urn:microsoft.com/office/officeart/2005/8/layout/vList2"/>
    <dgm:cxn modelId="{E944B711-3C17-42BD-83C2-2611A9363AB0}" srcId="{3251964F-18A2-435D-BAA7-747527250582}" destId="{24D90DEB-EFFA-4B94-9573-8D0A1DFB34AA}" srcOrd="1" destOrd="0" parTransId="{14D8188D-9D15-4134-8D8E-8A99071F814F}" sibTransId="{3DDA3EA2-BBD1-4692-8BE0-1E76043369B7}"/>
    <dgm:cxn modelId="{7B710520-DC35-4FF1-B74B-E39181D5882A}" srcId="{6E9C6B6F-9EB8-4069-86C6-09B61F314718}" destId="{D5D7DF04-48E9-4887-939F-18D05A46E14D}" srcOrd="3" destOrd="0" parTransId="{E50FD8AB-20D8-4E89-8725-69A7BA061AF7}" sibTransId="{CA332E8F-8552-4DD7-89BF-0620007BF39B}"/>
    <dgm:cxn modelId="{AA858222-CE74-4634-AE8B-450E8E6E045E}" srcId="{24D90DEB-EFFA-4B94-9573-8D0A1DFB34AA}" destId="{058439DE-3079-4C22-A70D-A75F419C919E}" srcOrd="2" destOrd="0" parTransId="{8287CF86-51C4-47BF-989C-5C5D3A2B23EC}" sibTransId="{62E408D6-717B-4750-A90A-3658A0D9F2AA}"/>
    <dgm:cxn modelId="{4D490027-DBED-4808-B838-5DC31B1F73CF}" srcId="{3251964F-18A2-435D-BAA7-747527250582}" destId="{6E9C6B6F-9EB8-4069-86C6-09B61F314718}" srcOrd="2" destOrd="0" parTransId="{1FDD9C23-73B5-43CD-B756-46E3B76280C8}" sibTransId="{F8F31F6D-89C8-4E46-90F7-37B80C4F992D}"/>
    <dgm:cxn modelId="{4DA6DB27-9D26-4383-80D9-F2A3911E14FF}" type="presOf" srcId="{E9618A86-19C6-4112-84B1-4511B4D98433}" destId="{ED8CB79D-1D12-483F-916C-49FE3C7DD285}" srcOrd="0" destOrd="2" presId="urn:microsoft.com/office/officeart/2005/8/layout/vList2"/>
    <dgm:cxn modelId="{160F2D6A-5520-4FB9-9403-768A9066A10F}" type="presOf" srcId="{D5D7DF04-48E9-4887-939F-18D05A46E14D}" destId="{ED8CB79D-1D12-483F-916C-49FE3C7DD285}" srcOrd="0" destOrd="3" presId="urn:microsoft.com/office/officeart/2005/8/layout/vList2"/>
    <dgm:cxn modelId="{4C13166C-54EB-4734-AFBC-6444DBA29B37}" srcId="{24D90DEB-EFFA-4B94-9573-8D0A1DFB34AA}" destId="{58CC61CD-44C2-4BE7-8CD2-1CB8721E01F6}" srcOrd="1" destOrd="0" parTransId="{6180E633-E6F7-4A60-9BFD-6E396AF5E8FA}" sibTransId="{D8D40494-AB79-4DAB-9C26-678959C48AFA}"/>
    <dgm:cxn modelId="{BCBC2C6C-8CCD-4BAC-8040-DC46BB0C69F7}" type="presOf" srcId="{DD3EAA85-9B41-4C90-9B26-DA6CFE9986F4}" destId="{684A0DCC-8EF3-4973-85EF-206AB6D4C546}" srcOrd="0" destOrd="3" presId="urn:microsoft.com/office/officeart/2005/8/layout/vList2"/>
    <dgm:cxn modelId="{DE480E4E-8C07-45D7-BB6B-FE54DD246B40}" type="presOf" srcId="{24B1C0A9-96FA-4DD9-9226-6E4205477367}" destId="{ED8CB79D-1D12-483F-916C-49FE3C7DD285}" srcOrd="0" destOrd="1" presId="urn:microsoft.com/office/officeart/2005/8/layout/vList2"/>
    <dgm:cxn modelId="{3B389675-0498-4EF6-95EC-A3666AFD7347}" type="presOf" srcId="{3BCB10CD-3759-46FA-BE23-CC5B2883B883}" destId="{2D5A55B4-5C20-4CE9-852D-91B8D3B7DBF7}" srcOrd="0" destOrd="0" presId="urn:microsoft.com/office/officeart/2005/8/layout/vList2"/>
    <dgm:cxn modelId="{CF49C155-4903-4F17-B7EA-AE6FA16BE34D}" type="presOf" srcId="{24D90DEB-EFFA-4B94-9573-8D0A1DFB34AA}" destId="{F5D81440-1A8D-4885-91B8-626C02196A5F}" srcOrd="0" destOrd="0" presId="urn:microsoft.com/office/officeart/2005/8/layout/vList2"/>
    <dgm:cxn modelId="{01BC6A7E-F29E-4925-8832-A76CC844D3B3}" type="presOf" srcId="{58CC61CD-44C2-4BE7-8CD2-1CB8721E01F6}" destId="{684A0DCC-8EF3-4973-85EF-206AB6D4C546}" srcOrd="0" destOrd="1" presId="urn:microsoft.com/office/officeart/2005/8/layout/vList2"/>
    <dgm:cxn modelId="{C0F3F994-32C9-478A-8C29-A43D838562E2}" srcId="{24D90DEB-EFFA-4B94-9573-8D0A1DFB34AA}" destId="{E11A36D9-C405-4B4A-AD6F-CE82B0F245E8}" srcOrd="0" destOrd="0" parTransId="{7EF18490-8C65-4AC9-9AC7-44F3A3B933FC}" sibTransId="{64F01A53-33AA-43BD-86DC-97CE8727BAA5}"/>
    <dgm:cxn modelId="{677B3596-8452-4D4A-978E-446F0789D525}" srcId="{6E9C6B6F-9EB8-4069-86C6-09B61F314718}" destId="{03466171-485D-4932-B611-B451C1DF1FAD}" srcOrd="0" destOrd="0" parTransId="{28B94A95-CFBF-458B-ACF5-BA42DA2F25E2}" sibTransId="{BE630E85-B8BF-4E49-AE20-C923155070A3}"/>
    <dgm:cxn modelId="{F7C33EA3-158E-444A-9866-08346760747C}" srcId="{6E9C6B6F-9EB8-4069-86C6-09B61F314718}" destId="{E9618A86-19C6-4112-84B1-4511B4D98433}" srcOrd="2" destOrd="0" parTransId="{467C1751-F37C-4AD7-906A-A3CB7B98091D}" sibTransId="{821E31CC-3633-49F9-A214-3562AB0B0F00}"/>
    <dgm:cxn modelId="{B832CFAD-C146-4C9E-98E2-968ACA2B882F}" type="presOf" srcId="{6E9C6B6F-9EB8-4069-86C6-09B61F314718}" destId="{DB933A8F-F545-4748-B797-9306EE03BD70}" srcOrd="0" destOrd="0" presId="urn:microsoft.com/office/officeart/2005/8/layout/vList2"/>
    <dgm:cxn modelId="{925948B8-5189-4841-BE51-3A11168B81D1}" srcId="{3251964F-18A2-435D-BAA7-747527250582}" destId="{3BCB10CD-3759-46FA-BE23-CC5B2883B883}" srcOrd="0" destOrd="0" parTransId="{1F763A6B-A61C-48E2-AF28-4E7771D8D8F3}" sibTransId="{2740C020-40DC-4C9E-857E-EBD89B4BD991}"/>
    <dgm:cxn modelId="{34F9F3BB-DAA3-4ADD-8CC7-7A51C18B3346}" srcId="{6E9C6B6F-9EB8-4069-86C6-09B61F314718}" destId="{24B1C0A9-96FA-4DD9-9226-6E4205477367}" srcOrd="1" destOrd="0" parTransId="{664FF71E-AFC3-4039-84DA-1319810EB682}" sibTransId="{599CE065-DCFE-48DD-8C87-998226851937}"/>
    <dgm:cxn modelId="{E2DD46C1-E132-419C-BAB8-A9E329DEA951}" type="presOf" srcId="{E11A36D9-C405-4B4A-AD6F-CE82B0F245E8}" destId="{684A0DCC-8EF3-4973-85EF-206AB6D4C546}" srcOrd="0" destOrd="0" presId="urn:microsoft.com/office/officeart/2005/8/layout/vList2"/>
    <dgm:cxn modelId="{B90F67CE-E008-4C7E-BA5D-8FDE5EFF2E98}" type="presOf" srcId="{03466171-485D-4932-B611-B451C1DF1FAD}" destId="{ED8CB79D-1D12-483F-916C-49FE3C7DD285}" srcOrd="0" destOrd="0" presId="urn:microsoft.com/office/officeart/2005/8/layout/vList2"/>
    <dgm:cxn modelId="{2999B0CE-71DA-48AA-866D-192D1740D34D}" srcId="{24D90DEB-EFFA-4B94-9573-8D0A1DFB34AA}" destId="{DD3EAA85-9B41-4C90-9B26-DA6CFE9986F4}" srcOrd="3" destOrd="0" parTransId="{9A67C726-4A1E-4EA7-A335-20DF42A8FB84}" sibTransId="{FF3440A1-AF11-4F43-AC68-9FCA82BC2ADE}"/>
    <dgm:cxn modelId="{56E896A5-C3DE-454A-A0BA-AC5669018E26}" type="presParOf" srcId="{5072A498-020A-481B-9311-0A82DEF30EA8}" destId="{2D5A55B4-5C20-4CE9-852D-91B8D3B7DBF7}" srcOrd="0" destOrd="0" presId="urn:microsoft.com/office/officeart/2005/8/layout/vList2"/>
    <dgm:cxn modelId="{5EF1FA1D-BBD6-46E1-ACBD-85EA5CB87FC3}" type="presParOf" srcId="{5072A498-020A-481B-9311-0A82DEF30EA8}" destId="{96F56AE7-E49B-4F3E-AC58-9AD35291AA5F}" srcOrd="1" destOrd="0" presId="urn:microsoft.com/office/officeart/2005/8/layout/vList2"/>
    <dgm:cxn modelId="{62164EA7-F5F8-44F7-95DF-513025094A14}" type="presParOf" srcId="{5072A498-020A-481B-9311-0A82DEF30EA8}" destId="{F5D81440-1A8D-4885-91B8-626C02196A5F}" srcOrd="2" destOrd="0" presId="urn:microsoft.com/office/officeart/2005/8/layout/vList2"/>
    <dgm:cxn modelId="{3D0A6AE0-66BE-410B-9989-E973695129CE}" type="presParOf" srcId="{5072A498-020A-481B-9311-0A82DEF30EA8}" destId="{684A0DCC-8EF3-4973-85EF-206AB6D4C546}" srcOrd="3" destOrd="0" presId="urn:microsoft.com/office/officeart/2005/8/layout/vList2"/>
    <dgm:cxn modelId="{F89CF073-AD55-495C-8C65-63947554E524}" type="presParOf" srcId="{5072A498-020A-481B-9311-0A82DEF30EA8}" destId="{DB933A8F-F545-4748-B797-9306EE03BD70}" srcOrd="4" destOrd="0" presId="urn:microsoft.com/office/officeart/2005/8/layout/vList2"/>
    <dgm:cxn modelId="{F5D98537-E2B1-4D9B-B9F9-4882F1C5457D}" type="presParOf" srcId="{5072A498-020A-481B-9311-0A82DEF30EA8}" destId="{ED8CB79D-1D12-483F-916C-49FE3C7DD2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1964F-18A2-435D-BAA7-747527250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90DEB-EFFA-4B94-9573-8D0A1DFB34AA}">
      <dgm:prSet custT="1"/>
      <dgm:spPr/>
      <dgm:t>
        <a:bodyPr/>
        <a:lstStyle/>
        <a:p>
          <a:r>
            <a:rPr lang="pt-BR" sz="2800" b="1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16/08/2021 a 17/09/2021 </a:t>
          </a:r>
          <a:endParaRPr lang="en-US" sz="2800" dirty="0">
            <a:solidFill>
              <a:schemeClr val="tx1"/>
            </a:solidFill>
          </a:endParaRPr>
        </a:p>
      </dgm:t>
    </dgm:pt>
    <dgm:pt modelId="{14D8188D-9D15-4134-8D8E-8A99071F814F}" type="parTrans" cxnId="{E944B711-3C17-42BD-83C2-2611A9363AB0}">
      <dgm:prSet/>
      <dgm:spPr/>
      <dgm:t>
        <a:bodyPr/>
        <a:lstStyle/>
        <a:p>
          <a:endParaRPr lang="en-US"/>
        </a:p>
      </dgm:t>
    </dgm:pt>
    <dgm:pt modelId="{3DDA3EA2-BBD1-4692-8BE0-1E76043369B7}" type="sibTrans" cxnId="{E944B711-3C17-42BD-83C2-2611A9363AB0}">
      <dgm:prSet/>
      <dgm:spPr/>
      <dgm:t>
        <a:bodyPr/>
        <a:lstStyle/>
        <a:p>
          <a:endParaRPr lang="en-US"/>
        </a:p>
      </dgm:t>
    </dgm:pt>
    <dgm:pt modelId="{6E9C6B6F-9EB8-4069-86C6-09B61F314718}">
      <dgm:prSet custT="1"/>
      <dgm:spPr/>
      <dgm:t>
        <a:bodyPr/>
        <a:lstStyle/>
        <a:p>
          <a:r>
            <a:rPr lang="pt-BR" sz="2400" b="0" dirty="0"/>
            <a:t>( via plataforma Microsoft Teams ou presencial)</a:t>
          </a:r>
          <a:endParaRPr lang="en-US" sz="2400" b="0" dirty="0"/>
        </a:p>
      </dgm:t>
    </dgm:pt>
    <dgm:pt modelId="{1FDD9C23-73B5-43CD-B756-46E3B76280C8}" type="parTrans" cxnId="{4D490027-DBED-4808-B838-5DC31B1F73CF}">
      <dgm:prSet/>
      <dgm:spPr/>
      <dgm:t>
        <a:bodyPr/>
        <a:lstStyle/>
        <a:p>
          <a:endParaRPr lang="en-US"/>
        </a:p>
      </dgm:t>
    </dgm:pt>
    <dgm:pt modelId="{F8F31F6D-89C8-4E46-90F7-37B80C4F992D}" type="sibTrans" cxnId="{4D490027-DBED-4808-B838-5DC31B1F73CF}">
      <dgm:prSet/>
      <dgm:spPr/>
      <dgm:t>
        <a:bodyPr/>
        <a:lstStyle/>
        <a:p>
          <a:endParaRPr lang="en-US"/>
        </a:p>
      </dgm:t>
    </dgm:pt>
    <dgm:pt modelId="{03466171-485D-4932-B611-B451C1DF1FAD}">
      <dgm:prSet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B94A95-CFBF-458B-ACF5-BA42DA2F25E2}" type="parTrans" cxnId="{677B3596-8452-4D4A-978E-446F0789D525}">
      <dgm:prSet/>
      <dgm:spPr/>
      <dgm:t>
        <a:bodyPr/>
        <a:lstStyle/>
        <a:p>
          <a:endParaRPr lang="en-US"/>
        </a:p>
      </dgm:t>
    </dgm:pt>
    <dgm:pt modelId="{BE630E85-B8BF-4E49-AE20-C923155070A3}" type="sibTrans" cxnId="{677B3596-8452-4D4A-978E-446F0789D525}">
      <dgm:prSet/>
      <dgm:spPr/>
      <dgm:t>
        <a:bodyPr/>
        <a:lstStyle/>
        <a:p>
          <a:endParaRPr lang="en-US"/>
        </a:p>
      </dgm:t>
    </dgm:pt>
    <dgm:pt modelId="{24B1C0A9-96FA-4DD9-9226-6E4205477367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Iniciais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4FF71E-AFC3-4039-84DA-1319810EB682}" type="parTrans" cxnId="{34F9F3BB-DAA3-4ADD-8CC7-7A51C18B3346}">
      <dgm:prSet/>
      <dgm:spPr/>
      <dgm:t>
        <a:bodyPr/>
        <a:lstStyle/>
        <a:p>
          <a:endParaRPr lang="en-US"/>
        </a:p>
      </dgm:t>
    </dgm:pt>
    <dgm:pt modelId="{599CE065-DCFE-48DD-8C87-998226851937}" type="sibTrans" cxnId="{34F9F3BB-DAA3-4ADD-8CC7-7A51C18B3346}">
      <dgm:prSet/>
      <dgm:spPr/>
      <dgm:t>
        <a:bodyPr/>
        <a:lstStyle/>
        <a:p>
          <a:endParaRPr lang="en-US"/>
        </a:p>
      </dgm:t>
    </dgm:pt>
    <dgm:pt modelId="{E9618A86-19C6-4112-84B1-4511B4D98433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Finais e Ensino Médio</a:t>
          </a:r>
          <a:r>
            <a: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7C1751-F37C-4AD7-906A-A3CB7B98091D}" type="parTrans" cxnId="{F7C33EA3-158E-444A-9866-08346760747C}">
      <dgm:prSet/>
      <dgm:spPr/>
      <dgm:t>
        <a:bodyPr/>
        <a:lstStyle/>
        <a:p>
          <a:endParaRPr lang="en-US"/>
        </a:p>
      </dgm:t>
    </dgm:pt>
    <dgm:pt modelId="{821E31CC-3633-49F9-A214-3562AB0B0F00}" type="sibTrans" cxnId="{F7C33EA3-158E-444A-9866-08346760747C}">
      <dgm:prSet/>
      <dgm:spPr/>
      <dgm:t>
        <a:bodyPr/>
        <a:lstStyle/>
        <a:p>
          <a:endParaRPr lang="en-US"/>
        </a:p>
      </dgm:t>
    </dgm:pt>
    <dgm:pt modelId="{D5D7DF04-48E9-4887-939F-18D05A46E14D}">
      <dgm:prSet custT="1"/>
      <dgm:spPr/>
      <dgm:t>
        <a:bodyPr/>
        <a:lstStyle/>
        <a:p>
          <a:r>
            <a:rPr lang="pt-BR" sz="20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0FD8AB-20D8-4E89-8725-69A7BA061AF7}" type="parTrans" cxnId="{7B710520-DC35-4FF1-B74B-E39181D5882A}">
      <dgm:prSet/>
      <dgm:spPr/>
      <dgm:t>
        <a:bodyPr/>
        <a:lstStyle/>
        <a:p>
          <a:endParaRPr lang="en-US"/>
        </a:p>
      </dgm:t>
    </dgm:pt>
    <dgm:pt modelId="{CA332E8F-8552-4DD7-89BF-0620007BF39B}" type="sibTrans" cxnId="{7B710520-DC35-4FF1-B74B-E39181D5882A}">
      <dgm:prSet/>
      <dgm:spPr/>
      <dgm:t>
        <a:bodyPr/>
        <a:lstStyle/>
        <a:p>
          <a:endParaRPr lang="en-US"/>
        </a:p>
      </dgm:t>
    </dgm:pt>
    <dgm:pt modelId="{3BCB10CD-3759-46FA-BE23-CC5B2883B883}">
      <dgm:prSet custT="1"/>
      <dgm:spPr/>
      <dgm:t>
        <a:bodyPr/>
        <a:lstStyle/>
        <a:p>
          <a:pPr algn="ctr"/>
          <a:r>
            <a:rPr lang="pt-BR" sz="2800" b="1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FASE 2- Unidades Escolares</a:t>
          </a:r>
          <a:r>
            <a:rPr lang="pt-BR" sz="2800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 </a:t>
          </a:r>
          <a:endParaRPr lang="pt-BR" sz="2800" b="1" i="0" dirty="0"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F763A6B-A61C-48E2-AF28-4E7771D8D8F3}" type="parTrans" cxnId="{925948B8-5189-4841-BE51-3A11168B81D1}">
      <dgm:prSet/>
      <dgm:spPr/>
      <dgm:t>
        <a:bodyPr/>
        <a:lstStyle/>
        <a:p>
          <a:endParaRPr lang="pt-BR"/>
        </a:p>
      </dgm:t>
    </dgm:pt>
    <dgm:pt modelId="{2740C020-40DC-4C9E-857E-EBD89B4BD991}" type="sibTrans" cxnId="{925948B8-5189-4841-BE51-3A11168B81D1}">
      <dgm:prSet/>
      <dgm:spPr/>
      <dgm:t>
        <a:bodyPr/>
        <a:lstStyle/>
        <a:p>
          <a:endParaRPr lang="pt-BR"/>
        </a:p>
      </dgm:t>
    </dgm:pt>
    <dgm:pt modelId="{E11A36D9-C405-4B4A-AD6F-CE82B0F245E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Trio gestor  realizará  as orintações na U.E.: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EF18490-8C65-4AC9-9AC7-44F3A3B933FC}" type="parTrans" cxnId="{C0F3F994-32C9-478A-8C29-A43D838562E2}">
      <dgm:prSet/>
      <dgm:spPr/>
      <dgm:t>
        <a:bodyPr/>
        <a:lstStyle/>
        <a:p>
          <a:endParaRPr lang="pt-BR"/>
        </a:p>
      </dgm:t>
    </dgm:pt>
    <dgm:pt modelId="{64F01A53-33AA-43BD-86DC-97CE8727BAA5}" type="sibTrans" cxnId="{C0F3F994-32C9-478A-8C29-A43D838562E2}">
      <dgm:prSet/>
      <dgm:spPr/>
      <dgm:t>
        <a:bodyPr/>
        <a:lstStyle/>
        <a:p>
          <a:endParaRPr lang="pt-BR"/>
        </a:p>
      </dgm:t>
    </dgm:pt>
    <dgm:pt modelId="{B368CEE1-E7C5-4DE5-8EAB-E6FD54B5FE63}">
      <dgm:prSet/>
      <dgm:spPr/>
      <dgm:t>
        <a:bodyPr/>
        <a:lstStyle/>
        <a:p>
          <a:endParaRPr lang="pt-BR" sz="1700" i="0" dirty="0">
            <a:effectLst/>
            <a:latin typeface="Segoe UI" panose="020B0502040204020203" pitchFamily="34" charset="0"/>
          </a:endParaRPr>
        </a:p>
      </dgm:t>
    </dgm:pt>
    <dgm:pt modelId="{1CEC33E2-4F87-4063-B4D1-A8898A8B2E1A}" type="parTrans" cxnId="{6908B512-389A-477C-96A1-A10935FDEA98}">
      <dgm:prSet/>
      <dgm:spPr/>
      <dgm:t>
        <a:bodyPr/>
        <a:lstStyle/>
        <a:p>
          <a:endParaRPr lang="pt-BR"/>
        </a:p>
      </dgm:t>
    </dgm:pt>
    <dgm:pt modelId="{62A396DC-6313-4A47-97FC-DF7D44853DC2}" type="sibTrans" cxnId="{6908B512-389A-477C-96A1-A10935FDEA98}">
      <dgm:prSet/>
      <dgm:spPr/>
      <dgm:t>
        <a:bodyPr/>
        <a:lstStyle/>
        <a:p>
          <a:endParaRPr lang="pt-BR"/>
        </a:p>
      </dgm:t>
    </dgm:pt>
    <dgm:pt modelId="{02DD0649-C8A1-43BB-8E3D-910547A58C0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rPr>
            <a:t>E</a:t>
          </a:r>
          <a:r>
            <a:rPr lang="pt-BR" sz="2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tapas  de  mobilização: Professores e Estudantes.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82054F-4A75-4A4E-80A2-65CB6C86F8D0}" type="parTrans" cxnId="{771BC13D-68B9-4687-92E2-0B55536F5A74}">
      <dgm:prSet/>
      <dgm:spPr/>
      <dgm:t>
        <a:bodyPr/>
        <a:lstStyle/>
        <a:p>
          <a:endParaRPr lang="pt-BR"/>
        </a:p>
      </dgm:t>
    </dgm:pt>
    <dgm:pt modelId="{8C93CDB5-4B5B-4223-BBDF-7218265D614B}" type="sibTrans" cxnId="{771BC13D-68B9-4687-92E2-0B55536F5A74}">
      <dgm:prSet/>
      <dgm:spPr/>
      <dgm:t>
        <a:bodyPr/>
        <a:lstStyle/>
        <a:p>
          <a:endParaRPr lang="pt-BR"/>
        </a:p>
      </dgm:t>
    </dgm:pt>
    <dgm:pt modelId="{773CFB2D-AF75-4748-8706-85273F079579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58F867D-097A-4B8F-A8A8-9A12E3434609}" type="parTrans" cxnId="{028EF9BD-69F7-411D-9F10-71FD8CA90C27}">
      <dgm:prSet/>
      <dgm:spPr/>
      <dgm:t>
        <a:bodyPr/>
        <a:lstStyle/>
        <a:p>
          <a:endParaRPr lang="pt-BR"/>
        </a:p>
      </dgm:t>
    </dgm:pt>
    <dgm:pt modelId="{11D9D441-0D68-4959-9D12-52F0D56A3ADD}" type="sibTrans" cxnId="{028EF9BD-69F7-411D-9F10-71FD8CA90C27}">
      <dgm:prSet/>
      <dgm:spPr/>
      <dgm:t>
        <a:bodyPr/>
        <a:lstStyle/>
        <a:p>
          <a:endParaRPr lang="pt-BR"/>
        </a:p>
      </dgm:t>
    </dgm:pt>
    <dgm:pt modelId="{5072A498-020A-481B-9311-0A82DEF30EA8}" type="pres">
      <dgm:prSet presAssocID="{3251964F-18A2-435D-BAA7-747527250582}" presName="linear" presStyleCnt="0">
        <dgm:presLayoutVars>
          <dgm:animLvl val="lvl"/>
          <dgm:resizeHandles val="exact"/>
        </dgm:presLayoutVars>
      </dgm:prSet>
      <dgm:spPr/>
    </dgm:pt>
    <dgm:pt modelId="{2D5A55B4-5C20-4CE9-852D-91B8D3B7DBF7}" type="pres">
      <dgm:prSet presAssocID="{3BCB10CD-3759-46FA-BE23-CC5B2883B883}" presName="parentText" presStyleLbl="node1" presStyleIdx="0" presStyleCnt="3" custLinFactNeighborX="0" custLinFactNeighborY="8584">
        <dgm:presLayoutVars>
          <dgm:chMax val="0"/>
          <dgm:bulletEnabled val="1"/>
        </dgm:presLayoutVars>
      </dgm:prSet>
      <dgm:spPr/>
    </dgm:pt>
    <dgm:pt modelId="{96F56AE7-E49B-4F3E-AC58-9AD35291AA5F}" type="pres">
      <dgm:prSet presAssocID="{2740C020-40DC-4C9E-857E-EBD89B4BD991}" presName="spacer" presStyleCnt="0"/>
      <dgm:spPr/>
    </dgm:pt>
    <dgm:pt modelId="{F5D81440-1A8D-4885-91B8-626C02196A5F}" type="pres">
      <dgm:prSet presAssocID="{24D90DEB-EFFA-4B94-9573-8D0A1DFB34AA}" presName="parentText" presStyleLbl="node1" presStyleIdx="1" presStyleCnt="3" custLinFactNeighborX="0" custLinFactNeighborY="-3839">
        <dgm:presLayoutVars>
          <dgm:chMax val="0"/>
          <dgm:bulletEnabled val="1"/>
        </dgm:presLayoutVars>
      </dgm:prSet>
      <dgm:spPr/>
    </dgm:pt>
    <dgm:pt modelId="{684A0DCC-8EF3-4973-85EF-206AB6D4C546}" type="pres">
      <dgm:prSet presAssocID="{24D90DEB-EFFA-4B94-9573-8D0A1DFB34AA}" presName="childText" presStyleLbl="revTx" presStyleIdx="0" presStyleCnt="2" custScaleY="81852">
        <dgm:presLayoutVars>
          <dgm:bulletEnabled val="1"/>
        </dgm:presLayoutVars>
      </dgm:prSet>
      <dgm:spPr/>
    </dgm:pt>
    <dgm:pt modelId="{DB933A8F-F545-4748-B797-9306EE03BD70}" type="pres">
      <dgm:prSet presAssocID="{6E9C6B6F-9EB8-4069-86C6-09B61F314718}" presName="parentText" presStyleLbl="node1" presStyleIdx="2" presStyleCnt="3" custScaleX="97605" custLinFactNeighborY="-5976">
        <dgm:presLayoutVars>
          <dgm:chMax val="0"/>
          <dgm:bulletEnabled val="1"/>
        </dgm:presLayoutVars>
      </dgm:prSet>
      <dgm:spPr/>
    </dgm:pt>
    <dgm:pt modelId="{ED8CB79D-1D12-483F-916C-49FE3C7DD285}" type="pres">
      <dgm:prSet presAssocID="{6E9C6B6F-9EB8-4069-86C6-09B61F31471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B8D107-9F19-47EE-A77E-E585AD26D071}" type="presOf" srcId="{B368CEE1-E7C5-4DE5-8EAB-E6FD54B5FE63}" destId="{684A0DCC-8EF3-4973-85EF-206AB6D4C546}" srcOrd="0" destOrd="3" presId="urn:microsoft.com/office/officeart/2005/8/layout/vList2"/>
    <dgm:cxn modelId="{9F7A350E-678C-49F2-94DA-0B5312601BF3}" type="presOf" srcId="{3251964F-18A2-435D-BAA7-747527250582}" destId="{5072A498-020A-481B-9311-0A82DEF30EA8}" srcOrd="0" destOrd="0" presId="urn:microsoft.com/office/officeart/2005/8/layout/vList2"/>
    <dgm:cxn modelId="{E944B711-3C17-42BD-83C2-2611A9363AB0}" srcId="{3251964F-18A2-435D-BAA7-747527250582}" destId="{24D90DEB-EFFA-4B94-9573-8D0A1DFB34AA}" srcOrd="1" destOrd="0" parTransId="{14D8188D-9D15-4134-8D8E-8A99071F814F}" sibTransId="{3DDA3EA2-BBD1-4692-8BE0-1E76043369B7}"/>
    <dgm:cxn modelId="{6908B512-389A-477C-96A1-A10935FDEA98}" srcId="{24D90DEB-EFFA-4B94-9573-8D0A1DFB34AA}" destId="{B368CEE1-E7C5-4DE5-8EAB-E6FD54B5FE63}" srcOrd="3" destOrd="0" parTransId="{1CEC33E2-4F87-4063-B4D1-A8898A8B2E1A}" sibTransId="{62A396DC-6313-4A47-97FC-DF7D44853DC2}"/>
    <dgm:cxn modelId="{7B710520-DC35-4FF1-B74B-E39181D5882A}" srcId="{6E9C6B6F-9EB8-4069-86C6-09B61F314718}" destId="{D5D7DF04-48E9-4887-939F-18D05A46E14D}" srcOrd="3" destOrd="0" parTransId="{E50FD8AB-20D8-4E89-8725-69A7BA061AF7}" sibTransId="{CA332E8F-8552-4DD7-89BF-0620007BF39B}"/>
    <dgm:cxn modelId="{4D490027-DBED-4808-B838-5DC31B1F73CF}" srcId="{3251964F-18A2-435D-BAA7-747527250582}" destId="{6E9C6B6F-9EB8-4069-86C6-09B61F314718}" srcOrd="2" destOrd="0" parTransId="{1FDD9C23-73B5-43CD-B756-46E3B76280C8}" sibTransId="{F8F31F6D-89C8-4E46-90F7-37B80C4F992D}"/>
    <dgm:cxn modelId="{4DA6DB27-9D26-4383-80D9-F2A3911E14FF}" type="presOf" srcId="{E9618A86-19C6-4112-84B1-4511B4D98433}" destId="{ED8CB79D-1D12-483F-916C-49FE3C7DD285}" srcOrd="0" destOrd="2" presId="urn:microsoft.com/office/officeart/2005/8/layout/vList2"/>
    <dgm:cxn modelId="{771BC13D-68B9-4687-92E2-0B55536F5A74}" srcId="{24D90DEB-EFFA-4B94-9573-8D0A1DFB34AA}" destId="{02DD0649-C8A1-43BB-8E3D-910547A58C05}" srcOrd="2" destOrd="0" parTransId="{8B82054F-4A75-4A4E-80A2-65CB6C86F8D0}" sibTransId="{8C93CDB5-4B5B-4223-BBDF-7218265D614B}"/>
    <dgm:cxn modelId="{160F2D6A-5520-4FB9-9403-768A9066A10F}" type="presOf" srcId="{D5D7DF04-48E9-4887-939F-18D05A46E14D}" destId="{ED8CB79D-1D12-483F-916C-49FE3C7DD285}" srcOrd="0" destOrd="3" presId="urn:microsoft.com/office/officeart/2005/8/layout/vList2"/>
    <dgm:cxn modelId="{DE480E4E-8C07-45D7-BB6B-FE54DD246B40}" type="presOf" srcId="{24B1C0A9-96FA-4DD9-9226-6E4205477367}" destId="{ED8CB79D-1D12-483F-916C-49FE3C7DD285}" srcOrd="0" destOrd="1" presId="urn:microsoft.com/office/officeart/2005/8/layout/vList2"/>
    <dgm:cxn modelId="{3B389675-0498-4EF6-95EC-A3666AFD7347}" type="presOf" srcId="{3BCB10CD-3759-46FA-BE23-CC5B2883B883}" destId="{2D5A55B4-5C20-4CE9-852D-91B8D3B7DBF7}" srcOrd="0" destOrd="0" presId="urn:microsoft.com/office/officeart/2005/8/layout/vList2"/>
    <dgm:cxn modelId="{CF49C155-4903-4F17-B7EA-AE6FA16BE34D}" type="presOf" srcId="{24D90DEB-EFFA-4B94-9573-8D0A1DFB34AA}" destId="{F5D81440-1A8D-4885-91B8-626C02196A5F}" srcOrd="0" destOrd="0" presId="urn:microsoft.com/office/officeart/2005/8/layout/vList2"/>
    <dgm:cxn modelId="{D028AA94-438A-42FA-856C-A32E21FBDCD4}" type="presOf" srcId="{773CFB2D-AF75-4748-8706-85273F079579}" destId="{684A0DCC-8EF3-4973-85EF-206AB6D4C546}" srcOrd="0" destOrd="1" presId="urn:microsoft.com/office/officeart/2005/8/layout/vList2"/>
    <dgm:cxn modelId="{C0F3F994-32C9-478A-8C29-A43D838562E2}" srcId="{24D90DEB-EFFA-4B94-9573-8D0A1DFB34AA}" destId="{E11A36D9-C405-4B4A-AD6F-CE82B0F245E8}" srcOrd="0" destOrd="0" parTransId="{7EF18490-8C65-4AC9-9AC7-44F3A3B933FC}" sibTransId="{64F01A53-33AA-43BD-86DC-97CE8727BAA5}"/>
    <dgm:cxn modelId="{677B3596-8452-4D4A-978E-446F0789D525}" srcId="{6E9C6B6F-9EB8-4069-86C6-09B61F314718}" destId="{03466171-485D-4932-B611-B451C1DF1FAD}" srcOrd="0" destOrd="0" parTransId="{28B94A95-CFBF-458B-ACF5-BA42DA2F25E2}" sibTransId="{BE630E85-B8BF-4E49-AE20-C923155070A3}"/>
    <dgm:cxn modelId="{F7C33EA3-158E-444A-9866-08346760747C}" srcId="{6E9C6B6F-9EB8-4069-86C6-09B61F314718}" destId="{E9618A86-19C6-4112-84B1-4511B4D98433}" srcOrd="2" destOrd="0" parTransId="{467C1751-F37C-4AD7-906A-A3CB7B98091D}" sibTransId="{821E31CC-3633-49F9-A214-3562AB0B0F00}"/>
    <dgm:cxn modelId="{B832CFAD-C146-4C9E-98E2-968ACA2B882F}" type="presOf" srcId="{6E9C6B6F-9EB8-4069-86C6-09B61F314718}" destId="{DB933A8F-F545-4748-B797-9306EE03BD70}" srcOrd="0" destOrd="0" presId="urn:microsoft.com/office/officeart/2005/8/layout/vList2"/>
    <dgm:cxn modelId="{925948B8-5189-4841-BE51-3A11168B81D1}" srcId="{3251964F-18A2-435D-BAA7-747527250582}" destId="{3BCB10CD-3759-46FA-BE23-CC5B2883B883}" srcOrd="0" destOrd="0" parTransId="{1F763A6B-A61C-48E2-AF28-4E7771D8D8F3}" sibTransId="{2740C020-40DC-4C9E-857E-EBD89B4BD991}"/>
    <dgm:cxn modelId="{34F9F3BB-DAA3-4ADD-8CC7-7A51C18B3346}" srcId="{6E9C6B6F-9EB8-4069-86C6-09B61F314718}" destId="{24B1C0A9-96FA-4DD9-9226-6E4205477367}" srcOrd="1" destOrd="0" parTransId="{664FF71E-AFC3-4039-84DA-1319810EB682}" sibTransId="{599CE065-DCFE-48DD-8C87-998226851937}"/>
    <dgm:cxn modelId="{028EF9BD-69F7-411D-9F10-71FD8CA90C27}" srcId="{24D90DEB-EFFA-4B94-9573-8D0A1DFB34AA}" destId="{773CFB2D-AF75-4748-8706-85273F079579}" srcOrd="1" destOrd="0" parTransId="{D58F867D-097A-4B8F-A8A8-9A12E3434609}" sibTransId="{11D9D441-0D68-4959-9D12-52F0D56A3ADD}"/>
    <dgm:cxn modelId="{E2DD46C1-E132-419C-BAB8-A9E329DEA951}" type="presOf" srcId="{E11A36D9-C405-4B4A-AD6F-CE82B0F245E8}" destId="{684A0DCC-8EF3-4973-85EF-206AB6D4C546}" srcOrd="0" destOrd="0" presId="urn:microsoft.com/office/officeart/2005/8/layout/vList2"/>
    <dgm:cxn modelId="{B90F67CE-E008-4C7E-BA5D-8FDE5EFF2E98}" type="presOf" srcId="{03466171-485D-4932-B611-B451C1DF1FAD}" destId="{ED8CB79D-1D12-483F-916C-49FE3C7DD285}" srcOrd="0" destOrd="0" presId="urn:microsoft.com/office/officeart/2005/8/layout/vList2"/>
    <dgm:cxn modelId="{50D6F4FE-9ACA-4306-9F8B-E10CB61C67C2}" type="presOf" srcId="{02DD0649-C8A1-43BB-8E3D-910547A58C05}" destId="{684A0DCC-8EF3-4973-85EF-206AB6D4C546}" srcOrd="0" destOrd="2" presId="urn:microsoft.com/office/officeart/2005/8/layout/vList2"/>
    <dgm:cxn modelId="{56E896A5-C3DE-454A-A0BA-AC5669018E26}" type="presParOf" srcId="{5072A498-020A-481B-9311-0A82DEF30EA8}" destId="{2D5A55B4-5C20-4CE9-852D-91B8D3B7DBF7}" srcOrd="0" destOrd="0" presId="urn:microsoft.com/office/officeart/2005/8/layout/vList2"/>
    <dgm:cxn modelId="{5EF1FA1D-BBD6-46E1-ACBD-85EA5CB87FC3}" type="presParOf" srcId="{5072A498-020A-481B-9311-0A82DEF30EA8}" destId="{96F56AE7-E49B-4F3E-AC58-9AD35291AA5F}" srcOrd="1" destOrd="0" presId="urn:microsoft.com/office/officeart/2005/8/layout/vList2"/>
    <dgm:cxn modelId="{62164EA7-F5F8-44F7-95DF-513025094A14}" type="presParOf" srcId="{5072A498-020A-481B-9311-0A82DEF30EA8}" destId="{F5D81440-1A8D-4885-91B8-626C02196A5F}" srcOrd="2" destOrd="0" presId="urn:microsoft.com/office/officeart/2005/8/layout/vList2"/>
    <dgm:cxn modelId="{3D0A6AE0-66BE-410B-9989-E973695129CE}" type="presParOf" srcId="{5072A498-020A-481B-9311-0A82DEF30EA8}" destId="{684A0DCC-8EF3-4973-85EF-206AB6D4C546}" srcOrd="3" destOrd="0" presId="urn:microsoft.com/office/officeart/2005/8/layout/vList2"/>
    <dgm:cxn modelId="{F89CF073-AD55-495C-8C65-63947554E524}" type="presParOf" srcId="{5072A498-020A-481B-9311-0A82DEF30EA8}" destId="{DB933A8F-F545-4748-B797-9306EE03BD70}" srcOrd="4" destOrd="0" presId="urn:microsoft.com/office/officeart/2005/8/layout/vList2"/>
    <dgm:cxn modelId="{F5D98537-E2B1-4D9B-B9F9-4882F1C5457D}" type="presParOf" srcId="{5072A498-020A-481B-9311-0A82DEF30EA8}" destId="{ED8CB79D-1D12-483F-916C-49FE3C7DD2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C90FE-08BC-47B6-B651-6423B54993EA}">
      <dsp:nvSpPr>
        <dsp:cNvPr id="0" name=""/>
        <dsp:cNvSpPr/>
      </dsp:nvSpPr>
      <dsp:spPr>
        <a:xfrm>
          <a:off x="0" y="389508"/>
          <a:ext cx="9315333" cy="105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Cronograma</a:t>
          </a:r>
          <a:r>
            <a:rPr lang="en-US" sz="2800" b="1" kern="1200" baseline="0" dirty="0"/>
            <a:t> </a:t>
          </a:r>
          <a:endParaRPr lang="en-US" sz="2800" b="1" kern="1200" dirty="0"/>
        </a:p>
      </dsp:txBody>
      <dsp:txXfrm>
        <a:off x="51737" y="441245"/>
        <a:ext cx="9211859" cy="956371"/>
      </dsp:txXfrm>
    </dsp:sp>
    <dsp:sp modelId="{F5D81440-1A8D-4885-91B8-626C02196A5F}">
      <dsp:nvSpPr>
        <dsp:cNvPr id="0" name=""/>
        <dsp:cNvSpPr/>
      </dsp:nvSpPr>
      <dsp:spPr>
        <a:xfrm>
          <a:off x="0" y="1609835"/>
          <a:ext cx="9315333" cy="704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/>
            <a:t>09/08/2021    Orientação</a:t>
          </a:r>
          <a:r>
            <a:rPr lang="pt-BR" sz="2800" b="0" i="0" kern="1200" dirty="0"/>
            <a:t>  </a:t>
          </a:r>
          <a:endParaRPr lang="en-US" sz="2800" kern="1200" dirty="0"/>
        </a:p>
      </dsp:txBody>
      <dsp:txXfrm>
        <a:off x="34386" y="1644221"/>
        <a:ext cx="9246561" cy="635631"/>
      </dsp:txXfrm>
    </dsp:sp>
    <dsp:sp modelId="{684A0DCC-8EF3-4973-85EF-206AB6D4C546}">
      <dsp:nvSpPr>
        <dsp:cNvPr id="0" name=""/>
        <dsp:cNvSpPr/>
      </dsp:nvSpPr>
      <dsp:spPr>
        <a:xfrm>
          <a:off x="0" y="1931037"/>
          <a:ext cx="9315333" cy="1099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76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Reunião com  os Supervisores, PCNP e Analistas Socioculturais  responsáveis pelo processo nas D.E</a:t>
          </a:r>
          <a:r>
            <a:rPr lang="pt-BR" sz="2000" b="0" i="0" kern="1200" dirty="0">
              <a:solidFill>
                <a:schemeClr val="bg1"/>
              </a:solidFill>
            </a:rPr>
            <a:t>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931037"/>
        <a:ext cx="9315333" cy="1099026"/>
      </dsp:txXfrm>
    </dsp:sp>
    <dsp:sp modelId="{DB933A8F-F545-4748-B797-9306EE03BD70}">
      <dsp:nvSpPr>
        <dsp:cNvPr id="0" name=""/>
        <dsp:cNvSpPr/>
      </dsp:nvSpPr>
      <dsp:spPr>
        <a:xfrm>
          <a:off x="0" y="3030063"/>
          <a:ext cx="9315333" cy="864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( via plataforma Microsoft </a:t>
          </a:r>
          <a:r>
            <a:rPr lang="pt-BR" sz="2800" kern="1200" dirty="0" err="1"/>
            <a:t>Teams</a:t>
          </a:r>
          <a:r>
            <a:rPr lang="pt-BR" sz="2800" kern="1200" dirty="0"/>
            <a:t>);</a:t>
          </a:r>
          <a:endParaRPr lang="en-US" sz="2800" kern="1200" dirty="0"/>
        </a:p>
      </dsp:txBody>
      <dsp:txXfrm>
        <a:off x="42183" y="3072246"/>
        <a:ext cx="9230967" cy="779755"/>
      </dsp:txXfrm>
    </dsp:sp>
    <dsp:sp modelId="{ED8CB79D-1D12-483F-916C-49FE3C7DD285}">
      <dsp:nvSpPr>
        <dsp:cNvPr id="0" name=""/>
        <dsp:cNvSpPr/>
      </dsp:nvSpPr>
      <dsp:spPr>
        <a:xfrm>
          <a:off x="0" y="3894185"/>
          <a:ext cx="9315333" cy="147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76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Iniciais 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Anos finais e Ensino Médio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894185"/>
        <a:ext cx="9315333" cy="1478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5B4-5C20-4CE9-852D-91B8D3B7DBF7}">
      <dsp:nvSpPr>
        <dsp:cNvPr id="0" name=""/>
        <dsp:cNvSpPr/>
      </dsp:nvSpPr>
      <dsp:spPr>
        <a:xfrm>
          <a:off x="0" y="32710"/>
          <a:ext cx="9256068" cy="1065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FASE 1 - Diretorias de Ensino</a:t>
          </a:r>
        </a:p>
      </dsp:txBody>
      <dsp:txXfrm>
        <a:off x="52007" y="84717"/>
        <a:ext cx="9152054" cy="961352"/>
      </dsp:txXfrm>
    </dsp:sp>
    <dsp:sp modelId="{F5D81440-1A8D-4885-91B8-626C02196A5F}">
      <dsp:nvSpPr>
        <dsp:cNvPr id="0" name=""/>
        <dsp:cNvSpPr/>
      </dsp:nvSpPr>
      <dsp:spPr>
        <a:xfrm>
          <a:off x="0" y="1234219"/>
          <a:ext cx="9256068" cy="520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09/08/2021 a 13/08/2021 </a:t>
          </a:r>
          <a:r>
            <a:rPr lang="pt-BR" sz="28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 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5409" y="1259628"/>
        <a:ext cx="9205250" cy="469694"/>
      </dsp:txXfrm>
    </dsp:sp>
    <dsp:sp modelId="{684A0DCC-8EF3-4973-85EF-206AB6D4C546}">
      <dsp:nvSpPr>
        <dsp:cNvPr id="0" name=""/>
        <dsp:cNvSpPr/>
      </dsp:nvSpPr>
      <dsp:spPr>
        <a:xfrm>
          <a:off x="0" y="1754731"/>
          <a:ext cx="9256068" cy="14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80" tIns="25400" rIns="142240" bIns="2540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2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pt-BR" sz="20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DE  realizará 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as </a:t>
          </a:r>
          <a:r>
            <a:rPr lang="pt-BR" sz="2000" b="0" i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 orientações  com as unidades escolares; 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pt-BR" sz="2000" i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Envio  dos Tutoriais para as escolas. 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endParaRPr lang="en-US" sz="2200" kern="1200" dirty="0">
            <a:solidFill>
              <a:schemeClr val="bg1"/>
            </a:solidFill>
          </a:endParaRPr>
        </a:p>
      </dsp:txBody>
      <dsp:txXfrm>
        <a:off x="0" y="1754731"/>
        <a:ext cx="9256068" cy="1425195"/>
      </dsp:txXfrm>
    </dsp:sp>
    <dsp:sp modelId="{DB933A8F-F545-4748-B797-9306EE03BD70}">
      <dsp:nvSpPr>
        <dsp:cNvPr id="0" name=""/>
        <dsp:cNvSpPr/>
      </dsp:nvSpPr>
      <dsp:spPr>
        <a:xfrm>
          <a:off x="0" y="3179926"/>
          <a:ext cx="9256068" cy="614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( </a:t>
          </a:r>
          <a:r>
            <a:rPr lang="pt-BR" sz="2400" kern="1200" dirty="0"/>
            <a:t>via plataforma Microsoft Teams ou presencial);</a:t>
          </a:r>
          <a:endParaRPr lang="en-US" sz="2400" kern="1200" dirty="0"/>
        </a:p>
      </dsp:txBody>
      <dsp:txXfrm>
        <a:off x="30003" y="3209929"/>
        <a:ext cx="9196062" cy="554609"/>
      </dsp:txXfrm>
    </dsp:sp>
    <dsp:sp modelId="{ED8CB79D-1D12-483F-916C-49FE3C7DD285}">
      <dsp:nvSpPr>
        <dsp:cNvPr id="0" name=""/>
        <dsp:cNvSpPr/>
      </dsp:nvSpPr>
      <dsp:spPr>
        <a:xfrm>
          <a:off x="110841" y="3794541"/>
          <a:ext cx="9034385" cy="13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Anos Iniciais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-  Anos Finais e Ensino Médio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0841" y="3794541"/>
        <a:ext cx="9034385" cy="137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5B4-5C20-4CE9-852D-91B8D3B7DBF7}">
      <dsp:nvSpPr>
        <dsp:cNvPr id="0" name=""/>
        <dsp:cNvSpPr/>
      </dsp:nvSpPr>
      <dsp:spPr>
        <a:xfrm>
          <a:off x="0" y="25233"/>
          <a:ext cx="9256068" cy="748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FASE 2- Unidades Escolares</a:t>
          </a:r>
          <a:r>
            <a:rPr lang="pt-BR" sz="28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 </a:t>
          </a:r>
          <a:endParaRPr lang="pt-BR" sz="2800" b="1" i="0" kern="1200" dirty="0"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518" y="61751"/>
        <a:ext cx="9183032" cy="675032"/>
      </dsp:txXfrm>
    </dsp:sp>
    <dsp:sp modelId="{F5D81440-1A8D-4885-91B8-626C02196A5F}">
      <dsp:nvSpPr>
        <dsp:cNvPr id="0" name=""/>
        <dsp:cNvSpPr/>
      </dsp:nvSpPr>
      <dsp:spPr>
        <a:xfrm>
          <a:off x="0" y="826113"/>
          <a:ext cx="9256068" cy="748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16/08/2021 a 17/09/2021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6518" y="862631"/>
        <a:ext cx="9183032" cy="675032"/>
      </dsp:txXfrm>
    </dsp:sp>
    <dsp:sp modelId="{684A0DCC-8EF3-4973-85EF-206AB6D4C546}">
      <dsp:nvSpPr>
        <dsp:cNvPr id="0" name=""/>
        <dsp:cNvSpPr/>
      </dsp:nvSpPr>
      <dsp:spPr>
        <a:xfrm>
          <a:off x="0" y="1626579"/>
          <a:ext cx="9256068" cy="111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pt-BR" sz="2000" b="0" i="0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Trio gestor  realizará  as orintações na U.E.: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pt-BR" sz="2000" kern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rPr>
            <a:t>E</a:t>
          </a:r>
          <a:r>
            <a:rPr lang="pt-BR" sz="2000" b="0" i="0" kern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rPr>
            <a:t>tapas  de  mobilização: Professores e Estudantes.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700" i="0" kern="1200" dirty="0">
            <a:effectLst/>
            <a:latin typeface="Segoe UI" panose="020B0502040204020203" pitchFamily="34" charset="0"/>
          </a:endParaRPr>
        </a:p>
      </dsp:txBody>
      <dsp:txXfrm>
        <a:off x="0" y="1626579"/>
        <a:ext cx="9256068" cy="1117169"/>
      </dsp:txXfrm>
    </dsp:sp>
    <dsp:sp modelId="{DB933A8F-F545-4748-B797-9306EE03BD70}">
      <dsp:nvSpPr>
        <dsp:cNvPr id="0" name=""/>
        <dsp:cNvSpPr/>
      </dsp:nvSpPr>
      <dsp:spPr>
        <a:xfrm>
          <a:off x="110841" y="2662184"/>
          <a:ext cx="9034385" cy="748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( via plataforma Microsoft Teams ou presencial)</a:t>
          </a:r>
          <a:endParaRPr lang="en-US" sz="2400" b="0" kern="1200" dirty="0"/>
        </a:p>
      </dsp:txBody>
      <dsp:txXfrm>
        <a:off x="147359" y="2698702"/>
        <a:ext cx="8961349" cy="675032"/>
      </dsp:txXfrm>
    </dsp:sp>
    <dsp:sp modelId="{ED8CB79D-1D12-483F-916C-49FE3C7DD285}">
      <dsp:nvSpPr>
        <dsp:cNvPr id="0" name=""/>
        <dsp:cNvSpPr/>
      </dsp:nvSpPr>
      <dsp:spPr>
        <a:xfrm>
          <a:off x="0" y="3491817"/>
          <a:ext cx="9256068" cy="1364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8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Disponibilização dos </a:t>
          </a:r>
          <a:r>
            <a:rPr lang="pt-BR" sz="2000" b="1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Tutoriais: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Iniciais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mobilização – Anos Finais e Ensino Médio</a:t>
          </a:r>
          <a:r>
            <a:rPr lang="pt-BR" sz="2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Tutorial para o trio gestor: inserção de dados no sistema. </a:t>
          </a:r>
          <a:endParaRPr lang="en-US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491817"/>
        <a:ext cx="9256068" cy="136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2671-3699-4E17-B699-C5B84981F3A8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C420-A3F0-4905-A20E-EC67E8F2A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61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679ac719_0_164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9b679ac71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68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  <a:latin typeface="+mn-lt"/>
              </a:rPr>
              <a:t>Orientação para professores: </a:t>
            </a:r>
            <a:r>
              <a:rPr lang="pt-BR" sz="1200" b="0" i="1" dirty="0">
                <a:latin typeface="+mn-lt"/>
              </a:rPr>
              <a:t>Template slide</a:t>
            </a:r>
            <a:r>
              <a:rPr lang="pt-BR" sz="1200" b="0" dirty="0">
                <a:latin typeface="+mn-lt"/>
              </a:rPr>
              <a:t> modelo básico</a:t>
            </a:r>
            <a:r>
              <a:rPr lang="pt-BR" sz="1200" b="1" dirty="0"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/>
              <a:t>Texto autoral  com autorização do uso de imagem e propriedade e produção intelectual </a:t>
            </a:r>
          </a:p>
          <a:p>
            <a:endParaRPr lang="pt-BR" sz="1200" b="1" dirty="0"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Fase 1: Escolas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Participação facultativa;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Escolas foram instruídas, por meio das Diretorias, a criar uma comissão de estudantes e outra de professores e gestores;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Estudantes e professores, após pesquisas e debates, levando em consideração os critérios de seleção das obras, indicaram títulos literários e técnicos;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Todo o processo foi registrado na Secretaria Escolar Digital (tutorial e orientações sobre padronização).</a:t>
            </a:r>
          </a:p>
          <a:p>
            <a:endParaRPr lang="pt-BR" sz="1200" u="sng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  <a:latin typeface="+mn-lt"/>
              </a:rPr>
              <a:t>Orientação para professores: </a:t>
            </a:r>
            <a:r>
              <a:rPr lang="pt-BR" sz="1200" b="0" i="1" dirty="0">
                <a:latin typeface="+mn-lt"/>
              </a:rPr>
              <a:t>Template slide</a:t>
            </a:r>
            <a:r>
              <a:rPr lang="pt-BR" sz="1200" b="0" dirty="0">
                <a:latin typeface="+mn-lt"/>
              </a:rPr>
              <a:t> modelo básico</a:t>
            </a:r>
            <a:r>
              <a:rPr lang="pt-BR" sz="1200" b="1" dirty="0"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/>
              <a:t>Texto autoral  com autorização do uso de imagem e propriedade e produção intelectual </a:t>
            </a:r>
          </a:p>
          <a:p>
            <a:endParaRPr lang="pt-BR" sz="1200" b="1" dirty="0"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).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prevê a participação de todos os níveis da estrutura da Secretaria da Educação do Estado de São Paulo (SEDUC), começando pelos estudantes e professores, que farão as indicações, passando pelas Equipes Escolares e Diretorias de Ensino que validarão as listas de indicações do acervo literário do estudante e do acervo técnico do professor e por fim as equipes da Coordenadoria Pedagógica (COPED) e da Escola de Formação e Aperfeiçoamento dos Profissionais da Educação “Paulo Renato Costa Souza”  (EFAPE)  realizarão a consolidação do processo. As indicações serão realizadas virtualmente por meio do preenchimento de questionário na Secretaria Escolar Digital - SED. </a:t>
            </a:r>
            <a:endParaRPr lang="pt-BR" sz="1200" u="sng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82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985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04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985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17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446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394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950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90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</a:rPr>
              <a:t>Orientação para professores: </a:t>
            </a:r>
            <a:r>
              <a:rPr lang="pt-BR" sz="1200" b="0" i="0" dirty="0"/>
              <a:t>Sugestão para </a:t>
            </a:r>
            <a:r>
              <a:rPr lang="pt-BR" sz="1200" b="0" i="1" dirty="0"/>
              <a:t>template slide</a:t>
            </a:r>
            <a:endParaRPr lang="pt-BR" sz="12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670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647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35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2079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53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123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08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755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pt-BR" b="0" dirty="0">
                <a:effectLst/>
              </a:rPr>
            </a:b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5858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798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 Introdução  apenas com as boas vindas 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092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2008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0957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140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7044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9135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5654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4169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1221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136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035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dirty="0"/>
              <a:t>Texto autoral  com autorização do uso de imagem e propriedade e produção intelectual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95281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7869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6788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51964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7441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9528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50287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3662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6631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3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/>
              <a:t>Texto autoral  com autorização do uso de imagem e propiredade e produção intelectual </a:t>
            </a:r>
          </a:p>
          <a:p>
            <a:endParaRPr lang="pt-BR" sz="12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0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117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42649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4527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1784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97224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52278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02002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64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3550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79ac719_0_252:notes"/>
          <p:cNvSpPr txBox="1">
            <a:spLocks noGrp="1"/>
          </p:cNvSpPr>
          <p:nvPr>
            <p:ph type="body" idx="1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9b679ac71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103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813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57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636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  <a:latin typeface="+mn-lt"/>
              </a:rPr>
              <a:t>Orientação para professores: </a:t>
            </a:r>
            <a:r>
              <a:rPr lang="pt-BR" sz="1200" b="0" i="1" dirty="0">
                <a:latin typeface="+mn-lt"/>
              </a:rPr>
              <a:t>Template slide</a:t>
            </a:r>
            <a:r>
              <a:rPr lang="pt-BR" sz="1200" b="0" dirty="0">
                <a:latin typeface="+mn-lt"/>
              </a:rPr>
              <a:t> modelo básico</a:t>
            </a:r>
            <a:r>
              <a:rPr lang="pt-BR" sz="1200" b="1" dirty="0"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/>
              <a:t>Texto autoral  com autorização do uso de imagem e propriedade e produção intelectual </a:t>
            </a:r>
          </a:p>
          <a:p>
            <a:endParaRPr lang="pt-BR" sz="1200" u="sng" dirty="0">
              <a:latin typeface="+mn-lt"/>
            </a:endParaRPr>
          </a:p>
          <a:p>
            <a:r>
              <a:rPr lang="pt-BR" sz="1200" u="sng" dirty="0">
                <a:latin typeface="+mn-lt"/>
              </a:rPr>
              <a:t>Pontos de atenção</a:t>
            </a:r>
            <a:r>
              <a:rPr lang="pt-BR" sz="12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+mn-lt"/>
              </a:rPr>
              <a:t>Informar, neste </a:t>
            </a:r>
            <a:r>
              <a:rPr lang="pt-BR" sz="1200" i="1" dirty="0">
                <a:latin typeface="+mn-lt"/>
              </a:rPr>
              <a:t>campo de anotações</a:t>
            </a:r>
            <a:r>
              <a:rPr lang="pt-BR" sz="1200" dirty="0">
                <a:latin typeface="+mn-lt"/>
              </a:rPr>
              <a:t>, as fontes (referências completas e/ou links) de todos os textos verbais, não verbais (imagem) e verbo-visuais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(imagens, mapas, gráficos, tabelas, esquemas, infográficos, vídeos, animações etc.) </a:t>
            </a:r>
            <a:r>
              <a:rPr lang="pt-BR" sz="1200" dirty="0">
                <a:latin typeface="+mn-lt"/>
              </a:rPr>
              <a:t>de terceiros que foram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incorporados </a:t>
            </a:r>
            <a:r>
              <a:rPr lang="pt-BR" sz="1200" dirty="0">
                <a:latin typeface="+mn-lt"/>
                <a:ea typeface="Open Sans" panose="020B0604020202020204" charset="0"/>
                <a:cs typeface="Open Sans" panose="020B0604020202020204" charset="0"/>
              </a:rPr>
              <a:t>na íntegra ou adaptados 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aula, </a:t>
            </a:r>
            <a:r>
              <a:rPr lang="pt-BR" sz="1200" dirty="0">
                <a:latin typeface="+mn-lt"/>
              </a:rPr>
              <a:t>mesmo que esses materiais externos já tenham sido usados em outras aulas (</a:t>
            </a:r>
            <a:r>
              <a:rPr lang="pt-BR" sz="1200" dirty="0">
                <a:latin typeface="+mn-lt"/>
                <a:ea typeface="Open Sans" panose="020B0604020202020204" charset="0"/>
                <a:cs typeface="Open Sans" panose="020B0604020202020204" charset="0"/>
              </a:rPr>
              <a:t>cada aula é um ID independente</a:t>
            </a:r>
            <a:r>
              <a:rPr lang="pt-BR" sz="1200" dirty="0">
                <a:latin typeface="+mn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+mn-lt"/>
              </a:rPr>
              <a:t>Informar, neste </a:t>
            </a:r>
            <a:r>
              <a:rPr lang="pt-BR" sz="1200" i="1" dirty="0">
                <a:latin typeface="+mn-lt"/>
              </a:rPr>
              <a:t>campo de anotações</a:t>
            </a:r>
            <a:r>
              <a:rPr lang="pt-BR" sz="1200" dirty="0">
                <a:latin typeface="+mn-lt"/>
              </a:rPr>
              <a:t>, a inclusão de materiais autorais, de outro/a professor/a ou de estudante na aula, pois os mesmos devem ser autorizados (cf. modelo de termo a ser preenchido com equipe de triagem).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85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9b679ac719_0_18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9b679ac719_0_183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9b679ac719_0_183"/>
          <p:cNvSpPr txBox="1">
            <a:spLocks noGrp="1"/>
          </p:cNvSpPr>
          <p:nvPr>
            <p:ph type="sldNum" idx="12"/>
          </p:nvPr>
        </p:nvSpPr>
        <p:spPr>
          <a:xfrm>
            <a:off x="11296651" y="6216649"/>
            <a:ext cx="732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tx1">
                <a:lumMod val="9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hyperlink" Target="https://www.pensador.com/autor/paulo_leminsk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b679ac719_0_164"/>
          <p:cNvSpPr txBox="1"/>
          <p:nvPr/>
        </p:nvSpPr>
        <p:spPr>
          <a:xfrm>
            <a:off x="-2" y="3427807"/>
            <a:ext cx="12192002" cy="3427807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9b679ac719_0_164"/>
          <p:cNvPicPr preferRelativeResize="0"/>
          <p:nvPr/>
        </p:nvPicPr>
        <p:blipFill rotWithShape="1">
          <a:blip r:embed="rId3">
            <a:alphaModFix/>
          </a:blip>
          <a:srcRect l="50608" b="-5988"/>
          <a:stretch/>
        </p:blipFill>
        <p:spPr>
          <a:xfrm>
            <a:off x="2197100" y="775391"/>
            <a:ext cx="4292600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9b679ac719_0_164"/>
          <p:cNvSpPr txBox="1"/>
          <p:nvPr/>
        </p:nvSpPr>
        <p:spPr>
          <a:xfrm>
            <a:off x="2197089" y="4043363"/>
            <a:ext cx="8689986" cy="15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PROGRAMA DE LEITURA</a:t>
            </a:r>
          </a:p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r>
              <a:rPr lang="pt-BR" sz="3199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2ª Indicação de Livros–  2021</a:t>
            </a:r>
            <a:endParaRPr sz="1799" dirty="0"/>
          </a:p>
          <a:p>
            <a:pPr algn="ctr">
              <a:buClr>
                <a:srgbClr val="FFFFFF"/>
              </a:buClr>
              <a:buSzPts val="2000"/>
            </a:pPr>
            <a:endParaRPr sz="3199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50000"/>
              </a:lnSpc>
              <a:buClr>
                <a:srgbClr val="FFFFFF"/>
              </a:buClr>
              <a:buSzPts val="2000"/>
            </a:pPr>
            <a:endParaRPr sz="2799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g9b679ac719_0_164"/>
          <p:cNvSpPr/>
          <p:nvPr/>
        </p:nvSpPr>
        <p:spPr>
          <a:xfrm>
            <a:off x="932397" y="4873778"/>
            <a:ext cx="745056" cy="7448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9b679ac719_0_164"/>
          <p:cNvSpPr/>
          <p:nvPr/>
        </p:nvSpPr>
        <p:spPr>
          <a:xfrm>
            <a:off x="9647768" y="1714946"/>
            <a:ext cx="560880" cy="510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9b679ac719_0_164" descr="Uma imagem com texto, pessoa, interior, grupo&#10;&#10;Descrição gerada automaticamente"/>
          <p:cNvPicPr preferRelativeResize="0"/>
          <p:nvPr/>
        </p:nvPicPr>
        <p:blipFill rotWithShape="1">
          <a:blip r:embed="rId4">
            <a:alphaModFix amt="20000"/>
          </a:blip>
          <a:srcRect t="53320" b="4480"/>
          <a:stretch/>
        </p:blipFill>
        <p:spPr>
          <a:xfrm>
            <a:off x="-2" y="0"/>
            <a:ext cx="12192000" cy="3427807"/>
          </a:xfrm>
          <a:prstGeom prst="rect">
            <a:avLst/>
          </a:prstGeom>
          <a:noFill/>
          <a:ln>
            <a:noFill/>
          </a:ln>
          <a:effectLst>
            <a:reflection stA="91000" endPos="65000" dist="50800" dir="5400000" sy="-100000" algn="bl" rotWithShape="0"/>
          </a:effectLst>
        </p:spPr>
      </p:pic>
      <p:sp>
        <p:nvSpPr>
          <p:cNvPr id="60" name="Google Shape;60;g9b679ac719_0_164"/>
          <p:cNvSpPr/>
          <p:nvPr/>
        </p:nvSpPr>
        <p:spPr>
          <a:xfrm>
            <a:off x="8686800" y="676299"/>
            <a:ext cx="461448" cy="461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9b679ac719_0_164"/>
          <p:cNvSpPr/>
          <p:nvPr/>
        </p:nvSpPr>
        <p:spPr>
          <a:xfrm>
            <a:off x="10771434" y="2298757"/>
            <a:ext cx="563040" cy="461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688" tIns="45688" rIns="45688" bIns="4568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42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579431" y="1702300"/>
            <a:ext cx="8448939" cy="412427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Primeira vez que os professores e estudantes realmente puderam indicar o que gostariam de ler.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189" indent="-457189" algn="just">
              <a:spcBef>
                <a:spcPts val="8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Concebido pela equipe do Programa Sala de Leitura; </a:t>
            </a:r>
          </a:p>
          <a:p>
            <a:pPr marL="457189" indent="-457189" algn="just">
              <a:spcBef>
                <a:spcPts val="8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Foram elaborados critérios e uma metodologia para  as indicação;</a:t>
            </a:r>
          </a:p>
          <a:p>
            <a:pPr marL="457189" indent="-457189" algn="just">
              <a:spcBef>
                <a:spcPts val="8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Seguiu á luz dos princípios democráticos; </a:t>
            </a:r>
          </a:p>
          <a:p>
            <a:pPr marL="457189" indent="-457189" algn="just">
              <a:spcBef>
                <a:spcPts val="800"/>
              </a:spcBef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Propiciou o protagonismo sênior e juvenil;</a:t>
            </a:r>
          </a:p>
          <a:p>
            <a:pPr algn="just">
              <a:spcAft>
                <a:spcPts val="1600"/>
              </a:spcAft>
            </a:pPr>
            <a:endParaRPr lang="pt-BR" sz="2667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77831" y="891982"/>
            <a:ext cx="9246200" cy="6495357"/>
            <a:chOff x="1184573" y="156439"/>
            <a:chExt cx="6934650" cy="4871516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184573" y="156439"/>
              <a:ext cx="6934650" cy="581845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184573" y="4832469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</p:grpSp>
      <p:sp>
        <p:nvSpPr>
          <p:cNvPr id="1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67964" y="967075"/>
            <a:ext cx="8842637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 da 1ª Indicação de Livros 2020</a:t>
            </a:r>
            <a:endParaRPr lang="pt-BR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Google Shape;107;g9b679ac719_0_252">
            <a:extLst>
              <a:ext uri="{FF2B5EF4-FFF2-40B4-BE49-F238E27FC236}">
                <a16:creationId xmlns:a16="http://schemas.microsoft.com/office/drawing/2014/main" id="{AFFD24A8-562E-4707-A09A-283BA62756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148564" y="117209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;p2">
            <a:extLst>
              <a:ext uri="{FF2B5EF4-FFF2-40B4-BE49-F238E27FC236}">
                <a16:creationId xmlns:a16="http://schemas.microsoft.com/office/drawing/2014/main" id="{A22C719B-7152-41A1-BFB6-E32027F2E5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211005" y="84682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g9b679ac719_0_252">
            <a:extLst>
              <a:ext uri="{FF2B5EF4-FFF2-40B4-BE49-F238E27FC236}">
                <a16:creationId xmlns:a16="http://schemas.microsoft.com/office/drawing/2014/main" id="{8B34160A-1803-4547-9A3C-0D76CD49B35A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0;g9b679ac719_0_252">
            <a:extLst>
              <a:ext uri="{FF2B5EF4-FFF2-40B4-BE49-F238E27FC236}">
                <a16:creationId xmlns:a16="http://schemas.microsoft.com/office/drawing/2014/main" id="{35C7CA31-0E03-4B68-8E95-57CD83037E1A}"/>
              </a:ext>
            </a:extLst>
          </p:cNvPr>
          <p:cNvSpPr txBox="1">
            <a:spLocks/>
          </p:cNvSpPr>
          <p:nvPr/>
        </p:nvSpPr>
        <p:spPr>
          <a:xfrm>
            <a:off x="1467964" y="127000"/>
            <a:ext cx="9256068" cy="755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</p:spTree>
    <p:extLst>
      <p:ext uri="{BB962C8B-B14F-4D97-AF65-F5344CB8AC3E}">
        <p14:creationId xmlns:p14="http://schemas.microsoft.com/office/powerpoint/2010/main" val="93390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77831" y="883404"/>
            <a:ext cx="9246200" cy="6503935"/>
            <a:chOff x="1184573" y="150005"/>
            <a:chExt cx="6934650" cy="487795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184573" y="150005"/>
              <a:ext cx="6934650" cy="588279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184573" y="4832469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</p:grpSp>
      <p:sp>
        <p:nvSpPr>
          <p:cNvPr id="1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769930" y="984377"/>
            <a:ext cx="8448940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 da 2ª Indicação de Livros 2021</a:t>
            </a:r>
            <a:endParaRPr lang="pt-BR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Google Shape;107;g9b679ac719_0_252">
            <a:extLst>
              <a:ext uri="{FF2B5EF4-FFF2-40B4-BE49-F238E27FC236}">
                <a16:creationId xmlns:a16="http://schemas.microsoft.com/office/drawing/2014/main" id="{AFFD24A8-562E-4707-A09A-283BA62756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148564" y="117209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9;p2">
            <a:extLst>
              <a:ext uri="{FF2B5EF4-FFF2-40B4-BE49-F238E27FC236}">
                <a16:creationId xmlns:a16="http://schemas.microsoft.com/office/drawing/2014/main" id="{A22C719B-7152-41A1-BFB6-E32027F2E5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211005" y="846828"/>
            <a:ext cx="1204384" cy="4147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g9b679ac719_0_252">
            <a:extLst>
              <a:ext uri="{FF2B5EF4-FFF2-40B4-BE49-F238E27FC236}">
                <a16:creationId xmlns:a16="http://schemas.microsoft.com/office/drawing/2014/main" id="{8B34160A-1803-4547-9A3C-0D76CD49B35A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10;g9b679ac719_0_252">
            <a:extLst>
              <a:ext uri="{FF2B5EF4-FFF2-40B4-BE49-F238E27FC236}">
                <a16:creationId xmlns:a16="http://schemas.microsoft.com/office/drawing/2014/main" id="{35C7CA31-0E03-4B68-8E95-57CD83037E1A}"/>
              </a:ext>
            </a:extLst>
          </p:cNvPr>
          <p:cNvSpPr txBox="1">
            <a:spLocks/>
          </p:cNvSpPr>
          <p:nvPr/>
        </p:nvSpPr>
        <p:spPr>
          <a:xfrm>
            <a:off x="1467964" y="127000"/>
            <a:ext cx="9256068" cy="755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49F073-2930-424B-9824-1F33069D22D3}"/>
              </a:ext>
            </a:extLst>
          </p:cNvPr>
          <p:cNvSpPr txBox="1"/>
          <p:nvPr/>
        </p:nvSpPr>
        <p:spPr>
          <a:xfrm>
            <a:off x="1769930" y="2197100"/>
            <a:ext cx="8954102" cy="280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Buscando ampliar e democratizar o acesso aos  livros e acervos, a equipe do Programa Sala de Leitura da Coordenadoria Pedagógica (COPED) divulga, para toda a Rede, o processo da 2º INDICAÇÃO DE LIVROS - 2021 -  para composição de acervo das Escolas Públicas do Estado de São Paulo.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0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0" y="6682546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25450" y="309009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87891" y="1032507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1095270" y="1496089"/>
            <a:ext cx="10360866" cy="478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114266">
              <a:spcBef>
                <a:spcPts val="1200"/>
              </a:spcBef>
            </a:pP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10" name="Google Shape;110;g9b679ac719_0_252"/>
          <p:cNvSpPr txBox="1">
            <a:spLocks noGrp="1"/>
          </p:cNvSpPr>
          <p:nvPr>
            <p:ph type="title"/>
          </p:nvPr>
        </p:nvSpPr>
        <p:spPr>
          <a:xfrm>
            <a:off x="2150348" y="383909"/>
            <a:ext cx="9023420" cy="711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vert="horz" wrap="square" lIns="68557" tIns="34266" rIns="68557" bIns="34266" rtlCol="0" anchor="ctr" anchorCtr="0">
            <a:noAutofit/>
          </a:bodyPr>
          <a:lstStyle/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27D33-3C11-46D3-9A93-54AD1B5D9652}"/>
              </a:ext>
            </a:extLst>
          </p:cNvPr>
          <p:cNvSpPr txBox="1"/>
          <p:nvPr/>
        </p:nvSpPr>
        <p:spPr>
          <a:xfrm>
            <a:off x="2150348" y="2036330"/>
            <a:ext cx="89463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da </a:t>
            </a: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INDICAÇÃO DE LIVROS - 2021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levantar indicações de títulos de interesse dos estudantes, professores e comunidade escolar. Os dados provenientes das indicações serão considerados nas próximas aquisições de livros feitas pela Secretaria da Educação do Estado de São Paulo. </a:t>
            </a:r>
          </a:p>
          <a:p>
            <a:pPr algn="just">
              <a:lnSpc>
                <a:spcPct val="150000"/>
              </a:lnSpc>
            </a:pP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B6E3A07-9BE2-49CE-8783-100ECE1043D0}"/>
              </a:ext>
            </a:extLst>
          </p:cNvPr>
          <p:cNvSpPr/>
          <p:nvPr/>
        </p:nvSpPr>
        <p:spPr>
          <a:xfrm>
            <a:off x="2150348" y="1420060"/>
            <a:ext cx="8946382" cy="7113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Arial Nova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85301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348191" y="285141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0632" y="10438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150346" y="1496090"/>
            <a:ext cx="9023421" cy="4141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Indicação DEMOCRÁTICA alicerçada nos seguintes pilares:</a:t>
            </a:r>
          </a:p>
          <a:p>
            <a:pPr marL="571329" lvl="1">
              <a:spcBef>
                <a:spcPts val="1200"/>
              </a:spcBef>
              <a:buClr>
                <a:srgbClr val="127386"/>
              </a:buClr>
              <a:buSzPts val="1800"/>
            </a:pPr>
            <a:endParaRPr lang="pt-BR" sz="19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q"/>
            </a:pPr>
            <a:r>
              <a:rPr lang="pt-BR" sz="1999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Pedagógico</a:t>
            </a: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- aprendizagem colaborativa, desenvolvimento de habilidades e competências cognitivas e socioemocionais propiciando o protagonismo sênior e juvenil.</a:t>
            </a:r>
          </a:p>
          <a:p>
            <a:pPr marL="914126" lvl="1" indent="-342797" algn="just">
              <a:spcBef>
                <a:spcPts val="1200"/>
              </a:spcBef>
              <a:buClr>
                <a:srgbClr val="127386"/>
              </a:buClr>
              <a:buSzPts val="1800"/>
              <a:buFont typeface="Verdana"/>
              <a:buChar char="○"/>
            </a:pPr>
            <a:endParaRPr lang="pt-BR" sz="19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914229" lvl="1" indent="-342900">
              <a:buClr>
                <a:srgbClr val="127386"/>
              </a:buClr>
              <a:buSzPts val="1800"/>
              <a:buFont typeface="Wingdings" panose="05000000000000000000" pitchFamily="2" charset="2"/>
              <a:buChar char="q"/>
            </a:pPr>
            <a:r>
              <a:rPr lang="pt-BR" sz="1999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</a:t>
            </a: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- Por meio de validação das Unidades Escolares, Diretorias de Ensino e Órgão Central (COPED/EFAPE).</a:t>
            </a: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114266">
              <a:spcBef>
                <a:spcPts val="1200"/>
              </a:spcBef>
            </a:pP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1" name="Google Shape;110;g9b679ac719_0_252">
            <a:extLst>
              <a:ext uri="{FF2B5EF4-FFF2-40B4-BE49-F238E27FC236}">
                <a16:creationId xmlns:a16="http://schemas.microsoft.com/office/drawing/2014/main" id="{0A1026A4-E093-488A-AF2E-5A7A824BC7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85141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</p:spTree>
    <p:extLst>
      <p:ext uri="{BB962C8B-B14F-4D97-AF65-F5344CB8AC3E}">
        <p14:creationId xmlns:p14="http://schemas.microsoft.com/office/powerpoint/2010/main" val="39614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043865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1417834" y="1318851"/>
            <a:ext cx="11190507" cy="491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110" name="Google Shape;110;g9b679ac719_0_252"/>
          <p:cNvSpPr txBox="1">
            <a:spLocks noGrp="1"/>
          </p:cNvSpPr>
          <p:nvPr>
            <p:ph type="title"/>
          </p:nvPr>
        </p:nvSpPr>
        <p:spPr>
          <a:xfrm>
            <a:off x="2346242" y="211015"/>
            <a:ext cx="9109892" cy="972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57" tIns="34266" rIns="68557" bIns="34266" rtlCol="0" anchor="ctr" anchorCtr="0">
            <a:noAutofit/>
          </a:bodyPr>
          <a:lstStyle/>
          <a:p>
            <a:pPr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  <a:endParaRPr lang="pt-BR" sz="2399" b="1" dirty="0">
              <a:solidFill>
                <a:schemeClr val="bg2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7C5590-128F-4772-9E04-D15A7ABFA865}"/>
              </a:ext>
            </a:extLst>
          </p:cNvPr>
          <p:cNvSpPr txBox="1"/>
          <p:nvPr/>
        </p:nvSpPr>
        <p:spPr>
          <a:xfrm>
            <a:off x="2150348" y="1703938"/>
            <a:ext cx="8996209" cy="3815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14266">
              <a:spcBef>
                <a:spcPts val="1200"/>
              </a:spcBef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Sendo Assim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Fomentar a colaboração técnica em Rede;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Empoderar os profissionais da Educação Pública;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Ampliar o acesso à informação;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Fortalecer o hábito e o gosto pela leitura;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Desenvolver a Aprendizagem e o Protagonismo Estudantil;</a:t>
            </a:r>
          </a:p>
          <a:p>
            <a:pPr marL="914229" lvl="1" indent="-342900">
              <a:spcBef>
                <a:spcPts val="1200"/>
              </a:spcBef>
              <a:buClr>
                <a:srgbClr val="127386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Democratizar o processo de composição de acervos destinados às Escolas Públicas.</a:t>
            </a:r>
          </a:p>
          <a:p>
            <a:endParaRPr lang="pt-BR" dirty="0"/>
          </a:p>
        </p:txBody>
      </p:sp>
      <p:sp>
        <p:nvSpPr>
          <p:cNvPr id="9" name="Google Shape;110;g9b679ac719_0_252">
            <a:extLst>
              <a:ext uri="{FF2B5EF4-FFF2-40B4-BE49-F238E27FC236}">
                <a16:creationId xmlns:a16="http://schemas.microsoft.com/office/drawing/2014/main" id="{F0554C8D-D050-47C8-8830-1E1B9E0D433A}"/>
              </a:ext>
            </a:extLst>
          </p:cNvPr>
          <p:cNvSpPr txBox="1">
            <a:spLocks/>
          </p:cNvSpPr>
          <p:nvPr/>
        </p:nvSpPr>
        <p:spPr>
          <a:xfrm>
            <a:off x="2150348" y="383909"/>
            <a:ext cx="9023420" cy="711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90D68F-17B5-4392-89DC-AA837CAD1190}"/>
              </a:ext>
            </a:extLst>
          </p:cNvPr>
          <p:cNvSpPr/>
          <p:nvPr/>
        </p:nvSpPr>
        <p:spPr>
          <a:xfrm>
            <a:off x="2150348" y="6420882"/>
            <a:ext cx="8448939" cy="260648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0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230337"/>
            <a:ext cx="885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Período indicado no calendário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(16/08/2021 a 20/08/2021)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trio gestor poderá fazer a mobilização dentro do cronograma dos ATPC que proporcionará momentos para os professores discorrerem  sobre a indicação de títulos  técnicos e literários. </a:t>
            </a:r>
          </a:p>
          <a:p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102877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76030"/>
            <a:ext cx="9102877" cy="5305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Orientação ao  Trio gestor</a:t>
            </a:r>
            <a:endParaRPr lang="pt-BR" sz="24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EA1CF5A-50AE-432C-82B6-6B9287750E68}"/>
              </a:ext>
            </a:extLst>
          </p:cNvPr>
          <p:cNvSpPr/>
          <p:nvPr/>
        </p:nvSpPr>
        <p:spPr>
          <a:xfrm>
            <a:off x="2095390" y="1968690"/>
            <a:ext cx="5371853" cy="36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1. Mobilização  dos Professores 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620309" y="1644947"/>
            <a:ext cx="97238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16/08/2021 a 20/08/2021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em consonância com dias de ATPC.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Deverão ser apresentadas todas as etapas voltadas para a realização de todo processo.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Fazer uma breve retomada sobre como foi o processo da </a:t>
            </a:r>
            <a:r>
              <a:rPr lang="pt-BR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1ª Indicação de Livros - 2020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Explicar a importância do </a:t>
            </a:r>
            <a:r>
              <a:rPr lang="pt-BR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2ª Indicação de Livros - 2021;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Problematizar quais os impactos desta ação para comunidade escolar;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Explicar que as indicações realizadas pela U.E. não implicam na respectiva aquisição das mesmas</a:t>
            </a:r>
            <a:r>
              <a:rPr lang="pt-BR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br>
              <a:rPr lang="pt-BR" sz="2000" dirty="0">
                <a:solidFill>
                  <a:schemeClr val="bg1"/>
                </a:solidFill>
              </a:rPr>
            </a:b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0" y="889694"/>
            <a:ext cx="9215613" cy="406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53B74B-8805-4788-B6A6-2533DF4FBAF6}"/>
              </a:ext>
            </a:extLst>
          </p:cNvPr>
          <p:cNvSpPr/>
          <p:nvPr/>
        </p:nvSpPr>
        <p:spPr>
          <a:xfrm>
            <a:off x="2095390" y="1540701"/>
            <a:ext cx="7374287" cy="369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Período de mobilização Na Unidade escolar 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472F31-1BCC-4F57-88A3-780FB64D4DD4}"/>
              </a:ext>
            </a:extLst>
          </p:cNvPr>
          <p:cNvSpPr/>
          <p:nvPr/>
        </p:nvSpPr>
        <p:spPr>
          <a:xfrm>
            <a:off x="2095390" y="2587072"/>
            <a:ext cx="7374288" cy="31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Apresentar  o cronograma</a:t>
            </a:r>
            <a:endParaRPr lang="pt-BR" sz="2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EE9A83-8F5C-4B96-8EB4-1FA6B8674D39}"/>
              </a:ext>
            </a:extLst>
          </p:cNvPr>
          <p:cNvSpPr/>
          <p:nvPr/>
        </p:nvSpPr>
        <p:spPr>
          <a:xfrm>
            <a:off x="2095389" y="3942604"/>
            <a:ext cx="7374288" cy="31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Realizar  contextualização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73628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1" y="2217107"/>
            <a:ext cx="92487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INDICAÇÃO DO ESTUDANTE </a:t>
            </a:r>
          </a:p>
          <a:p>
            <a:pPr algn="just"/>
            <a:endParaRPr lang="pt-BR" sz="2000" dirty="0">
              <a:solidFill>
                <a:schemeClr val="bg1"/>
              </a:solidFill>
              <a:highlight>
                <a:srgbClr val="C0C0C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Estudantes dos Anos Iniciais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(com auxílio do professor) 5 títulos literários para composição do acervo para o estudante;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Estudantes dos Anos Finais 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5 títulos literários para composição do acervo para o estudante;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1" y="1480500"/>
            <a:ext cx="8035838" cy="452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4. Procedimento para Indicação Técnica e Literária</a:t>
            </a:r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8022890-FF70-4C97-87B5-94BB170E726A}"/>
              </a:ext>
            </a:extLst>
          </p:cNvPr>
          <p:cNvSpPr/>
          <p:nvPr/>
        </p:nvSpPr>
        <p:spPr>
          <a:xfrm>
            <a:off x="1866378" y="4925276"/>
            <a:ext cx="9477787" cy="777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 seguir os critérios pré-estabelecidos para  o processo de indicação.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no tutorial : Critérios de Validação para a Indicação de Livros técnicos e Literários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5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1" y="2217107"/>
            <a:ext cx="92487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INDICAÇÃO DO ESTUDANTE </a:t>
            </a:r>
          </a:p>
          <a:p>
            <a:pPr algn="just"/>
            <a:endParaRPr lang="pt-BR" sz="2000" dirty="0">
              <a:solidFill>
                <a:schemeClr val="bg1"/>
              </a:solidFill>
              <a:highlight>
                <a:srgbClr val="C0C0C0"/>
              </a:highligh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Estudantes do Ensino Médio -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5 títulos literários para composição do acervo para o estudante;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Estudantes do EJA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Indicar 5 títulos literários para composição do acervo literário para o estudante.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1" y="1480500"/>
            <a:ext cx="8035838" cy="452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4. Procedimento para Indicação Técnica e Literária</a:t>
            </a:r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481FE3B-D5B5-4D3F-A8CF-37A7CE1EA259}"/>
              </a:ext>
            </a:extLst>
          </p:cNvPr>
          <p:cNvSpPr/>
          <p:nvPr/>
        </p:nvSpPr>
        <p:spPr>
          <a:xfrm>
            <a:off x="1866378" y="4925276"/>
            <a:ext cx="9477787" cy="777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 seguir os critérios pré-estabelecidos para  o processo de indicação.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no tutorial : Critérios de Validação para a Indicação de Livros técnicos e Literários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75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04166" y="2050172"/>
            <a:ext cx="9294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INDICAÇÃO DO PROFESSOR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Professores dos Anos Iniciais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BR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auxiliar na indicação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5 títulos literários para composição do acervo para os estudantes; indicar 5 títulos literários que considerem importantes para o desenvolvimento dos estudantes e 5 títulos técnicos voltados ao aprimoramento das práticas pedagógicas do professor;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Professores dos Anos Finais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5 títulos literários para composição do acervo para os estudantes e 5 títulos técnicos voltados ao aprimoramento das práticas pedagógicas do professor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pt-BR" dirty="0">
              <a:solidFill>
                <a:schemeClr val="bg1"/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1" y="1480500"/>
            <a:ext cx="8035838" cy="452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4. Procedimento para Indicação Técnica e Literária</a:t>
            </a:r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4B97C0B-4F50-4D89-AE6A-28FA53552475}"/>
              </a:ext>
            </a:extLst>
          </p:cNvPr>
          <p:cNvSpPr/>
          <p:nvPr/>
        </p:nvSpPr>
        <p:spPr>
          <a:xfrm>
            <a:off x="1912428" y="5729301"/>
            <a:ext cx="9477787" cy="777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 seguir os critérios pré-estabelecidos para  o processo de indicação.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no tutorial : Critérios de Validação para a Indicação de Livros técnicos e Literários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9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59D5F91-4CE3-4C8F-9649-FA31FE8B1C62}"/>
              </a:ext>
            </a:extLst>
          </p:cNvPr>
          <p:cNvSpPr txBox="1"/>
          <p:nvPr/>
        </p:nvSpPr>
        <p:spPr>
          <a:xfrm>
            <a:off x="1655580" y="2161470"/>
            <a:ext cx="89731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Equipe COPED -  Programa Sala de Leitura 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Márcia Andreia Reis 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4020202020204" charset="0"/>
              </a:rPr>
              <a:t>Renato Beluche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pt-BR" sz="2400" dirty="0">
              <a:solidFill>
                <a:srgbClr val="FF66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6" name="Google Shape;107;g9b679ac719_0_252">
            <a:extLst>
              <a:ext uri="{FF2B5EF4-FFF2-40B4-BE49-F238E27FC236}">
                <a16:creationId xmlns:a16="http://schemas.microsoft.com/office/drawing/2014/main" id="{F94DC03C-8F5C-46FB-9EDE-08C468F9AF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321736" y="167286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8;g9b679ac719_0_252">
            <a:extLst>
              <a:ext uri="{FF2B5EF4-FFF2-40B4-BE49-F238E27FC236}">
                <a16:creationId xmlns:a16="http://schemas.microsoft.com/office/drawing/2014/main" id="{9E740154-71E0-4335-A01D-B5BE0F49B1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384177" y="939999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D5CD803F-797E-4176-9922-EFD2F11E8AB0}"/>
              </a:ext>
            </a:extLst>
          </p:cNvPr>
          <p:cNvSpPr txBox="1">
            <a:spLocks/>
          </p:cNvSpPr>
          <p:nvPr/>
        </p:nvSpPr>
        <p:spPr>
          <a:xfrm>
            <a:off x="1930400" y="543254"/>
            <a:ext cx="9256068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13" name="Google Shape;106;g9b679ac719_0_252">
            <a:extLst>
              <a:ext uri="{FF2B5EF4-FFF2-40B4-BE49-F238E27FC236}">
                <a16:creationId xmlns:a16="http://schemas.microsoft.com/office/drawing/2014/main" id="{84F6824E-5025-46D2-BA11-D40CA8AA431C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55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04165" y="2050172"/>
            <a:ext cx="93400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INDICAÇÃO DO PROFESSOR </a:t>
            </a:r>
          </a:p>
          <a:p>
            <a:pPr algn="just"/>
            <a:endParaRPr lang="pt-BR" sz="2000" dirty="0">
              <a:solidFill>
                <a:schemeClr val="bg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Professores do EJA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Indicar 5 títulos literários para composição do acervo para os estudantes e 5 títulos técnicos voltados ao aprimoramento das práticas pedagógicas do professor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Professores dos Ensino Médio </a:t>
            </a:r>
            <a:r>
              <a:rPr lang="pt-BR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Indicar 5 títulos literários para composição do acervo para os estudantes, 5 títulos técnicos voltados ao aprimoramento das práticas pedagógicas do professor e indicar 2 títulos técnicos voltados para os Itinerários Formativos que a Unidade Escolar ofertar (consultar Anexo: 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 de Apoio Novo Ensino Médio</a:t>
            </a:r>
          </a:p>
          <a:p>
            <a:pPr algn="just"/>
            <a:endParaRPr lang="pt-BR" dirty="0">
              <a:solidFill>
                <a:schemeClr val="bg1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1" y="1480500"/>
            <a:ext cx="8035838" cy="452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4. Procedimento para Indicação Técnica e Literária</a:t>
            </a:r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86C53D8-BB1E-4728-A28D-3B6E77087F5E}"/>
              </a:ext>
            </a:extLst>
          </p:cNvPr>
          <p:cNvSpPr/>
          <p:nvPr/>
        </p:nvSpPr>
        <p:spPr>
          <a:xfrm>
            <a:off x="2095391" y="5775468"/>
            <a:ext cx="9477787" cy="777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 seguir os critérios pré-estabelecidos para  o processo de indicação.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no tutorial : Critérios de Validação para a Indicação de Livros técnicos e Literários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659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 dirty="0"/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89" y="1480500"/>
            <a:ext cx="9248775" cy="34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400" b="1" i="1" dirty="0">
              <a:solidFill>
                <a:schemeClr val="tx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pt-BR" b="1" i="1" dirty="0"/>
              <a:t>5.Orientar os professores apoiadores do Grêmio Estudantil e líderes de turma</a:t>
            </a:r>
            <a:r>
              <a:rPr lang="pt-BR" i="1" dirty="0"/>
              <a:t> </a:t>
            </a:r>
            <a:endParaRPr lang="pt-BR" sz="2400" dirty="0"/>
          </a:p>
          <a:p>
            <a:br>
              <a:rPr lang="pt-BR" sz="2400" dirty="0"/>
            </a:br>
            <a:endParaRPr lang="pt-BR" sz="2400" dirty="0"/>
          </a:p>
          <a:p>
            <a:endParaRPr lang="pt-BR" sz="24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56E764-11E8-4C98-97F9-68D4F3525CDA}"/>
              </a:ext>
            </a:extLst>
          </p:cNvPr>
          <p:cNvSpPr/>
          <p:nvPr/>
        </p:nvSpPr>
        <p:spPr>
          <a:xfrm>
            <a:off x="2095388" y="3044625"/>
            <a:ext cx="9248775" cy="369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5.1.</a:t>
            </a:r>
            <a:r>
              <a:rPr lang="pt-BR" b="1" i="1" dirty="0"/>
              <a:t>Orientar  os Professores Apoiadores do Grêmio Mirim e líderes de turma:</a:t>
            </a:r>
            <a:endParaRPr lang="pt-BR" sz="2400" b="1" dirty="0">
              <a:latin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77F0CD-84C0-4E6E-9382-347406CE91D2}"/>
              </a:ext>
            </a:extLst>
          </p:cNvPr>
          <p:cNvSpPr txBox="1"/>
          <p:nvPr/>
        </p:nvSpPr>
        <p:spPr>
          <a:xfrm>
            <a:off x="2217107" y="1967172"/>
            <a:ext cx="830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professores junto com grêmio estudantil organizarão momentos de discussão com os estudantes  sobre a indicação do acervo literário;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7F75EC-8E99-45DA-9789-04FC1E761643}"/>
              </a:ext>
            </a:extLst>
          </p:cNvPr>
          <p:cNvSpPr txBox="1"/>
          <p:nvPr/>
        </p:nvSpPr>
        <p:spPr>
          <a:xfrm>
            <a:off x="2217107" y="3726088"/>
            <a:ext cx="8849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professores elaborarão ações para investigar as preferências de leitura das turmas, com base nessa coleta de dados terão subsídios para realizar as indicações dos títulos  literários destinados aos estudantes;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Grêmio Estudantil Mirim e alunos líderes de turma organizarão momentos de diálogo com os estudantes (sempre com auxílio dos professores).</a:t>
            </a:r>
          </a:p>
        </p:txBody>
      </p:sp>
    </p:spTree>
    <p:extLst>
      <p:ext uri="{BB962C8B-B14F-4D97-AF65-F5344CB8AC3E}">
        <p14:creationId xmlns:p14="http://schemas.microsoft.com/office/powerpoint/2010/main" val="315684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 </a:t>
            </a:r>
            <a:endParaRPr lang="pt-BR" sz="1799" dirty="0"/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56E764-11E8-4C98-97F9-68D4F3525CDA}"/>
              </a:ext>
            </a:extLst>
          </p:cNvPr>
          <p:cNvSpPr/>
          <p:nvPr/>
        </p:nvSpPr>
        <p:spPr>
          <a:xfrm>
            <a:off x="2095391" y="1579314"/>
            <a:ext cx="9248775" cy="369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b="1" i="1" dirty="0"/>
              <a:t>Orientar  os Professores Apoiadores do Grêmio Mirim e líderes de turma:</a:t>
            </a:r>
            <a:endParaRPr lang="pt-BR" sz="2400" b="1" dirty="0">
              <a:latin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5ECA01E-D6BB-4FFC-8061-2AF7D9B172F7}"/>
              </a:ext>
            </a:extLst>
          </p:cNvPr>
          <p:cNvSpPr/>
          <p:nvPr/>
        </p:nvSpPr>
        <p:spPr>
          <a:xfrm>
            <a:off x="2217107" y="5859175"/>
            <a:ext cx="9248775" cy="34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latin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7326E5-D4D9-4BF7-A029-1EED6488C1B2}"/>
              </a:ext>
            </a:extLst>
          </p:cNvPr>
          <p:cNvSpPr/>
          <p:nvPr/>
        </p:nvSpPr>
        <p:spPr>
          <a:xfrm>
            <a:off x="597160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5D5E287-3409-4461-A7D1-C1549949EB7E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54531C2-FC49-4679-9745-325027743C4F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6" name="Retângulo: Canto Dobrado 15">
            <a:extLst>
              <a:ext uri="{FF2B5EF4-FFF2-40B4-BE49-F238E27FC236}">
                <a16:creationId xmlns:a16="http://schemas.microsoft.com/office/drawing/2014/main" id="{0BCDDB8C-3BD2-4F4D-96F1-E04C2FDF03DC}"/>
              </a:ext>
            </a:extLst>
          </p:cNvPr>
          <p:cNvSpPr/>
          <p:nvPr/>
        </p:nvSpPr>
        <p:spPr>
          <a:xfrm>
            <a:off x="7102258" y="2223142"/>
            <a:ext cx="3156558" cy="2567275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 orientar sobre a importância desse momento,  do envolvimento de todos desde o processo de divulgação até a finalização das indicações.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 Dobrado 16">
            <a:extLst>
              <a:ext uri="{FF2B5EF4-FFF2-40B4-BE49-F238E27FC236}">
                <a16:creationId xmlns:a16="http://schemas.microsoft.com/office/drawing/2014/main" id="{B400707E-C283-43AB-A445-FD2B183AECE1}"/>
              </a:ext>
            </a:extLst>
          </p:cNvPr>
          <p:cNvSpPr/>
          <p:nvPr/>
        </p:nvSpPr>
        <p:spPr>
          <a:xfrm>
            <a:off x="2430049" y="2195845"/>
            <a:ext cx="3244241" cy="2594573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É sempre necessário  o acompanhamento do professor para com a sua turma, realizar a sondagem das preferências de leituras e um diagnóstico das necessidades pedagógicas.</a:t>
            </a:r>
            <a:r>
              <a:rPr lang="pt-BR" i="1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11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04165" y="2050172"/>
            <a:ext cx="910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Entregar até a data de</a:t>
            </a:r>
            <a:r>
              <a:rPr lang="pt-BR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03/09/2021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as listas de indicações do acervo dos estudantes e do acervo  do professor para o trio gestor.</a:t>
            </a: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0" y="1480500"/>
            <a:ext cx="8125847" cy="34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 6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latin typeface="Arial" panose="020B0604020202020204" pitchFamily="34" charset="0"/>
              </a:rPr>
              <a:t>Período de entrega das listas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56E764-11E8-4C98-97F9-68D4F3525CDA}"/>
              </a:ext>
            </a:extLst>
          </p:cNvPr>
          <p:cNvSpPr/>
          <p:nvPr/>
        </p:nvSpPr>
        <p:spPr>
          <a:xfrm>
            <a:off x="1987464" y="2881007"/>
            <a:ext cx="8217072" cy="34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latin typeface="Arial" panose="020B0604020202020204" pitchFamily="34" charset="0"/>
              </a:rPr>
              <a:t>validação das listas de indicações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3C7E9D-FD46-447E-A84B-5F7EEE48886A}"/>
              </a:ext>
            </a:extLst>
          </p:cNvPr>
          <p:cNvSpPr txBox="1"/>
          <p:nvPr/>
        </p:nvSpPr>
        <p:spPr>
          <a:xfrm>
            <a:off x="2049777" y="3413812"/>
            <a:ext cx="906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período de 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06/09/2021 a 10/09/2021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trio gestor validará as listas. Caso tenha alguma incompatibilidade poderão ser feitos alguns ajustes e remodelação das indicações.</a:t>
            </a:r>
          </a:p>
        </p:txBody>
      </p:sp>
    </p:spTree>
    <p:extLst>
      <p:ext uri="{BB962C8B-B14F-4D97-AF65-F5344CB8AC3E}">
        <p14:creationId xmlns:p14="http://schemas.microsoft.com/office/powerpoint/2010/main" val="164805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5ECA01E-D6BB-4FFC-8061-2AF7D9B172F7}"/>
              </a:ext>
            </a:extLst>
          </p:cNvPr>
          <p:cNvSpPr/>
          <p:nvPr/>
        </p:nvSpPr>
        <p:spPr>
          <a:xfrm>
            <a:off x="2166372" y="1701872"/>
            <a:ext cx="8217072" cy="348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8. Digitação na SED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4F2C8B-9053-4D0A-8CD3-1DA4D0C787B4}"/>
              </a:ext>
            </a:extLst>
          </p:cNvPr>
          <p:cNvSpPr txBox="1"/>
          <p:nvPr/>
        </p:nvSpPr>
        <p:spPr>
          <a:xfrm>
            <a:off x="1926764" y="2395565"/>
            <a:ext cx="941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período de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13/09/2021 a  17/09/2021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 o trio gestor irá realizar a digitação das listas consolidadas na SED.</a:t>
            </a:r>
          </a:p>
        </p:txBody>
      </p:sp>
      <p:sp>
        <p:nvSpPr>
          <p:cNvPr id="5" name="Retângulo: Canto Dobrado 4">
            <a:extLst>
              <a:ext uri="{FF2B5EF4-FFF2-40B4-BE49-F238E27FC236}">
                <a16:creationId xmlns:a16="http://schemas.microsoft.com/office/drawing/2014/main" id="{F75E2735-D766-40F7-879B-949C22EF83FE}"/>
              </a:ext>
            </a:extLst>
          </p:cNvPr>
          <p:cNvSpPr/>
          <p:nvPr/>
        </p:nvSpPr>
        <p:spPr>
          <a:xfrm>
            <a:off x="2875462" y="3392091"/>
            <a:ext cx="2874409" cy="2657446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Trio Gestor </a:t>
            </a:r>
          </a:p>
          <a:p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   </a:t>
            </a: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subsídio desta ação  segue    tutorial  sobre  a inserção de forma adequada dos títulos indicados na SED. 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413CD82C-533C-440F-89BF-6BE877054B8B}"/>
              </a:ext>
            </a:extLst>
          </p:cNvPr>
          <p:cNvSpPr/>
          <p:nvPr/>
        </p:nvSpPr>
        <p:spPr>
          <a:xfrm>
            <a:off x="6764576" y="3356627"/>
            <a:ext cx="2999356" cy="262145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</a:p>
          <a:p>
            <a:endParaRPr lang="pt-BR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seguir os processos de inserção dos dados inviabilizará suas indicações.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54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620309" y="2553904"/>
            <a:ext cx="9340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indicações atenderão um sistema de ranqueamento para todo o Estado,  sendo que o acervo será composto pelos títulos mais votados de acordo com o sistema de ranqueamento do Estado.</a:t>
            </a:r>
          </a:p>
          <a:p>
            <a:r>
              <a:rPr lang="pt-BR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b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91" y="879667"/>
            <a:ext cx="9248775" cy="452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 </a:t>
            </a:r>
          </a:p>
          <a:p>
            <a:endParaRPr lang="pt-BR" sz="2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E7A1BF-DD57-4CBF-965E-73D1C9D51EC9}"/>
              </a:ext>
            </a:extLst>
          </p:cNvPr>
          <p:cNvSpPr/>
          <p:nvPr/>
        </p:nvSpPr>
        <p:spPr>
          <a:xfrm>
            <a:off x="2095391" y="1846463"/>
            <a:ext cx="8257841" cy="5402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9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 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sistema de ranqueamento </a:t>
            </a:r>
            <a:endParaRPr lang="pt-B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063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pt-BR" sz="19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  <a:endParaRPr lang="pt-BR" sz="2399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" name="Gráfico 3" descr="Mochila">
            <a:extLst>
              <a:ext uri="{FF2B5EF4-FFF2-40B4-BE49-F238E27FC236}">
                <a16:creationId xmlns:a16="http://schemas.microsoft.com/office/drawing/2014/main" id="{27659D01-EA43-457C-BC88-F7769ECB0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05" y="4800271"/>
            <a:ext cx="2035630" cy="17634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141551-E8D6-4B8E-BF80-FC5AAB496D2F}"/>
              </a:ext>
            </a:extLst>
          </p:cNvPr>
          <p:cNvSpPr txBox="1"/>
          <p:nvPr/>
        </p:nvSpPr>
        <p:spPr>
          <a:xfrm>
            <a:off x="2394857" y="2541971"/>
            <a:ext cx="794611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Anos Iniciais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5966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Anos Iniciais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4C8F895-64B1-4E19-B999-E6F1EF8B06A2}"/>
              </a:ext>
            </a:extLst>
          </p:cNvPr>
          <p:cNvSpPr/>
          <p:nvPr/>
        </p:nvSpPr>
        <p:spPr>
          <a:xfrm>
            <a:off x="2095389" y="1577632"/>
            <a:ext cx="8357301" cy="3474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b="1" i="0" u="none" strike="noStrike" dirty="0">
                <a:solidFill>
                  <a:schemeClr val="tx1"/>
                </a:solidFill>
                <a:effectLst/>
                <a:latin typeface="+mj-lt"/>
              </a:rPr>
              <a:t>1. Mobilização  dos Professores </a:t>
            </a:r>
            <a:r>
              <a:rPr lang="pt-BR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5CDE1E-8113-415B-9A1A-7C1CBF6AE2D9}"/>
              </a:ext>
            </a:extLst>
          </p:cNvPr>
          <p:cNvSpPr txBox="1"/>
          <p:nvPr/>
        </p:nvSpPr>
        <p:spPr>
          <a:xfrm>
            <a:off x="1745192" y="1968366"/>
            <a:ext cx="994606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16/08/2021 a 20/08/2021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consonância com dias de ATPC;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Contextualização;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o cronograma;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o procedimento para Indicação Literária e Técnica;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o Ranqueamento;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a importância de seguir a lista dos critérios de avaliação pré-estabelecidos para indicação das obras;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os professores apoiadores do Grêmio Estudantil e líderes de turma; 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processo de validação das listas de indicação de títulos;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Período de entrega das listas consolidadas.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Digitação na SED 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período de 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23/08/21 a 03/09/2021 -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Sugerimos reservar um espaço dentro da programação do ATPC de acordo com a organização escolar </a:t>
            </a:r>
            <a:r>
              <a:rPr lang="pt-BR" sz="1600" dirty="0">
                <a:solidFill>
                  <a:schemeClr val="bg1"/>
                </a:solidFill>
              </a:rPr>
              <a:t>(</a:t>
            </a:r>
            <a:r>
              <a:rPr lang="pt-BR" sz="1600" b="1" dirty="0">
                <a:solidFill>
                  <a:schemeClr val="bg1"/>
                </a:solidFill>
              </a:rPr>
              <a:t>esta etapa poderá ser antecipada, caso já tenho sido realizadas as orientações</a:t>
            </a:r>
            <a:r>
              <a:rPr lang="pt-BR" sz="1600" dirty="0">
                <a:solidFill>
                  <a:schemeClr val="bg1"/>
                </a:solidFill>
              </a:rPr>
              <a:t>);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fontAlgn="base"/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504547-E66E-4356-B7B9-6877C658FF3A}"/>
              </a:ext>
            </a:extLst>
          </p:cNvPr>
          <p:cNvSpPr txBox="1"/>
          <p:nvPr/>
        </p:nvSpPr>
        <p:spPr>
          <a:xfrm>
            <a:off x="2162075" y="4224215"/>
            <a:ext cx="911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6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Anos Iniciais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4C8F895-64B1-4E19-B999-E6F1EF8B06A2}"/>
              </a:ext>
            </a:extLst>
          </p:cNvPr>
          <p:cNvSpPr/>
          <p:nvPr/>
        </p:nvSpPr>
        <p:spPr>
          <a:xfrm>
            <a:off x="2095389" y="1577632"/>
            <a:ext cx="8357301" cy="3474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pt-BR" b="1" i="0" u="none" strike="noStrike" dirty="0">
                <a:solidFill>
                  <a:schemeClr val="tx1"/>
                </a:solidFill>
                <a:effectLst/>
                <a:latin typeface="+mj-lt"/>
              </a:rPr>
              <a:t>1.2. Mobilização  dos Professores -</a:t>
            </a:r>
            <a:r>
              <a:rPr lang="pt-BR" b="1" dirty="0"/>
              <a:t> Indicação técnica e literária </a:t>
            </a:r>
            <a:r>
              <a:rPr lang="pt-BR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504547-E66E-4356-B7B9-6877C658FF3A}"/>
              </a:ext>
            </a:extLst>
          </p:cNvPr>
          <p:cNvSpPr txBox="1"/>
          <p:nvPr/>
        </p:nvSpPr>
        <p:spPr>
          <a:xfrm>
            <a:off x="1707611" y="2215118"/>
            <a:ext cx="9115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os estudantes e 5 títulos técnicos voltados ao aprimoramento das práticas pedagógicas;</a:t>
            </a:r>
          </a:p>
          <a:p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Auxiliar na indicação de 5 títulos literários para composição do acervo para os estudantes</a:t>
            </a:r>
          </a:p>
          <a:p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61EF9EC-4839-4F42-A48B-BD54F8D9EB2C}"/>
              </a:ext>
            </a:extLst>
          </p:cNvPr>
          <p:cNvSpPr/>
          <p:nvPr/>
        </p:nvSpPr>
        <p:spPr>
          <a:xfrm>
            <a:off x="1878563" y="3976245"/>
            <a:ext cx="9058153" cy="8298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Deverá seguir os critérios pré-estabelecidos para  o processo de indicação.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no tutorial : Critérios de Validação para a Indicação de Livros técnicos e Literários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ctr"/>
            <a:endParaRPr lang="pt-BR" dirty="0"/>
          </a:p>
        </p:txBody>
      </p:sp>
      <p:sp>
        <p:nvSpPr>
          <p:cNvPr id="17" name="Retângulo: Canto Dobrado 16">
            <a:extLst>
              <a:ext uri="{FF2B5EF4-FFF2-40B4-BE49-F238E27FC236}">
                <a16:creationId xmlns:a16="http://schemas.microsoft.com/office/drawing/2014/main" id="{EF7E2154-11F8-4953-BC54-E358526727B9}"/>
              </a:ext>
            </a:extLst>
          </p:cNvPr>
          <p:cNvSpPr/>
          <p:nvPr/>
        </p:nvSpPr>
        <p:spPr>
          <a:xfrm>
            <a:off x="1849936" y="5206974"/>
            <a:ext cx="9115405" cy="1304834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endParaRPr lang="pt-B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Importante:</a:t>
            </a:r>
          </a:p>
          <a:p>
            <a:endParaRPr lang="pt-B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ressaltar que devemos contemplar a todos, propor ações que promovam a equidade;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Devemos envolver em discussões temas sobre a Educação Especial Inclusiva, diversidade cultural e social.</a:t>
            </a:r>
            <a:br>
              <a:rPr lang="pt-BR" sz="1400" b="1" dirty="0"/>
            </a:b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00554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620309" y="2053363"/>
            <a:ext cx="773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Anos Iniciais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267CB8B-858C-446D-93D6-65C7372EBE39}"/>
              </a:ext>
            </a:extLst>
          </p:cNvPr>
          <p:cNvSpPr/>
          <p:nvPr/>
        </p:nvSpPr>
        <p:spPr>
          <a:xfrm>
            <a:off x="2076772" y="1672328"/>
            <a:ext cx="8494919" cy="3810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2400" b="1" i="1" u="none" strike="noStrike" dirty="0">
              <a:solidFill>
                <a:schemeClr val="tx1"/>
              </a:solidFill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b="1" i="0" u="none" strike="noStrike" dirty="0">
                <a:solidFill>
                  <a:schemeClr val="tx1"/>
                </a:solidFill>
                <a:effectLst/>
                <a:latin typeface="+mj-lt"/>
              </a:rPr>
              <a:t>1.3 Mobilização do Grêmio Estudantil Mirim e dos líderes de turma </a:t>
            </a:r>
            <a:endParaRPr lang="pt-BR" b="0" dirty="0">
              <a:solidFill>
                <a:schemeClr val="tx1"/>
              </a:solidFill>
              <a:effectLst/>
              <a:latin typeface="+mj-lt"/>
            </a:endParaRPr>
          </a:p>
          <a:p>
            <a:br>
              <a:rPr lang="pt-BR" sz="2000" dirty="0">
                <a:solidFill>
                  <a:schemeClr val="tx1"/>
                </a:solidFill>
                <a:latin typeface="+mj-lt"/>
              </a:rPr>
            </a:br>
            <a:endParaRPr lang="pt-BR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2CE115-ED8B-4D2A-8FD4-2110506FBF77}"/>
              </a:ext>
            </a:extLst>
          </p:cNvPr>
          <p:cNvSpPr txBox="1"/>
          <p:nvPr/>
        </p:nvSpPr>
        <p:spPr>
          <a:xfrm>
            <a:off x="2076772" y="2241638"/>
            <a:ext cx="9649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trio gestor  conjuntamente com os professores apoiadores do Grêmio Mirim poderão  organizar uma reunião para a elaboração de estratégias que promovam o envolvimento dos alunos do Grêmio Mirim e estudantes líderes de turma. Enfatizando a divulgação da importância desta ação para a unidade escolar.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F8AD4B-141E-48D9-9601-A56A3B09E344}"/>
              </a:ext>
            </a:extLst>
          </p:cNvPr>
          <p:cNvSpPr/>
          <p:nvPr/>
        </p:nvSpPr>
        <p:spPr>
          <a:xfrm>
            <a:off x="2076772" y="3397408"/>
            <a:ext cx="8494919" cy="34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1800" b="1" i="1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b="1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1800" b="1" i="1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Incubência dos Professores em apoio aos Estudantes e ao Grêmio Mirim</a:t>
            </a:r>
            <a:endParaRPr lang="pt-BR" b="0" dirty="0">
              <a:solidFill>
                <a:schemeClr val="tx1"/>
              </a:solidFill>
              <a:effectLst/>
            </a:endParaRPr>
          </a:p>
          <a:p>
            <a:br>
              <a:rPr lang="pt-BR" sz="2400" dirty="0"/>
            </a:b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2DEB34-0CBC-4532-A0A4-D764CCC56A0C}"/>
              </a:ext>
            </a:extLst>
          </p:cNvPr>
          <p:cNvSpPr txBox="1"/>
          <p:nvPr/>
        </p:nvSpPr>
        <p:spPr>
          <a:xfrm>
            <a:off x="1620310" y="3851256"/>
            <a:ext cx="9723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o tutorial com sugestão de ações e tarefas de divulgação da </a:t>
            </a: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2ª Indicação de Livros - 2021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aos alunos a importância da participação de todos nesta ação e quais os benefícios para toda a comunidade escolar;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Auxiliar os estudantes da turma e estudantes do Grêmio Mirim nas etapas de elaboração e confecção de materiais voltados a divulgação do processo da</a:t>
            </a: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2ª Indicação de Livros - 2021;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043865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1527350" y="1496089"/>
            <a:ext cx="9928786" cy="478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114266">
              <a:spcBef>
                <a:spcPts val="1200"/>
              </a:spcBef>
            </a:pP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10" name="Google Shape;110;g9b679ac719_0_252"/>
          <p:cNvSpPr txBox="1">
            <a:spLocks noGrp="1"/>
          </p:cNvSpPr>
          <p:nvPr>
            <p:ph type="title"/>
          </p:nvPr>
        </p:nvSpPr>
        <p:spPr>
          <a:xfrm>
            <a:off x="2150348" y="358607"/>
            <a:ext cx="9023420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/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618024" y="3086313"/>
            <a:ext cx="3824519" cy="461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 b="1" dirty="0"/>
              <a:t> </a:t>
            </a:r>
            <a:r>
              <a:rPr lang="pt-BR" sz="1200" b="1" dirty="0">
                <a:solidFill>
                  <a:schemeClr val="bg1"/>
                </a:solidFill>
              </a:rPr>
              <a:t>Sempre tenha em mãos instrumentos para o   registro das orientações </a:t>
            </a:r>
          </a:p>
        </p:txBody>
      </p:sp>
      <p:pic>
        <p:nvPicPr>
          <p:cNvPr id="20" name="Gráfico 19" descr="Podcast">
            <a:extLst>
              <a:ext uri="{FF2B5EF4-FFF2-40B4-BE49-F238E27FC236}">
                <a16:creationId xmlns:a16="http://schemas.microsoft.com/office/drawing/2014/main" id="{F24A8EAF-CDD3-4FD9-B9BE-2F1AAA0C0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7343" y="1744673"/>
            <a:ext cx="914400" cy="914400"/>
          </a:xfrm>
          <a:prstGeom prst="rect">
            <a:avLst/>
          </a:prstGeom>
        </p:spPr>
      </p:pic>
      <p:pic>
        <p:nvPicPr>
          <p:cNvPr id="22" name="Gráfico 21" descr="Cronômetro">
            <a:extLst>
              <a:ext uri="{FF2B5EF4-FFF2-40B4-BE49-F238E27FC236}">
                <a16:creationId xmlns:a16="http://schemas.microsoft.com/office/drawing/2014/main" id="{99377123-DA01-41BC-8732-4043F4737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0348" y="2245942"/>
            <a:ext cx="914400" cy="914400"/>
          </a:xfrm>
          <a:prstGeom prst="rect">
            <a:avLst/>
          </a:prstGeom>
        </p:spPr>
      </p:pic>
      <p:pic>
        <p:nvPicPr>
          <p:cNvPr id="24" name="Gráfico 23" descr="Aperto de mãos">
            <a:extLst>
              <a:ext uri="{FF2B5EF4-FFF2-40B4-BE49-F238E27FC236}">
                <a16:creationId xmlns:a16="http://schemas.microsoft.com/office/drawing/2014/main" id="{2CB94451-4A68-4DBC-825B-681FBA200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8350" y="5554562"/>
            <a:ext cx="1076101" cy="1172367"/>
          </a:xfrm>
          <a:prstGeom prst="rect">
            <a:avLst/>
          </a:prstGeom>
        </p:spPr>
      </p:pic>
      <p:pic>
        <p:nvPicPr>
          <p:cNvPr id="26" name="Gráfico 25" descr="Debate de ideias do grupo">
            <a:extLst>
              <a:ext uri="{FF2B5EF4-FFF2-40B4-BE49-F238E27FC236}">
                <a16:creationId xmlns:a16="http://schemas.microsoft.com/office/drawing/2014/main" id="{D134AE43-015E-476E-93C5-B40FAF4BD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88131" y="5288222"/>
            <a:ext cx="914400" cy="914400"/>
          </a:xfrm>
          <a:prstGeom prst="rect">
            <a:avLst/>
          </a:prstGeom>
        </p:spPr>
      </p:pic>
      <p:pic>
        <p:nvPicPr>
          <p:cNvPr id="28" name="Gráfico 27" descr="Análise de cliente DPE">
            <a:extLst>
              <a:ext uri="{FF2B5EF4-FFF2-40B4-BE49-F238E27FC236}">
                <a16:creationId xmlns:a16="http://schemas.microsoft.com/office/drawing/2014/main" id="{B1F87125-A88F-41C2-9182-5E7DAB18E3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26835" y="4837968"/>
            <a:ext cx="1163765" cy="1163765"/>
          </a:xfrm>
          <a:prstGeom prst="rect">
            <a:avLst/>
          </a:prstGeom>
        </p:spPr>
      </p:pic>
      <p:pic>
        <p:nvPicPr>
          <p:cNvPr id="30" name="Gráfico 29" descr="Reunião">
            <a:extLst>
              <a:ext uri="{FF2B5EF4-FFF2-40B4-BE49-F238E27FC236}">
                <a16:creationId xmlns:a16="http://schemas.microsoft.com/office/drawing/2014/main" id="{7D994520-79E3-40E3-AF31-B82DA3560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89026" y="4929818"/>
            <a:ext cx="914400" cy="1092911"/>
          </a:xfrm>
          <a:prstGeom prst="rect">
            <a:avLst/>
          </a:prstGeom>
        </p:spPr>
      </p:pic>
      <p:pic>
        <p:nvPicPr>
          <p:cNvPr id="98" name="Gráfico 97" descr="Perguntas">
            <a:extLst>
              <a:ext uri="{FF2B5EF4-FFF2-40B4-BE49-F238E27FC236}">
                <a16:creationId xmlns:a16="http://schemas.microsoft.com/office/drawing/2014/main" id="{C80AE577-4BBB-4AA4-A2E4-DE20B54D14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80689" y="1788742"/>
            <a:ext cx="914400" cy="914400"/>
          </a:xfrm>
          <a:prstGeom prst="rect">
            <a:avLst/>
          </a:prstGeom>
        </p:spPr>
      </p:pic>
      <p:pic>
        <p:nvPicPr>
          <p:cNvPr id="45" name="Imagem 3" descr="Ícone&#10;&#10;Descrição gerada automaticamente">
            <a:extLst>
              <a:ext uri="{FF2B5EF4-FFF2-40B4-BE49-F238E27FC236}">
                <a16:creationId xmlns:a16="http://schemas.microsoft.com/office/drawing/2014/main" id="{6159848C-13A8-4CE0-B2EB-149C5CE542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2118" y="3749044"/>
            <a:ext cx="1090044" cy="914400"/>
          </a:xfrm>
          <a:prstGeom prst="rect">
            <a:avLst/>
          </a:prstGeom>
        </p:spPr>
      </p:pic>
      <p:pic>
        <p:nvPicPr>
          <p:cNvPr id="46" name="Imagem 5" descr="Ícone&#10;&#10;Descrição gerada automaticamente">
            <a:extLst>
              <a:ext uri="{FF2B5EF4-FFF2-40B4-BE49-F238E27FC236}">
                <a16:creationId xmlns:a16="http://schemas.microsoft.com/office/drawing/2014/main" id="{426714D4-F855-43CD-9F18-6C9E18CC59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2736" y="4037290"/>
            <a:ext cx="1538138" cy="914400"/>
          </a:xfrm>
          <a:prstGeom prst="rect">
            <a:avLst/>
          </a:prstGeom>
        </p:spPr>
      </p:pic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3236216B-903E-41C3-A3AD-3F9E0CE91FD0}"/>
              </a:ext>
            </a:extLst>
          </p:cNvPr>
          <p:cNvCxnSpPr>
            <a:cxnSpLocks/>
          </p:cNvCxnSpPr>
          <p:nvPr/>
        </p:nvCxnSpPr>
        <p:spPr>
          <a:xfrm>
            <a:off x="5478350" y="1744673"/>
            <a:ext cx="1290750" cy="966568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50931ED8-14D2-410F-BF9D-28A969A3E52E}"/>
              </a:ext>
            </a:extLst>
          </p:cNvPr>
          <p:cNvSpPr txBox="1"/>
          <p:nvPr/>
        </p:nvSpPr>
        <p:spPr>
          <a:xfrm>
            <a:off x="2067871" y="1831301"/>
            <a:ext cx="150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cs typeface="Arial" panose="020B0604020202020204" pitchFamily="34" charset="0"/>
              </a:rPr>
              <a:t>Pontualidade</a:t>
            </a:r>
            <a:endParaRPr lang="pt-BR" sz="1400" b="1" dirty="0">
              <a:cs typeface="Arial" panose="020B0604020202020204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973DED48-6A26-472D-BD10-9542AF37CDC6}"/>
              </a:ext>
            </a:extLst>
          </p:cNvPr>
          <p:cNvSpPr txBox="1"/>
          <p:nvPr/>
        </p:nvSpPr>
        <p:spPr>
          <a:xfrm>
            <a:off x="4618024" y="1258615"/>
            <a:ext cx="274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Manter o microfone em mute 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CC4DA484-086A-4F1C-B365-549E67C600FF}"/>
              </a:ext>
            </a:extLst>
          </p:cNvPr>
          <p:cNvSpPr txBox="1"/>
          <p:nvPr/>
        </p:nvSpPr>
        <p:spPr>
          <a:xfrm>
            <a:off x="8087939" y="1381726"/>
            <a:ext cx="322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Esperar o momento de tirar dúvidas 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C2A56319-E633-45E3-8F65-854DAB4E030F}"/>
              </a:ext>
            </a:extLst>
          </p:cNvPr>
          <p:cNvSpPr txBox="1"/>
          <p:nvPr/>
        </p:nvSpPr>
        <p:spPr>
          <a:xfrm>
            <a:off x="1498089" y="4215433"/>
            <a:ext cx="230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Usar o chat para interação e comentários e perguntas 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BD4D1504-1AFA-45A9-B20A-41F485F5D54D}"/>
              </a:ext>
            </a:extLst>
          </p:cNvPr>
          <p:cNvSpPr txBox="1"/>
          <p:nvPr/>
        </p:nvSpPr>
        <p:spPr>
          <a:xfrm>
            <a:off x="5060515" y="5239936"/>
            <a:ext cx="2299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Cordialidade e respeito 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CBED702D-3873-453D-9D00-B07A846BEB70}"/>
              </a:ext>
            </a:extLst>
          </p:cNvPr>
          <p:cNvSpPr txBox="1"/>
          <p:nvPr/>
        </p:nvSpPr>
        <p:spPr>
          <a:xfrm>
            <a:off x="8943584" y="4689673"/>
            <a:ext cx="251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Trabalho em equipe</a:t>
            </a:r>
          </a:p>
        </p:txBody>
      </p:sp>
    </p:spTree>
    <p:extLst>
      <p:ext uri="{BB962C8B-B14F-4D97-AF65-F5344CB8AC3E}">
        <p14:creationId xmlns:p14="http://schemas.microsoft.com/office/powerpoint/2010/main" val="1616695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2019" y="213783"/>
            <a:ext cx="9478867" cy="712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478867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Anos Iniciais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56A8173-5423-46FA-A706-BBE0DCF11581}"/>
              </a:ext>
            </a:extLst>
          </p:cNvPr>
          <p:cNvSpPr/>
          <p:nvPr/>
        </p:nvSpPr>
        <p:spPr>
          <a:xfrm>
            <a:off x="1962019" y="1438507"/>
            <a:ext cx="9478867" cy="288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1800" b="1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1800" b="1" i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3594D7-20AE-4EFA-A386-1373E796967F}"/>
              </a:ext>
            </a:extLst>
          </p:cNvPr>
          <p:cNvSpPr txBox="1"/>
          <p:nvPr/>
        </p:nvSpPr>
        <p:spPr>
          <a:xfrm>
            <a:off x="1620309" y="1751564"/>
            <a:ext cx="9918548" cy="541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Apoiar as ações dos estudantes das sua turma e do Grêmio Estudantil Mirim, voltadas para divulgação  e mobilização dos estudantes;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Organizar momentos de discussão e rodas de conversa com os estudantes com o intuito de levantar as preferências por leituras e obras que possam ser indicadas para o acervo  dos estudantes; 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Esclarecer possíveis dúvidas sobre  as características das obras indicadas; 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 atividades e desafios, criar uma lista de tarefas, definir responsáveis por cada tarefa, elaborar um cronograma interno para orientar as ações dos estudantes da turma e do Grêmio Mirim; 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Estimular o protagonismo e tomada de decisão consciente;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a importância de atender os critérios de indicação que foram pré-estabelecidos; </a:t>
            </a:r>
          </a:p>
          <a:p>
            <a:pPr algn="just"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Incentivar que conversem com familiares e amigos fora da escola sobre  os livros e a leitura;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55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340898" y="322137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03339" y="1005904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1095270" y="1496089"/>
            <a:ext cx="10360866" cy="478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114266">
              <a:spcBef>
                <a:spcPts val="1200"/>
              </a:spcBef>
            </a:pP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27D33-3C11-46D3-9A93-54AD1B5D9652}"/>
              </a:ext>
            </a:extLst>
          </p:cNvPr>
          <p:cNvSpPr txBox="1"/>
          <p:nvPr/>
        </p:nvSpPr>
        <p:spPr>
          <a:xfrm>
            <a:off x="6375748" y="1879042"/>
            <a:ext cx="481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36F9AF5-756C-4196-8C6E-3EF7161C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028150"/>
            <a:ext cx="9256068" cy="590741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Anos Iniciais </a:t>
            </a: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26B0E689-09D7-4BD9-A613-53579BA33242}"/>
              </a:ext>
            </a:extLst>
          </p:cNvPr>
          <p:cNvSpPr txBox="1">
            <a:spLocks/>
          </p:cNvSpPr>
          <p:nvPr/>
        </p:nvSpPr>
        <p:spPr>
          <a:xfrm>
            <a:off x="1879603" y="207160"/>
            <a:ext cx="9306865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DB5D37A-4612-4B46-AFDB-F05C00A4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31291" r="18335" b="6496"/>
          <a:stretch/>
        </p:blipFill>
        <p:spPr bwMode="auto">
          <a:xfrm>
            <a:off x="1879603" y="1781349"/>
            <a:ext cx="9306865" cy="469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67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340898" y="322137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03339" y="1005904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1095270" y="1496089"/>
            <a:ext cx="10360866" cy="478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114266">
              <a:spcBef>
                <a:spcPts val="1200"/>
              </a:spcBef>
            </a:pPr>
            <a:endParaRPr lang="pt-BR" sz="199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27D33-3C11-46D3-9A93-54AD1B5D9652}"/>
              </a:ext>
            </a:extLst>
          </p:cNvPr>
          <p:cNvSpPr txBox="1"/>
          <p:nvPr/>
        </p:nvSpPr>
        <p:spPr>
          <a:xfrm>
            <a:off x="6375748" y="1879042"/>
            <a:ext cx="481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36F9AF5-756C-4196-8C6E-3EF7161C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028150"/>
            <a:ext cx="9256068" cy="590741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Anos Iniciais </a:t>
            </a: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26B0E689-09D7-4BD9-A613-53579BA33242}"/>
              </a:ext>
            </a:extLst>
          </p:cNvPr>
          <p:cNvSpPr txBox="1">
            <a:spLocks/>
          </p:cNvSpPr>
          <p:nvPr/>
        </p:nvSpPr>
        <p:spPr>
          <a:xfrm>
            <a:off x="1879603" y="207160"/>
            <a:ext cx="9306865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50A4A94-2419-4E23-A351-16619F46F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0" t="34886" r="28288" b="26941"/>
          <a:stretch/>
        </p:blipFill>
        <p:spPr>
          <a:xfrm>
            <a:off x="1270861" y="1793847"/>
            <a:ext cx="10027403" cy="45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1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B49AF8-D8B3-484F-9B39-F52C48A62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0" t="34964" r="27671" b="12399"/>
          <a:stretch/>
        </p:blipFill>
        <p:spPr>
          <a:xfrm>
            <a:off x="1879604" y="1808973"/>
            <a:ext cx="9896474" cy="43076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984C9F-496B-4FF5-8F2F-49F41C024503}"/>
              </a:ext>
            </a:extLst>
          </p:cNvPr>
          <p:cNvSpPr txBox="1"/>
          <p:nvPr/>
        </p:nvSpPr>
        <p:spPr>
          <a:xfrm>
            <a:off x="3407079" y="1015233"/>
            <a:ext cx="621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3600" dirty="0">
                <a:solidFill>
                  <a:schemeClr val="bg1"/>
                </a:solidFill>
              </a:rPr>
              <a:t>Anos Iniciais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2453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984C9F-496B-4FF5-8F2F-49F41C024503}"/>
              </a:ext>
            </a:extLst>
          </p:cNvPr>
          <p:cNvSpPr txBox="1"/>
          <p:nvPr/>
        </p:nvSpPr>
        <p:spPr>
          <a:xfrm>
            <a:off x="3407079" y="1015233"/>
            <a:ext cx="621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3600" dirty="0">
                <a:solidFill>
                  <a:schemeClr val="bg1"/>
                </a:solidFill>
              </a:rPr>
              <a:t>Anos Iniciais </a:t>
            </a:r>
            <a:endParaRPr 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1D5F8A-7BAA-47B7-8B32-81ACB3A7C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6" t="33875" r="28287" b="27766"/>
          <a:stretch/>
        </p:blipFill>
        <p:spPr>
          <a:xfrm>
            <a:off x="712922" y="1716669"/>
            <a:ext cx="11205375" cy="4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5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pt-BR" sz="19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  <a:endParaRPr lang="pt-BR" sz="2399" b="1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4" name="Gráfico 3" descr="Mochila">
            <a:extLst>
              <a:ext uri="{FF2B5EF4-FFF2-40B4-BE49-F238E27FC236}">
                <a16:creationId xmlns:a16="http://schemas.microsoft.com/office/drawing/2014/main" id="{27659D01-EA43-457C-BC88-F7769ECB0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05" y="4800271"/>
            <a:ext cx="2035630" cy="176348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Gráfico 5" descr="Chapéu de formatura">
            <a:extLst>
              <a:ext uri="{FF2B5EF4-FFF2-40B4-BE49-F238E27FC236}">
                <a16:creationId xmlns:a16="http://schemas.microsoft.com/office/drawing/2014/main" id="{77C191EF-A012-4406-B485-DE414EF10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619421">
            <a:off x="6369602" y="1526979"/>
            <a:ext cx="1315668" cy="9945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141551-E8D6-4B8E-BF80-FC5AAB496D2F}"/>
              </a:ext>
            </a:extLst>
          </p:cNvPr>
          <p:cNvSpPr txBox="1"/>
          <p:nvPr/>
        </p:nvSpPr>
        <p:spPr>
          <a:xfrm>
            <a:off x="3084576" y="2541971"/>
            <a:ext cx="7256400" cy="1631216"/>
          </a:xfrm>
          <a:prstGeom prst="rect">
            <a:avLst/>
          </a:prstGeom>
          <a:solidFill>
            <a:srgbClr val="0070C0"/>
          </a:solidFill>
          <a:effectLst>
            <a:innerShdw blurRad="114300">
              <a:prstClr val="black"/>
            </a:inn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Anos Finais e Ensino Médio</a:t>
            </a:r>
            <a:endParaRPr lang="pt-BR" sz="2800" b="1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51393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28705" y="2674189"/>
            <a:ext cx="8987638" cy="278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 </a:t>
            </a:r>
            <a:r>
              <a:rPr lang="pt-BR" b="1" i="1" dirty="0"/>
              <a:t>Organizar uma Reunião com o Grêmio e estudantes líderes de turma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B53A50-10CC-4B01-B848-8336BBDB76D9}"/>
              </a:ext>
            </a:extLst>
          </p:cNvPr>
          <p:cNvSpPr txBox="1"/>
          <p:nvPr/>
        </p:nvSpPr>
        <p:spPr>
          <a:xfrm>
            <a:off x="1962020" y="3428250"/>
            <a:ext cx="93821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16/08/2021 a 19/08/2021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mobilizar o grêmio estudantil  e estudantes líderes de turma;</a:t>
            </a:r>
          </a:p>
          <a:p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20/08/2021 -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Sugerimos a realização da reunião de acordo com a organização da Unidade escolar ( sistema presencial e ou híbrido).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9EFF15-57F7-4F25-9F4C-6A706EFB9264}"/>
              </a:ext>
            </a:extLst>
          </p:cNvPr>
          <p:cNvSpPr/>
          <p:nvPr/>
        </p:nvSpPr>
        <p:spPr>
          <a:xfrm>
            <a:off x="2028705" y="1896098"/>
            <a:ext cx="5438538" cy="278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Trio Gestor </a:t>
            </a:r>
          </a:p>
        </p:txBody>
      </p:sp>
    </p:spTree>
    <p:extLst>
      <p:ext uri="{BB962C8B-B14F-4D97-AF65-F5344CB8AC3E}">
        <p14:creationId xmlns:p14="http://schemas.microsoft.com/office/powerpoint/2010/main" val="2449839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95389" y="1542167"/>
            <a:ext cx="9115404" cy="278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1.1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Sugestão de Pauta: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Reunião com o Grêmio e estudantes líderes de turma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D3BF62-3054-4289-BE88-4A95739316C8}"/>
              </a:ext>
            </a:extLst>
          </p:cNvPr>
          <p:cNvSpPr txBox="1"/>
          <p:nvPr/>
        </p:nvSpPr>
        <p:spPr>
          <a:xfrm>
            <a:off x="1962019" y="1995432"/>
            <a:ext cx="924877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Contextualização;</a:t>
            </a:r>
          </a:p>
          <a:p>
            <a:pPr fontAlgn="base"/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o cronograma;</a:t>
            </a: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o procedimento para Indicação Literária;</a:t>
            </a: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o Ranqueamento;</a:t>
            </a: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a importância de seguir a lista dos critérios de avaliação pré-estabelecidos para indicação das obras;</a:t>
            </a: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Auxiliar na criação de um cronograma de ações do Grêmio e Estudantes Líderes de  turma.</a:t>
            </a:r>
          </a:p>
          <a:p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9ADCD56C-3167-422E-8B1C-16F2E1ADAEFE}"/>
              </a:ext>
            </a:extLst>
          </p:cNvPr>
          <p:cNvSpPr/>
          <p:nvPr/>
        </p:nvSpPr>
        <p:spPr>
          <a:xfrm>
            <a:off x="2095389" y="5617030"/>
            <a:ext cx="8931840" cy="80968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sz="1600" i="1" dirty="0"/>
              <a:t> </a:t>
            </a:r>
            <a:r>
              <a:rPr lang="pt-BR" sz="1600" b="1" i="1" dirty="0">
                <a:solidFill>
                  <a:schemeClr val="bg1"/>
                </a:solidFill>
              </a:rPr>
              <a:t>Importante: </a:t>
            </a:r>
          </a:p>
          <a:p>
            <a:pPr fontAlgn="base"/>
            <a:r>
              <a:rPr lang="pt-BR" sz="1600" b="1" i="1" dirty="0">
                <a:solidFill>
                  <a:schemeClr val="bg1"/>
                </a:solidFill>
              </a:rPr>
              <a:t> Explicar que as indicações realizadas pela U.E. não implicam na respectiva aquisição das mesmas. 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72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95389" y="1542167"/>
            <a:ext cx="8637925" cy="2783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Importante: 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/>
          </a:p>
        </p:txBody>
      </p:sp>
      <p:sp>
        <p:nvSpPr>
          <p:cNvPr id="5" name="Retângulo: Canto Dobrado 4">
            <a:extLst>
              <a:ext uri="{FF2B5EF4-FFF2-40B4-BE49-F238E27FC236}">
                <a16:creationId xmlns:a16="http://schemas.microsoft.com/office/drawing/2014/main" id="{7CBCB2C3-99A0-4CB9-B6E5-9C70D71D90F1}"/>
              </a:ext>
            </a:extLst>
          </p:cNvPr>
          <p:cNvSpPr/>
          <p:nvPr/>
        </p:nvSpPr>
        <p:spPr>
          <a:xfrm>
            <a:off x="2340429" y="2045784"/>
            <a:ext cx="8001000" cy="1069409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i="1" dirty="0"/>
              <a:t> - </a:t>
            </a:r>
          </a:p>
          <a:p>
            <a:r>
              <a:rPr lang="pt-BR" i="1" dirty="0"/>
              <a:t> </a:t>
            </a:r>
          </a:p>
          <a:p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Ressaltar que devemos contemplar a todos, propor ações que promovam a equidade.  Devemos envolver em discussões temas sobre a Educação Especial Inclusiva, diversidade cultural e social.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tângulo: Canto Dobrado 14">
            <a:extLst>
              <a:ext uri="{FF2B5EF4-FFF2-40B4-BE49-F238E27FC236}">
                <a16:creationId xmlns:a16="http://schemas.microsoft.com/office/drawing/2014/main" id="{7C7532CA-7821-4EFA-B1EE-E07F75460FF5}"/>
              </a:ext>
            </a:extLst>
          </p:cNvPr>
          <p:cNvSpPr/>
          <p:nvPr/>
        </p:nvSpPr>
        <p:spPr>
          <a:xfrm>
            <a:off x="2416629" y="4051581"/>
            <a:ext cx="7924800" cy="923330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propor a mobilização dos estudantes é importante ressaltar que devemos contemplar a todos.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6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B45328-B4C6-4C13-B331-0B74C0FEF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1" t="38904" r="26850" b="2574"/>
          <a:stretch/>
        </p:blipFill>
        <p:spPr>
          <a:xfrm>
            <a:off x="1879602" y="1900446"/>
            <a:ext cx="9896475" cy="41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EE4DEC9C-567C-4B2A-B14D-397830B584BE}"/>
              </a:ext>
            </a:extLst>
          </p:cNvPr>
          <p:cNvSpPr/>
          <p:nvPr/>
        </p:nvSpPr>
        <p:spPr>
          <a:xfrm>
            <a:off x="2179819" y="1787233"/>
            <a:ext cx="8448939" cy="723730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930400" y="1803763"/>
            <a:ext cx="8448939" cy="5950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pt-BR" sz="3067" b="1" dirty="0">
                <a:latin typeface="+mj-lt"/>
                <a:ea typeface="Open Sans"/>
                <a:cs typeface="Open Sans"/>
              </a:rPr>
              <a:t>Objetivo Geral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101849" y="2878661"/>
            <a:ext cx="8680451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 rtlCol="0" anchor="t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Mobilizar e instrumentalizar os gestores  responsáveis pelo Programa de Sala de Leitura nas diretorias de Ensino (Supervisores de Ensino, PCNP e Analistas Socioculturais), Trio Gestor e professores do Programa de Sala de Leitura de modo que possam apoiar  e articular  nas unidades escolares a organização  e mobilização para a realização do Processo da 2ª Indicação de Livros - 2021.</a:t>
            </a:r>
          </a:p>
          <a:p>
            <a:pPr algn="just"/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6" name="CaixaDeTexto 14"/>
          <p:cNvSpPr txBox="1"/>
          <p:nvPr/>
        </p:nvSpPr>
        <p:spPr>
          <a:xfrm>
            <a:off x="2179819" y="2491234"/>
            <a:ext cx="841069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 rtlCol="0" anchor="t">
            <a:spAutoFit/>
          </a:bodyPr>
          <a:lstStyle/>
          <a:p>
            <a:pPr algn="ctr">
              <a:spcBef>
                <a:spcPts val="1600"/>
              </a:spcBef>
            </a:pPr>
            <a:endParaRPr lang="pt-BR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CaixaDeTexto 14"/>
          <p:cNvSpPr txBox="1"/>
          <p:nvPr/>
        </p:nvSpPr>
        <p:spPr>
          <a:xfrm>
            <a:off x="2179818" y="4017433"/>
            <a:ext cx="841069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 rtlCol="0" anchor="t">
            <a:spAutoFit/>
          </a:bodyPr>
          <a:lstStyle/>
          <a:p>
            <a:pPr algn="ctr">
              <a:spcBef>
                <a:spcPts val="1600"/>
              </a:spcBef>
            </a:pP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CaixaDeTexto 14"/>
          <p:cNvSpPr txBox="1"/>
          <p:nvPr/>
        </p:nvSpPr>
        <p:spPr>
          <a:xfrm>
            <a:off x="1311152" y="4509876"/>
            <a:ext cx="841069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 rtlCol="0" anchor="t">
            <a:spAutoFit/>
          </a:bodyPr>
          <a:lstStyle/>
          <a:p>
            <a:pPr algn="ctr">
              <a:spcBef>
                <a:spcPts val="1600"/>
              </a:spcBef>
            </a:pPr>
            <a:endParaRPr lang="pt-BR" sz="24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0" name="CaixaDeTexto 14"/>
          <p:cNvSpPr txBox="1"/>
          <p:nvPr/>
        </p:nvSpPr>
        <p:spPr>
          <a:xfrm>
            <a:off x="613511" y="5782163"/>
            <a:ext cx="8435239" cy="4513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20" tIns="60960" rIns="121920" bIns="60960" rtlCol="0" anchor="t">
            <a:spAutoFit/>
          </a:bodyPr>
          <a:lstStyle/>
          <a:p>
            <a:pPr>
              <a:spcBef>
                <a:spcPts val="1600"/>
              </a:spcBef>
            </a:pPr>
            <a:endParaRPr lang="pt-BR" sz="21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10;g9b679ac719_0_252">
            <a:extLst>
              <a:ext uri="{FF2B5EF4-FFF2-40B4-BE49-F238E27FC236}">
                <a16:creationId xmlns:a16="http://schemas.microsoft.com/office/drawing/2014/main" id="{0C861E80-6C2B-405C-9438-3BA16E3868CA}"/>
              </a:ext>
            </a:extLst>
          </p:cNvPr>
          <p:cNvSpPr txBox="1">
            <a:spLocks/>
          </p:cNvSpPr>
          <p:nvPr/>
        </p:nvSpPr>
        <p:spPr>
          <a:xfrm>
            <a:off x="1930400" y="543254"/>
            <a:ext cx="9256068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14" name="Google Shape;106;g9b679ac719_0_252">
            <a:extLst>
              <a:ext uri="{FF2B5EF4-FFF2-40B4-BE49-F238E27FC236}">
                <a16:creationId xmlns:a16="http://schemas.microsoft.com/office/drawing/2014/main" id="{168E69F2-0C30-4DE3-B643-38B95B9E97D9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107;g9b679ac719_0_252">
            <a:extLst>
              <a:ext uri="{FF2B5EF4-FFF2-40B4-BE49-F238E27FC236}">
                <a16:creationId xmlns:a16="http://schemas.microsoft.com/office/drawing/2014/main" id="{815607B9-810C-4196-B65A-D7347B5D0A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321736" y="167286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8;g9b679ac719_0_252">
            <a:extLst>
              <a:ext uri="{FF2B5EF4-FFF2-40B4-BE49-F238E27FC236}">
                <a16:creationId xmlns:a16="http://schemas.microsoft.com/office/drawing/2014/main" id="{0C9BC9C1-6B3F-427A-B9A8-8252628390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384177" y="939999"/>
            <a:ext cx="1204384" cy="452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104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BC721D-D1A0-4A7B-81BA-4CCF24CEB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06" t="54246" r="28390" b="4291"/>
          <a:stretch/>
        </p:blipFill>
        <p:spPr>
          <a:xfrm>
            <a:off x="415923" y="1703374"/>
            <a:ext cx="11502373" cy="48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27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1458686" y="2854819"/>
            <a:ext cx="9822363" cy="11079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</a:rPr>
              <a:t> 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20/08/2021 a 24/08/2021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o Grêmio Estudantil e estudantes líderes realizarão   reunião para o  alinhamento interno e elaboração do material de divulgação:</a:t>
            </a: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1961429" y="1559686"/>
            <a:ext cx="7019285" cy="4860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pt-B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Orientação ao Grêmio  e Estudantes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72A494-8B4F-4BCA-9AF7-7927EDC21698}"/>
              </a:ext>
            </a:extLst>
          </p:cNvPr>
          <p:cNvSpPr txBox="1"/>
          <p:nvPr/>
        </p:nvSpPr>
        <p:spPr>
          <a:xfrm>
            <a:off x="1745192" y="3778149"/>
            <a:ext cx="9598974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Estratégias de divulgação da 2ªIndicação de Livros - 2021  (divulgação interna, pelos canais de comunicação da Unidade Escolar e pelas redes sociais );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Elaborar um cronograma para realização de  orientações com os estudantes da U.E.;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Elaborar formulário ou fichas para o registro das indicações dos estudantes;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 do Material de divulgação (cartazes, PPT, vídeos e podcasts dentre outros)...</a:t>
            </a: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D1A7AAF-2543-45A0-8B9A-BFD5DBBE9BC2}"/>
              </a:ext>
            </a:extLst>
          </p:cNvPr>
          <p:cNvSpPr/>
          <p:nvPr/>
        </p:nvSpPr>
        <p:spPr>
          <a:xfrm>
            <a:off x="1961429" y="2317915"/>
            <a:ext cx="9319620" cy="413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5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DAEF8E-B4C8-4CBB-AAB6-9678E1D25E98}"/>
              </a:ext>
            </a:extLst>
          </p:cNvPr>
          <p:cNvSpPr txBox="1"/>
          <p:nvPr/>
        </p:nvSpPr>
        <p:spPr>
          <a:xfrm>
            <a:off x="1961429" y="2641569"/>
            <a:ext cx="9089767" cy="36096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Sugerimos algumas questões norteadoras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foi o processo da 1ª Indicação de Livros - 2020?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 a importância do  processo da 2ª Indicação de livros - 2021?</a:t>
            </a:r>
          </a:p>
          <a:p>
            <a:pPr fontAlgn="base"/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quem é esta ação ?</a:t>
            </a:r>
          </a:p>
          <a:p>
            <a:pPr fontAlgn="base"/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 o reflexo desta ação na rotina escolar ?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que devemos pautar nossas indicações nos critérios</a:t>
            </a:r>
          </a:p>
          <a:p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pré-estabelecidos?</a:t>
            </a: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funciona  o sistema de ranqueamento?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7C71FF-C0AF-4AA4-9621-B625F322D2A0}"/>
              </a:ext>
            </a:extLst>
          </p:cNvPr>
          <p:cNvSpPr/>
          <p:nvPr/>
        </p:nvSpPr>
        <p:spPr>
          <a:xfrm>
            <a:off x="1891175" y="1820682"/>
            <a:ext cx="9319620" cy="413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72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5B7294-FCCC-4EEB-9ACC-19C48D452C5C}"/>
              </a:ext>
            </a:extLst>
          </p:cNvPr>
          <p:cNvSpPr txBox="1"/>
          <p:nvPr/>
        </p:nvSpPr>
        <p:spPr>
          <a:xfrm>
            <a:off x="2024546" y="1998783"/>
            <a:ext cx="85977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23/08/2021 a 27/08/2021-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Grêmio Estudantil e estudantes líderes realizará  a etapa de mobilização dos estudantes.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BEAAB4-876F-4A0A-96DC-EE965AC6A20F}"/>
              </a:ext>
            </a:extLst>
          </p:cNvPr>
          <p:cNvSpPr txBox="1"/>
          <p:nvPr/>
        </p:nvSpPr>
        <p:spPr>
          <a:xfrm>
            <a:off x="1638842" y="2737300"/>
            <a:ext cx="9802044" cy="37856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  aos Estudantes:</a:t>
            </a: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o processo da 2ª Indicação de livros - 2021 ( com base nas questões norteadoras no item 3.1);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que as indicações realizadas pela U.E. não implicam na respectiva aquisição das mesmas;</a:t>
            </a: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com o apoio do professores momentos de discussão para nortear e sanar dúvidas dos estudantes sobre o processo de indicação, sobre características das obras dentre outros; 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Reforçar a importância de atender os critérios de escolha pré-estabelecidos. </a:t>
            </a: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29450E1-F68B-4CC6-A391-339B13BA8948}"/>
              </a:ext>
            </a:extLst>
          </p:cNvPr>
          <p:cNvSpPr/>
          <p:nvPr/>
        </p:nvSpPr>
        <p:spPr>
          <a:xfrm>
            <a:off x="1880054" y="1514961"/>
            <a:ext cx="9319620" cy="413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26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75586" y="2100741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5B7294-FCCC-4EEB-9ACC-19C48D452C5C}"/>
              </a:ext>
            </a:extLst>
          </p:cNvPr>
          <p:cNvSpPr txBox="1"/>
          <p:nvPr/>
        </p:nvSpPr>
        <p:spPr>
          <a:xfrm>
            <a:off x="2806971" y="1836574"/>
            <a:ext cx="859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E09831-30B1-494C-8F96-4604BB9FC4C5}"/>
              </a:ext>
            </a:extLst>
          </p:cNvPr>
          <p:cNvSpPr txBox="1"/>
          <p:nvPr/>
        </p:nvSpPr>
        <p:spPr>
          <a:xfrm>
            <a:off x="2024546" y="2074397"/>
            <a:ext cx="931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26/08/2021 a 30/08/2021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 Grêmio Estudantil e estudantes líderes  realizarão levantamentos sobre os acervos e as preferências dos estudantes: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AEACD4-07C5-41E2-8071-A99F184782D3}"/>
              </a:ext>
            </a:extLst>
          </p:cNvPr>
          <p:cNvSpPr txBox="1"/>
          <p:nvPr/>
        </p:nvSpPr>
        <p:spPr>
          <a:xfrm>
            <a:off x="2166257" y="2920753"/>
            <a:ext cx="8556171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sugeridas:</a:t>
            </a: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Preferências de leituras (poderá ser feito por fichas internas ou via formulários on-line, conversando, criar um espaço para o debate etc.);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Acervo existente na escola: conhecer o acervo é fundamental para indicar obras inéditas ou mesmo pedir mais exemplares para aquelas de maior interesse);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Questões e assuntos de maior relevância na comunidade.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D3B7D0-4A24-4AD4-BF4E-D75B6F9FF988}"/>
              </a:ext>
            </a:extLst>
          </p:cNvPr>
          <p:cNvSpPr/>
          <p:nvPr/>
        </p:nvSpPr>
        <p:spPr>
          <a:xfrm>
            <a:off x="1961429" y="1593559"/>
            <a:ext cx="9319620" cy="452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75586" y="2100741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5B7294-FCCC-4EEB-9ACC-19C48D452C5C}"/>
              </a:ext>
            </a:extLst>
          </p:cNvPr>
          <p:cNvSpPr txBox="1"/>
          <p:nvPr/>
        </p:nvSpPr>
        <p:spPr>
          <a:xfrm>
            <a:off x="2806971" y="1836574"/>
            <a:ext cx="859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DFEF3E-6256-4BD6-89C1-6D725C851378}"/>
              </a:ext>
            </a:extLst>
          </p:cNvPr>
          <p:cNvSpPr txBox="1"/>
          <p:nvPr/>
        </p:nvSpPr>
        <p:spPr>
          <a:xfrm>
            <a:off x="2075586" y="2007126"/>
            <a:ext cx="897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30/08/2021 a 03/09/2021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Grêmio Estudantil e Estudantes líderes de turma irão entregar as listas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5DE30D-C544-4AE7-8BAF-22D653B762F9}"/>
              </a:ext>
            </a:extLst>
          </p:cNvPr>
          <p:cNvSpPr txBox="1"/>
          <p:nvPr/>
        </p:nvSpPr>
        <p:spPr>
          <a:xfrm>
            <a:off x="2063342" y="2882031"/>
            <a:ext cx="8752114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sugeridas:</a:t>
            </a: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a coleta das indicações das obras pelos estudantes (pode ser realizada por meio de fichas internas  ou formulários on-line);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Consolidar as listas (organização dos títulos por ordem de maior relevância);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ao corpo docente para análise e validação de acordo com os critérios pré-estabelecidos;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ao trio gestor as listas já </a:t>
            </a:r>
            <a:r>
              <a:rPr lang="pt-BR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-validadas. 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BDA2D2B-C5E6-487E-A3DD-D79438650A14}"/>
              </a:ext>
            </a:extLst>
          </p:cNvPr>
          <p:cNvSpPr/>
          <p:nvPr/>
        </p:nvSpPr>
        <p:spPr>
          <a:xfrm>
            <a:off x="1926597" y="1475581"/>
            <a:ext cx="9319620" cy="413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90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75586" y="2100741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1429" y="213783"/>
            <a:ext cx="9382738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962019" y="866856"/>
            <a:ext cx="9382739" cy="4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5B7294-FCCC-4EEB-9ACC-19C48D452C5C}"/>
              </a:ext>
            </a:extLst>
          </p:cNvPr>
          <p:cNvSpPr txBox="1"/>
          <p:nvPr/>
        </p:nvSpPr>
        <p:spPr>
          <a:xfrm>
            <a:off x="2715791" y="1986698"/>
            <a:ext cx="859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5" name="Retângulo: Canto Dobrado 4">
            <a:extLst>
              <a:ext uri="{FF2B5EF4-FFF2-40B4-BE49-F238E27FC236}">
                <a16:creationId xmlns:a16="http://schemas.microsoft.com/office/drawing/2014/main" id="{2C2CCAC8-EB00-4FC2-8B18-CE3DC1E5106F}"/>
              </a:ext>
            </a:extLst>
          </p:cNvPr>
          <p:cNvSpPr/>
          <p:nvPr/>
        </p:nvSpPr>
        <p:spPr>
          <a:xfrm>
            <a:off x="2514598" y="3766731"/>
            <a:ext cx="2340429" cy="257655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</a:t>
            </a:r>
          </a:p>
          <a:p>
            <a:r>
              <a:rPr lang="pt-B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pt-BR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posse de todo o material de divulgação e orientação, este deverá ser submetido ao Trio Gestor para Validação.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: Canto Dobrado 5">
            <a:extLst>
              <a:ext uri="{FF2B5EF4-FFF2-40B4-BE49-F238E27FC236}">
                <a16:creationId xmlns:a16="http://schemas.microsoft.com/office/drawing/2014/main" id="{57A7F432-AF3A-4AC6-ACC7-5209D98C877E}"/>
              </a:ext>
            </a:extLst>
          </p:cNvPr>
          <p:cNvSpPr/>
          <p:nvPr/>
        </p:nvSpPr>
        <p:spPr>
          <a:xfrm>
            <a:off x="7376112" y="3715459"/>
            <a:ext cx="2238872" cy="2641533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</a:t>
            </a:r>
            <a:r>
              <a:rPr lang="pt-BR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Assegurar toda a transparência  do processo, divulgar na unidade escolar as listas finais para o amplo conhecimento de toda comunidade escolar.</a:t>
            </a:r>
            <a:endParaRPr lang="pt-B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759CE1-396C-49E5-91C1-5434F9ED8BBA}"/>
              </a:ext>
            </a:extLst>
          </p:cNvPr>
          <p:cNvSpPr txBox="1"/>
          <p:nvPr/>
        </p:nvSpPr>
        <p:spPr>
          <a:xfrm>
            <a:off x="2202872" y="2103050"/>
            <a:ext cx="8727626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fontAlgn="base"/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13/09/2021 e 14/09/2021 -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meio do diálogo aberto serão propostos os possíveis ajustes e consolidação da lista de indicação dos estudantes e registro em Ata. </a:t>
            </a:r>
          </a:p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C02A06D-8E42-4934-A24C-FF90B3EF4EB2}"/>
              </a:ext>
            </a:extLst>
          </p:cNvPr>
          <p:cNvSpPr/>
          <p:nvPr/>
        </p:nvSpPr>
        <p:spPr>
          <a:xfrm>
            <a:off x="2075586" y="1513587"/>
            <a:ext cx="9319620" cy="4136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 Etapas de Elaboração, Divulgação,  Mobilização dos Estudantes e Validação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7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A4A8BF-2631-41D5-8308-1B97B3121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2" t="27100" r="27157" b="7810"/>
          <a:stretch/>
        </p:blipFill>
        <p:spPr>
          <a:xfrm>
            <a:off x="1879603" y="1603134"/>
            <a:ext cx="9746340" cy="44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82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4A974A3-8D71-4A85-B3F3-262D9110CFA2}"/>
              </a:ext>
            </a:extLst>
          </p:cNvPr>
          <p:cNvSpPr/>
          <p:nvPr/>
        </p:nvSpPr>
        <p:spPr>
          <a:xfrm>
            <a:off x="1332854" y="5154627"/>
            <a:ext cx="9655444" cy="1184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Atenção: 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estudantes são livres para alterar ou construir um roteiro de ações mais adaptado a sua realidade, porém se atenham a data limite de 03/09/2021 para a entrega da lista consolidada.” </a:t>
            </a:r>
          </a:p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E806B7-2C95-4895-93D2-3DE8618F5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60" t="44945" r="28673" b="25691"/>
          <a:stretch/>
        </p:blipFill>
        <p:spPr>
          <a:xfrm>
            <a:off x="1745189" y="1608344"/>
            <a:ext cx="9782782" cy="33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7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745192" y="2191863"/>
            <a:ext cx="95989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17/08/2021 a 19/08/2021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em consonância com dias de ATPC;</a:t>
            </a:r>
          </a:p>
          <a:p>
            <a:pPr fontAlgn="base"/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Contextualização;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o cronograma;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o procedimento para Indicação Literária;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o Ranqueamento;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sobre a importância de seguir a lista dos critérios de avaliação pré-estabelecidos para indicação das obras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Orientar os professores apoiadores do Grêmio Estudantil e líderes de turma;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sobre processo de validação das listas de indicação de títulos;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Período de entrega das listas consolidadas.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Digitação na SED.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 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95389" y="1638779"/>
            <a:ext cx="9248775" cy="3219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tx1"/>
                </a:solidFill>
              </a:rPr>
              <a:t>3. </a:t>
            </a:r>
            <a:r>
              <a:rPr lang="pt-BR" b="1" dirty="0">
                <a:solidFill>
                  <a:schemeClr val="tx1"/>
                </a:solidFill>
              </a:rPr>
              <a:t>Mobilização  dos Professores </a:t>
            </a:r>
            <a:r>
              <a:rPr lang="pt-BR" b="1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35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EE4DEC9C-567C-4B2A-B14D-397830B584BE}"/>
              </a:ext>
            </a:extLst>
          </p:cNvPr>
          <p:cNvSpPr/>
          <p:nvPr/>
        </p:nvSpPr>
        <p:spPr>
          <a:xfrm>
            <a:off x="1584836" y="959270"/>
            <a:ext cx="9852911" cy="736646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2027491" y="1106357"/>
            <a:ext cx="8575941" cy="5950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pt-BR" sz="3067" b="1" dirty="0">
                <a:latin typeface="Open Sans"/>
                <a:ea typeface="Open Sans"/>
                <a:cs typeface="Open Sans"/>
              </a:rPr>
              <a:t>Percurso da pauta</a:t>
            </a:r>
            <a:endParaRPr lang="pt-BR" sz="3067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37801B-1D97-41D8-AD66-85D6B8AEFA7F}"/>
              </a:ext>
            </a:extLst>
          </p:cNvPr>
          <p:cNvSpPr txBox="1"/>
          <p:nvPr/>
        </p:nvSpPr>
        <p:spPr>
          <a:xfrm>
            <a:off x="1410346" y="1321153"/>
            <a:ext cx="10027401" cy="584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b="1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AGENDA DO ENCONTRO</a:t>
            </a:r>
          </a:p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Momento 1- Comum a todos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 contextualização, cronograma geral; </a:t>
            </a:r>
          </a:p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Momento 2 - Anos Iniciais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mobilização do trio gestor, corpo docentes, estudantes, corpo docentes e processo de indicação dos estudantes e professores;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Momento 3 - Anos Finais e Ensino Médio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mobilização do trio gestor, corpo docentes, estudantes, processo de indicação dos estudantes e professores e  indicações  do Novo Ensino Médio - Itinerários Formativos;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Momento 4 - Comum a todos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Processo de Inserção de Dados na SED e considerações finais.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Google Shape;106;g9b679ac719_0_252">
            <a:extLst>
              <a:ext uri="{FF2B5EF4-FFF2-40B4-BE49-F238E27FC236}">
                <a16:creationId xmlns:a16="http://schemas.microsoft.com/office/drawing/2014/main" id="{6609D33F-EB1B-4BF8-82BA-1C7547757BF9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2E6BEF29-D26F-4D81-98BC-59D4AC64D67F}"/>
              </a:ext>
            </a:extLst>
          </p:cNvPr>
          <p:cNvSpPr txBox="1">
            <a:spLocks/>
          </p:cNvSpPr>
          <p:nvPr/>
        </p:nvSpPr>
        <p:spPr>
          <a:xfrm>
            <a:off x="1584837" y="207179"/>
            <a:ext cx="9852912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13" name="Google Shape;108;g9b679ac719_0_252">
            <a:extLst>
              <a:ext uri="{FF2B5EF4-FFF2-40B4-BE49-F238E27FC236}">
                <a16:creationId xmlns:a16="http://schemas.microsoft.com/office/drawing/2014/main" id="{B614D6F1-4FD0-44FF-A2AC-CC688C329C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384177" y="939999"/>
            <a:ext cx="1204384" cy="45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7;g9b679ac719_0_252">
            <a:extLst>
              <a:ext uri="{FF2B5EF4-FFF2-40B4-BE49-F238E27FC236}">
                <a16:creationId xmlns:a16="http://schemas.microsoft.com/office/drawing/2014/main" id="{6EDC4B27-402E-4FFB-B54F-3C8DB7B234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55570" y="240648"/>
            <a:ext cx="1329267" cy="66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0369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1727675" y="2086107"/>
            <a:ext cx="9717464" cy="45242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Estudantes dos Anos Finais: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composição do acervo para o estudante;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Estudantes do Ensino Médio: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composição do acervo para o estudante;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Estudantes do EJA: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composição do acervo para o estudante;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Professores dos Anos Finais 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composição do acervo para os estudantes e 5 títulos técnicos voltados às práticas pedagógicas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Professores do EJA -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Indicar 5 títulos literários para composição do acervo para os estudantes e 5 títulos técnicos voltados às práticas pedagógicas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Professores dos Ensino Médio -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5 títulos literários para composição do acervo para os estudantes, 5 títulos técnicos voltados às práticas pedagógicas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títulos técnicos voltados para os Itinerários Formativos que a Unidade Escolar ofertar consultar Anexo: 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de Apoio Novo Ensino Médio).</a:t>
            </a: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 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78741" y="1552001"/>
            <a:ext cx="9248775" cy="3219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2</a:t>
            </a:r>
            <a:r>
              <a:rPr lang="pt-BR" sz="2400" b="1" dirty="0">
                <a:solidFill>
                  <a:schemeClr val="tx1"/>
                </a:solidFill>
              </a:rPr>
              <a:t>.</a:t>
            </a:r>
            <a:r>
              <a:rPr 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Mobilização  dos Professores 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</a:rPr>
              <a:t>- Indicação Técnica e Literária 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8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745193" y="1878901"/>
            <a:ext cx="9665658" cy="364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Apoiar as ações do Grêmio Estudantil voltadas para divulgação  e mobilização dos estudantes;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Organizar momentos de discussão com os estudantes para a indicação do acervo literário;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Esclarecer possíveis dúvidas sobre  a característica da obras; 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Estimular o protagonismo juvenil e tomada de decisão consciente;  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Reforçar a importância de atender os critérios de escolha pré-estabelecidos;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Explicar que as indicações realizadas pela U.E. não implicam na respectiva aquisição das mesmas</a:t>
            </a:r>
            <a:r>
              <a:rPr lang="pt-BR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  e  validação das listas de indicações dos estudantes de acordo com os Critérios de Validação  para a Indicação de Livros Técnicos e Literários.</a:t>
            </a:r>
          </a:p>
          <a:p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Anos Finais e Ensino Médio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8E1CE0-86AB-4AE7-95DE-3946B8AFD766}"/>
              </a:ext>
            </a:extLst>
          </p:cNvPr>
          <p:cNvSpPr/>
          <p:nvPr/>
        </p:nvSpPr>
        <p:spPr>
          <a:xfrm>
            <a:off x="2095391" y="1618767"/>
            <a:ext cx="9248775" cy="2601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 </a:t>
            </a:r>
            <a:r>
              <a:rPr lang="pt-BR" b="1" i="1" dirty="0"/>
              <a:t>Incumbência dos Professor em apoio ao Grêmio Estudantil e aos Estudantes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7467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F6BB3C-6239-4973-8BE0-AD1E174A1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0" t="23376" r="27157" b="17443"/>
          <a:stretch/>
        </p:blipFill>
        <p:spPr>
          <a:xfrm>
            <a:off x="1879603" y="1661564"/>
            <a:ext cx="9800768" cy="4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2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2" y="294244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40805" y="850313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0" name="Google Shape;110;g9b679ac719_0_252">
            <a:extLst>
              <a:ext uri="{FF2B5EF4-FFF2-40B4-BE49-F238E27FC236}">
                <a16:creationId xmlns:a16="http://schemas.microsoft.com/office/drawing/2014/main" id="{E893757D-E9D5-42AE-9DB7-B9A49A821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603" y="213156"/>
            <a:ext cx="9896475" cy="7635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F6E660-5EA9-4654-9A30-42C0DFD7804C}"/>
              </a:ext>
            </a:extLst>
          </p:cNvPr>
          <p:cNvSpPr txBox="1"/>
          <p:nvPr/>
        </p:nvSpPr>
        <p:spPr>
          <a:xfrm>
            <a:off x="2192055" y="1018359"/>
            <a:ext cx="7941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</a:t>
            </a:r>
            <a:r>
              <a:rPr lang="pt-BR" sz="3200" dirty="0">
                <a:solidFill>
                  <a:schemeClr val="bg1"/>
                </a:solidFill>
              </a:rPr>
              <a:t>Anos finais e Ensino Médio 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14124A-130D-4BE3-A23F-9B9531C38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0" t="53699" r="28596" b="32785"/>
          <a:stretch/>
        </p:blipFill>
        <p:spPr>
          <a:xfrm>
            <a:off x="1379349" y="1819593"/>
            <a:ext cx="9439366" cy="1788556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099832B-03C8-4745-8187-5D2A7F182A89}"/>
              </a:ext>
            </a:extLst>
          </p:cNvPr>
          <p:cNvSpPr/>
          <p:nvPr/>
        </p:nvSpPr>
        <p:spPr>
          <a:xfrm>
            <a:off x="1379349" y="4669970"/>
            <a:ext cx="9439366" cy="1169671"/>
          </a:xfrm>
          <a:prstGeom prst="roundRect">
            <a:avLst>
              <a:gd name="adj" fmla="val 5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/>
          </a:p>
          <a:p>
            <a:endParaRPr lang="pt-BR" b="1" dirty="0"/>
          </a:p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Atenção: 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poderá</a:t>
            </a:r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adaptar ao contexto da escola. Porém respeitar as datas estabelecidas: Reunião do Grêmio Estudantil </a:t>
            </a:r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(20/08/2021)</a:t>
            </a:r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Digitação Na SED (l</a:t>
            </a:r>
            <a:r>
              <a:rPr lang="pt-BR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13/09/2021 a 17/09/2021</a:t>
            </a:r>
            <a:r>
              <a:rPr lang="pt-BR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22587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560320" y="3020574"/>
            <a:ext cx="7863840" cy="12357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Critérios de Validação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036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89" y="2191863"/>
            <a:ext cx="9115405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processo de escolha e validação do acervo técnico e literário para a Unidade Escolar demanda uma participação ativa dos professores e estudantes, além de uma análise de diversos aspectos relevantes. 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Nesta hora é preciso ter em mente a diversidade do repertório apresentado pelos educandos considerando as suas opções e indicação.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ser uma indicação que atenda aos anseios literários dos estudantes e consonante com as práticas pedagógicas, estimulando a formação leitora, crítica e atuante devemos nos pautar numa lista de critérios pré-estabelecidos que  norteará este processo.</a:t>
            </a:r>
          </a:p>
          <a:p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Critérios de Validação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5BE2D1-C9C1-470C-8E37-F9CF123D6266}"/>
              </a:ext>
            </a:extLst>
          </p:cNvPr>
          <p:cNvSpPr/>
          <p:nvPr/>
        </p:nvSpPr>
        <p:spPr>
          <a:xfrm>
            <a:off x="2095391" y="1597947"/>
            <a:ext cx="9248775" cy="2166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1631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498549"/>
            <a:ext cx="11862366" cy="478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1962019" y="2066845"/>
            <a:ext cx="9248776" cy="34162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Linguagem: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adequada à faixa etária/segmento;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Vocabulário: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expressões, palavras ou termos vulgares, ofensivos, agressivos ou obscenos;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editorial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tamanho (do livro, da fonte etc.), forma, qualidade, texturas, cores entre outros;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Ilustrações/imagens: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imagens ou ilustrações vulgares, ofensivas, agressivas ou obscenas etc.;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1852556" y="2093439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921" y="213783"/>
            <a:ext cx="9534222" cy="712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786921" y="866856"/>
            <a:ext cx="9557838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 Critérios de Validação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190781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135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498549"/>
            <a:ext cx="11862366" cy="478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1962019" y="1814608"/>
            <a:ext cx="9248776" cy="4062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Assuntos ou questões polêmicas: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viés político/ideológico, religioso, discurso de ódio, desrespeito aos direitos humanos, apologia ao crime, ao criminoso ou ao uso de drogas;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Alinhamento à Proposta Pedagógica: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parceria com o corpo docente e professor da Sala de Leitura;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Verificação/análise do acervo local: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evitar repetições de títulos ou ampliar o número de exemplares já presentes no acervo da Unidade Escolar, Sala ou Ambiente de Leitura;</a:t>
            </a:r>
          </a:p>
          <a:p>
            <a:pPr algn="just"/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 dos estudantes: 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levar em consideração as preferências literárias e os conhecimentos prévios dos alunos dentre outros…</a:t>
            </a:r>
            <a:r>
              <a:rPr 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pt-BR" sz="17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921" y="213783"/>
            <a:ext cx="9534222" cy="712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786921" y="866856"/>
            <a:ext cx="9557838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Critérios de Validação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50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498549"/>
            <a:ext cx="11862366" cy="478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90" y="2191863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6921" y="213783"/>
            <a:ext cx="9534222" cy="712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1786921" y="866856"/>
            <a:ext cx="9534222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 </a:t>
            </a:r>
            <a:r>
              <a:rPr lang="pt-BR" sz="3600" b="1" dirty="0">
                <a:solidFill>
                  <a:schemeClr val="tx1"/>
                </a:solidFill>
              </a:rPr>
              <a:t>Critérios de Validação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B06CF9-9E60-4843-B6B6-7E1E3B37AB30}"/>
              </a:ext>
            </a:extLst>
          </p:cNvPr>
          <p:cNvSpPr txBox="1"/>
          <p:nvPr/>
        </p:nvSpPr>
        <p:spPr>
          <a:xfrm>
            <a:off x="1611821" y="2727221"/>
            <a:ext cx="9598974" cy="25851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Unidade Escolar</a:t>
            </a:r>
            <a:r>
              <a:rPr lang="pt-B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r>
              <a:rPr lang="pt-B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deverá se orientar quanto aos critérios 1, 2, 3, 4, 5, 6,7 e 8. </a:t>
            </a:r>
          </a:p>
          <a:p>
            <a:endParaRPr lang="pt-BR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Diretorias Regionais :</a:t>
            </a:r>
          </a:p>
          <a:p>
            <a:r>
              <a:rPr lang="pt-B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avaliar os títulos escolhidos pelas unidades escolares, devem atender aos itens 1, 2, 3, 4 e 5.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799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41E95E-23B2-41BE-9EBB-3765195540A4}"/>
              </a:ext>
            </a:extLst>
          </p:cNvPr>
          <p:cNvSpPr/>
          <p:nvPr/>
        </p:nvSpPr>
        <p:spPr>
          <a:xfrm>
            <a:off x="1620309" y="1736876"/>
            <a:ext cx="7686978" cy="4549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  <a:p>
            <a:r>
              <a:rPr lang="pt-BR" sz="2400" b="1" i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 Devem Seguir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4333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b679ac719_0_252"/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9b679ac719_0_25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15925" y="260783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9b679ac719_0_25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15925" y="879666"/>
            <a:ext cx="1204384" cy="45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b679ac719_0_252"/>
          <p:cNvSpPr/>
          <p:nvPr/>
        </p:nvSpPr>
        <p:spPr>
          <a:xfrm>
            <a:off x="273704" y="1644947"/>
            <a:ext cx="11862366" cy="463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99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4D4129-034C-4FC4-B0D1-B9266161BEF2}"/>
              </a:ext>
            </a:extLst>
          </p:cNvPr>
          <p:cNvSpPr txBox="1"/>
          <p:nvPr/>
        </p:nvSpPr>
        <p:spPr>
          <a:xfrm>
            <a:off x="4724757" y="3200459"/>
            <a:ext cx="2742486" cy="369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 sz="1799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0EA458-BC6A-4615-8467-E08A51C60959}"/>
              </a:ext>
            </a:extLst>
          </p:cNvPr>
          <p:cNvSpPr txBox="1"/>
          <p:nvPr/>
        </p:nvSpPr>
        <p:spPr>
          <a:xfrm>
            <a:off x="2095389" y="1817427"/>
            <a:ext cx="872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BR" dirty="0"/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10;g9b679ac719_0_252">
            <a:extLst>
              <a:ext uri="{FF2B5EF4-FFF2-40B4-BE49-F238E27FC236}">
                <a16:creationId xmlns:a16="http://schemas.microsoft.com/office/drawing/2014/main" id="{923DA8D7-B8E9-4D63-900F-93E8D1C1D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5391" y="213783"/>
            <a:ext cx="9248775" cy="6658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1F62D15-A3A2-4CDB-BC9D-BAFA3CA29DCC}"/>
              </a:ext>
            </a:extLst>
          </p:cNvPr>
          <p:cNvSpPr/>
          <p:nvPr/>
        </p:nvSpPr>
        <p:spPr>
          <a:xfrm>
            <a:off x="2095389" y="866856"/>
            <a:ext cx="9249369" cy="54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Intervalo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7A29F9-6314-4923-8BE3-81DEA03C640D}"/>
              </a:ext>
            </a:extLst>
          </p:cNvPr>
          <p:cNvSpPr/>
          <p:nvPr/>
        </p:nvSpPr>
        <p:spPr>
          <a:xfrm>
            <a:off x="1962019" y="2191863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8" name="Gráfico 17" descr="Despertador a tocar com preenchimento sólido">
            <a:extLst>
              <a:ext uri="{FF2B5EF4-FFF2-40B4-BE49-F238E27FC236}">
                <a16:creationId xmlns:a16="http://schemas.microsoft.com/office/drawing/2014/main" id="{8261B830-9BD2-4BF8-9544-EB54ADBE1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9400" y="2094486"/>
            <a:ext cx="1712442" cy="1389979"/>
          </a:xfrm>
          <a:prstGeom prst="rect">
            <a:avLst/>
          </a:prstGeom>
        </p:spPr>
      </p:pic>
      <p:pic>
        <p:nvPicPr>
          <p:cNvPr id="20" name="Gráfico 19" descr="Café com preenchimento sólido">
            <a:extLst>
              <a:ext uri="{FF2B5EF4-FFF2-40B4-BE49-F238E27FC236}">
                <a16:creationId xmlns:a16="http://schemas.microsoft.com/office/drawing/2014/main" id="{8F537B35-E116-4FA3-A2CE-E0F1D3562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7132" y="4318921"/>
            <a:ext cx="1584710" cy="16402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0CAEBDE-BB21-4214-B6D7-7DD81617EE60}"/>
              </a:ext>
            </a:extLst>
          </p:cNvPr>
          <p:cNvSpPr txBox="1"/>
          <p:nvPr/>
        </p:nvSpPr>
        <p:spPr>
          <a:xfrm>
            <a:off x="1590566" y="3718414"/>
            <a:ext cx="25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10 minutos de pausa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F5EE298-A3B8-47B5-B12D-F1230D086A74}"/>
              </a:ext>
            </a:extLst>
          </p:cNvPr>
          <p:cNvSpPr txBox="1"/>
          <p:nvPr/>
        </p:nvSpPr>
        <p:spPr>
          <a:xfrm>
            <a:off x="5653015" y="1726829"/>
            <a:ext cx="5297475" cy="452431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l"/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Leite, leitura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letras, literatura,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tudo o que passa,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tudo o que dura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tudo o que duramente passa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tudo o que passageiramente dura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tudo,tudo,tudo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não passa de caricatura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de você, minha amargura</a:t>
            </a:r>
            <a:b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pt-BR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de ver que viver não tem cura</a:t>
            </a:r>
          </a:p>
          <a:p>
            <a:pPr algn="l"/>
            <a:endParaRPr lang="pt-BR" sz="2400" b="1" i="1" dirty="0">
              <a:solidFill>
                <a:schemeClr val="bg2">
                  <a:lumMod val="75000"/>
                </a:schemeClr>
              </a:solidFill>
              <a:effectLst/>
              <a:latin typeface="Helvetica" panose="020B0604020202020204" pitchFamily="34" charset="0"/>
            </a:endParaRPr>
          </a:p>
          <a:p>
            <a:r>
              <a:rPr lang="pt-BR" sz="2400" b="1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Helvetica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 Leminski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C81000E-B086-49C1-8E72-9D5E94B0C20D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0950490" y="3988987"/>
            <a:ext cx="393676" cy="1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1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425450" y="276137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425450" y="1154322"/>
            <a:ext cx="1204384" cy="4147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27;p2">
            <a:extLst>
              <a:ext uri="{FF2B5EF4-FFF2-40B4-BE49-F238E27FC236}">
                <a16:creationId xmlns:a16="http://schemas.microsoft.com/office/drawing/2014/main" id="{32850EF5-099A-4551-9482-E10C8E8EF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695614"/>
              </p:ext>
            </p:extLst>
          </p:nvPr>
        </p:nvGraphicFramePr>
        <p:xfrm>
          <a:off x="2057400" y="556153"/>
          <a:ext cx="9315334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106;g9b679ac719_0_252">
            <a:extLst>
              <a:ext uri="{FF2B5EF4-FFF2-40B4-BE49-F238E27FC236}">
                <a16:creationId xmlns:a16="http://schemas.microsoft.com/office/drawing/2014/main" id="{D2ED8B68-2981-4173-8BE7-E7E53BD0C531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0;g9b679ac719_0_252">
            <a:extLst>
              <a:ext uri="{FF2B5EF4-FFF2-40B4-BE49-F238E27FC236}">
                <a16:creationId xmlns:a16="http://schemas.microsoft.com/office/drawing/2014/main" id="{3F9B7FE8-D94B-4E23-A9FA-A6D7233A0C5E}"/>
              </a:ext>
            </a:extLst>
          </p:cNvPr>
          <p:cNvSpPr txBox="1">
            <a:spLocks/>
          </p:cNvSpPr>
          <p:nvPr/>
        </p:nvSpPr>
        <p:spPr>
          <a:xfrm>
            <a:off x="2116666" y="93507"/>
            <a:ext cx="9256068" cy="7366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</p:spTree>
    <p:extLst>
      <p:ext uri="{BB962C8B-B14F-4D97-AF65-F5344CB8AC3E}">
        <p14:creationId xmlns:p14="http://schemas.microsoft.com/office/powerpoint/2010/main" val="110886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27;p2">
            <a:extLst>
              <a:ext uri="{FF2B5EF4-FFF2-40B4-BE49-F238E27FC236}">
                <a16:creationId xmlns:a16="http://schemas.microsoft.com/office/drawing/2014/main" id="{32850EF5-099A-4551-9482-E10C8E8EF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616231"/>
              </p:ext>
            </p:extLst>
          </p:nvPr>
        </p:nvGraphicFramePr>
        <p:xfrm>
          <a:off x="1991781" y="1115878"/>
          <a:ext cx="9256068" cy="518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106;g9b679ac719_0_252">
            <a:extLst>
              <a:ext uri="{FF2B5EF4-FFF2-40B4-BE49-F238E27FC236}">
                <a16:creationId xmlns:a16="http://schemas.microsoft.com/office/drawing/2014/main" id="{462C9AD0-1589-46B1-9AF6-55DF3F5D93C3}"/>
              </a:ext>
            </a:extLst>
          </p:cNvPr>
          <p:cNvSpPr txBox="1"/>
          <p:nvPr/>
        </p:nvSpPr>
        <p:spPr>
          <a:xfrm>
            <a:off x="2" y="67322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0;g9b679ac719_0_252">
            <a:extLst>
              <a:ext uri="{FF2B5EF4-FFF2-40B4-BE49-F238E27FC236}">
                <a16:creationId xmlns:a16="http://schemas.microsoft.com/office/drawing/2014/main" id="{B1FCAB9A-695A-405A-B971-6C1CD747873F}"/>
              </a:ext>
            </a:extLst>
          </p:cNvPr>
          <p:cNvSpPr txBox="1">
            <a:spLocks/>
          </p:cNvSpPr>
          <p:nvPr/>
        </p:nvSpPr>
        <p:spPr>
          <a:xfrm>
            <a:off x="1991781" y="193511"/>
            <a:ext cx="9256068" cy="8781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</p:spTree>
    <p:extLst>
      <p:ext uri="{BB962C8B-B14F-4D97-AF65-F5344CB8AC3E}">
        <p14:creationId xmlns:p14="http://schemas.microsoft.com/office/powerpoint/2010/main" val="7537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550336" y="383909"/>
            <a:ext cx="1329267" cy="8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550333" y="1281148"/>
            <a:ext cx="1204384" cy="4147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27;p2">
            <a:extLst>
              <a:ext uri="{FF2B5EF4-FFF2-40B4-BE49-F238E27FC236}">
                <a16:creationId xmlns:a16="http://schemas.microsoft.com/office/drawing/2014/main" id="{32850EF5-099A-4551-9482-E10C8E8EF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212307"/>
              </p:ext>
            </p:extLst>
          </p:nvPr>
        </p:nvGraphicFramePr>
        <p:xfrm>
          <a:off x="1991781" y="1143000"/>
          <a:ext cx="9256068" cy="48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110;g9b679ac719_0_252">
            <a:extLst>
              <a:ext uri="{FF2B5EF4-FFF2-40B4-BE49-F238E27FC236}">
                <a16:creationId xmlns:a16="http://schemas.microsoft.com/office/drawing/2014/main" id="{04518EB2-6FA1-48D7-B493-A0B138EFBA9D}"/>
              </a:ext>
            </a:extLst>
          </p:cNvPr>
          <p:cNvSpPr txBox="1">
            <a:spLocks/>
          </p:cNvSpPr>
          <p:nvPr/>
        </p:nvSpPr>
        <p:spPr>
          <a:xfrm>
            <a:off x="1991781" y="215737"/>
            <a:ext cx="9256068" cy="8781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sp>
        <p:nvSpPr>
          <p:cNvPr id="7" name="Google Shape;106;g9b679ac719_0_252">
            <a:extLst>
              <a:ext uri="{FF2B5EF4-FFF2-40B4-BE49-F238E27FC236}">
                <a16:creationId xmlns:a16="http://schemas.microsoft.com/office/drawing/2014/main" id="{BB5EEAF0-762E-479F-B328-2007F2DA34F9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7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467964" y="1761080"/>
            <a:ext cx="9256067" cy="402187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Contextualização</a:t>
            </a: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 </a:t>
            </a:r>
          </a:p>
          <a:p>
            <a:pPr marL="457189" indent="-457189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Processo de indicação dos livros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, formado pelos livros literários e técnicos proveniente das escolhas feitas pelos alunos e professores no </a:t>
            </a:r>
            <a:r>
              <a:rPr lang="pt-BR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1º Processo de Indicação de livros - 2020. </a:t>
            </a:r>
          </a:p>
          <a:p>
            <a:pPr marL="457189" indent="-457189" algn="just">
              <a:spcAft>
                <a:spcPts val="1600"/>
              </a:spcAft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Complementação pedagógica dos acervos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, formado pelos livros literários e técnicos proveniente das Indicações feitas pelas equipes pedagógicas das diferentes áreas da 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COPED e EFAPE</a:t>
            </a:r>
            <a:r>
              <a:rPr lang="pt-BR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2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67964" y="882191"/>
            <a:ext cx="9256068" cy="5857335"/>
            <a:chOff x="1184573" y="50842"/>
            <a:chExt cx="6942051" cy="43930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184573" y="50842"/>
              <a:ext cx="6942051" cy="65916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184573" y="4248356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753013" y="987928"/>
            <a:ext cx="8671872" cy="102598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 da 1ª Indicação de Livros- 2020</a:t>
            </a:r>
            <a:endParaRPr lang="pt-BR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pt-BR" sz="2667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06;g9b679ac719_0_252">
            <a:extLst>
              <a:ext uri="{FF2B5EF4-FFF2-40B4-BE49-F238E27FC236}">
                <a16:creationId xmlns:a16="http://schemas.microsoft.com/office/drawing/2014/main" id="{19D7916A-E655-4808-AF7C-A01BD79FA062}"/>
              </a:ext>
            </a:extLst>
          </p:cNvPr>
          <p:cNvSpPr txBox="1"/>
          <p:nvPr/>
        </p:nvSpPr>
        <p:spPr>
          <a:xfrm>
            <a:off x="2" y="6681469"/>
            <a:ext cx="12192000" cy="175454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0;g9b679ac719_0_252">
            <a:extLst>
              <a:ext uri="{FF2B5EF4-FFF2-40B4-BE49-F238E27FC236}">
                <a16:creationId xmlns:a16="http://schemas.microsoft.com/office/drawing/2014/main" id="{9F80830B-0D74-4463-9FB6-927EDFE00B8D}"/>
              </a:ext>
            </a:extLst>
          </p:cNvPr>
          <p:cNvSpPr txBox="1">
            <a:spLocks/>
          </p:cNvSpPr>
          <p:nvPr/>
        </p:nvSpPr>
        <p:spPr>
          <a:xfrm>
            <a:off x="1467964" y="127000"/>
            <a:ext cx="9256068" cy="755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vert="horz" wrap="square" lIns="68557" tIns="34266" rIns="68557" bIns="34266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buSzPts val="1400"/>
            </a:pPr>
            <a:r>
              <a:rPr lang="pt-BR" sz="2399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POLÍTICA DE INDICAÇÃO DE NOVOS ACERVOS</a:t>
            </a:r>
          </a:p>
        </p:txBody>
      </p:sp>
      <p:pic>
        <p:nvPicPr>
          <p:cNvPr id="9" name="Google Shape;107;g9b679ac719_0_252">
            <a:extLst>
              <a:ext uri="{FF2B5EF4-FFF2-40B4-BE49-F238E27FC236}">
                <a16:creationId xmlns:a16="http://schemas.microsoft.com/office/drawing/2014/main" id="{F429CC18-8256-4F36-8988-56E619DB9C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138697" y="90460"/>
            <a:ext cx="1329267" cy="6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9;p2">
            <a:extLst>
              <a:ext uri="{FF2B5EF4-FFF2-40B4-BE49-F238E27FC236}">
                <a16:creationId xmlns:a16="http://schemas.microsoft.com/office/drawing/2014/main" id="{66CF2D40-08B1-42C7-9022-FF57303AF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1567" r="86718"/>
          <a:stretch/>
        </p:blipFill>
        <p:spPr>
          <a:xfrm>
            <a:off x="138697" y="756343"/>
            <a:ext cx="1329267" cy="41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315965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2B4C91EEE5E84296B94B5015D939EF" ma:contentTypeVersion="5" ma:contentTypeDescription="Crie um novo documento." ma:contentTypeScope="" ma:versionID="4947dac54457d72ba6566b5fcdc2d804">
  <xsd:schema xmlns:xsd="http://www.w3.org/2001/XMLSchema" xmlns:xs="http://www.w3.org/2001/XMLSchema" xmlns:p="http://schemas.microsoft.com/office/2006/metadata/properties" xmlns:ns3="15ab8ffa-d6cf-4a70-ab43-7483577143c8" xmlns:ns4="2af3bdbf-ef42-48e4-8ff8-6fced955bf6b" targetNamespace="http://schemas.microsoft.com/office/2006/metadata/properties" ma:root="true" ma:fieldsID="7389fc7f9867ef668aeea227371426f3" ns3:_="" ns4:_="">
    <xsd:import namespace="15ab8ffa-d6cf-4a70-ab43-7483577143c8"/>
    <xsd:import namespace="2af3bdbf-ef42-48e4-8ff8-6fced955bf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b8ffa-d6cf-4a70-ab43-748357714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3bdbf-ef42-48e4-8ff8-6fced955b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3A3BD8-4586-4E43-AEB4-45A6293FF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43107-E0CE-4B13-9F1E-4B0A12375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b8ffa-d6cf-4a70-ab43-7483577143c8"/>
    <ds:schemaRef ds:uri="2af3bdbf-ef42-48e4-8ff8-6fced955b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B1BEE7-9C7E-412F-A1CD-070EDF94BA7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2af3bdbf-ef42-48e4-8ff8-6fced955bf6b"/>
    <ds:schemaRef ds:uri="http://purl.org/dc/terms/"/>
    <ds:schemaRef ds:uri="15ab8ffa-d6cf-4a70-ab43-7483577143c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4801</Words>
  <Application>Microsoft Office PowerPoint</Application>
  <PresentationFormat>Widescreen</PresentationFormat>
  <Paragraphs>681</Paragraphs>
  <Slides>59</Slides>
  <Notes>59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72" baseType="lpstr">
      <vt:lpstr>Arial</vt:lpstr>
      <vt:lpstr>Arial Nova</vt:lpstr>
      <vt:lpstr>Calibri</vt:lpstr>
      <vt:lpstr>Cambria</vt:lpstr>
      <vt:lpstr>Century Gothic</vt:lpstr>
      <vt:lpstr>Helvetica</vt:lpstr>
      <vt:lpstr>Open Sans</vt:lpstr>
      <vt:lpstr>Roboto</vt:lpstr>
      <vt:lpstr>Segoe UI</vt:lpstr>
      <vt:lpstr>Verdana</vt:lpstr>
      <vt:lpstr>Wingdings</vt:lpstr>
      <vt:lpstr>Wingdings 3</vt:lpstr>
      <vt:lpstr>Fatia</vt:lpstr>
      <vt:lpstr>Apresentação do PowerPoint</vt:lpstr>
      <vt:lpstr>Apresentação do PowerPoint</vt:lpstr>
      <vt:lpstr>POLÍTICA DE INDICAÇÃO DE NOVOS ACERVOS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 Anos Iniciais </vt:lpstr>
      <vt:lpstr> Anos Iniciais 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  <vt:lpstr>POLÍTICA DE INDICAÇÃO DE NOVOS ACERVOS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Andreia Reis Pereira De Carvalho</dc:creator>
  <cp:lastModifiedBy>Carlos Robercio Pereira</cp:lastModifiedBy>
  <cp:revision>101</cp:revision>
  <dcterms:created xsi:type="dcterms:W3CDTF">2021-08-03T19:52:42Z</dcterms:created>
  <dcterms:modified xsi:type="dcterms:W3CDTF">2021-08-12T19:30:29Z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0x0101001E2B4C91EEE5E84296B94B5015D939EF</vt:lpwstr>
  </property>
</Properties>
</file>