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5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6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7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2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3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38"/>
  </p:notesMasterIdLst>
  <p:sldIdLst>
    <p:sldId id="1348" r:id="rId2"/>
    <p:sldId id="1370" r:id="rId3"/>
    <p:sldId id="1349" r:id="rId4"/>
    <p:sldId id="1373" r:id="rId5"/>
    <p:sldId id="1469" r:id="rId6"/>
    <p:sldId id="1470" r:id="rId7"/>
    <p:sldId id="1471" r:id="rId8"/>
    <p:sldId id="1473" r:id="rId9"/>
    <p:sldId id="1472" r:id="rId10"/>
    <p:sldId id="1474" r:id="rId11"/>
    <p:sldId id="1475" r:id="rId12"/>
    <p:sldId id="1476" r:id="rId13"/>
    <p:sldId id="1477" r:id="rId14"/>
    <p:sldId id="1496" r:id="rId15"/>
    <p:sldId id="1478" r:id="rId16"/>
    <p:sldId id="1479" r:id="rId17"/>
    <p:sldId id="1480" r:id="rId18"/>
    <p:sldId id="1481" r:id="rId19"/>
    <p:sldId id="1482" r:id="rId20"/>
    <p:sldId id="1483" r:id="rId21"/>
    <p:sldId id="1485" r:id="rId22"/>
    <p:sldId id="1486" r:id="rId23"/>
    <p:sldId id="1487" r:id="rId24"/>
    <p:sldId id="1488" r:id="rId25"/>
    <p:sldId id="1489" r:id="rId26"/>
    <p:sldId id="1490" r:id="rId27"/>
    <p:sldId id="1491" r:id="rId28"/>
    <p:sldId id="1492" r:id="rId29"/>
    <p:sldId id="1493" r:id="rId30"/>
    <p:sldId id="1497" r:id="rId31"/>
    <p:sldId id="1466" r:id="rId32"/>
    <p:sldId id="1404" r:id="rId33"/>
    <p:sldId id="1424" r:id="rId34"/>
    <p:sldId id="1402" r:id="rId35"/>
    <p:sldId id="1494" r:id="rId36"/>
    <p:sldId id="1403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B2B47D-C298-B37D-F0E1-6C8A1F1077FA}" name="Nice delacalle" initials="Nd" userId="10cad0e147567133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scila Eduardo Garofalo" initials="PEG" lastIdx="12" clrIdx="0"/>
  <p:cmAuthor id="2" name="Nice delacalle" initials="Nd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FFB7"/>
    <a:srgbClr val="47D1D1"/>
    <a:srgbClr val="F18794"/>
    <a:srgbClr val="D97982"/>
    <a:srgbClr val="FFFF99"/>
    <a:srgbClr val="F4AEF2"/>
    <a:srgbClr val="C2787D"/>
    <a:srgbClr val="F2D4C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1CB98B-8319-424A-8736-2A46995B6AE1}" v="1320" dt="2021-03-04T17:39:23.0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568" autoAdjust="0"/>
  </p:normalViewPr>
  <p:slideViewPr>
    <p:cSldViewPr snapToGrid="0">
      <p:cViewPr varScale="1">
        <p:scale>
          <a:sx n="81" d="100"/>
          <a:sy n="81" d="100"/>
        </p:scale>
        <p:origin x="120" y="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AC0FD-065C-4463-8597-2A6EE6D1523F}" type="doc">
      <dgm:prSet loTypeId="urn:microsoft.com/office/officeart/2005/8/layout/cycle3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597D52A7-8183-4B30-AAEF-A1807B875D63}">
      <dgm:prSet phldrT="[Texto]" custT="1"/>
      <dgm:spPr/>
      <dgm:t>
        <a:bodyPr/>
        <a:lstStyle/>
        <a:p>
          <a:r>
            <a:rPr lang="pt-BR" sz="1400" b="1" dirty="0"/>
            <a:t>O gestor-líder e suas implicações na comunidade escolar</a:t>
          </a:r>
        </a:p>
      </dgm:t>
    </dgm:pt>
    <dgm:pt modelId="{0166E21B-0B03-4F49-BE62-D5C6B06D0250}" type="parTrans" cxnId="{244B849B-8CFF-43E0-9BB0-373ADFDE1725}">
      <dgm:prSet/>
      <dgm:spPr/>
      <dgm:t>
        <a:bodyPr/>
        <a:lstStyle/>
        <a:p>
          <a:endParaRPr lang="pt-BR"/>
        </a:p>
      </dgm:t>
    </dgm:pt>
    <dgm:pt modelId="{0BFF1563-62E6-4C86-8986-A74B638316EF}" type="sibTrans" cxnId="{244B849B-8CFF-43E0-9BB0-373ADFDE1725}">
      <dgm:prSet/>
      <dgm:spPr/>
      <dgm:t>
        <a:bodyPr/>
        <a:lstStyle/>
        <a:p>
          <a:endParaRPr lang="pt-BR"/>
        </a:p>
      </dgm:t>
    </dgm:pt>
    <dgm:pt modelId="{1601065E-B794-4299-9F71-0F40B3200BAF}">
      <dgm:prSet custT="1"/>
      <dgm:spPr/>
      <dgm:t>
        <a:bodyPr/>
        <a:lstStyle/>
        <a:p>
          <a:r>
            <a:rPr lang="pt-BR" sz="1400" b="1" dirty="0"/>
            <a:t>Avaliando o papel da liderança</a:t>
          </a:r>
        </a:p>
      </dgm:t>
    </dgm:pt>
    <dgm:pt modelId="{AB649ED3-6B53-43AB-9E4A-6523CE0A1942}" type="parTrans" cxnId="{E565A1B1-351E-4D4F-A818-FD8F1ADA463C}">
      <dgm:prSet/>
      <dgm:spPr/>
      <dgm:t>
        <a:bodyPr/>
        <a:lstStyle/>
        <a:p>
          <a:endParaRPr lang="pt-BR"/>
        </a:p>
      </dgm:t>
    </dgm:pt>
    <dgm:pt modelId="{316E78CA-9E5B-4853-AC56-FC0E3FE55154}" type="sibTrans" cxnId="{E565A1B1-351E-4D4F-A818-FD8F1ADA463C}">
      <dgm:prSet/>
      <dgm:spPr/>
      <dgm:t>
        <a:bodyPr/>
        <a:lstStyle/>
        <a:p>
          <a:endParaRPr lang="pt-BR"/>
        </a:p>
      </dgm:t>
    </dgm:pt>
    <dgm:pt modelId="{3517D29D-2838-416C-99AB-706C768FFDA9}">
      <dgm:prSet custT="1"/>
      <dgm:spPr/>
      <dgm:t>
        <a:bodyPr/>
        <a:lstStyle/>
        <a:p>
          <a:r>
            <a:rPr lang="pt-BR" sz="14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Papel da liderança</a:t>
          </a:r>
        </a:p>
      </dgm:t>
    </dgm:pt>
    <dgm:pt modelId="{A746F542-5293-4278-A557-48C5BED8F04D}" type="parTrans" cxnId="{6600DABB-6824-4312-AF42-92C5C3F056E0}">
      <dgm:prSet/>
      <dgm:spPr/>
      <dgm:t>
        <a:bodyPr/>
        <a:lstStyle/>
        <a:p>
          <a:endParaRPr lang="pt-BR"/>
        </a:p>
      </dgm:t>
    </dgm:pt>
    <dgm:pt modelId="{597DF8F1-888D-4059-8A79-B5143BA7D80E}" type="sibTrans" cxnId="{6600DABB-6824-4312-AF42-92C5C3F056E0}">
      <dgm:prSet/>
      <dgm:spPr/>
      <dgm:t>
        <a:bodyPr/>
        <a:lstStyle/>
        <a:p>
          <a:endParaRPr lang="pt-BR"/>
        </a:p>
      </dgm:t>
    </dgm:pt>
    <dgm:pt modelId="{499957F8-ACEF-4671-B6B2-9575BF23DBD0}">
      <dgm:prSet phldrT="[Texto]" custT="1"/>
      <dgm:spPr/>
      <dgm:t>
        <a:bodyPr/>
        <a:lstStyle/>
        <a:p>
          <a:r>
            <a:rPr lang="pt-BR" sz="1400" b="1" dirty="0"/>
            <a:t>A gestão da liderança</a:t>
          </a:r>
        </a:p>
      </dgm:t>
    </dgm:pt>
    <dgm:pt modelId="{F1E2BCE4-6F82-4159-B566-55C68BE19605}" type="parTrans" cxnId="{AB3B9CCB-4084-4F1F-850A-067E1E959FEB}">
      <dgm:prSet/>
      <dgm:spPr/>
      <dgm:t>
        <a:bodyPr/>
        <a:lstStyle/>
        <a:p>
          <a:endParaRPr lang="pt-BR"/>
        </a:p>
      </dgm:t>
    </dgm:pt>
    <dgm:pt modelId="{FEEE0A9C-9E6C-402C-8E89-64AFB574D8FC}" type="sibTrans" cxnId="{AB3B9CCB-4084-4F1F-850A-067E1E959FEB}">
      <dgm:prSet/>
      <dgm:spPr/>
      <dgm:t>
        <a:bodyPr/>
        <a:lstStyle/>
        <a:p>
          <a:endParaRPr lang="pt-BR"/>
        </a:p>
      </dgm:t>
    </dgm:pt>
    <dgm:pt modelId="{EBC2784A-E653-47B7-8E95-BAE43AE2E040}">
      <dgm:prSet phldrT="[Texto]" custT="1"/>
      <dgm:spPr/>
      <dgm:t>
        <a:bodyPr/>
        <a:lstStyle/>
        <a:p>
          <a:r>
            <a:rPr lang="pt-BR" sz="1400" b="1" dirty="0"/>
            <a:t>Questões Objetivas</a:t>
          </a:r>
        </a:p>
      </dgm:t>
    </dgm:pt>
    <dgm:pt modelId="{91AB8CEA-6853-4A81-A860-F1BBF3042A3A}" type="parTrans" cxnId="{53812CEE-9A29-4BD4-903D-782854CE4EAC}">
      <dgm:prSet/>
      <dgm:spPr/>
      <dgm:t>
        <a:bodyPr/>
        <a:lstStyle/>
        <a:p>
          <a:endParaRPr lang="pt-BR"/>
        </a:p>
      </dgm:t>
    </dgm:pt>
    <dgm:pt modelId="{A0CBE0CD-4AA1-44C5-AD10-097B4E047921}" type="sibTrans" cxnId="{53812CEE-9A29-4BD4-903D-782854CE4EAC}">
      <dgm:prSet/>
      <dgm:spPr/>
      <dgm:t>
        <a:bodyPr/>
        <a:lstStyle/>
        <a:p>
          <a:endParaRPr lang="pt-BR"/>
        </a:p>
      </dgm:t>
    </dgm:pt>
    <dgm:pt modelId="{4EFA9579-83E4-4B4D-915D-77B9D4DD4071}">
      <dgm:prSet custT="1"/>
      <dgm:spPr/>
      <dgm:t>
        <a:bodyPr/>
        <a:lstStyle/>
        <a:p>
          <a:r>
            <a:rPr lang="pt-BR" sz="1400" b="1" dirty="0"/>
            <a:t>CVA:  Diagnóstico de liderança na escola</a:t>
          </a:r>
        </a:p>
      </dgm:t>
    </dgm:pt>
    <dgm:pt modelId="{F61AED7A-7DC6-45D7-97A9-A91CA9FE5A70}" type="parTrans" cxnId="{4C3FEADA-2702-451C-9B40-07845962B88F}">
      <dgm:prSet/>
      <dgm:spPr/>
      <dgm:t>
        <a:bodyPr/>
        <a:lstStyle/>
        <a:p>
          <a:endParaRPr lang="pt-BR"/>
        </a:p>
      </dgm:t>
    </dgm:pt>
    <dgm:pt modelId="{2D66D923-AD53-4E7B-9AC4-547B2A650994}" type="sibTrans" cxnId="{4C3FEADA-2702-451C-9B40-07845962B88F}">
      <dgm:prSet/>
      <dgm:spPr/>
      <dgm:t>
        <a:bodyPr/>
        <a:lstStyle/>
        <a:p>
          <a:endParaRPr lang="pt-BR"/>
        </a:p>
      </dgm:t>
    </dgm:pt>
    <dgm:pt modelId="{F26AD875-0F8E-44C8-AC53-E9911E591243}">
      <dgm:prSet/>
      <dgm:spPr/>
      <dgm:t>
        <a:bodyPr/>
        <a:lstStyle/>
        <a:p>
          <a:r>
            <a:rPr lang="pt-BR" dirty="0"/>
            <a:t>Nível de liderança</a:t>
          </a:r>
        </a:p>
      </dgm:t>
    </dgm:pt>
    <dgm:pt modelId="{3BEB56BC-1F82-4C73-88D4-D9BF6FF6244A}" type="parTrans" cxnId="{39BC0900-C3BA-4CDD-B088-14272D17CB3D}">
      <dgm:prSet/>
      <dgm:spPr/>
      <dgm:t>
        <a:bodyPr/>
        <a:lstStyle/>
        <a:p>
          <a:endParaRPr lang="pt-BR"/>
        </a:p>
      </dgm:t>
    </dgm:pt>
    <dgm:pt modelId="{7BFE565C-34CF-46C0-93CB-E7D0B433CD67}" type="sibTrans" cxnId="{39BC0900-C3BA-4CDD-B088-14272D17CB3D}">
      <dgm:prSet/>
      <dgm:spPr/>
      <dgm:t>
        <a:bodyPr/>
        <a:lstStyle/>
        <a:p>
          <a:endParaRPr lang="pt-BR"/>
        </a:p>
      </dgm:t>
    </dgm:pt>
    <dgm:pt modelId="{2C391F5F-ACF9-4D73-996B-98D14FF10629}">
      <dgm:prSet/>
      <dgm:spPr/>
      <dgm:t>
        <a:bodyPr/>
        <a:lstStyle/>
        <a:p>
          <a:r>
            <a:rPr lang="pt-BR"/>
            <a:t>Portifólio: Reflexões sobre a liderança na gestão da escola</a:t>
          </a:r>
          <a:endParaRPr lang="pt-BR" dirty="0"/>
        </a:p>
      </dgm:t>
    </dgm:pt>
    <dgm:pt modelId="{F50BED0F-3F86-4065-8153-DF9DFBF97B57}" type="parTrans" cxnId="{E154D545-C42B-4A05-92D0-4BAEB32C8A5A}">
      <dgm:prSet/>
      <dgm:spPr/>
      <dgm:t>
        <a:bodyPr/>
        <a:lstStyle/>
        <a:p>
          <a:endParaRPr lang="pt-BR"/>
        </a:p>
      </dgm:t>
    </dgm:pt>
    <dgm:pt modelId="{15AF4C4E-AB1A-4147-8F63-47D188CF274B}" type="sibTrans" cxnId="{E154D545-C42B-4A05-92D0-4BAEB32C8A5A}">
      <dgm:prSet/>
      <dgm:spPr/>
      <dgm:t>
        <a:bodyPr/>
        <a:lstStyle/>
        <a:p>
          <a:endParaRPr lang="pt-BR"/>
        </a:p>
      </dgm:t>
    </dgm:pt>
    <dgm:pt modelId="{C27070B1-425B-431F-A8F5-6C4692993734}" type="pres">
      <dgm:prSet presAssocID="{64EAC0FD-065C-4463-8597-2A6EE6D1523F}" presName="Name0" presStyleCnt="0">
        <dgm:presLayoutVars>
          <dgm:dir/>
          <dgm:resizeHandles val="exact"/>
        </dgm:presLayoutVars>
      </dgm:prSet>
      <dgm:spPr/>
    </dgm:pt>
    <dgm:pt modelId="{7F72C9F2-6228-4DDC-8C6A-5E3F1BEC93B4}" type="pres">
      <dgm:prSet presAssocID="{64EAC0FD-065C-4463-8597-2A6EE6D1523F}" presName="cycle" presStyleCnt="0"/>
      <dgm:spPr/>
    </dgm:pt>
    <dgm:pt modelId="{0340D6B4-5012-41E7-B51D-8610FEDAC5C2}" type="pres">
      <dgm:prSet presAssocID="{3517D29D-2838-416C-99AB-706C768FFDA9}" presName="nodeFirstNode" presStyleLbl="node1" presStyleIdx="0" presStyleCnt="8" custScaleX="101649">
        <dgm:presLayoutVars>
          <dgm:bulletEnabled val="1"/>
        </dgm:presLayoutVars>
      </dgm:prSet>
      <dgm:spPr/>
    </dgm:pt>
    <dgm:pt modelId="{4AD5E261-7BF7-4FDB-944E-C9234493A789}" type="pres">
      <dgm:prSet presAssocID="{597DF8F1-888D-4059-8A79-B5143BA7D80E}" presName="sibTransFirstNode" presStyleLbl="bgShp" presStyleIdx="0" presStyleCnt="1" custLinFactNeighborX="118" custLinFactNeighborY="-922"/>
      <dgm:spPr/>
    </dgm:pt>
    <dgm:pt modelId="{BAB21A22-A691-4F9A-A5FB-CDD56D3352C9}" type="pres">
      <dgm:prSet presAssocID="{1601065E-B794-4299-9F71-0F40B3200BAF}" presName="nodeFollowingNodes" presStyleLbl="node1" presStyleIdx="1" presStyleCnt="8" custScaleX="101649" custRadScaleRad="121409" custRadScaleInc="28945">
        <dgm:presLayoutVars>
          <dgm:bulletEnabled val="1"/>
        </dgm:presLayoutVars>
      </dgm:prSet>
      <dgm:spPr/>
    </dgm:pt>
    <dgm:pt modelId="{6CDC9153-6370-4296-831D-1900FFF22739}" type="pres">
      <dgm:prSet presAssocID="{597D52A7-8183-4B30-AAEF-A1807B875D63}" presName="nodeFollowingNodes" presStyleLbl="node1" presStyleIdx="2" presStyleCnt="8" custScaleX="101649" custRadScaleRad="125622" custRadScaleInc="-15532">
        <dgm:presLayoutVars>
          <dgm:bulletEnabled val="1"/>
        </dgm:presLayoutVars>
      </dgm:prSet>
      <dgm:spPr/>
    </dgm:pt>
    <dgm:pt modelId="{8087988A-0831-46BD-BDDD-793C013077B8}" type="pres">
      <dgm:prSet presAssocID="{4EFA9579-83E4-4B4D-915D-77B9D4DD4071}" presName="nodeFollowingNodes" presStyleLbl="node1" presStyleIdx="3" presStyleCnt="8" custScaleX="101658" custRadScaleRad="112219" custRadScaleInc="-31431">
        <dgm:presLayoutVars>
          <dgm:bulletEnabled val="1"/>
        </dgm:presLayoutVars>
      </dgm:prSet>
      <dgm:spPr/>
    </dgm:pt>
    <dgm:pt modelId="{2E667277-0C96-4451-8FF7-AB00F1B63BCF}" type="pres">
      <dgm:prSet presAssocID="{499957F8-ACEF-4671-B6B2-9575BF23DBD0}" presName="nodeFollowingNodes" presStyleLbl="node1" presStyleIdx="4" presStyleCnt="8" custScaleX="101649" custRadScaleRad="125198" custRadScaleInc="2632">
        <dgm:presLayoutVars>
          <dgm:bulletEnabled val="1"/>
        </dgm:presLayoutVars>
      </dgm:prSet>
      <dgm:spPr/>
    </dgm:pt>
    <dgm:pt modelId="{CC3243F2-809F-4FEE-8308-4F49FAD00896}" type="pres">
      <dgm:prSet presAssocID="{F26AD875-0F8E-44C8-AC53-E9911E591243}" presName="nodeFollowingNodes" presStyleLbl="node1" presStyleIdx="5" presStyleCnt="8" custRadScaleRad="100786" custRadScaleInc="17897">
        <dgm:presLayoutVars>
          <dgm:bulletEnabled val="1"/>
        </dgm:presLayoutVars>
      </dgm:prSet>
      <dgm:spPr/>
    </dgm:pt>
    <dgm:pt modelId="{6C745CDC-F643-4F82-9FB4-A934297328F8}" type="pres">
      <dgm:prSet presAssocID="{2C391F5F-ACF9-4D73-996B-98D14FF10629}" presName="nodeFollowingNodes" presStyleLbl="node1" presStyleIdx="6" presStyleCnt="8" custRadScaleRad="105338" custRadScaleInc="1888">
        <dgm:presLayoutVars>
          <dgm:bulletEnabled val="1"/>
        </dgm:presLayoutVars>
      </dgm:prSet>
      <dgm:spPr/>
    </dgm:pt>
    <dgm:pt modelId="{9D85F263-D918-4554-A5E1-09168C970687}" type="pres">
      <dgm:prSet presAssocID="{EBC2784A-E653-47B7-8E95-BAE43AE2E040}" presName="nodeFollowingNodes" presStyleLbl="node1" presStyleIdx="7" presStyleCnt="8" custScaleX="101649" custRadScaleRad="114971" custRadScaleInc="-29003">
        <dgm:presLayoutVars>
          <dgm:bulletEnabled val="1"/>
        </dgm:presLayoutVars>
      </dgm:prSet>
      <dgm:spPr/>
    </dgm:pt>
  </dgm:ptLst>
  <dgm:cxnLst>
    <dgm:cxn modelId="{39BC0900-C3BA-4CDD-B088-14272D17CB3D}" srcId="{64EAC0FD-065C-4463-8597-2A6EE6D1523F}" destId="{F26AD875-0F8E-44C8-AC53-E9911E591243}" srcOrd="5" destOrd="0" parTransId="{3BEB56BC-1F82-4C73-88D4-D9BF6FF6244A}" sibTransId="{7BFE565C-34CF-46C0-93CB-E7D0B433CD67}"/>
    <dgm:cxn modelId="{CC39C925-2ABD-480D-B6CB-D9B6FBE8A9C9}" type="presOf" srcId="{64EAC0FD-065C-4463-8597-2A6EE6D1523F}" destId="{C27070B1-425B-431F-A8F5-6C4692993734}" srcOrd="0" destOrd="0" presId="urn:microsoft.com/office/officeart/2005/8/layout/cycle3"/>
    <dgm:cxn modelId="{FFC87B29-2A45-419B-B13A-90C0082C2924}" type="presOf" srcId="{597DF8F1-888D-4059-8A79-B5143BA7D80E}" destId="{4AD5E261-7BF7-4FDB-944E-C9234493A789}" srcOrd="0" destOrd="0" presId="urn:microsoft.com/office/officeart/2005/8/layout/cycle3"/>
    <dgm:cxn modelId="{E154D545-C42B-4A05-92D0-4BAEB32C8A5A}" srcId="{64EAC0FD-065C-4463-8597-2A6EE6D1523F}" destId="{2C391F5F-ACF9-4D73-996B-98D14FF10629}" srcOrd="6" destOrd="0" parTransId="{F50BED0F-3F86-4065-8153-DF9DFBF97B57}" sibTransId="{15AF4C4E-AB1A-4147-8F63-47D188CF274B}"/>
    <dgm:cxn modelId="{373EBD8E-BCB9-41D1-A684-6AA536331C77}" type="presOf" srcId="{F26AD875-0F8E-44C8-AC53-E9911E591243}" destId="{CC3243F2-809F-4FEE-8308-4F49FAD00896}" srcOrd="0" destOrd="0" presId="urn:microsoft.com/office/officeart/2005/8/layout/cycle3"/>
    <dgm:cxn modelId="{244B849B-8CFF-43E0-9BB0-373ADFDE1725}" srcId="{64EAC0FD-065C-4463-8597-2A6EE6D1523F}" destId="{597D52A7-8183-4B30-AAEF-A1807B875D63}" srcOrd="2" destOrd="0" parTransId="{0166E21B-0B03-4F49-BE62-D5C6B06D0250}" sibTransId="{0BFF1563-62E6-4C86-8986-A74B638316EF}"/>
    <dgm:cxn modelId="{C0C7439E-B9BB-42A4-B129-7DCAAC84C387}" type="presOf" srcId="{499957F8-ACEF-4671-B6B2-9575BF23DBD0}" destId="{2E667277-0C96-4451-8FF7-AB00F1B63BCF}" srcOrd="0" destOrd="0" presId="urn:microsoft.com/office/officeart/2005/8/layout/cycle3"/>
    <dgm:cxn modelId="{E565A1B1-351E-4D4F-A818-FD8F1ADA463C}" srcId="{64EAC0FD-065C-4463-8597-2A6EE6D1523F}" destId="{1601065E-B794-4299-9F71-0F40B3200BAF}" srcOrd="1" destOrd="0" parTransId="{AB649ED3-6B53-43AB-9E4A-6523CE0A1942}" sibTransId="{316E78CA-9E5B-4853-AC56-FC0E3FE55154}"/>
    <dgm:cxn modelId="{2FFBD7B4-10AF-4B27-B810-BD1DE8C8FBCD}" type="presOf" srcId="{597D52A7-8183-4B30-AAEF-A1807B875D63}" destId="{6CDC9153-6370-4296-831D-1900FFF22739}" srcOrd="0" destOrd="0" presId="urn:microsoft.com/office/officeart/2005/8/layout/cycle3"/>
    <dgm:cxn modelId="{6600DABB-6824-4312-AF42-92C5C3F056E0}" srcId="{64EAC0FD-065C-4463-8597-2A6EE6D1523F}" destId="{3517D29D-2838-416C-99AB-706C768FFDA9}" srcOrd="0" destOrd="0" parTransId="{A746F542-5293-4278-A557-48C5BED8F04D}" sibTransId="{597DF8F1-888D-4059-8A79-B5143BA7D80E}"/>
    <dgm:cxn modelId="{AB3B9CCB-4084-4F1F-850A-067E1E959FEB}" srcId="{64EAC0FD-065C-4463-8597-2A6EE6D1523F}" destId="{499957F8-ACEF-4671-B6B2-9575BF23DBD0}" srcOrd="4" destOrd="0" parTransId="{F1E2BCE4-6F82-4159-B566-55C68BE19605}" sibTransId="{FEEE0A9C-9E6C-402C-8E89-64AFB574D8FC}"/>
    <dgm:cxn modelId="{73424EDA-8592-4F11-841C-044C546088E1}" type="presOf" srcId="{3517D29D-2838-416C-99AB-706C768FFDA9}" destId="{0340D6B4-5012-41E7-B51D-8610FEDAC5C2}" srcOrd="0" destOrd="0" presId="urn:microsoft.com/office/officeart/2005/8/layout/cycle3"/>
    <dgm:cxn modelId="{4C3FEADA-2702-451C-9B40-07845962B88F}" srcId="{64EAC0FD-065C-4463-8597-2A6EE6D1523F}" destId="{4EFA9579-83E4-4B4D-915D-77B9D4DD4071}" srcOrd="3" destOrd="0" parTransId="{F61AED7A-7DC6-45D7-97A9-A91CA9FE5A70}" sibTransId="{2D66D923-AD53-4E7B-9AC4-547B2A650994}"/>
    <dgm:cxn modelId="{1C0FCEDE-69FA-4ADF-8514-13ABF39F54C2}" type="presOf" srcId="{2C391F5F-ACF9-4D73-996B-98D14FF10629}" destId="{6C745CDC-F643-4F82-9FB4-A934297328F8}" srcOrd="0" destOrd="0" presId="urn:microsoft.com/office/officeart/2005/8/layout/cycle3"/>
    <dgm:cxn modelId="{255A7FE9-AA79-463B-A147-1E0E9C679FA6}" type="presOf" srcId="{EBC2784A-E653-47B7-8E95-BAE43AE2E040}" destId="{9D85F263-D918-4554-A5E1-09168C970687}" srcOrd="0" destOrd="0" presId="urn:microsoft.com/office/officeart/2005/8/layout/cycle3"/>
    <dgm:cxn modelId="{53812CEE-9A29-4BD4-903D-782854CE4EAC}" srcId="{64EAC0FD-065C-4463-8597-2A6EE6D1523F}" destId="{EBC2784A-E653-47B7-8E95-BAE43AE2E040}" srcOrd="7" destOrd="0" parTransId="{91AB8CEA-6853-4A81-A860-F1BBF3042A3A}" sibTransId="{A0CBE0CD-4AA1-44C5-AD10-097B4E047921}"/>
    <dgm:cxn modelId="{4877C5EF-13D5-40AA-9842-939BB591154C}" type="presOf" srcId="{1601065E-B794-4299-9F71-0F40B3200BAF}" destId="{BAB21A22-A691-4F9A-A5FB-CDD56D3352C9}" srcOrd="0" destOrd="0" presId="urn:microsoft.com/office/officeart/2005/8/layout/cycle3"/>
    <dgm:cxn modelId="{2109EFFB-673A-4D2C-A9EF-08C7806DAC8B}" type="presOf" srcId="{4EFA9579-83E4-4B4D-915D-77B9D4DD4071}" destId="{8087988A-0831-46BD-BDDD-793C013077B8}" srcOrd="0" destOrd="0" presId="urn:microsoft.com/office/officeart/2005/8/layout/cycle3"/>
    <dgm:cxn modelId="{54AAAACF-A487-41B2-8347-76A721D93127}" type="presParOf" srcId="{C27070B1-425B-431F-A8F5-6C4692993734}" destId="{7F72C9F2-6228-4DDC-8C6A-5E3F1BEC93B4}" srcOrd="0" destOrd="0" presId="urn:microsoft.com/office/officeart/2005/8/layout/cycle3"/>
    <dgm:cxn modelId="{A7915B15-8A0A-4BB2-B86D-4CB40A339035}" type="presParOf" srcId="{7F72C9F2-6228-4DDC-8C6A-5E3F1BEC93B4}" destId="{0340D6B4-5012-41E7-B51D-8610FEDAC5C2}" srcOrd="0" destOrd="0" presId="urn:microsoft.com/office/officeart/2005/8/layout/cycle3"/>
    <dgm:cxn modelId="{5A077555-66B9-4F69-B490-1C583590F628}" type="presParOf" srcId="{7F72C9F2-6228-4DDC-8C6A-5E3F1BEC93B4}" destId="{4AD5E261-7BF7-4FDB-944E-C9234493A789}" srcOrd="1" destOrd="0" presId="urn:microsoft.com/office/officeart/2005/8/layout/cycle3"/>
    <dgm:cxn modelId="{6FC1CC37-99E7-40DB-A291-173F73A32B1F}" type="presParOf" srcId="{7F72C9F2-6228-4DDC-8C6A-5E3F1BEC93B4}" destId="{BAB21A22-A691-4F9A-A5FB-CDD56D3352C9}" srcOrd="2" destOrd="0" presId="urn:microsoft.com/office/officeart/2005/8/layout/cycle3"/>
    <dgm:cxn modelId="{75763807-2DDC-4E27-9D5B-C6365B3F3A40}" type="presParOf" srcId="{7F72C9F2-6228-4DDC-8C6A-5E3F1BEC93B4}" destId="{6CDC9153-6370-4296-831D-1900FFF22739}" srcOrd="3" destOrd="0" presId="urn:microsoft.com/office/officeart/2005/8/layout/cycle3"/>
    <dgm:cxn modelId="{F97A57EB-1CD4-4BF6-8DAD-37F9CF7E1150}" type="presParOf" srcId="{7F72C9F2-6228-4DDC-8C6A-5E3F1BEC93B4}" destId="{8087988A-0831-46BD-BDDD-793C013077B8}" srcOrd="4" destOrd="0" presId="urn:microsoft.com/office/officeart/2005/8/layout/cycle3"/>
    <dgm:cxn modelId="{B97FB7F2-0312-45C3-8161-373998CD2C79}" type="presParOf" srcId="{7F72C9F2-6228-4DDC-8C6A-5E3F1BEC93B4}" destId="{2E667277-0C96-4451-8FF7-AB00F1B63BCF}" srcOrd="5" destOrd="0" presId="urn:microsoft.com/office/officeart/2005/8/layout/cycle3"/>
    <dgm:cxn modelId="{DEDDAB9B-E01E-4896-8147-C6A11E8340BD}" type="presParOf" srcId="{7F72C9F2-6228-4DDC-8C6A-5E3F1BEC93B4}" destId="{CC3243F2-809F-4FEE-8308-4F49FAD00896}" srcOrd="6" destOrd="0" presId="urn:microsoft.com/office/officeart/2005/8/layout/cycle3"/>
    <dgm:cxn modelId="{D9B32E6F-1239-4981-9801-00FA994F2D53}" type="presParOf" srcId="{7F72C9F2-6228-4DDC-8C6A-5E3F1BEC93B4}" destId="{6C745CDC-F643-4F82-9FB4-A934297328F8}" srcOrd="7" destOrd="0" presId="urn:microsoft.com/office/officeart/2005/8/layout/cycle3"/>
    <dgm:cxn modelId="{44E3B052-0336-45A2-92F5-63B8EC5C38D4}" type="presParOf" srcId="{7F72C9F2-6228-4DDC-8C6A-5E3F1BEC93B4}" destId="{9D85F263-D918-4554-A5E1-09168C970687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C29665-0CA3-4C60-9309-6DF36D4D55E4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4E084BD0-0728-43A7-BF54-6A50E74A66E3}">
      <dgm:prSet phldrT="[Texto]" custT="1"/>
      <dgm:spPr/>
      <dgm:t>
        <a:bodyPr/>
        <a:lstStyle/>
        <a:p>
          <a:r>
            <a:rPr lang="pt-BR" sz="2400" dirty="0"/>
            <a:t>Execício da liderança</a:t>
          </a:r>
        </a:p>
      </dgm:t>
    </dgm:pt>
    <dgm:pt modelId="{7975B15F-9F94-4799-9FDB-8747CBF6E076}" type="parTrans" cxnId="{EF219D53-4219-467C-B71C-1278076D0DE4}">
      <dgm:prSet/>
      <dgm:spPr/>
      <dgm:t>
        <a:bodyPr/>
        <a:lstStyle/>
        <a:p>
          <a:endParaRPr lang="pt-BR"/>
        </a:p>
      </dgm:t>
    </dgm:pt>
    <dgm:pt modelId="{317D210E-AD58-47D3-AFE4-B49900351165}" type="sibTrans" cxnId="{EF219D53-4219-467C-B71C-1278076D0DE4}">
      <dgm:prSet/>
      <dgm:spPr/>
      <dgm:t>
        <a:bodyPr/>
        <a:lstStyle/>
        <a:p>
          <a:endParaRPr lang="pt-BR"/>
        </a:p>
      </dgm:t>
    </dgm:pt>
    <dgm:pt modelId="{ACC3D8A0-8A76-45EE-87A3-BEDBA11F5EC1}">
      <dgm:prSet phldrT="[Texto]" custT="1"/>
      <dgm:spPr/>
      <dgm:t>
        <a:bodyPr/>
        <a:lstStyle/>
        <a:p>
          <a:r>
            <a:rPr lang="pt-BR" sz="1600" dirty="0"/>
            <a:t>Principal agente na organização dos trabalhos</a:t>
          </a:r>
        </a:p>
      </dgm:t>
    </dgm:pt>
    <dgm:pt modelId="{E213F551-FDFE-4570-B66C-B370795442F2}" type="parTrans" cxnId="{82ABA0E5-21C6-42FA-8AD5-A521599F42B7}">
      <dgm:prSet/>
      <dgm:spPr/>
      <dgm:t>
        <a:bodyPr/>
        <a:lstStyle/>
        <a:p>
          <a:endParaRPr lang="pt-BR"/>
        </a:p>
      </dgm:t>
    </dgm:pt>
    <dgm:pt modelId="{E45F3363-9C88-48D7-9F01-2D73ED2217FC}" type="sibTrans" cxnId="{82ABA0E5-21C6-42FA-8AD5-A521599F42B7}">
      <dgm:prSet/>
      <dgm:spPr/>
      <dgm:t>
        <a:bodyPr/>
        <a:lstStyle/>
        <a:p>
          <a:endParaRPr lang="pt-BR"/>
        </a:p>
      </dgm:t>
    </dgm:pt>
    <dgm:pt modelId="{B3B9A6E3-D372-491E-B849-63363AF41010}">
      <dgm:prSet phldrT="[Texto]" custT="1"/>
      <dgm:spPr/>
      <dgm:t>
        <a:bodyPr/>
        <a:lstStyle/>
        <a:p>
          <a:r>
            <a:rPr lang="pt-BR" sz="1600" dirty="0"/>
            <a:t>Integridade e autenticidade</a:t>
          </a:r>
        </a:p>
      </dgm:t>
    </dgm:pt>
    <dgm:pt modelId="{FE17EB99-366F-405E-B8C9-B0BC73CE121B}" type="parTrans" cxnId="{CD72F679-9D96-4106-808C-9DDC18C904CE}">
      <dgm:prSet/>
      <dgm:spPr/>
      <dgm:t>
        <a:bodyPr/>
        <a:lstStyle/>
        <a:p>
          <a:endParaRPr lang="pt-BR"/>
        </a:p>
      </dgm:t>
    </dgm:pt>
    <dgm:pt modelId="{FC37BE27-0037-4A9D-9088-A1F136036A81}" type="sibTrans" cxnId="{CD72F679-9D96-4106-808C-9DDC18C904CE}">
      <dgm:prSet/>
      <dgm:spPr/>
      <dgm:t>
        <a:bodyPr/>
        <a:lstStyle/>
        <a:p>
          <a:endParaRPr lang="pt-BR"/>
        </a:p>
      </dgm:t>
    </dgm:pt>
    <dgm:pt modelId="{99CBED90-8E63-4F13-A62E-B12AABDAB83F}">
      <dgm:prSet phldrT="[Texto]" custT="1"/>
      <dgm:spPr/>
      <dgm:t>
        <a:bodyPr/>
        <a:lstStyle/>
        <a:p>
          <a:r>
            <a:rPr lang="pt-BR" sz="1600" dirty="0"/>
            <a:t>Melhoria nos resultados</a:t>
          </a:r>
        </a:p>
      </dgm:t>
    </dgm:pt>
    <dgm:pt modelId="{6AF9B74E-4BA4-4BC7-A2CD-B3B786E0FB70}" type="parTrans" cxnId="{C158961B-8D1D-4995-9219-E2D2D3A825F0}">
      <dgm:prSet/>
      <dgm:spPr/>
      <dgm:t>
        <a:bodyPr/>
        <a:lstStyle/>
        <a:p>
          <a:endParaRPr lang="pt-BR"/>
        </a:p>
      </dgm:t>
    </dgm:pt>
    <dgm:pt modelId="{37259B83-DA88-461A-B6F7-CDF2471A473C}" type="sibTrans" cxnId="{C158961B-8D1D-4995-9219-E2D2D3A825F0}">
      <dgm:prSet/>
      <dgm:spPr/>
      <dgm:t>
        <a:bodyPr/>
        <a:lstStyle/>
        <a:p>
          <a:endParaRPr lang="pt-BR"/>
        </a:p>
      </dgm:t>
    </dgm:pt>
    <dgm:pt modelId="{1D7B52E9-5F90-47FB-A976-01570779397A}">
      <dgm:prSet custT="1"/>
      <dgm:spPr/>
      <dgm:t>
        <a:bodyPr/>
        <a:lstStyle/>
        <a:p>
          <a:r>
            <a:rPr lang="pt-BR" sz="1600" dirty="0"/>
            <a:t>O impacto do exercício de suas funções sobre a aprendizagem dos estudantes</a:t>
          </a:r>
        </a:p>
      </dgm:t>
    </dgm:pt>
    <dgm:pt modelId="{677636FF-E8C1-4B47-ABFB-8A7B47B60655}" type="parTrans" cxnId="{D606E72F-F256-446E-B524-3EF6206039D3}">
      <dgm:prSet/>
      <dgm:spPr/>
      <dgm:t>
        <a:bodyPr/>
        <a:lstStyle/>
        <a:p>
          <a:endParaRPr lang="pt-BR"/>
        </a:p>
      </dgm:t>
    </dgm:pt>
    <dgm:pt modelId="{0AB5EC0C-7442-4297-A344-1270D6331312}" type="sibTrans" cxnId="{D606E72F-F256-446E-B524-3EF6206039D3}">
      <dgm:prSet/>
      <dgm:spPr/>
      <dgm:t>
        <a:bodyPr/>
        <a:lstStyle/>
        <a:p>
          <a:endParaRPr lang="pt-BR"/>
        </a:p>
      </dgm:t>
    </dgm:pt>
    <dgm:pt modelId="{068FB697-7440-485B-80BE-A56765644E81}">
      <dgm:prSet custT="1"/>
      <dgm:spPr/>
      <dgm:t>
        <a:bodyPr/>
        <a:lstStyle/>
        <a:p>
          <a:r>
            <a:rPr lang="pt-BR" sz="1600" dirty="0"/>
            <a:t>A conexão da escola com o ambiente a que ela pertence</a:t>
          </a:r>
        </a:p>
      </dgm:t>
    </dgm:pt>
    <dgm:pt modelId="{73A7AFAD-4B8E-462E-BD88-F87D0DC299FC}" type="parTrans" cxnId="{FCB84A44-BAEE-40D5-8A35-575E496B6718}">
      <dgm:prSet/>
      <dgm:spPr/>
      <dgm:t>
        <a:bodyPr/>
        <a:lstStyle/>
        <a:p>
          <a:endParaRPr lang="pt-BR"/>
        </a:p>
      </dgm:t>
    </dgm:pt>
    <dgm:pt modelId="{6DA2022E-53B3-461F-B8B1-64D4ED639AAE}" type="sibTrans" cxnId="{FCB84A44-BAEE-40D5-8A35-575E496B6718}">
      <dgm:prSet/>
      <dgm:spPr/>
      <dgm:t>
        <a:bodyPr/>
        <a:lstStyle/>
        <a:p>
          <a:endParaRPr lang="pt-BR"/>
        </a:p>
      </dgm:t>
    </dgm:pt>
    <dgm:pt modelId="{BB1A723A-6F85-4389-88EE-42E0B06EC235}">
      <dgm:prSet custT="1"/>
      <dgm:spPr/>
      <dgm:t>
        <a:bodyPr/>
        <a:lstStyle/>
        <a:p>
          <a:r>
            <a:rPr lang="pt-BR" sz="1600" dirty="0"/>
            <a:t>O estabelecimento da ponte entre a política educacional e a prática no cotiiano escolar</a:t>
          </a:r>
        </a:p>
      </dgm:t>
    </dgm:pt>
    <dgm:pt modelId="{037331DF-41EE-4555-B50F-CA37F74BD4D1}" type="parTrans" cxnId="{1C5E11CF-25A4-411C-9A4B-55E190946389}">
      <dgm:prSet/>
      <dgm:spPr/>
      <dgm:t>
        <a:bodyPr/>
        <a:lstStyle/>
        <a:p>
          <a:endParaRPr lang="pt-BR"/>
        </a:p>
      </dgm:t>
    </dgm:pt>
    <dgm:pt modelId="{7B4DA8CD-0C10-478C-B627-10C58373226C}" type="sibTrans" cxnId="{1C5E11CF-25A4-411C-9A4B-55E190946389}">
      <dgm:prSet/>
      <dgm:spPr/>
      <dgm:t>
        <a:bodyPr/>
        <a:lstStyle/>
        <a:p>
          <a:endParaRPr lang="pt-BR"/>
        </a:p>
      </dgm:t>
    </dgm:pt>
    <dgm:pt modelId="{B28376B1-C198-4254-A19B-04CA7322C0E0}">
      <dgm:prSet custT="1"/>
      <dgm:spPr/>
      <dgm:t>
        <a:bodyPr/>
        <a:lstStyle/>
        <a:p>
          <a:r>
            <a:rPr lang="pt-BR" sz="1600" dirty="0"/>
            <a:t>Eficiência</a:t>
          </a:r>
        </a:p>
      </dgm:t>
    </dgm:pt>
    <dgm:pt modelId="{B1B03BB3-48CE-423F-8A7A-A528CD8CB1CE}" type="parTrans" cxnId="{6F5F32A1-4AC8-4012-A2BC-093D1C719FCD}">
      <dgm:prSet/>
      <dgm:spPr/>
      <dgm:t>
        <a:bodyPr/>
        <a:lstStyle/>
        <a:p>
          <a:endParaRPr lang="pt-BR"/>
        </a:p>
      </dgm:t>
    </dgm:pt>
    <dgm:pt modelId="{D1D3E9F4-0E57-4812-95BB-C468037D1223}" type="sibTrans" cxnId="{6F5F32A1-4AC8-4012-A2BC-093D1C719FCD}">
      <dgm:prSet/>
      <dgm:spPr/>
      <dgm:t>
        <a:bodyPr/>
        <a:lstStyle/>
        <a:p>
          <a:endParaRPr lang="pt-BR"/>
        </a:p>
      </dgm:t>
    </dgm:pt>
    <dgm:pt modelId="{66E5CC2A-5355-4FD0-9B57-FAFA78794771}">
      <dgm:prSet custT="1"/>
      <dgm:spPr/>
      <dgm:t>
        <a:bodyPr/>
        <a:lstStyle/>
        <a:p>
          <a:r>
            <a:rPr lang="pt-BR" sz="1600" dirty="0"/>
            <a:t>Eficácia</a:t>
          </a:r>
        </a:p>
      </dgm:t>
    </dgm:pt>
    <dgm:pt modelId="{F02F3B9A-1B34-4B5A-8520-AA31FC1EF56F}" type="parTrans" cxnId="{09430535-AAE6-4AD9-8BDC-826EE90D0D8D}">
      <dgm:prSet/>
      <dgm:spPr/>
      <dgm:t>
        <a:bodyPr/>
        <a:lstStyle/>
        <a:p>
          <a:endParaRPr lang="pt-BR"/>
        </a:p>
      </dgm:t>
    </dgm:pt>
    <dgm:pt modelId="{7F9F27D9-08D1-4941-97DC-928FCE6AF3D0}" type="sibTrans" cxnId="{09430535-AAE6-4AD9-8BDC-826EE90D0D8D}">
      <dgm:prSet/>
      <dgm:spPr/>
      <dgm:t>
        <a:bodyPr/>
        <a:lstStyle/>
        <a:p>
          <a:endParaRPr lang="pt-BR"/>
        </a:p>
      </dgm:t>
    </dgm:pt>
    <dgm:pt modelId="{59329CEF-AF77-4277-A0CF-AA190C25C09D}">
      <dgm:prSet custT="1"/>
      <dgm:spPr/>
      <dgm:t>
        <a:bodyPr/>
        <a:lstStyle/>
        <a:p>
          <a:r>
            <a:rPr lang="pt-BR" sz="1400" dirty="0"/>
            <a:t>Diz respeito ao processo executado. Sendo assim, um gestor eficiente é aquele que considera os fatores que poderão influenciar na qualidade do processo para atingir o resultado final. Ele planeja, coordena e organiza o trabalho da equipe, levando em consideração diversos fatores como tempo (prazos) e custo (otimização de recursos), entre outros.</a:t>
          </a:r>
        </a:p>
      </dgm:t>
    </dgm:pt>
    <dgm:pt modelId="{14A137CB-EC33-487A-B433-7B9135F5D269}" type="parTrans" cxnId="{9B978D23-385E-498D-A9AF-C86CEA4A23BD}">
      <dgm:prSet/>
      <dgm:spPr/>
      <dgm:t>
        <a:bodyPr/>
        <a:lstStyle/>
        <a:p>
          <a:endParaRPr lang="pt-BR"/>
        </a:p>
      </dgm:t>
    </dgm:pt>
    <dgm:pt modelId="{AD2FDDD4-0A08-4003-8D19-239AFF397B27}" type="sibTrans" cxnId="{9B978D23-385E-498D-A9AF-C86CEA4A23BD}">
      <dgm:prSet/>
      <dgm:spPr/>
      <dgm:t>
        <a:bodyPr/>
        <a:lstStyle/>
        <a:p>
          <a:endParaRPr lang="pt-BR"/>
        </a:p>
      </dgm:t>
    </dgm:pt>
    <dgm:pt modelId="{419BE485-F7C3-42A5-87FD-432E51EF4A5A}">
      <dgm:prSet/>
      <dgm:spPr/>
      <dgm:t>
        <a:bodyPr/>
        <a:lstStyle/>
        <a:p>
          <a:r>
            <a:rPr lang="pt-BR" dirty="0"/>
            <a:t>Está relacionada à entrega de um determinado serviço dentro do prazo estipulado e em conformidade com os objetivos propostos. Sendo assim, o gestor é considerado eficaz na medida em que possibilita à equipe alcançar os resultados esperados no tempo determinado para o cumprimento da demanda.</a:t>
          </a:r>
        </a:p>
      </dgm:t>
    </dgm:pt>
    <dgm:pt modelId="{CEC7C1B7-39B1-4850-B621-5F62203F7596}" type="parTrans" cxnId="{3D584B40-4BEE-4CF9-BDCB-76028CE48FDE}">
      <dgm:prSet/>
      <dgm:spPr/>
      <dgm:t>
        <a:bodyPr/>
        <a:lstStyle/>
        <a:p>
          <a:endParaRPr lang="pt-BR"/>
        </a:p>
      </dgm:t>
    </dgm:pt>
    <dgm:pt modelId="{498F13FB-EBE3-4249-9EBA-E93033493B43}" type="sibTrans" cxnId="{3D584B40-4BEE-4CF9-BDCB-76028CE48FDE}">
      <dgm:prSet/>
      <dgm:spPr/>
      <dgm:t>
        <a:bodyPr/>
        <a:lstStyle/>
        <a:p>
          <a:endParaRPr lang="pt-BR"/>
        </a:p>
      </dgm:t>
    </dgm:pt>
    <dgm:pt modelId="{F84AAB56-FDE5-46F7-A63A-E6EF6252910B}" type="pres">
      <dgm:prSet presAssocID="{E2C29665-0CA3-4C60-9309-6DF36D4D55E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12B450A-2582-4F30-A42D-F44F5C4C7D33}" type="pres">
      <dgm:prSet presAssocID="{4E084BD0-0728-43A7-BF54-6A50E74A66E3}" presName="root1" presStyleCnt="0"/>
      <dgm:spPr/>
    </dgm:pt>
    <dgm:pt modelId="{5F11C80B-FDC9-4B03-AD8A-918E0C908DCA}" type="pres">
      <dgm:prSet presAssocID="{4E084BD0-0728-43A7-BF54-6A50E74A66E3}" presName="LevelOneTextNode" presStyleLbl="node0" presStyleIdx="0" presStyleCnt="1" custScaleX="95579" custScaleY="85875" custLinFactNeighborX="-62659" custLinFactNeighborY="7516">
        <dgm:presLayoutVars>
          <dgm:chPref val="3"/>
        </dgm:presLayoutVars>
      </dgm:prSet>
      <dgm:spPr/>
    </dgm:pt>
    <dgm:pt modelId="{5D169FAF-D2A3-4B45-BADF-6E3DCDFB2465}" type="pres">
      <dgm:prSet presAssocID="{4E084BD0-0728-43A7-BF54-6A50E74A66E3}" presName="level2hierChild" presStyleCnt="0"/>
      <dgm:spPr/>
    </dgm:pt>
    <dgm:pt modelId="{B4CF5A2E-1BC7-4790-A83F-34613A3484B4}" type="pres">
      <dgm:prSet presAssocID="{E213F551-FDFE-4570-B66C-B370795442F2}" presName="conn2-1" presStyleLbl="parChTrans1D2" presStyleIdx="0" presStyleCnt="3"/>
      <dgm:spPr/>
    </dgm:pt>
    <dgm:pt modelId="{71DE3ED2-87CD-4A82-94F7-49B3625031C3}" type="pres">
      <dgm:prSet presAssocID="{E213F551-FDFE-4570-B66C-B370795442F2}" presName="connTx" presStyleLbl="parChTrans1D2" presStyleIdx="0" presStyleCnt="3"/>
      <dgm:spPr/>
    </dgm:pt>
    <dgm:pt modelId="{6F7BBC70-5C98-430C-AAEE-32EE18EBA6BD}" type="pres">
      <dgm:prSet presAssocID="{ACC3D8A0-8A76-45EE-87A3-BEDBA11F5EC1}" presName="root2" presStyleCnt="0"/>
      <dgm:spPr/>
    </dgm:pt>
    <dgm:pt modelId="{DBF97B7A-B6EA-4E85-9DF7-491ABA1C4C35}" type="pres">
      <dgm:prSet presAssocID="{ACC3D8A0-8A76-45EE-87A3-BEDBA11F5EC1}" presName="LevelTwoTextNode" presStyleLbl="node2" presStyleIdx="0" presStyleCnt="3" custScaleY="137450" custLinFactNeighborX="-9880" custLinFactNeighborY="-39807">
        <dgm:presLayoutVars>
          <dgm:chPref val="3"/>
        </dgm:presLayoutVars>
      </dgm:prSet>
      <dgm:spPr/>
    </dgm:pt>
    <dgm:pt modelId="{EFAA1BB9-4E1B-448B-8F3F-DB0AA5BC4397}" type="pres">
      <dgm:prSet presAssocID="{ACC3D8A0-8A76-45EE-87A3-BEDBA11F5EC1}" presName="level3hierChild" presStyleCnt="0"/>
      <dgm:spPr/>
    </dgm:pt>
    <dgm:pt modelId="{D14A86BA-10FF-4666-A44E-30FFA9F442EA}" type="pres">
      <dgm:prSet presAssocID="{677636FF-E8C1-4B47-ABFB-8A7B47B60655}" presName="conn2-1" presStyleLbl="parChTrans1D3" presStyleIdx="0" presStyleCnt="5"/>
      <dgm:spPr/>
    </dgm:pt>
    <dgm:pt modelId="{BD6AE02A-BD11-478F-A131-B6CE9A0AD05A}" type="pres">
      <dgm:prSet presAssocID="{677636FF-E8C1-4B47-ABFB-8A7B47B60655}" presName="connTx" presStyleLbl="parChTrans1D3" presStyleIdx="0" presStyleCnt="5"/>
      <dgm:spPr/>
    </dgm:pt>
    <dgm:pt modelId="{9B4335CE-15FC-4EDE-A8F8-55D4C4407432}" type="pres">
      <dgm:prSet presAssocID="{1D7B52E9-5F90-47FB-A976-01570779397A}" presName="root2" presStyleCnt="0"/>
      <dgm:spPr/>
    </dgm:pt>
    <dgm:pt modelId="{241D10E8-3A96-498C-BECA-F68A0BC16CCE}" type="pres">
      <dgm:prSet presAssocID="{1D7B52E9-5F90-47FB-A976-01570779397A}" presName="LevelTwoTextNode" presStyleLbl="node3" presStyleIdx="0" presStyleCnt="5" custScaleX="282276" custLinFactNeighborX="-284" custLinFactNeighborY="64465">
        <dgm:presLayoutVars>
          <dgm:chPref val="3"/>
        </dgm:presLayoutVars>
      </dgm:prSet>
      <dgm:spPr/>
    </dgm:pt>
    <dgm:pt modelId="{5ACA8E01-3F33-4C37-9041-74A1C4552A02}" type="pres">
      <dgm:prSet presAssocID="{1D7B52E9-5F90-47FB-A976-01570779397A}" presName="level3hierChild" presStyleCnt="0"/>
      <dgm:spPr/>
    </dgm:pt>
    <dgm:pt modelId="{457BA81D-A26F-47DA-83DF-FB33155E0336}" type="pres">
      <dgm:prSet presAssocID="{037331DF-41EE-4555-B50F-CA37F74BD4D1}" presName="conn2-1" presStyleLbl="parChTrans1D3" presStyleIdx="1" presStyleCnt="5"/>
      <dgm:spPr/>
    </dgm:pt>
    <dgm:pt modelId="{2F74E016-70FB-4967-A949-83E8151C0DE1}" type="pres">
      <dgm:prSet presAssocID="{037331DF-41EE-4555-B50F-CA37F74BD4D1}" presName="connTx" presStyleLbl="parChTrans1D3" presStyleIdx="1" presStyleCnt="5"/>
      <dgm:spPr/>
    </dgm:pt>
    <dgm:pt modelId="{DCF1FAAC-7388-4DD8-A640-0C88265E5A3C}" type="pres">
      <dgm:prSet presAssocID="{BB1A723A-6F85-4389-88EE-42E0B06EC235}" presName="root2" presStyleCnt="0"/>
      <dgm:spPr/>
    </dgm:pt>
    <dgm:pt modelId="{F8801C0A-D91C-4BA0-880C-BBC2AD6FB6D8}" type="pres">
      <dgm:prSet presAssocID="{BB1A723A-6F85-4389-88EE-42E0B06EC235}" presName="LevelTwoTextNode" presStyleLbl="node3" presStyleIdx="1" presStyleCnt="5" custScaleX="282276" custLinFactNeighborX="-284" custLinFactNeighborY="47256">
        <dgm:presLayoutVars>
          <dgm:chPref val="3"/>
        </dgm:presLayoutVars>
      </dgm:prSet>
      <dgm:spPr/>
    </dgm:pt>
    <dgm:pt modelId="{7E447EE8-5AC4-4AB5-B6F5-4C8FEACF366F}" type="pres">
      <dgm:prSet presAssocID="{BB1A723A-6F85-4389-88EE-42E0B06EC235}" presName="level3hierChild" presStyleCnt="0"/>
      <dgm:spPr/>
    </dgm:pt>
    <dgm:pt modelId="{9CBC32A3-77BC-4FA3-A311-AA15BDABCDFB}" type="pres">
      <dgm:prSet presAssocID="{73A7AFAD-4B8E-462E-BD88-F87D0DC299FC}" presName="conn2-1" presStyleLbl="parChTrans1D3" presStyleIdx="2" presStyleCnt="5"/>
      <dgm:spPr/>
    </dgm:pt>
    <dgm:pt modelId="{07C35CA9-5DDE-4C96-BE01-A616405FA62D}" type="pres">
      <dgm:prSet presAssocID="{73A7AFAD-4B8E-462E-BD88-F87D0DC299FC}" presName="connTx" presStyleLbl="parChTrans1D3" presStyleIdx="2" presStyleCnt="5"/>
      <dgm:spPr/>
    </dgm:pt>
    <dgm:pt modelId="{F76775DD-D49A-4AA5-AF70-5A7915AB4988}" type="pres">
      <dgm:prSet presAssocID="{068FB697-7440-485B-80BE-A56765644E81}" presName="root2" presStyleCnt="0"/>
      <dgm:spPr/>
    </dgm:pt>
    <dgm:pt modelId="{4D17BC83-1210-4150-86AD-02D702646E30}" type="pres">
      <dgm:prSet presAssocID="{068FB697-7440-485B-80BE-A56765644E81}" presName="LevelTwoTextNode" presStyleLbl="node3" presStyleIdx="2" presStyleCnt="5" custScaleX="282276" custLinFactNeighborX="-776" custLinFactNeighborY="30072">
        <dgm:presLayoutVars>
          <dgm:chPref val="3"/>
        </dgm:presLayoutVars>
      </dgm:prSet>
      <dgm:spPr/>
    </dgm:pt>
    <dgm:pt modelId="{4E967B14-FD1B-4EE0-8367-ACFC7CA3111F}" type="pres">
      <dgm:prSet presAssocID="{068FB697-7440-485B-80BE-A56765644E81}" presName="level3hierChild" presStyleCnt="0"/>
      <dgm:spPr/>
    </dgm:pt>
    <dgm:pt modelId="{D7CA0499-C622-461F-8653-B43883A40D6F}" type="pres">
      <dgm:prSet presAssocID="{FE17EB99-366F-405E-B8C9-B0BC73CE121B}" presName="conn2-1" presStyleLbl="parChTrans1D2" presStyleIdx="1" presStyleCnt="3"/>
      <dgm:spPr/>
    </dgm:pt>
    <dgm:pt modelId="{3598BBDF-F65E-4772-A9A5-70DBB77C3993}" type="pres">
      <dgm:prSet presAssocID="{FE17EB99-366F-405E-B8C9-B0BC73CE121B}" presName="connTx" presStyleLbl="parChTrans1D2" presStyleIdx="1" presStyleCnt="3"/>
      <dgm:spPr/>
    </dgm:pt>
    <dgm:pt modelId="{AE01DD5D-5096-4C79-8939-AB2B1F58FADB}" type="pres">
      <dgm:prSet presAssocID="{B3B9A6E3-D372-491E-B849-63363AF41010}" presName="root2" presStyleCnt="0"/>
      <dgm:spPr/>
    </dgm:pt>
    <dgm:pt modelId="{0E96418B-C648-4A9E-AE51-FEFC55AF5493}" type="pres">
      <dgm:prSet presAssocID="{B3B9A6E3-D372-491E-B849-63363AF41010}" presName="LevelTwoTextNode" presStyleLbl="node2" presStyleIdx="1" presStyleCnt="3" custLinFactY="-48655" custLinFactNeighborX="-10903" custLinFactNeighborY="-100000">
        <dgm:presLayoutVars>
          <dgm:chPref val="3"/>
        </dgm:presLayoutVars>
      </dgm:prSet>
      <dgm:spPr/>
    </dgm:pt>
    <dgm:pt modelId="{0DCFEC1F-932F-45F4-A2BE-B5A737F76492}" type="pres">
      <dgm:prSet presAssocID="{B3B9A6E3-D372-491E-B849-63363AF41010}" presName="level3hierChild" presStyleCnt="0"/>
      <dgm:spPr/>
    </dgm:pt>
    <dgm:pt modelId="{77DBEB6D-1A60-4961-BEB4-8EB04F0BCE7C}" type="pres">
      <dgm:prSet presAssocID="{B1B03BB3-48CE-423F-8A7A-A528CD8CB1CE}" presName="conn2-1" presStyleLbl="parChTrans1D3" presStyleIdx="3" presStyleCnt="5"/>
      <dgm:spPr/>
    </dgm:pt>
    <dgm:pt modelId="{C800CB52-C161-483D-B7C6-32CC855B6985}" type="pres">
      <dgm:prSet presAssocID="{B1B03BB3-48CE-423F-8A7A-A528CD8CB1CE}" presName="connTx" presStyleLbl="parChTrans1D3" presStyleIdx="3" presStyleCnt="5"/>
      <dgm:spPr/>
    </dgm:pt>
    <dgm:pt modelId="{67703144-7B92-4C65-8790-0A9989D9B063}" type="pres">
      <dgm:prSet presAssocID="{B28376B1-C198-4254-A19B-04CA7322C0E0}" presName="root2" presStyleCnt="0"/>
      <dgm:spPr/>
    </dgm:pt>
    <dgm:pt modelId="{F89AAAB4-4BA3-4458-A01C-288D1D304570}" type="pres">
      <dgm:prSet presAssocID="{B28376B1-C198-4254-A19B-04CA7322C0E0}" presName="LevelTwoTextNode" presStyleLbl="node3" presStyleIdx="3" presStyleCnt="5">
        <dgm:presLayoutVars>
          <dgm:chPref val="3"/>
        </dgm:presLayoutVars>
      </dgm:prSet>
      <dgm:spPr/>
    </dgm:pt>
    <dgm:pt modelId="{88E0BFFF-202A-40C7-90FD-B461267CB42A}" type="pres">
      <dgm:prSet presAssocID="{B28376B1-C198-4254-A19B-04CA7322C0E0}" presName="level3hierChild" presStyleCnt="0"/>
      <dgm:spPr/>
    </dgm:pt>
    <dgm:pt modelId="{D9819D1C-6BC9-435C-83F0-0CF7593E263F}" type="pres">
      <dgm:prSet presAssocID="{14A137CB-EC33-487A-B433-7B9135F5D269}" presName="conn2-1" presStyleLbl="parChTrans1D4" presStyleIdx="0" presStyleCnt="2"/>
      <dgm:spPr/>
    </dgm:pt>
    <dgm:pt modelId="{66751B4A-F4F9-4D07-AF53-C8A4B74B74F5}" type="pres">
      <dgm:prSet presAssocID="{14A137CB-EC33-487A-B433-7B9135F5D269}" presName="connTx" presStyleLbl="parChTrans1D4" presStyleIdx="0" presStyleCnt="2"/>
      <dgm:spPr/>
    </dgm:pt>
    <dgm:pt modelId="{5C65BC09-D1EE-4D56-90CA-91C51647979A}" type="pres">
      <dgm:prSet presAssocID="{59329CEF-AF77-4277-A0CF-AA190C25C09D}" presName="root2" presStyleCnt="0"/>
      <dgm:spPr/>
    </dgm:pt>
    <dgm:pt modelId="{1A5A09CA-BA79-418A-9280-AB9D90F55159}" type="pres">
      <dgm:prSet presAssocID="{59329CEF-AF77-4277-A0CF-AA190C25C09D}" presName="LevelTwoTextNode" presStyleLbl="node4" presStyleIdx="0" presStyleCnt="2" custScaleX="219417" custScaleY="213993" custLinFactNeighborX="-10421" custLinFactNeighborY="14950">
        <dgm:presLayoutVars>
          <dgm:chPref val="3"/>
        </dgm:presLayoutVars>
      </dgm:prSet>
      <dgm:spPr/>
    </dgm:pt>
    <dgm:pt modelId="{DB5E276C-0DB7-4B71-A234-BF21CAF0B110}" type="pres">
      <dgm:prSet presAssocID="{59329CEF-AF77-4277-A0CF-AA190C25C09D}" presName="level3hierChild" presStyleCnt="0"/>
      <dgm:spPr/>
    </dgm:pt>
    <dgm:pt modelId="{C742E109-2E26-4F16-B767-79DFA5C69383}" type="pres">
      <dgm:prSet presAssocID="{F02F3B9A-1B34-4B5A-8520-AA31FC1EF56F}" presName="conn2-1" presStyleLbl="parChTrans1D3" presStyleIdx="4" presStyleCnt="5"/>
      <dgm:spPr/>
    </dgm:pt>
    <dgm:pt modelId="{8FB41D1D-096B-41EB-A3A7-F281A97688B6}" type="pres">
      <dgm:prSet presAssocID="{F02F3B9A-1B34-4B5A-8520-AA31FC1EF56F}" presName="connTx" presStyleLbl="parChTrans1D3" presStyleIdx="4" presStyleCnt="5"/>
      <dgm:spPr/>
    </dgm:pt>
    <dgm:pt modelId="{ED45DDB0-D1E5-439B-94A7-DBC01D0BAB25}" type="pres">
      <dgm:prSet presAssocID="{66E5CC2A-5355-4FD0-9B57-FAFA78794771}" presName="root2" presStyleCnt="0"/>
      <dgm:spPr/>
    </dgm:pt>
    <dgm:pt modelId="{AAB81E51-A626-41B3-9670-0EF7843F6409}" type="pres">
      <dgm:prSet presAssocID="{66E5CC2A-5355-4FD0-9B57-FAFA78794771}" presName="LevelTwoTextNode" presStyleLbl="node3" presStyleIdx="4" presStyleCnt="5" custLinFactY="9875" custLinFactNeighborX="-3491" custLinFactNeighborY="100000">
        <dgm:presLayoutVars>
          <dgm:chPref val="3"/>
        </dgm:presLayoutVars>
      </dgm:prSet>
      <dgm:spPr/>
    </dgm:pt>
    <dgm:pt modelId="{DE391E4F-5FDA-4107-A1EF-9E39A5158C2B}" type="pres">
      <dgm:prSet presAssocID="{66E5CC2A-5355-4FD0-9B57-FAFA78794771}" presName="level3hierChild" presStyleCnt="0"/>
      <dgm:spPr/>
    </dgm:pt>
    <dgm:pt modelId="{7992D1E4-EE88-411B-8B1E-A0FB2F1AAFAF}" type="pres">
      <dgm:prSet presAssocID="{CEC7C1B7-39B1-4850-B621-5F62203F7596}" presName="conn2-1" presStyleLbl="parChTrans1D4" presStyleIdx="1" presStyleCnt="2"/>
      <dgm:spPr/>
    </dgm:pt>
    <dgm:pt modelId="{41602081-2B03-4C14-B8B1-FF0368332A18}" type="pres">
      <dgm:prSet presAssocID="{CEC7C1B7-39B1-4850-B621-5F62203F7596}" presName="connTx" presStyleLbl="parChTrans1D4" presStyleIdx="1" presStyleCnt="2"/>
      <dgm:spPr/>
    </dgm:pt>
    <dgm:pt modelId="{9D843341-82E6-498C-9810-F03E3791DAC6}" type="pres">
      <dgm:prSet presAssocID="{419BE485-F7C3-42A5-87FD-432E51EF4A5A}" presName="root2" presStyleCnt="0"/>
      <dgm:spPr/>
    </dgm:pt>
    <dgm:pt modelId="{3238FD7B-E785-4CE7-9030-7FD85453FF35}" type="pres">
      <dgm:prSet presAssocID="{419BE485-F7C3-42A5-87FD-432E51EF4A5A}" presName="LevelTwoTextNode" presStyleLbl="node4" presStyleIdx="1" presStyleCnt="2" custScaleX="219417" custScaleY="229164" custLinFactY="9875" custLinFactNeighborX="-10085" custLinFactNeighborY="100000">
        <dgm:presLayoutVars>
          <dgm:chPref val="3"/>
        </dgm:presLayoutVars>
      </dgm:prSet>
      <dgm:spPr/>
    </dgm:pt>
    <dgm:pt modelId="{679E4575-4913-412B-8979-C47868E8ECD3}" type="pres">
      <dgm:prSet presAssocID="{419BE485-F7C3-42A5-87FD-432E51EF4A5A}" presName="level3hierChild" presStyleCnt="0"/>
      <dgm:spPr/>
    </dgm:pt>
    <dgm:pt modelId="{1C1F04D9-E917-4673-A007-5B71E5795F0F}" type="pres">
      <dgm:prSet presAssocID="{6AF9B74E-4BA4-4BC7-A2CD-B3B786E0FB70}" presName="conn2-1" presStyleLbl="parChTrans1D2" presStyleIdx="2" presStyleCnt="3"/>
      <dgm:spPr/>
    </dgm:pt>
    <dgm:pt modelId="{408B4181-0913-4603-BF31-C00A8781E37E}" type="pres">
      <dgm:prSet presAssocID="{6AF9B74E-4BA4-4BC7-A2CD-B3B786E0FB70}" presName="connTx" presStyleLbl="parChTrans1D2" presStyleIdx="2" presStyleCnt="3"/>
      <dgm:spPr/>
    </dgm:pt>
    <dgm:pt modelId="{D742742C-E2EE-4816-B685-11898E8A2945}" type="pres">
      <dgm:prSet presAssocID="{99CBED90-8E63-4F13-A62E-B12AABDAB83F}" presName="root2" presStyleCnt="0"/>
      <dgm:spPr/>
    </dgm:pt>
    <dgm:pt modelId="{F0E90A04-AA5B-4D51-A5D4-E4977D3DADA3}" type="pres">
      <dgm:prSet presAssocID="{99CBED90-8E63-4F13-A62E-B12AABDAB83F}" presName="LevelTwoTextNode" presStyleLbl="node2" presStyleIdx="2" presStyleCnt="3" custLinFactNeighborX="-10515" custLinFactNeighborY="81487">
        <dgm:presLayoutVars>
          <dgm:chPref val="3"/>
        </dgm:presLayoutVars>
      </dgm:prSet>
      <dgm:spPr/>
    </dgm:pt>
    <dgm:pt modelId="{30C5C818-103B-44B3-A34D-FA516D6EC74C}" type="pres">
      <dgm:prSet presAssocID="{99CBED90-8E63-4F13-A62E-B12AABDAB83F}" presName="level3hierChild" presStyleCnt="0"/>
      <dgm:spPr/>
    </dgm:pt>
  </dgm:ptLst>
  <dgm:cxnLst>
    <dgm:cxn modelId="{6A247402-1777-4AD4-B32E-94CC47F616A8}" type="presOf" srcId="{14A137CB-EC33-487A-B433-7B9135F5D269}" destId="{D9819D1C-6BC9-435C-83F0-0CF7593E263F}" srcOrd="0" destOrd="0" presId="urn:microsoft.com/office/officeart/2008/layout/HorizontalMultiLevelHierarchy"/>
    <dgm:cxn modelId="{2B63B506-3206-42FF-90F1-D37021950B91}" type="presOf" srcId="{66E5CC2A-5355-4FD0-9B57-FAFA78794771}" destId="{AAB81E51-A626-41B3-9670-0EF7843F6409}" srcOrd="0" destOrd="0" presId="urn:microsoft.com/office/officeart/2008/layout/HorizontalMultiLevelHierarchy"/>
    <dgm:cxn modelId="{715A0C0E-A9DB-4144-AED5-66E8DB588565}" type="presOf" srcId="{CEC7C1B7-39B1-4850-B621-5F62203F7596}" destId="{41602081-2B03-4C14-B8B1-FF0368332A18}" srcOrd="1" destOrd="0" presId="urn:microsoft.com/office/officeart/2008/layout/HorizontalMultiLevelHierarchy"/>
    <dgm:cxn modelId="{C752DA11-7DC4-4C4D-8133-6E2B56F35187}" type="presOf" srcId="{99CBED90-8E63-4F13-A62E-B12AABDAB83F}" destId="{F0E90A04-AA5B-4D51-A5D4-E4977D3DADA3}" srcOrd="0" destOrd="0" presId="urn:microsoft.com/office/officeart/2008/layout/HorizontalMultiLevelHierarchy"/>
    <dgm:cxn modelId="{A7F05F15-3BA3-4ED4-847F-359A29928377}" type="presOf" srcId="{F02F3B9A-1B34-4B5A-8520-AA31FC1EF56F}" destId="{8FB41D1D-096B-41EB-A3A7-F281A97688B6}" srcOrd="1" destOrd="0" presId="urn:microsoft.com/office/officeart/2008/layout/HorizontalMultiLevelHierarchy"/>
    <dgm:cxn modelId="{D2306E16-EFDB-4FA6-9023-D81BD5E81DC0}" type="presOf" srcId="{73A7AFAD-4B8E-462E-BD88-F87D0DC299FC}" destId="{9CBC32A3-77BC-4FA3-A311-AA15BDABCDFB}" srcOrd="0" destOrd="0" presId="urn:microsoft.com/office/officeart/2008/layout/HorizontalMultiLevelHierarchy"/>
    <dgm:cxn modelId="{72170218-59D4-44C4-B793-DEE6DA1AD1D5}" type="presOf" srcId="{037331DF-41EE-4555-B50F-CA37F74BD4D1}" destId="{2F74E016-70FB-4967-A949-83E8151C0DE1}" srcOrd="1" destOrd="0" presId="urn:microsoft.com/office/officeart/2008/layout/HorizontalMultiLevelHierarchy"/>
    <dgm:cxn modelId="{C158961B-8D1D-4995-9219-E2D2D3A825F0}" srcId="{4E084BD0-0728-43A7-BF54-6A50E74A66E3}" destId="{99CBED90-8E63-4F13-A62E-B12AABDAB83F}" srcOrd="2" destOrd="0" parTransId="{6AF9B74E-4BA4-4BC7-A2CD-B3B786E0FB70}" sibTransId="{37259B83-DA88-461A-B6F7-CDF2471A473C}"/>
    <dgm:cxn modelId="{9B978D23-385E-498D-A9AF-C86CEA4A23BD}" srcId="{B28376B1-C198-4254-A19B-04CA7322C0E0}" destId="{59329CEF-AF77-4277-A0CF-AA190C25C09D}" srcOrd="0" destOrd="0" parTransId="{14A137CB-EC33-487A-B433-7B9135F5D269}" sibTransId="{AD2FDDD4-0A08-4003-8D19-239AFF397B27}"/>
    <dgm:cxn modelId="{7C790B24-6511-418A-AD6D-59A860AC22AD}" type="presOf" srcId="{FE17EB99-366F-405E-B8C9-B0BC73CE121B}" destId="{D7CA0499-C622-461F-8653-B43883A40D6F}" srcOrd="0" destOrd="0" presId="urn:microsoft.com/office/officeart/2008/layout/HorizontalMultiLevelHierarchy"/>
    <dgm:cxn modelId="{E2429B26-3D9C-4E52-8055-EF4D7BDE679D}" type="presOf" srcId="{677636FF-E8C1-4B47-ABFB-8A7B47B60655}" destId="{BD6AE02A-BD11-478F-A131-B6CE9A0AD05A}" srcOrd="1" destOrd="0" presId="urn:microsoft.com/office/officeart/2008/layout/HorizontalMultiLevelHierarchy"/>
    <dgm:cxn modelId="{3202B42C-5606-4F76-AE45-F549FF8B8BF3}" type="presOf" srcId="{BB1A723A-6F85-4389-88EE-42E0B06EC235}" destId="{F8801C0A-D91C-4BA0-880C-BBC2AD6FB6D8}" srcOrd="0" destOrd="0" presId="urn:microsoft.com/office/officeart/2008/layout/HorizontalMultiLevelHierarchy"/>
    <dgm:cxn modelId="{A18E3E2E-7D08-494E-81E2-9045D69E3335}" type="presOf" srcId="{FE17EB99-366F-405E-B8C9-B0BC73CE121B}" destId="{3598BBDF-F65E-4772-A9A5-70DBB77C3993}" srcOrd="1" destOrd="0" presId="urn:microsoft.com/office/officeart/2008/layout/HorizontalMultiLevelHierarchy"/>
    <dgm:cxn modelId="{D606E72F-F256-446E-B524-3EF6206039D3}" srcId="{ACC3D8A0-8A76-45EE-87A3-BEDBA11F5EC1}" destId="{1D7B52E9-5F90-47FB-A976-01570779397A}" srcOrd="0" destOrd="0" parTransId="{677636FF-E8C1-4B47-ABFB-8A7B47B60655}" sibTransId="{0AB5EC0C-7442-4297-A344-1270D6331312}"/>
    <dgm:cxn modelId="{53892134-F220-4E6B-BD06-233783DA954D}" type="presOf" srcId="{4E084BD0-0728-43A7-BF54-6A50E74A66E3}" destId="{5F11C80B-FDC9-4B03-AD8A-918E0C908DCA}" srcOrd="0" destOrd="0" presId="urn:microsoft.com/office/officeart/2008/layout/HorizontalMultiLevelHierarchy"/>
    <dgm:cxn modelId="{F1AE9C34-CA53-4F85-A08B-3733E31030D5}" type="presOf" srcId="{068FB697-7440-485B-80BE-A56765644E81}" destId="{4D17BC83-1210-4150-86AD-02D702646E30}" srcOrd="0" destOrd="0" presId="urn:microsoft.com/office/officeart/2008/layout/HorizontalMultiLevelHierarchy"/>
    <dgm:cxn modelId="{09430535-AAE6-4AD9-8BDC-826EE90D0D8D}" srcId="{B3B9A6E3-D372-491E-B849-63363AF41010}" destId="{66E5CC2A-5355-4FD0-9B57-FAFA78794771}" srcOrd="1" destOrd="0" parTransId="{F02F3B9A-1B34-4B5A-8520-AA31FC1EF56F}" sibTransId="{7F9F27D9-08D1-4941-97DC-928FCE6AF3D0}"/>
    <dgm:cxn modelId="{3D584B40-4BEE-4CF9-BDCB-76028CE48FDE}" srcId="{66E5CC2A-5355-4FD0-9B57-FAFA78794771}" destId="{419BE485-F7C3-42A5-87FD-432E51EF4A5A}" srcOrd="0" destOrd="0" parTransId="{CEC7C1B7-39B1-4850-B621-5F62203F7596}" sibTransId="{498F13FB-EBE3-4249-9EBA-E93033493B43}"/>
    <dgm:cxn modelId="{D2EAD05E-4745-4B3D-B547-73BA2A4316C5}" type="presOf" srcId="{B1B03BB3-48CE-423F-8A7A-A528CD8CB1CE}" destId="{77DBEB6D-1A60-4961-BEB4-8EB04F0BCE7C}" srcOrd="0" destOrd="0" presId="urn:microsoft.com/office/officeart/2008/layout/HorizontalMultiLevelHierarchy"/>
    <dgm:cxn modelId="{8B00EB42-44AA-4DCE-81BB-7F4193DFDE7B}" type="presOf" srcId="{B1B03BB3-48CE-423F-8A7A-A528CD8CB1CE}" destId="{C800CB52-C161-483D-B7C6-32CC855B6985}" srcOrd="1" destOrd="0" presId="urn:microsoft.com/office/officeart/2008/layout/HorizontalMultiLevelHierarchy"/>
    <dgm:cxn modelId="{FCB84A44-BAEE-40D5-8A35-575E496B6718}" srcId="{ACC3D8A0-8A76-45EE-87A3-BEDBA11F5EC1}" destId="{068FB697-7440-485B-80BE-A56765644E81}" srcOrd="2" destOrd="0" parTransId="{73A7AFAD-4B8E-462E-BD88-F87D0DC299FC}" sibTransId="{6DA2022E-53B3-461F-B8B1-64D4ED639AAE}"/>
    <dgm:cxn modelId="{BA8A724D-C87F-4631-A785-8BA545744C05}" type="presOf" srcId="{59329CEF-AF77-4277-A0CF-AA190C25C09D}" destId="{1A5A09CA-BA79-418A-9280-AB9D90F55159}" srcOrd="0" destOrd="0" presId="urn:microsoft.com/office/officeart/2008/layout/HorizontalMultiLevelHierarchy"/>
    <dgm:cxn modelId="{4D934871-5132-49A6-965B-9E090B6FB927}" type="presOf" srcId="{E2C29665-0CA3-4C60-9309-6DF36D4D55E4}" destId="{F84AAB56-FDE5-46F7-A63A-E6EF6252910B}" srcOrd="0" destOrd="0" presId="urn:microsoft.com/office/officeart/2008/layout/HorizontalMultiLevelHierarchy"/>
    <dgm:cxn modelId="{158C7151-63D5-4181-84A3-C310BB09B3BB}" type="presOf" srcId="{B3B9A6E3-D372-491E-B849-63363AF41010}" destId="{0E96418B-C648-4A9E-AE51-FEFC55AF5493}" srcOrd="0" destOrd="0" presId="urn:microsoft.com/office/officeart/2008/layout/HorizontalMultiLevelHierarchy"/>
    <dgm:cxn modelId="{EF219D53-4219-467C-B71C-1278076D0DE4}" srcId="{E2C29665-0CA3-4C60-9309-6DF36D4D55E4}" destId="{4E084BD0-0728-43A7-BF54-6A50E74A66E3}" srcOrd="0" destOrd="0" parTransId="{7975B15F-9F94-4799-9FDB-8747CBF6E076}" sibTransId="{317D210E-AD58-47D3-AFE4-B49900351165}"/>
    <dgm:cxn modelId="{BB525B57-9EB8-4BC2-967F-3024D4CA2BC9}" type="presOf" srcId="{73A7AFAD-4B8E-462E-BD88-F87D0DC299FC}" destId="{07C35CA9-5DDE-4C96-BE01-A616405FA62D}" srcOrd="1" destOrd="0" presId="urn:microsoft.com/office/officeart/2008/layout/HorizontalMultiLevelHierarchy"/>
    <dgm:cxn modelId="{012B2D59-1FDF-4DF5-B790-E06E4541BCB7}" type="presOf" srcId="{B28376B1-C198-4254-A19B-04CA7322C0E0}" destId="{F89AAAB4-4BA3-4458-A01C-288D1D304570}" srcOrd="0" destOrd="0" presId="urn:microsoft.com/office/officeart/2008/layout/HorizontalMultiLevelHierarchy"/>
    <dgm:cxn modelId="{26649C59-A630-4C04-9145-99A8FA5F010F}" type="presOf" srcId="{1D7B52E9-5F90-47FB-A976-01570779397A}" destId="{241D10E8-3A96-498C-BECA-F68A0BC16CCE}" srcOrd="0" destOrd="0" presId="urn:microsoft.com/office/officeart/2008/layout/HorizontalMultiLevelHierarchy"/>
    <dgm:cxn modelId="{CD72F679-9D96-4106-808C-9DDC18C904CE}" srcId="{4E084BD0-0728-43A7-BF54-6A50E74A66E3}" destId="{B3B9A6E3-D372-491E-B849-63363AF41010}" srcOrd="1" destOrd="0" parTransId="{FE17EB99-366F-405E-B8C9-B0BC73CE121B}" sibTransId="{FC37BE27-0037-4A9D-9088-A1F136036A81}"/>
    <dgm:cxn modelId="{8BBC6880-7ECF-47E9-BF64-55ED7AAB71D4}" type="presOf" srcId="{6AF9B74E-4BA4-4BC7-A2CD-B3B786E0FB70}" destId="{1C1F04D9-E917-4673-A007-5B71E5795F0F}" srcOrd="0" destOrd="0" presId="urn:microsoft.com/office/officeart/2008/layout/HorizontalMultiLevelHierarchy"/>
    <dgm:cxn modelId="{455D4D8E-FB16-481A-8EAB-8905EAA5EEFF}" type="presOf" srcId="{14A137CB-EC33-487A-B433-7B9135F5D269}" destId="{66751B4A-F4F9-4D07-AF53-C8A4B74B74F5}" srcOrd="1" destOrd="0" presId="urn:microsoft.com/office/officeart/2008/layout/HorizontalMultiLevelHierarchy"/>
    <dgm:cxn modelId="{6F5F32A1-4AC8-4012-A2BC-093D1C719FCD}" srcId="{B3B9A6E3-D372-491E-B849-63363AF41010}" destId="{B28376B1-C198-4254-A19B-04CA7322C0E0}" srcOrd="0" destOrd="0" parTransId="{B1B03BB3-48CE-423F-8A7A-A528CD8CB1CE}" sibTransId="{D1D3E9F4-0E57-4812-95BB-C468037D1223}"/>
    <dgm:cxn modelId="{EA1C19A5-0397-48B6-A274-7553893D8396}" type="presOf" srcId="{6AF9B74E-4BA4-4BC7-A2CD-B3B786E0FB70}" destId="{408B4181-0913-4603-BF31-C00A8781E37E}" srcOrd="1" destOrd="0" presId="urn:microsoft.com/office/officeart/2008/layout/HorizontalMultiLevelHierarchy"/>
    <dgm:cxn modelId="{6E5150BC-F599-452E-90ED-BBC4EDC52425}" type="presOf" srcId="{677636FF-E8C1-4B47-ABFB-8A7B47B60655}" destId="{D14A86BA-10FF-4666-A44E-30FFA9F442EA}" srcOrd="0" destOrd="0" presId="urn:microsoft.com/office/officeart/2008/layout/HorizontalMultiLevelHierarchy"/>
    <dgm:cxn modelId="{1C5E11CF-25A4-411C-9A4B-55E190946389}" srcId="{ACC3D8A0-8A76-45EE-87A3-BEDBA11F5EC1}" destId="{BB1A723A-6F85-4389-88EE-42E0B06EC235}" srcOrd="1" destOrd="0" parTransId="{037331DF-41EE-4555-B50F-CA37F74BD4D1}" sibTransId="{7B4DA8CD-0C10-478C-B627-10C58373226C}"/>
    <dgm:cxn modelId="{234F47D3-574A-4792-AE75-82349C168CEC}" type="presOf" srcId="{419BE485-F7C3-42A5-87FD-432E51EF4A5A}" destId="{3238FD7B-E785-4CE7-9030-7FD85453FF35}" srcOrd="0" destOrd="0" presId="urn:microsoft.com/office/officeart/2008/layout/HorizontalMultiLevelHierarchy"/>
    <dgm:cxn modelId="{E245D7D3-77A5-4053-A652-617198A83133}" type="presOf" srcId="{037331DF-41EE-4555-B50F-CA37F74BD4D1}" destId="{457BA81D-A26F-47DA-83DF-FB33155E0336}" srcOrd="0" destOrd="0" presId="urn:microsoft.com/office/officeart/2008/layout/HorizontalMultiLevelHierarchy"/>
    <dgm:cxn modelId="{A1A039E4-4839-408E-BE8C-EDF23DF9845D}" type="presOf" srcId="{E213F551-FDFE-4570-B66C-B370795442F2}" destId="{B4CF5A2E-1BC7-4790-A83F-34613A3484B4}" srcOrd="0" destOrd="0" presId="urn:microsoft.com/office/officeart/2008/layout/HorizontalMultiLevelHierarchy"/>
    <dgm:cxn modelId="{82ABA0E5-21C6-42FA-8AD5-A521599F42B7}" srcId="{4E084BD0-0728-43A7-BF54-6A50E74A66E3}" destId="{ACC3D8A0-8A76-45EE-87A3-BEDBA11F5EC1}" srcOrd="0" destOrd="0" parTransId="{E213F551-FDFE-4570-B66C-B370795442F2}" sibTransId="{E45F3363-9C88-48D7-9F01-2D73ED2217FC}"/>
    <dgm:cxn modelId="{8294A3F2-9378-4C2B-9015-A94EE230E3D7}" type="presOf" srcId="{CEC7C1B7-39B1-4850-B621-5F62203F7596}" destId="{7992D1E4-EE88-411B-8B1E-A0FB2F1AAFAF}" srcOrd="0" destOrd="0" presId="urn:microsoft.com/office/officeart/2008/layout/HorizontalMultiLevelHierarchy"/>
    <dgm:cxn modelId="{2F4B7BF7-79D9-4922-B88D-4C6D8EE55808}" type="presOf" srcId="{ACC3D8A0-8A76-45EE-87A3-BEDBA11F5EC1}" destId="{DBF97B7A-B6EA-4E85-9DF7-491ABA1C4C35}" srcOrd="0" destOrd="0" presId="urn:microsoft.com/office/officeart/2008/layout/HorizontalMultiLevelHierarchy"/>
    <dgm:cxn modelId="{9CBB10F9-1A5C-43A7-8732-E6595E0EFF85}" type="presOf" srcId="{E213F551-FDFE-4570-B66C-B370795442F2}" destId="{71DE3ED2-87CD-4A82-94F7-49B3625031C3}" srcOrd="1" destOrd="0" presId="urn:microsoft.com/office/officeart/2008/layout/HorizontalMultiLevelHierarchy"/>
    <dgm:cxn modelId="{7A0294FE-DA4A-4FDC-B1AB-C51D27FBE43B}" type="presOf" srcId="{F02F3B9A-1B34-4B5A-8520-AA31FC1EF56F}" destId="{C742E109-2E26-4F16-B767-79DFA5C69383}" srcOrd="0" destOrd="0" presId="urn:microsoft.com/office/officeart/2008/layout/HorizontalMultiLevelHierarchy"/>
    <dgm:cxn modelId="{70583662-2530-4A5E-9A5B-DE062A849893}" type="presParOf" srcId="{F84AAB56-FDE5-46F7-A63A-E6EF6252910B}" destId="{C12B450A-2582-4F30-A42D-F44F5C4C7D33}" srcOrd="0" destOrd="0" presId="urn:microsoft.com/office/officeart/2008/layout/HorizontalMultiLevelHierarchy"/>
    <dgm:cxn modelId="{B850E1E1-54BE-4375-B3CA-0AC839A6D3B0}" type="presParOf" srcId="{C12B450A-2582-4F30-A42D-F44F5C4C7D33}" destId="{5F11C80B-FDC9-4B03-AD8A-918E0C908DCA}" srcOrd="0" destOrd="0" presId="urn:microsoft.com/office/officeart/2008/layout/HorizontalMultiLevelHierarchy"/>
    <dgm:cxn modelId="{A08BFE77-B75D-4842-B234-0037193EA020}" type="presParOf" srcId="{C12B450A-2582-4F30-A42D-F44F5C4C7D33}" destId="{5D169FAF-D2A3-4B45-BADF-6E3DCDFB2465}" srcOrd="1" destOrd="0" presId="urn:microsoft.com/office/officeart/2008/layout/HorizontalMultiLevelHierarchy"/>
    <dgm:cxn modelId="{61CCBCCA-19AB-44B6-930B-358E080C08EE}" type="presParOf" srcId="{5D169FAF-D2A3-4B45-BADF-6E3DCDFB2465}" destId="{B4CF5A2E-1BC7-4790-A83F-34613A3484B4}" srcOrd="0" destOrd="0" presId="urn:microsoft.com/office/officeart/2008/layout/HorizontalMultiLevelHierarchy"/>
    <dgm:cxn modelId="{B5684691-4557-4EE7-854D-BF22458C9F13}" type="presParOf" srcId="{B4CF5A2E-1BC7-4790-A83F-34613A3484B4}" destId="{71DE3ED2-87CD-4A82-94F7-49B3625031C3}" srcOrd="0" destOrd="0" presId="urn:microsoft.com/office/officeart/2008/layout/HorizontalMultiLevelHierarchy"/>
    <dgm:cxn modelId="{B2C2EFD2-DD11-49EC-8001-9103600A4ED2}" type="presParOf" srcId="{5D169FAF-D2A3-4B45-BADF-6E3DCDFB2465}" destId="{6F7BBC70-5C98-430C-AAEE-32EE18EBA6BD}" srcOrd="1" destOrd="0" presId="urn:microsoft.com/office/officeart/2008/layout/HorizontalMultiLevelHierarchy"/>
    <dgm:cxn modelId="{7A801A9C-577D-46A2-9A53-2589FBA4C791}" type="presParOf" srcId="{6F7BBC70-5C98-430C-AAEE-32EE18EBA6BD}" destId="{DBF97B7A-B6EA-4E85-9DF7-491ABA1C4C35}" srcOrd="0" destOrd="0" presId="urn:microsoft.com/office/officeart/2008/layout/HorizontalMultiLevelHierarchy"/>
    <dgm:cxn modelId="{35A2A31E-CD4A-4CC5-A972-39E7B40D0AB1}" type="presParOf" srcId="{6F7BBC70-5C98-430C-AAEE-32EE18EBA6BD}" destId="{EFAA1BB9-4E1B-448B-8F3F-DB0AA5BC4397}" srcOrd="1" destOrd="0" presId="urn:microsoft.com/office/officeart/2008/layout/HorizontalMultiLevelHierarchy"/>
    <dgm:cxn modelId="{99CDF607-2994-430E-87B7-FC7F09787CA0}" type="presParOf" srcId="{EFAA1BB9-4E1B-448B-8F3F-DB0AA5BC4397}" destId="{D14A86BA-10FF-4666-A44E-30FFA9F442EA}" srcOrd="0" destOrd="0" presId="urn:microsoft.com/office/officeart/2008/layout/HorizontalMultiLevelHierarchy"/>
    <dgm:cxn modelId="{1D1EDF32-B603-4C7F-B8AF-5A12948EAB0C}" type="presParOf" srcId="{D14A86BA-10FF-4666-A44E-30FFA9F442EA}" destId="{BD6AE02A-BD11-478F-A131-B6CE9A0AD05A}" srcOrd="0" destOrd="0" presId="urn:microsoft.com/office/officeart/2008/layout/HorizontalMultiLevelHierarchy"/>
    <dgm:cxn modelId="{E1D8FF15-AA1E-404C-876D-A119E5521FE8}" type="presParOf" srcId="{EFAA1BB9-4E1B-448B-8F3F-DB0AA5BC4397}" destId="{9B4335CE-15FC-4EDE-A8F8-55D4C4407432}" srcOrd="1" destOrd="0" presId="urn:microsoft.com/office/officeart/2008/layout/HorizontalMultiLevelHierarchy"/>
    <dgm:cxn modelId="{2C1DA50F-2825-482F-AFC1-145ED2D91DEB}" type="presParOf" srcId="{9B4335CE-15FC-4EDE-A8F8-55D4C4407432}" destId="{241D10E8-3A96-498C-BECA-F68A0BC16CCE}" srcOrd="0" destOrd="0" presId="urn:microsoft.com/office/officeart/2008/layout/HorizontalMultiLevelHierarchy"/>
    <dgm:cxn modelId="{0D95EB27-F8E8-4875-B476-1BA2EEFDBD6F}" type="presParOf" srcId="{9B4335CE-15FC-4EDE-A8F8-55D4C4407432}" destId="{5ACA8E01-3F33-4C37-9041-74A1C4552A02}" srcOrd="1" destOrd="0" presId="urn:microsoft.com/office/officeart/2008/layout/HorizontalMultiLevelHierarchy"/>
    <dgm:cxn modelId="{F4FF8643-E598-4B57-92A5-CD7503F431DF}" type="presParOf" srcId="{EFAA1BB9-4E1B-448B-8F3F-DB0AA5BC4397}" destId="{457BA81D-A26F-47DA-83DF-FB33155E0336}" srcOrd="2" destOrd="0" presId="urn:microsoft.com/office/officeart/2008/layout/HorizontalMultiLevelHierarchy"/>
    <dgm:cxn modelId="{34360CF4-49D6-4DCB-937C-DEE08BBAA267}" type="presParOf" srcId="{457BA81D-A26F-47DA-83DF-FB33155E0336}" destId="{2F74E016-70FB-4967-A949-83E8151C0DE1}" srcOrd="0" destOrd="0" presId="urn:microsoft.com/office/officeart/2008/layout/HorizontalMultiLevelHierarchy"/>
    <dgm:cxn modelId="{36721C55-C543-4385-BBB4-71E522A04867}" type="presParOf" srcId="{EFAA1BB9-4E1B-448B-8F3F-DB0AA5BC4397}" destId="{DCF1FAAC-7388-4DD8-A640-0C88265E5A3C}" srcOrd="3" destOrd="0" presId="urn:microsoft.com/office/officeart/2008/layout/HorizontalMultiLevelHierarchy"/>
    <dgm:cxn modelId="{D820C4CD-BC67-4010-BECE-82374AFD0FDD}" type="presParOf" srcId="{DCF1FAAC-7388-4DD8-A640-0C88265E5A3C}" destId="{F8801C0A-D91C-4BA0-880C-BBC2AD6FB6D8}" srcOrd="0" destOrd="0" presId="urn:microsoft.com/office/officeart/2008/layout/HorizontalMultiLevelHierarchy"/>
    <dgm:cxn modelId="{27D00618-B5F1-4439-B288-352D06DF6CA4}" type="presParOf" srcId="{DCF1FAAC-7388-4DD8-A640-0C88265E5A3C}" destId="{7E447EE8-5AC4-4AB5-B6F5-4C8FEACF366F}" srcOrd="1" destOrd="0" presId="urn:microsoft.com/office/officeart/2008/layout/HorizontalMultiLevelHierarchy"/>
    <dgm:cxn modelId="{32C1A4F6-2790-4691-B302-8E323B0C8ECB}" type="presParOf" srcId="{EFAA1BB9-4E1B-448B-8F3F-DB0AA5BC4397}" destId="{9CBC32A3-77BC-4FA3-A311-AA15BDABCDFB}" srcOrd="4" destOrd="0" presId="urn:microsoft.com/office/officeart/2008/layout/HorizontalMultiLevelHierarchy"/>
    <dgm:cxn modelId="{3B2CA4A0-3762-46F2-A57A-FA9323200A09}" type="presParOf" srcId="{9CBC32A3-77BC-4FA3-A311-AA15BDABCDFB}" destId="{07C35CA9-5DDE-4C96-BE01-A616405FA62D}" srcOrd="0" destOrd="0" presId="urn:microsoft.com/office/officeart/2008/layout/HorizontalMultiLevelHierarchy"/>
    <dgm:cxn modelId="{B2A7BE4A-51C3-4AB4-8370-10864DCE5940}" type="presParOf" srcId="{EFAA1BB9-4E1B-448B-8F3F-DB0AA5BC4397}" destId="{F76775DD-D49A-4AA5-AF70-5A7915AB4988}" srcOrd="5" destOrd="0" presId="urn:microsoft.com/office/officeart/2008/layout/HorizontalMultiLevelHierarchy"/>
    <dgm:cxn modelId="{2E8214D2-11DC-40A4-9FA5-76771029764D}" type="presParOf" srcId="{F76775DD-D49A-4AA5-AF70-5A7915AB4988}" destId="{4D17BC83-1210-4150-86AD-02D702646E30}" srcOrd="0" destOrd="0" presId="urn:microsoft.com/office/officeart/2008/layout/HorizontalMultiLevelHierarchy"/>
    <dgm:cxn modelId="{C5DEA307-056E-4717-8A80-B2642A3BEF2F}" type="presParOf" srcId="{F76775DD-D49A-4AA5-AF70-5A7915AB4988}" destId="{4E967B14-FD1B-4EE0-8367-ACFC7CA3111F}" srcOrd="1" destOrd="0" presId="urn:microsoft.com/office/officeart/2008/layout/HorizontalMultiLevelHierarchy"/>
    <dgm:cxn modelId="{CB6E4B5D-6484-4B9E-9A8A-FE924C9602C3}" type="presParOf" srcId="{5D169FAF-D2A3-4B45-BADF-6E3DCDFB2465}" destId="{D7CA0499-C622-461F-8653-B43883A40D6F}" srcOrd="2" destOrd="0" presId="urn:microsoft.com/office/officeart/2008/layout/HorizontalMultiLevelHierarchy"/>
    <dgm:cxn modelId="{F0AABCE3-ACC9-478F-85F9-F919A85F3BF9}" type="presParOf" srcId="{D7CA0499-C622-461F-8653-B43883A40D6F}" destId="{3598BBDF-F65E-4772-A9A5-70DBB77C3993}" srcOrd="0" destOrd="0" presId="urn:microsoft.com/office/officeart/2008/layout/HorizontalMultiLevelHierarchy"/>
    <dgm:cxn modelId="{FBF8C5F6-B2C9-48B4-B351-6C946C2805F3}" type="presParOf" srcId="{5D169FAF-D2A3-4B45-BADF-6E3DCDFB2465}" destId="{AE01DD5D-5096-4C79-8939-AB2B1F58FADB}" srcOrd="3" destOrd="0" presId="urn:microsoft.com/office/officeart/2008/layout/HorizontalMultiLevelHierarchy"/>
    <dgm:cxn modelId="{4F6205C8-129F-4D15-9070-A6F7F8292688}" type="presParOf" srcId="{AE01DD5D-5096-4C79-8939-AB2B1F58FADB}" destId="{0E96418B-C648-4A9E-AE51-FEFC55AF5493}" srcOrd="0" destOrd="0" presId="urn:microsoft.com/office/officeart/2008/layout/HorizontalMultiLevelHierarchy"/>
    <dgm:cxn modelId="{3C911840-70FB-445D-9F63-CD4CE117FC2A}" type="presParOf" srcId="{AE01DD5D-5096-4C79-8939-AB2B1F58FADB}" destId="{0DCFEC1F-932F-45F4-A2BE-B5A737F76492}" srcOrd="1" destOrd="0" presId="urn:microsoft.com/office/officeart/2008/layout/HorizontalMultiLevelHierarchy"/>
    <dgm:cxn modelId="{3D95A25A-44A5-46A6-91A6-89EDC53F0195}" type="presParOf" srcId="{0DCFEC1F-932F-45F4-A2BE-B5A737F76492}" destId="{77DBEB6D-1A60-4961-BEB4-8EB04F0BCE7C}" srcOrd="0" destOrd="0" presId="urn:microsoft.com/office/officeart/2008/layout/HorizontalMultiLevelHierarchy"/>
    <dgm:cxn modelId="{CAA628FB-6C16-4B45-B41A-FBAF90B8C254}" type="presParOf" srcId="{77DBEB6D-1A60-4961-BEB4-8EB04F0BCE7C}" destId="{C800CB52-C161-483D-B7C6-32CC855B6985}" srcOrd="0" destOrd="0" presId="urn:microsoft.com/office/officeart/2008/layout/HorizontalMultiLevelHierarchy"/>
    <dgm:cxn modelId="{DB0FA762-AD0C-4D00-A5D2-56BE4EDF5539}" type="presParOf" srcId="{0DCFEC1F-932F-45F4-A2BE-B5A737F76492}" destId="{67703144-7B92-4C65-8790-0A9989D9B063}" srcOrd="1" destOrd="0" presId="urn:microsoft.com/office/officeart/2008/layout/HorizontalMultiLevelHierarchy"/>
    <dgm:cxn modelId="{9FCACBD2-7A5B-48FC-AD48-37749093E5B3}" type="presParOf" srcId="{67703144-7B92-4C65-8790-0A9989D9B063}" destId="{F89AAAB4-4BA3-4458-A01C-288D1D304570}" srcOrd="0" destOrd="0" presId="urn:microsoft.com/office/officeart/2008/layout/HorizontalMultiLevelHierarchy"/>
    <dgm:cxn modelId="{E603E942-F43B-4C17-AC5A-D900A4CB1A3D}" type="presParOf" srcId="{67703144-7B92-4C65-8790-0A9989D9B063}" destId="{88E0BFFF-202A-40C7-90FD-B461267CB42A}" srcOrd="1" destOrd="0" presId="urn:microsoft.com/office/officeart/2008/layout/HorizontalMultiLevelHierarchy"/>
    <dgm:cxn modelId="{8FDE0191-410C-4576-B80A-4E0F8A5C6642}" type="presParOf" srcId="{88E0BFFF-202A-40C7-90FD-B461267CB42A}" destId="{D9819D1C-6BC9-435C-83F0-0CF7593E263F}" srcOrd="0" destOrd="0" presId="urn:microsoft.com/office/officeart/2008/layout/HorizontalMultiLevelHierarchy"/>
    <dgm:cxn modelId="{57509BA2-9508-4987-B90D-988FBDAB7A6C}" type="presParOf" srcId="{D9819D1C-6BC9-435C-83F0-0CF7593E263F}" destId="{66751B4A-F4F9-4D07-AF53-C8A4B74B74F5}" srcOrd="0" destOrd="0" presId="urn:microsoft.com/office/officeart/2008/layout/HorizontalMultiLevelHierarchy"/>
    <dgm:cxn modelId="{6E5236F0-AE6E-4556-8BBA-C66B4CDD60DB}" type="presParOf" srcId="{88E0BFFF-202A-40C7-90FD-B461267CB42A}" destId="{5C65BC09-D1EE-4D56-90CA-91C51647979A}" srcOrd="1" destOrd="0" presId="urn:microsoft.com/office/officeart/2008/layout/HorizontalMultiLevelHierarchy"/>
    <dgm:cxn modelId="{78A89721-97DC-4F61-A6EC-637EDD45B83F}" type="presParOf" srcId="{5C65BC09-D1EE-4D56-90CA-91C51647979A}" destId="{1A5A09CA-BA79-418A-9280-AB9D90F55159}" srcOrd="0" destOrd="0" presId="urn:microsoft.com/office/officeart/2008/layout/HorizontalMultiLevelHierarchy"/>
    <dgm:cxn modelId="{7C553ADF-2655-491D-B700-384137C5D641}" type="presParOf" srcId="{5C65BC09-D1EE-4D56-90CA-91C51647979A}" destId="{DB5E276C-0DB7-4B71-A234-BF21CAF0B110}" srcOrd="1" destOrd="0" presId="urn:microsoft.com/office/officeart/2008/layout/HorizontalMultiLevelHierarchy"/>
    <dgm:cxn modelId="{24D6E8E7-DDBB-4E28-9726-AA972C92E05C}" type="presParOf" srcId="{0DCFEC1F-932F-45F4-A2BE-B5A737F76492}" destId="{C742E109-2E26-4F16-B767-79DFA5C69383}" srcOrd="2" destOrd="0" presId="urn:microsoft.com/office/officeart/2008/layout/HorizontalMultiLevelHierarchy"/>
    <dgm:cxn modelId="{94B6295A-72DA-4CCA-877F-ABD431B930C8}" type="presParOf" srcId="{C742E109-2E26-4F16-B767-79DFA5C69383}" destId="{8FB41D1D-096B-41EB-A3A7-F281A97688B6}" srcOrd="0" destOrd="0" presId="urn:microsoft.com/office/officeart/2008/layout/HorizontalMultiLevelHierarchy"/>
    <dgm:cxn modelId="{CCD93BE2-8536-4EBC-9DF0-F18A55F29B04}" type="presParOf" srcId="{0DCFEC1F-932F-45F4-A2BE-B5A737F76492}" destId="{ED45DDB0-D1E5-439B-94A7-DBC01D0BAB25}" srcOrd="3" destOrd="0" presId="urn:microsoft.com/office/officeart/2008/layout/HorizontalMultiLevelHierarchy"/>
    <dgm:cxn modelId="{D028DF9F-F32B-493B-88C6-09426D3FD4CD}" type="presParOf" srcId="{ED45DDB0-D1E5-439B-94A7-DBC01D0BAB25}" destId="{AAB81E51-A626-41B3-9670-0EF7843F6409}" srcOrd="0" destOrd="0" presId="urn:microsoft.com/office/officeart/2008/layout/HorizontalMultiLevelHierarchy"/>
    <dgm:cxn modelId="{52821D77-8192-4A2B-9889-3F8C967AC714}" type="presParOf" srcId="{ED45DDB0-D1E5-439B-94A7-DBC01D0BAB25}" destId="{DE391E4F-5FDA-4107-A1EF-9E39A5158C2B}" srcOrd="1" destOrd="0" presId="urn:microsoft.com/office/officeart/2008/layout/HorizontalMultiLevelHierarchy"/>
    <dgm:cxn modelId="{42462E62-D9CF-4EDC-AB58-FA493F216434}" type="presParOf" srcId="{DE391E4F-5FDA-4107-A1EF-9E39A5158C2B}" destId="{7992D1E4-EE88-411B-8B1E-A0FB2F1AAFAF}" srcOrd="0" destOrd="0" presId="urn:microsoft.com/office/officeart/2008/layout/HorizontalMultiLevelHierarchy"/>
    <dgm:cxn modelId="{0612737C-44AA-47AC-A00A-2504E77150AB}" type="presParOf" srcId="{7992D1E4-EE88-411B-8B1E-A0FB2F1AAFAF}" destId="{41602081-2B03-4C14-B8B1-FF0368332A18}" srcOrd="0" destOrd="0" presId="urn:microsoft.com/office/officeart/2008/layout/HorizontalMultiLevelHierarchy"/>
    <dgm:cxn modelId="{EB4171A7-AC37-46DE-BB56-A487CBD658B2}" type="presParOf" srcId="{DE391E4F-5FDA-4107-A1EF-9E39A5158C2B}" destId="{9D843341-82E6-498C-9810-F03E3791DAC6}" srcOrd="1" destOrd="0" presId="urn:microsoft.com/office/officeart/2008/layout/HorizontalMultiLevelHierarchy"/>
    <dgm:cxn modelId="{CC201B89-E9C3-42CD-A09E-6B365F2B8C68}" type="presParOf" srcId="{9D843341-82E6-498C-9810-F03E3791DAC6}" destId="{3238FD7B-E785-4CE7-9030-7FD85453FF35}" srcOrd="0" destOrd="0" presId="urn:microsoft.com/office/officeart/2008/layout/HorizontalMultiLevelHierarchy"/>
    <dgm:cxn modelId="{4D24F716-F0E0-4A2B-884A-B19688719011}" type="presParOf" srcId="{9D843341-82E6-498C-9810-F03E3791DAC6}" destId="{679E4575-4913-412B-8979-C47868E8ECD3}" srcOrd="1" destOrd="0" presId="urn:microsoft.com/office/officeart/2008/layout/HorizontalMultiLevelHierarchy"/>
    <dgm:cxn modelId="{AD28572A-D8D9-47BA-B7EA-E92C2301E033}" type="presParOf" srcId="{5D169FAF-D2A3-4B45-BADF-6E3DCDFB2465}" destId="{1C1F04D9-E917-4673-A007-5B71E5795F0F}" srcOrd="4" destOrd="0" presId="urn:microsoft.com/office/officeart/2008/layout/HorizontalMultiLevelHierarchy"/>
    <dgm:cxn modelId="{A60ADC82-D867-4610-BAA3-32D45FD82B6A}" type="presParOf" srcId="{1C1F04D9-E917-4673-A007-5B71E5795F0F}" destId="{408B4181-0913-4603-BF31-C00A8781E37E}" srcOrd="0" destOrd="0" presId="urn:microsoft.com/office/officeart/2008/layout/HorizontalMultiLevelHierarchy"/>
    <dgm:cxn modelId="{0FE1FF35-CEE6-4D05-9603-3F462E409DB2}" type="presParOf" srcId="{5D169FAF-D2A3-4B45-BADF-6E3DCDFB2465}" destId="{D742742C-E2EE-4816-B685-11898E8A2945}" srcOrd="5" destOrd="0" presId="urn:microsoft.com/office/officeart/2008/layout/HorizontalMultiLevelHierarchy"/>
    <dgm:cxn modelId="{F11B3C22-FAF9-475A-87DF-CF20EFF28527}" type="presParOf" srcId="{D742742C-E2EE-4816-B685-11898E8A2945}" destId="{F0E90A04-AA5B-4D51-A5D4-E4977D3DADA3}" srcOrd="0" destOrd="0" presId="urn:microsoft.com/office/officeart/2008/layout/HorizontalMultiLevelHierarchy"/>
    <dgm:cxn modelId="{3CE6E6C4-1FD3-4A19-B5EB-E1D39A00D9D1}" type="presParOf" srcId="{D742742C-E2EE-4816-B685-11898E8A2945}" destId="{30C5C818-103B-44B3-A34D-FA516D6EC74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C88109-25AD-4D7D-A3B5-2366EBF9D8CF}" type="doc">
      <dgm:prSet loTypeId="urn:microsoft.com/office/officeart/2005/8/layout/funnel1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32CA1F0A-81B8-4D96-8095-69E2534D7874}">
      <dgm:prSet phldrT="[Texto]" custT="1"/>
      <dgm:spPr/>
      <dgm:t>
        <a:bodyPr/>
        <a:lstStyle/>
        <a:p>
          <a:r>
            <a:rPr lang="pt-BR" sz="2000" dirty="0"/>
            <a:t>Uma equipe de professores estável, porém acomodada?</a:t>
          </a:r>
        </a:p>
      </dgm:t>
    </dgm:pt>
    <dgm:pt modelId="{45C65803-430B-4D94-96E9-A4BD43D85100}" type="parTrans" cxnId="{4E2F6CA3-00E8-4610-8911-D7FA7F980B6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77ABC71-884A-4D61-A314-F4DB9C01D5A7}" type="sibTrans" cxnId="{4E2F6CA3-00E8-4610-8911-D7FA7F980B6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86D597B-E92F-4DE6-B1E1-C12AF6B41F31}">
      <dgm:prSet phldrT="[Texto]" custT="1"/>
      <dgm:spPr/>
      <dgm:t>
        <a:bodyPr/>
        <a:lstStyle/>
        <a:p>
          <a:r>
            <a:rPr lang="pt-BR" sz="2800" dirty="0"/>
            <a:t>O que é mais importante para a aprendizagem dos estudantes?</a:t>
          </a:r>
        </a:p>
      </dgm:t>
    </dgm:pt>
    <dgm:pt modelId="{FBD1C676-D709-4895-9107-E65FA11A1286}" type="parTrans" cxnId="{CE450E6A-E7E5-4251-B807-C8617F6F2E1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31AC8BC-0B1A-40B9-BFC1-1154C304DFE4}" type="sibTrans" cxnId="{CE450E6A-E7E5-4251-B807-C8617F6F2E1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7F176B6-6F74-4D54-9AC2-178B36A433E4}">
      <dgm:prSet phldrT="[Texto]" custT="1"/>
      <dgm:spPr/>
      <dgm:t>
        <a:bodyPr/>
        <a:lstStyle/>
        <a:p>
          <a:r>
            <a:rPr lang="pt-BR" sz="1400" dirty="0"/>
            <a:t> </a:t>
          </a:r>
          <a:r>
            <a:rPr lang="pt-BR" sz="2000" dirty="0"/>
            <a:t>Um pequeno desequilíbrio, cujas intervenções são planejadas para fazer o grupo todo avançar?</a:t>
          </a:r>
        </a:p>
      </dgm:t>
    </dgm:pt>
    <dgm:pt modelId="{837DC060-B794-4222-B0BE-61673D65F3B4}" type="parTrans" cxnId="{1E2156FD-3A0D-4904-902D-AB71EDE655E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16CCFE9-B1AA-4485-9D0B-765E8D0DFCBF}" type="sibTrans" cxnId="{1E2156FD-3A0D-4904-902D-AB71EDE655E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53F65AC-A2CE-43EB-AC31-A7FB87ABC006}">
      <dgm:prSet phldrT="[Texto]"/>
      <dgm:spPr/>
      <dgm:t>
        <a:bodyPr/>
        <a:lstStyle/>
        <a:p>
          <a:r>
            <a:rPr lang="pt-BR" dirty="0"/>
            <a:t>Reflexão </a:t>
          </a:r>
        </a:p>
      </dgm:t>
    </dgm:pt>
    <dgm:pt modelId="{3773ACE2-FA7C-4D75-B0E2-BB12DFA0C3BB}" type="parTrans" cxnId="{E85CE552-6A4B-4174-AB56-7C1E99A805F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010704D-C521-4F22-837B-FCCD03CDFFD8}" type="sibTrans" cxnId="{E85CE552-6A4B-4174-AB56-7C1E99A805F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983DF10-88F3-47AA-BBDE-A95B50B94A51}" type="pres">
      <dgm:prSet presAssocID="{06C88109-25AD-4D7D-A3B5-2366EBF9D8CF}" presName="Name0" presStyleCnt="0">
        <dgm:presLayoutVars>
          <dgm:chMax val="4"/>
          <dgm:resizeHandles val="exact"/>
        </dgm:presLayoutVars>
      </dgm:prSet>
      <dgm:spPr/>
    </dgm:pt>
    <dgm:pt modelId="{CE96BDDC-4D74-485A-913E-C8E85DFAC05C}" type="pres">
      <dgm:prSet presAssocID="{06C88109-25AD-4D7D-A3B5-2366EBF9D8CF}" presName="ellipse" presStyleLbl="trBgShp" presStyleIdx="0" presStyleCnt="1" custLinFactNeighborX="7954" custLinFactNeighborY="-3696"/>
      <dgm:spPr/>
    </dgm:pt>
    <dgm:pt modelId="{16324728-422C-4F8B-8B0E-05E72AD9D0A7}" type="pres">
      <dgm:prSet presAssocID="{06C88109-25AD-4D7D-A3B5-2366EBF9D8CF}" presName="arrow1" presStyleLbl="fgShp" presStyleIdx="0" presStyleCnt="1" custLinFactNeighborX="11119" custLinFactNeighborY="-58705"/>
      <dgm:spPr/>
    </dgm:pt>
    <dgm:pt modelId="{93EA1F89-AD17-42CD-8539-E8C6046B8C66}" type="pres">
      <dgm:prSet presAssocID="{06C88109-25AD-4D7D-A3B5-2366EBF9D8CF}" presName="rectangle" presStyleLbl="revTx" presStyleIdx="0" presStyleCnt="1" custLinFactNeighborX="2999" custLinFactNeighborY="-47309">
        <dgm:presLayoutVars>
          <dgm:bulletEnabled val="1"/>
        </dgm:presLayoutVars>
      </dgm:prSet>
      <dgm:spPr/>
    </dgm:pt>
    <dgm:pt modelId="{6FCC0E83-CFD4-4B97-9038-6EA4229F6EDD}" type="pres">
      <dgm:prSet presAssocID="{D86D597B-E92F-4DE6-B1E1-C12AF6B41F31}" presName="item1" presStyleLbl="node1" presStyleIdx="0" presStyleCnt="3" custScaleX="248095" custScaleY="108940" custLinFactNeighborX="-83946" custLinFactNeighborY="13206">
        <dgm:presLayoutVars>
          <dgm:bulletEnabled val="1"/>
        </dgm:presLayoutVars>
      </dgm:prSet>
      <dgm:spPr/>
    </dgm:pt>
    <dgm:pt modelId="{9EFF0ACE-4845-4EE4-B552-87B610E448B5}" type="pres">
      <dgm:prSet presAssocID="{B7F176B6-6F74-4D54-9AC2-178B36A433E4}" presName="item2" presStyleLbl="node1" presStyleIdx="1" presStyleCnt="3" custScaleX="240633" custScaleY="135877" custLinFactNeighborX="46806" custLinFactNeighborY="-22617">
        <dgm:presLayoutVars>
          <dgm:bulletEnabled val="1"/>
        </dgm:presLayoutVars>
      </dgm:prSet>
      <dgm:spPr/>
    </dgm:pt>
    <dgm:pt modelId="{BAF768CF-D532-4972-B951-36E73DF78EE9}" type="pres">
      <dgm:prSet presAssocID="{553F65AC-A2CE-43EB-AC31-A7FB87ABC006}" presName="item3" presStyleLbl="node1" presStyleIdx="2" presStyleCnt="3" custScaleX="168885" custScaleY="110973" custLinFactNeighborX="65474" custLinFactNeighborY="95041">
        <dgm:presLayoutVars>
          <dgm:bulletEnabled val="1"/>
        </dgm:presLayoutVars>
      </dgm:prSet>
      <dgm:spPr/>
    </dgm:pt>
    <dgm:pt modelId="{59201190-96E0-4691-B031-A6921115C8A6}" type="pres">
      <dgm:prSet presAssocID="{06C88109-25AD-4D7D-A3B5-2366EBF9D8CF}" presName="funnel" presStyleLbl="trAlignAcc1" presStyleIdx="0" presStyleCnt="1" custScaleX="132595" custScaleY="107968" custLinFactNeighborX="2281" custLinFactNeighborY="4680"/>
      <dgm:spPr/>
    </dgm:pt>
  </dgm:ptLst>
  <dgm:cxnLst>
    <dgm:cxn modelId="{9F4BAB33-BB3E-46CF-A19A-3D9A5446327A}" type="presOf" srcId="{32CA1F0A-81B8-4D96-8095-69E2534D7874}" destId="{BAF768CF-D532-4972-B951-36E73DF78EE9}" srcOrd="0" destOrd="0" presId="urn:microsoft.com/office/officeart/2005/8/layout/funnel1"/>
    <dgm:cxn modelId="{CE450E6A-E7E5-4251-B807-C8617F6F2E17}" srcId="{06C88109-25AD-4D7D-A3B5-2366EBF9D8CF}" destId="{D86D597B-E92F-4DE6-B1E1-C12AF6B41F31}" srcOrd="1" destOrd="0" parTransId="{FBD1C676-D709-4895-9107-E65FA11A1286}" sibTransId="{031AC8BC-0B1A-40B9-BFC1-1154C304DFE4}"/>
    <dgm:cxn modelId="{E85CE552-6A4B-4174-AB56-7C1E99A805F9}" srcId="{06C88109-25AD-4D7D-A3B5-2366EBF9D8CF}" destId="{553F65AC-A2CE-43EB-AC31-A7FB87ABC006}" srcOrd="3" destOrd="0" parTransId="{3773ACE2-FA7C-4D75-B0E2-BB12DFA0C3BB}" sibTransId="{D010704D-C521-4F22-837B-FCCD03CDFFD8}"/>
    <dgm:cxn modelId="{0AFEEA55-F3BB-4CC5-8A8E-FACA456B8858}" type="presOf" srcId="{06C88109-25AD-4D7D-A3B5-2366EBF9D8CF}" destId="{0983DF10-88F3-47AA-BBDE-A95B50B94A51}" srcOrd="0" destOrd="0" presId="urn:microsoft.com/office/officeart/2005/8/layout/funnel1"/>
    <dgm:cxn modelId="{4E2F6CA3-00E8-4610-8911-D7FA7F980B60}" srcId="{06C88109-25AD-4D7D-A3B5-2366EBF9D8CF}" destId="{32CA1F0A-81B8-4D96-8095-69E2534D7874}" srcOrd="0" destOrd="0" parTransId="{45C65803-430B-4D94-96E9-A4BD43D85100}" sibTransId="{177ABC71-884A-4D61-A314-F4DB9C01D5A7}"/>
    <dgm:cxn modelId="{9440ABB6-5E83-44D9-826D-9C048A24FBE0}" type="presOf" srcId="{553F65AC-A2CE-43EB-AC31-A7FB87ABC006}" destId="{93EA1F89-AD17-42CD-8539-E8C6046B8C66}" srcOrd="0" destOrd="0" presId="urn:microsoft.com/office/officeart/2005/8/layout/funnel1"/>
    <dgm:cxn modelId="{470E5ECE-16FD-4CE5-9A5A-F3798ED8EEBB}" type="presOf" srcId="{B7F176B6-6F74-4D54-9AC2-178B36A433E4}" destId="{6FCC0E83-CFD4-4B97-9038-6EA4229F6EDD}" srcOrd="0" destOrd="0" presId="urn:microsoft.com/office/officeart/2005/8/layout/funnel1"/>
    <dgm:cxn modelId="{15ADA3F4-48A0-4E0F-83C7-60FF7E932C77}" type="presOf" srcId="{D86D597B-E92F-4DE6-B1E1-C12AF6B41F31}" destId="{9EFF0ACE-4845-4EE4-B552-87B610E448B5}" srcOrd="0" destOrd="0" presId="urn:microsoft.com/office/officeart/2005/8/layout/funnel1"/>
    <dgm:cxn modelId="{1E2156FD-3A0D-4904-902D-AB71EDE655EC}" srcId="{06C88109-25AD-4D7D-A3B5-2366EBF9D8CF}" destId="{B7F176B6-6F74-4D54-9AC2-178B36A433E4}" srcOrd="2" destOrd="0" parTransId="{837DC060-B794-4222-B0BE-61673D65F3B4}" sibTransId="{B16CCFE9-B1AA-4485-9D0B-765E8D0DFCBF}"/>
    <dgm:cxn modelId="{2FAA59A1-9ECA-4D69-B604-31C5C3594CFA}" type="presParOf" srcId="{0983DF10-88F3-47AA-BBDE-A95B50B94A51}" destId="{CE96BDDC-4D74-485A-913E-C8E85DFAC05C}" srcOrd="0" destOrd="0" presId="urn:microsoft.com/office/officeart/2005/8/layout/funnel1"/>
    <dgm:cxn modelId="{510EBBD5-61D8-4C68-A739-476E47B87FAF}" type="presParOf" srcId="{0983DF10-88F3-47AA-BBDE-A95B50B94A51}" destId="{16324728-422C-4F8B-8B0E-05E72AD9D0A7}" srcOrd="1" destOrd="0" presId="urn:microsoft.com/office/officeart/2005/8/layout/funnel1"/>
    <dgm:cxn modelId="{C53870CD-063D-42BC-AFA1-A0877FE11025}" type="presParOf" srcId="{0983DF10-88F3-47AA-BBDE-A95B50B94A51}" destId="{93EA1F89-AD17-42CD-8539-E8C6046B8C66}" srcOrd="2" destOrd="0" presId="urn:microsoft.com/office/officeart/2005/8/layout/funnel1"/>
    <dgm:cxn modelId="{788BB6A4-4904-4182-8878-FE32F558732D}" type="presParOf" srcId="{0983DF10-88F3-47AA-BBDE-A95B50B94A51}" destId="{6FCC0E83-CFD4-4B97-9038-6EA4229F6EDD}" srcOrd="3" destOrd="0" presId="urn:microsoft.com/office/officeart/2005/8/layout/funnel1"/>
    <dgm:cxn modelId="{63208CD1-9F1C-4D2A-B3E9-C99D8D39431B}" type="presParOf" srcId="{0983DF10-88F3-47AA-BBDE-A95B50B94A51}" destId="{9EFF0ACE-4845-4EE4-B552-87B610E448B5}" srcOrd="4" destOrd="0" presId="urn:microsoft.com/office/officeart/2005/8/layout/funnel1"/>
    <dgm:cxn modelId="{E8BFC7A8-7A27-4F23-AEFD-783377295B19}" type="presParOf" srcId="{0983DF10-88F3-47AA-BBDE-A95B50B94A51}" destId="{BAF768CF-D532-4972-B951-36E73DF78EE9}" srcOrd="5" destOrd="0" presId="urn:microsoft.com/office/officeart/2005/8/layout/funnel1"/>
    <dgm:cxn modelId="{0370E6C2-ECB9-44D8-9561-7695B109A35E}" type="presParOf" srcId="{0983DF10-88F3-47AA-BBDE-A95B50B94A51}" destId="{59201190-96E0-4691-B031-A6921115C8A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BA5298-15FF-421A-B9BD-8E965E3B3851}" type="doc">
      <dgm:prSet loTypeId="urn:microsoft.com/office/officeart/2009/3/layout/OpposingIdeas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19FE3D9A-BCD5-47EC-AB5A-2D331101DC49}">
      <dgm:prSet phldrT="[Texto]" custT="1"/>
      <dgm:spPr/>
      <dgm:t>
        <a:bodyPr/>
        <a:lstStyle/>
        <a:p>
          <a:r>
            <a:rPr lang="pt-BR" sz="2000" dirty="0"/>
            <a:t>Favor - liderançacompartilhada</a:t>
          </a:r>
        </a:p>
      </dgm:t>
    </dgm:pt>
    <dgm:pt modelId="{F8C8E359-36B5-4B67-BEF3-506037B6EAC2}" type="parTrans" cxnId="{564FE9E5-627A-49DB-B02D-1C693FED50D6}">
      <dgm:prSet/>
      <dgm:spPr/>
      <dgm:t>
        <a:bodyPr/>
        <a:lstStyle/>
        <a:p>
          <a:endParaRPr lang="pt-BR"/>
        </a:p>
      </dgm:t>
    </dgm:pt>
    <dgm:pt modelId="{E92394DF-98C5-4B93-BE5D-FEE61E221F66}" type="sibTrans" cxnId="{564FE9E5-627A-49DB-B02D-1C693FED50D6}">
      <dgm:prSet/>
      <dgm:spPr/>
      <dgm:t>
        <a:bodyPr/>
        <a:lstStyle/>
        <a:p>
          <a:endParaRPr lang="pt-BR"/>
        </a:p>
      </dgm:t>
    </dgm:pt>
    <dgm:pt modelId="{F9A3D551-8971-496C-961F-BA24583218EC}">
      <dgm:prSet phldrT="[Texto]" custT="1"/>
      <dgm:spPr/>
      <dgm:t>
        <a:bodyPr/>
        <a:lstStyle/>
        <a:p>
          <a:r>
            <a:rPr lang="pt-BR" sz="2400" dirty="0"/>
            <a:t>Envolvimento</a:t>
          </a:r>
        </a:p>
        <a:p>
          <a:r>
            <a:rPr lang="pt-BR" sz="2400" dirty="0"/>
            <a:t>Motivação</a:t>
          </a:r>
        </a:p>
        <a:p>
          <a:r>
            <a:rPr lang="pt-BR" sz="2400" dirty="0"/>
            <a:t>Incentivo</a:t>
          </a:r>
        </a:p>
      </dgm:t>
    </dgm:pt>
    <dgm:pt modelId="{E61746F8-5C3C-46E3-9D33-D724CD285EAA}" type="parTrans" cxnId="{FB1DBE39-36D2-4FC9-B714-BD5D1500FDC2}">
      <dgm:prSet/>
      <dgm:spPr/>
      <dgm:t>
        <a:bodyPr/>
        <a:lstStyle/>
        <a:p>
          <a:endParaRPr lang="pt-BR"/>
        </a:p>
      </dgm:t>
    </dgm:pt>
    <dgm:pt modelId="{B7E754F1-1D50-4221-A906-5AF2CB30C1A5}" type="sibTrans" cxnId="{FB1DBE39-36D2-4FC9-B714-BD5D1500FDC2}">
      <dgm:prSet/>
      <dgm:spPr/>
      <dgm:t>
        <a:bodyPr/>
        <a:lstStyle/>
        <a:p>
          <a:endParaRPr lang="pt-BR"/>
        </a:p>
      </dgm:t>
    </dgm:pt>
    <dgm:pt modelId="{ED3C84C1-5BA0-42CC-B46D-AA56A2C4D194}">
      <dgm:prSet phldrT="[Texto]" custT="1"/>
      <dgm:spPr/>
      <dgm:t>
        <a:bodyPr/>
        <a:lstStyle/>
        <a:p>
          <a:r>
            <a:rPr lang="pt-BR" sz="2000" dirty="0"/>
            <a:t>Contra – liderança compartilada</a:t>
          </a:r>
        </a:p>
      </dgm:t>
    </dgm:pt>
    <dgm:pt modelId="{0909E526-C853-472B-912D-CA4934D18DEE}" type="parTrans" cxnId="{00C37C8E-7B05-43C0-9A23-AE12D9ADB106}">
      <dgm:prSet/>
      <dgm:spPr/>
      <dgm:t>
        <a:bodyPr/>
        <a:lstStyle/>
        <a:p>
          <a:endParaRPr lang="pt-BR"/>
        </a:p>
      </dgm:t>
    </dgm:pt>
    <dgm:pt modelId="{9F832DB3-F566-4C90-A9C6-AC7A2DA26877}" type="sibTrans" cxnId="{00C37C8E-7B05-43C0-9A23-AE12D9ADB106}">
      <dgm:prSet/>
      <dgm:spPr/>
      <dgm:t>
        <a:bodyPr/>
        <a:lstStyle/>
        <a:p>
          <a:endParaRPr lang="pt-BR"/>
        </a:p>
      </dgm:t>
    </dgm:pt>
    <dgm:pt modelId="{C1DBAFF1-E696-4782-9B92-E227174BABC1}">
      <dgm:prSet phldrT="[Texto]"/>
      <dgm:spPr/>
      <dgm:t>
        <a:bodyPr/>
        <a:lstStyle/>
        <a:p>
          <a:endParaRPr lang="pt-BR" dirty="0"/>
        </a:p>
      </dgm:t>
    </dgm:pt>
    <dgm:pt modelId="{234351CD-4905-4A35-BC90-880A9F353A28}" type="parTrans" cxnId="{A637016C-13B9-48DC-9D97-0221F7C77055}">
      <dgm:prSet/>
      <dgm:spPr/>
      <dgm:t>
        <a:bodyPr/>
        <a:lstStyle/>
        <a:p>
          <a:endParaRPr lang="pt-BR"/>
        </a:p>
      </dgm:t>
    </dgm:pt>
    <dgm:pt modelId="{F8D85606-C608-4495-A8C8-659B9078BA6A}" type="sibTrans" cxnId="{A637016C-13B9-48DC-9D97-0221F7C77055}">
      <dgm:prSet/>
      <dgm:spPr/>
      <dgm:t>
        <a:bodyPr/>
        <a:lstStyle/>
        <a:p>
          <a:endParaRPr lang="pt-BR"/>
        </a:p>
      </dgm:t>
    </dgm:pt>
    <dgm:pt modelId="{8DE3DB01-1619-4D3C-82FF-20035715B7BA}">
      <dgm:prSet phldrT="[Texto]"/>
      <dgm:spPr/>
      <dgm:t>
        <a:bodyPr/>
        <a:lstStyle/>
        <a:p>
          <a:endParaRPr lang="pt-BR" sz="2200" dirty="0"/>
        </a:p>
      </dgm:t>
    </dgm:pt>
    <dgm:pt modelId="{D485A452-B7F6-4FAA-B9D1-F8416684AE10}" type="parTrans" cxnId="{7C1EA912-8277-41B8-83C9-F537E6004D11}">
      <dgm:prSet/>
      <dgm:spPr/>
      <dgm:t>
        <a:bodyPr/>
        <a:lstStyle/>
        <a:p>
          <a:endParaRPr lang="pt-BR"/>
        </a:p>
      </dgm:t>
    </dgm:pt>
    <dgm:pt modelId="{DA16DE95-657C-4EB7-B4A0-06D1CE6AE2EA}" type="sibTrans" cxnId="{7C1EA912-8277-41B8-83C9-F537E6004D11}">
      <dgm:prSet/>
      <dgm:spPr/>
      <dgm:t>
        <a:bodyPr/>
        <a:lstStyle/>
        <a:p>
          <a:endParaRPr lang="pt-BR"/>
        </a:p>
      </dgm:t>
    </dgm:pt>
    <dgm:pt modelId="{4F825707-0E67-48CC-A04C-945349A71DB3}">
      <dgm:prSet phldrT="[Texto]"/>
      <dgm:spPr/>
      <dgm:t>
        <a:bodyPr/>
        <a:lstStyle/>
        <a:p>
          <a:endParaRPr lang="pt-BR" sz="2200" dirty="0"/>
        </a:p>
      </dgm:t>
    </dgm:pt>
    <dgm:pt modelId="{1FD52B64-C362-4832-B9C4-395539655CC7}" type="parTrans" cxnId="{1BA0A9C7-9F00-469B-B2DB-D1A80B612122}">
      <dgm:prSet/>
      <dgm:spPr/>
      <dgm:t>
        <a:bodyPr/>
        <a:lstStyle/>
        <a:p>
          <a:endParaRPr lang="pt-BR"/>
        </a:p>
      </dgm:t>
    </dgm:pt>
    <dgm:pt modelId="{73802BF5-EE54-4491-9CDB-98C761CF0DC3}" type="sibTrans" cxnId="{1BA0A9C7-9F00-469B-B2DB-D1A80B612122}">
      <dgm:prSet/>
      <dgm:spPr/>
      <dgm:t>
        <a:bodyPr/>
        <a:lstStyle/>
        <a:p>
          <a:endParaRPr lang="pt-BR"/>
        </a:p>
      </dgm:t>
    </dgm:pt>
    <dgm:pt modelId="{AA277628-B828-425E-8A97-06A2377B237F}">
      <dgm:prSet/>
      <dgm:spPr/>
    </dgm:pt>
    <dgm:pt modelId="{239FF702-9B29-4928-8030-0583A0A5C68C}" type="parTrans" cxnId="{8392A1B3-B322-441B-BDC3-DB0A047264C9}">
      <dgm:prSet/>
      <dgm:spPr/>
      <dgm:t>
        <a:bodyPr/>
        <a:lstStyle/>
        <a:p>
          <a:endParaRPr lang="pt-BR"/>
        </a:p>
      </dgm:t>
    </dgm:pt>
    <dgm:pt modelId="{C32D304E-C1EF-4A9E-AC1A-65E80E7BBCE9}" type="sibTrans" cxnId="{8392A1B3-B322-441B-BDC3-DB0A047264C9}">
      <dgm:prSet/>
      <dgm:spPr/>
      <dgm:t>
        <a:bodyPr/>
        <a:lstStyle/>
        <a:p>
          <a:endParaRPr lang="pt-BR"/>
        </a:p>
      </dgm:t>
    </dgm:pt>
    <dgm:pt modelId="{836E276C-64C2-49EF-800A-E3D5CE5130D7}">
      <dgm:prSet/>
      <dgm:spPr/>
      <dgm:t>
        <a:bodyPr/>
        <a:lstStyle/>
        <a:p>
          <a:endParaRPr lang="pt-BR"/>
        </a:p>
      </dgm:t>
    </dgm:pt>
    <dgm:pt modelId="{D5F13182-725A-42D8-A55E-FCC4C07188E8}" type="parTrans" cxnId="{B5E124E1-EA66-4AD2-9299-21FEF92D456E}">
      <dgm:prSet/>
      <dgm:spPr/>
      <dgm:t>
        <a:bodyPr/>
        <a:lstStyle/>
        <a:p>
          <a:endParaRPr lang="pt-BR"/>
        </a:p>
      </dgm:t>
    </dgm:pt>
    <dgm:pt modelId="{EA0609E7-20D6-4FF8-9047-931E1A35D2A3}" type="sibTrans" cxnId="{B5E124E1-EA66-4AD2-9299-21FEF92D456E}">
      <dgm:prSet/>
      <dgm:spPr/>
      <dgm:t>
        <a:bodyPr/>
        <a:lstStyle/>
        <a:p>
          <a:endParaRPr lang="pt-BR"/>
        </a:p>
      </dgm:t>
    </dgm:pt>
    <dgm:pt modelId="{ED9904C1-4352-4BFC-83EB-5132E856C21E}" type="pres">
      <dgm:prSet presAssocID="{8CBA5298-15FF-421A-B9BD-8E965E3B3851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C92B5B98-5159-48DC-A428-A42BA2B043D5}" type="pres">
      <dgm:prSet presAssocID="{8CBA5298-15FF-421A-B9BD-8E965E3B3851}" presName="Background" presStyleLbl="node1" presStyleIdx="0" presStyleCnt="1" custLinFactNeighborX="1098" custLinFactNeighborY="-1845"/>
      <dgm:spPr/>
    </dgm:pt>
    <dgm:pt modelId="{DC02B659-178E-4FC5-A053-90D343FADC22}" type="pres">
      <dgm:prSet presAssocID="{8CBA5298-15FF-421A-B9BD-8E965E3B3851}" presName="Divider" presStyleLbl="callout" presStyleIdx="0" presStyleCnt="1"/>
      <dgm:spPr/>
    </dgm:pt>
    <dgm:pt modelId="{F3DBE964-A5E3-4A9C-A039-CE299A721764}" type="pres">
      <dgm:prSet presAssocID="{8CBA5298-15FF-421A-B9BD-8E965E3B3851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93FB0A9-F8AE-426F-A0DF-177A5A8AA29C}" type="pres">
      <dgm:prSet presAssocID="{8CBA5298-15FF-421A-B9BD-8E965E3B3851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D15037C-A047-4C8B-AE06-6D1307165F26}" type="pres">
      <dgm:prSet presAssocID="{8CBA5298-15FF-421A-B9BD-8E965E3B3851}" presName="ParentText1" presStyleLbl="revTx" presStyleIdx="0" presStyleCnt="0">
        <dgm:presLayoutVars>
          <dgm:chMax val="1"/>
          <dgm:chPref val="1"/>
        </dgm:presLayoutVars>
      </dgm:prSet>
      <dgm:spPr/>
    </dgm:pt>
    <dgm:pt modelId="{326122CA-85C8-414D-A41B-376113AAA47A}" type="pres">
      <dgm:prSet presAssocID="{8CBA5298-15FF-421A-B9BD-8E965E3B3851}" presName="ParentShape1" presStyleLbl="alignImgPlace1" presStyleIdx="0" presStyleCnt="2" custScaleY="148255" custLinFactNeighborX="2195" custLinFactNeighborY="1049">
        <dgm:presLayoutVars/>
      </dgm:prSet>
      <dgm:spPr/>
    </dgm:pt>
    <dgm:pt modelId="{BD2E6432-DE1E-4778-AD84-01123C8A5574}" type="pres">
      <dgm:prSet presAssocID="{8CBA5298-15FF-421A-B9BD-8E965E3B3851}" presName="ParentText2" presStyleLbl="revTx" presStyleIdx="0" presStyleCnt="0">
        <dgm:presLayoutVars>
          <dgm:chMax val="1"/>
          <dgm:chPref val="1"/>
        </dgm:presLayoutVars>
      </dgm:prSet>
      <dgm:spPr/>
    </dgm:pt>
    <dgm:pt modelId="{7275C450-A48C-444F-B519-65207B829123}" type="pres">
      <dgm:prSet presAssocID="{8CBA5298-15FF-421A-B9BD-8E965E3B3851}" presName="ParentShape2" presStyleLbl="alignImgPlace1" presStyleIdx="1" presStyleCnt="2" custScaleY="148255" custLinFactNeighborX="0" custLinFactNeighborY="-17820">
        <dgm:presLayoutVars/>
      </dgm:prSet>
      <dgm:spPr/>
    </dgm:pt>
  </dgm:ptLst>
  <dgm:cxnLst>
    <dgm:cxn modelId="{34347505-9C66-4CB7-8F69-9BF1C78CD551}" type="presOf" srcId="{F9A3D551-8971-496C-961F-BA24583218EC}" destId="{F3DBE964-A5E3-4A9C-A039-CE299A721764}" srcOrd="0" destOrd="0" presId="urn:microsoft.com/office/officeart/2009/3/layout/OpposingIdeas"/>
    <dgm:cxn modelId="{D1F72A06-8834-428E-8655-DCCE9C5BAAB5}" type="presOf" srcId="{8DE3DB01-1619-4D3C-82FF-20035715B7BA}" destId="{F3DBE964-A5E3-4A9C-A039-CE299A721764}" srcOrd="0" destOrd="1" presId="urn:microsoft.com/office/officeart/2009/3/layout/OpposingIdeas"/>
    <dgm:cxn modelId="{7C1EA912-8277-41B8-83C9-F537E6004D11}" srcId="{19FE3D9A-BCD5-47EC-AB5A-2D331101DC49}" destId="{8DE3DB01-1619-4D3C-82FF-20035715B7BA}" srcOrd="1" destOrd="0" parTransId="{D485A452-B7F6-4FAA-B9D1-F8416684AE10}" sibTransId="{DA16DE95-657C-4EB7-B4A0-06D1CE6AE2EA}"/>
    <dgm:cxn modelId="{0D88D62E-7649-4B2F-9C37-A1EB2BEAF521}" type="presOf" srcId="{ED3C84C1-5BA0-42CC-B46D-AA56A2C4D194}" destId="{BD2E6432-DE1E-4778-AD84-01123C8A5574}" srcOrd="0" destOrd="0" presId="urn:microsoft.com/office/officeart/2009/3/layout/OpposingIdeas"/>
    <dgm:cxn modelId="{A656D834-34CB-416D-B489-2FC97F215DAB}" type="presOf" srcId="{8CBA5298-15FF-421A-B9BD-8E965E3B3851}" destId="{ED9904C1-4352-4BFC-83EB-5132E856C21E}" srcOrd="0" destOrd="0" presId="urn:microsoft.com/office/officeart/2009/3/layout/OpposingIdeas"/>
    <dgm:cxn modelId="{FB1DBE39-36D2-4FC9-B714-BD5D1500FDC2}" srcId="{19FE3D9A-BCD5-47EC-AB5A-2D331101DC49}" destId="{F9A3D551-8971-496C-961F-BA24583218EC}" srcOrd="0" destOrd="0" parTransId="{E61746F8-5C3C-46E3-9D33-D724CD285EAA}" sibTransId="{B7E754F1-1D50-4221-A906-5AF2CB30C1A5}"/>
    <dgm:cxn modelId="{0FCEDB64-627D-485E-AB3C-0F0D830BD4AF}" type="presOf" srcId="{19FE3D9A-BCD5-47EC-AB5A-2D331101DC49}" destId="{AD15037C-A047-4C8B-AE06-6D1307165F26}" srcOrd="0" destOrd="0" presId="urn:microsoft.com/office/officeart/2009/3/layout/OpposingIdeas"/>
    <dgm:cxn modelId="{42874045-8434-45B8-8848-7EB439BCCA72}" type="presOf" srcId="{C1DBAFF1-E696-4782-9B92-E227174BABC1}" destId="{D93FB0A9-F8AE-426F-A0DF-177A5A8AA29C}" srcOrd="0" destOrd="0" presId="urn:microsoft.com/office/officeart/2009/3/layout/OpposingIdeas"/>
    <dgm:cxn modelId="{30C0DC49-90E7-4E20-95D6-86E1BA3FB2CC}" type="presOf" srcId="{4F825707-0E67-48CC-A04C-945349A71DB3}" destId="{F3DBE964-A5E3-4A9C-A039-CE299A721764}" srcOrd="0" destOrd="2" presId="urn:microsoft.com/office/officeart/2009/3/layout/OpposingIdeas"/>
    <dgm:cxn modelId="{A637016C-13B9-48DC-9D97-0221F7C77055}" srcId="{ED3C84C1-5BA0-42CC-B46D-AA56A2C4D194}" destId="{C1DBAFF1-E696-4782-9B92-E227174BABC1}" srcOrd="0" destOrd="0" parTransId="{234351CD-4905-4A35-BC90-880A9F353A28}" sibTransId="{F8D85606-C608-4495-A8C8-659B9078BA6A}"/>
    <dgm:cxn modelId="{00C37C8E-7B05-43C0-9A23-AE12D9ADB106}" srcId="{8CBA5298-15FF-421A-B9BD-8E965E3B3851}" destId="{ED3C84C1-5BA0-42CC-B46D-AA56A2C4D194}" srcOrd="1" destOrd="0" parTransId="{0909E526-C853-472B-912D-CA4934D18DEE}" sibTransId="{9F832DB3-F566-4C90-A9C6-AC7A2DA26877}"/>
    <dgm:cxn modelId="{8392A1B3-B322-441B-BDC3-DB0A047264C9}" srcId="{8CBA5298-15FF-421A-B9BD-8E965E3B3851}" destId="{AA277628-B828-425E-8A97-06A2377B237F}" srcOrd="2" destOrd="0" parTransId="{239FF702-9B29-4928-8030-0583A0A5C68C}" sibTransId="{C32D304E-C1EF-4A9E-AC1A-65E80E7BBCE9}"/>
    <dgm:cxn modelId="{1BA0A9C7-9F00-469B-B2DB-D1A80B612122}" srcId="{19FE3D9A-BCD5-47EC-AB5A-2D331101DC49}" destId="{4F825707-0E67-48CC-A04C-945349A71DB3}" srcOrd="2" destOrd="0" parTransId="{1FD52B64-C362-4832-B9C4-395539655CC7}" sibTransId="{73802BF5-EE54-4491-9CDB-98C761CF0DC3}"/>
    <dgm:cxn modelId="{B5E124E1-EA66-4AD2-9299-21FEF92D456E}" srcId="{8CBA5298-15FF-421A-B9BD-8E965E3B3851}" destId="{836E276C-64C2-49EF-800A-E3D5CE5130D7}" srcOrd="3" destOrd="0" parTransId="{D5F13182-725A-42D8-A55E-FCC4C07188E8}" sibTransId="{EA0609E7-20D6-4FF8-9047-931E1A35D2A3}"/>
    <dgm:cxn modelId="{564FE9E5-627A-49DB-B02D-1C693FED50D6}" srcId="{8CBA5298-15FF-421A-B9BD-8E965E3B3851}" destId="{19FE3D9A-BCD5-47EC-AB5A-2D331101DC49}" srcOrd="0" destOrd="0" parTransId="{F8C8E359-36B5-4B67-BEF3-506037B6EAC2}" sibTransId="{E92394DF-98C5-4B93-BE5D-FEE61E221F66}"/>
    <dgm:cxn modelId="{408D93F2-CA7C-43BE-BBA8-5465CD7EEA13}" type="presOf" srcId="{19FE3D9A-BCD5-47EC-AB5A-2D331101DC49}" destId="{326122CA-85C8-414D-A41B-376113AAA47A}" srcOrd="1" destOrd="0" presId="urn:microsoft.com/office/officeart/2009/3/layout/OpposingIdeas"/>
    <dgm:cxn modelId="{06A549FD-BA02-455A-AD7C-1CE421228AFE}" type="presOf" srcId="{ED3C84C1-5BA0-42CC-B46D-AA56A2C4D194}" destId="{7275C450-A48C-444F-B519-65207B829123}" srcOrd="1" destOrd="0" presId="urn:microsoft.com/office/officeart/2009/3/layout/OpposingIdeas"/>
    <dgm:cxn modelId="{41E361F8-E8B0-4854-8A17-770EA81A61F7}" type="presParOf" srcId="{ED9904C1-4352-4BFC-83EB-5132E856C21E}" destId="{C92B5B98-5159-48DC-A428-A42BA2B043D5}" srcOrd="0" destOrd="0" presId="urn:microsoft.com/office/officeart/2009/3/layout/OpposingIdeas"/>
    <dgm:cxn modelId="{9D9DF7C2-3E7D-430F-9132-76E6B86FDDFA}" type="presParOf" srcId="{ED9904C1-4352-4BFC-83EB-5132E856C21E}" destId="{DC02B659-178E-4FC5-A053-90D343FADC22}" srcOrd="1" destOrd="0" presId="urn:microsoft.com/office/officeart/2009/3/layout/OpposingIdeas"/>
    <dgm:cxn modelId="{9B235DD4-3E49-4526-8AD7-BFD80422B7C4}" type="presParOf" srcId="{ED9904C1-4352-4BFC-83EB-5132E856C21E}" destId="{F3DBE964-A5E3-4A9C-A039-CE299A721764}" srcOrd="2" destOrd="0" presId="urn:microsoft.com/office/officeart/2009/3/layout/OpposingIdeas"/>
    <dgm:cxn modelId="{1A6C7035-0514-49B8-93E1-66384CE2C14E}" type="presParOf" srcId="{ED9904C1-4352-4BFC-83EB-5132E856C21E}" destId="{D93FB0A9-F8AE-426F-A0DF-177A5A8AA29C}" srcOrd="3" destOrd="0" presId="urn:microsoft.com/office/officeart/2009/3/layout/OpposingIdeas"/>
    <dgm:cxn modelId="{2237BA76-436C-4252-A59A-3C8EA3264031}" type="presParOf" srcId="{ED9904C1-4352-4BFC-83EB-5132E856C21E}" destId="{AD15037C-A047-4C8B-AE06-6D1307165F26}" srcOrd="4" destOrd="0" presId="urn:microsoft.com/office/officeart/2009/3/layout/OpposingIdeas"/>
    <dgm:cxn modelId="{D7ABB52B-57D3-4B90-BEFE-E00C148F336F}" type="presParOf" srcId="{ED9904C1-4352-4BFC-83EB-5132E856C21E}" destId="{326122CA-85C8-414D-A41B-376113AAA47A}" srcOrd="5" destOrd="0" presId="urn:microsoft.com/office/officeart/2009/3/layout/OpposingIdeas"/>
    <dgm:cxn modelId="{AD134B99-1C0E-4FEB-9091-1BF10995D90A}" type="presParOf" srcId="{ED9904C1-4352-4BFC-83EB-5132E856C21E}" destId="{BD2E6432-DE1E-4778-AD84-01123C8A5574}" srcOrd="6" destOrd="0" presId="urn:microsoft.com/office/officeart/2009/3/layout/OpposingIdeas"/>
    <dgm:cxn modelId="{E5B0F216-2B3D-4F06-9300-BD741C194C0D}" type="presParOf" srcId="{ED9904C1-4352-4BFC-83EB-5132E856C21E}" destId="{7275C450-A48C-444F-B519-65207B829123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16D6D1-9536-4985-93E4-99A0A9F8949A}" type="doc">
      <dgm:prSet loTypeId="urn:microsoft.com/office/officeart/2009/3/layout/CircleRelationship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7A03224-0B66-4E17-9D2A-9D78CEFEBE0F}">
      <dgm:prSet phldrT="[Texto]" custT="1"/>
      <dgm:spPr/>
      <dgm:t>
        <a:bodyPr/>
        <a:lstStyle/>
        <a:p>
          <a:r>
            <a:rPr lang="pt-BR" sz="2000" dirty="0"/>
            <a:t>Como é possível engajar a equipe de professores, uma vez que, sem o compromisso deles, será muito difícil implantar inovações na instituição?</a:t>
          </a:r>
        </a:p>
      </dgm:t>
    </dgm:pt>
    <dgm:pt modelId="{83BCC7B7-EEAA-4EA9-B06F-06AA6C21643B}" type="parTrans" cxnId="{DD536C75-95D7-4BEE-95D0-8337CED1BBB7}">
      <dgm:prSet/>
      <dgm:spPr/>
      <dgm:t>
        <a:bodyPr/>
        <a:lstStyle/>
        <a:p>
          <a:endParaRPr lang="pt-BR"/>
        </a:p>
      </dgm:t>
    </dgm:pt>
    <dgm:pt modelId="{897C78C8-8C4A-4DD7-9196-F486303E1007}" type="sibTrans" cxnId="{DD536C75-95D7-4BEE-95D0-8337CED1BBB7}">
      <dgm:prSet/>
      <dgm:spPr/>
      <dgm:t>
        <a:bodyPr/>
        <a:lstStyle/>
        <a:p>
          <a:endParaRPr lang="pt-BR"/>
        </a:p>
      </dgm:t>
    </dgm:pt>
    <dgm:pt modelId="{AB6235CB-22AF-465F-9200-5CE5D82ADF98}">
      <dgm:prSet phldrT="[Texto]"/>
      <dgm:spPr/>
      <dgm:t>
        <a:bodyPr/>
        <a:lstStyle/>
        <a:p>
          <a:r>
            <a:rPr lang="pt-BR" dirty="0"/>
            <a:t>O que o diretor, lider da escola, deve fazer para gerar mudanças nas organizações educacionais, de forma colaborativa?</a:t>
          </a:r>
        </a:p>
      </dgm:t>
    </dgm:pt>
    <dgm:pt modelId="{F8FE99C8-362D-4B0E-A03E-43534CAC2945}" type="parTrans" cxnId="{5F35C864-9278-4698-90BE-5786EE01729B}">
      <dgm:prSet/>
      <dgm:spPr/>
      <dgm:t>
        <a:bodyPr/>
        <a:lstStyle/>
        <a:p>
          <a:endParaRPr lang="pt-BR"/>
        </a:p>
      </dgm:t>
    </dgm:pt>
    <dgm:pt modelId="{1848E0F9-C3BC-4357-8704-58BC3B7DBDED}" type="sibTrans" cxnId="{5F35C864-9278-4698-90BE-5786EE01729B}">
      <dgm:prSet/>
      <dgm:spPr/>
      <dgm:t>
        <a:bodyPr/>
        <a:lstStyle/>
        <a:p>
          <a:endParaRPr lang="pt-BR"/>
        </a:p>
      </dgm:t>
    </dgm:pt>
    <dgm:pt modelId="{FC94255E-55CC-4315-AA32-1CFFC20CCEB9}" type="pres">
      <dgm:prSet presAssocID="{CF16D6D1-9536-4985-93E4-99A0A9F8949A}" presName="Name0" presStyleCnt="0">
        <dgm:presLayoutVars>
          <dgm:chMax val="1"/>
          <dgm:chPref val="1"/>
        </dgm:presLayoutVars>
      </dgm:prSet>
      <dgm:spPr/>
    </dgm:pt>
    <dgm:pt modelId="{2349A23C-6433-4D46-ABE5-2D050012C746}" type="pres">
      <dgm:prSet presAssocID="{87A03224-0B66-4E17-9D2A-9D78CEFEBE0F}" presName="Parent" presStyleLbl="node0" presStyleIdx="0" presStyleCnt="1" custScaleX="133439" custScaleY="52241" custLinFactNeighborX="2066" custLinFactNeighborY="30047">
        <dgm:presLayoutVars>
          <dgm:chMax val="5"/>
          <dgm:chPref val="5"/>
        </dgm:presLayoutVars>
      </dgm:prSet>
      <dgm:spPr/>
    </dgm:pt>
    <dgm:pt modelId="{DA4FDC0B-B8A1-420D-BC43-BCE2D9040472}" type="pres">
      <dgm:prSet presAssocID="{87A03224-0B66-4E17-9D2A-9D78CEFEBE0F}" presName="Accent1" presStyleLbl="node1" presStyleIdx="0" presStyleCnt="9" custLinFactX="133131" custLinFactNeighborX="200000" custLinFactNeighborY="-76889"/>
      <dgm:spPr/>
    </dgm:pt>
    <dgm:pt modelId="{E886B9E3-86AB-495C-82BA-E2730D86B2A0}" type="pres">
      <dgm:prSet presAssocID="{87A03224-0B66-4E17-9D2A-9D78CEFEBE0F}" presName="Accent2" presStyleLbl="node1" presStyleIdx="1" presStyleCnt="9" custLinFactX="-216860" custLinFactNeighborX="-300000" custLinFactNeighborY="94767"/>
      <dgm:spPr/>
    </dgm:pt>
    <dgm:pt modelId="{DE00B177-7634-4C93-ACB6-319834DE15CE}" type="pres">
      <dgm:prSet presAssocID="{87A03224-0B66-4E17-9D2A-9D78CEFEBE0F}" presName="Accent3" presStyleLbl="node1" presStyleIdx="2" presStyleCnt="9"/>
      <dgm:spPr/>
    </dgm:pt>
    <dgm:pt modelId="{975DE9D7-33E6-4783-9241-03A871E5EA10}" type="pres">
      <dgm:prSet presAssocID="{87A03224-0B66-4E17-9D2A-9D78CEFEBE0F}" presName="Accent4" presStyleLbl="node1" presStyleIdx="3" presStyleCnt="9" custLinFactX="-416630" custLinFactY="-500000" custLinFactNeighborX="-500000" custLinFactNeighborY="-509450"/>
      <dgm:spPr/>
    </dgm:pt>
    <dgm:pt modelId="{F893C770-6C2B-457A-8DDF-1F202472D12D}" type="pres">
      <dgm:prSet presAssocID="{87A03224-0B66-4E17-9D2A-9D78CEFEBE0F}" presName="Accent5" presStyleLbl="node1" presStyleIdx="4" presStyleCnt="9"/>
      <dgm:spPr/>
    </dgm:pt>
    <dgm:pt modelId="{025898EC-018C-4E9D-A1F4-B2533AC060E5}" type="pres">
      <dgm:prSet presAssocID="{87A03224-0B66-4E17-9D2A-9D78CEFEBE0F}" presName="Accent6" presStyleLbl="node1" presStyleIdx="5" presStyleCnt="9" custLinFactX="-200000" custLinFactY="-100000" custLinFactNeighborX="-273270" custLinFactNeighborY="-177081"/>
      <dgm:spPr/>
    </dgm:pt>
    <dgm:pt modelId="{5BC6B9FD-9D3C-472F-9958-832FBC81990C}" type="pres">
      <dgm:prSet presAssocID="{AB6235CB-22AF-465F-9200-5CE5D82ADF98}" presName="Child1" presStyleLbl="node1" presStyleIdx="6" presStyleCnt="9" custScaleX="292152" custScaleY="141680" custLinFactX="9026" custLinFactNeighborX="100000" custLinFactNeighborY="-67675">
        <dgm:presLayoutVars>
          <dgm:chMax val="0"/>
          <dgm:chPref val="0"/>
        </dgm:presLayoutVars>
      </dgm:prSet>
      <dgm:spPr/>
    </dgm:pt>
    <dgm:pt modelId="{7A1C7847-EFDA-4199-BBA6-DCEE612AC1E2}" type="pres">
      <dgm:prSet presAssocID="{AB6235CB-22AF-465F-9200-5CE5D82ADF98}" presName="Accent7" presStyleCnt="0"/>
      <dgm:spPr/>
    </dgm:pt>
    <dgm:pt modelId="{3A8434FD-4934-43FD-9730-D34549167CB8}" type="pres">
      <dgm:prSet presAssocID="{AB6235CB-22AF-465F-9200-5CE5D82ADF98}" presName="AccentHold1" presStyleLbl="node1" presStyleIdx="7" presStyleCnt="9" custLinFactX="141788" custLinFactY="100000" custLinFactNeighborX="200000" custLinFactNeighborY="125671"/>
      <dgm:spPr/>
    </dgm:pt>
    <dgm:pt modelId="{5EB9F2C2-2436-40CA-9CC8-5EE1D6CFECA9}" type="pres">
      <dgm:prSet presAssocID="{AB6235CB-22AF-465F-9200-5CE5D82ADF98}" presName="Accent8" presStyleCnt="0"/>
      <dgm:spPr/>
    </dgm:pt>
    <dgm:pt modelId="{95B74E85-1162-4BB3-83FB-70D0851650AE}" type="pres">
      <dgm:prSet presAssocID="{AB6235CB-22AF-465F-9200-5CE5D82ADF98}" presName="AccentHold2" presStyleLbl="node1" presStyleIdx="8" presStyleCnt="9" custScaleX="64993" custScaleY="65792" custLinFactNeighborX="-41065" custLinFactNeighborY="-76857"/>
      <dgm:spPr/>
    </dgm:pt>
  </dgm:ptLst>
  <dgm:cxnLst>
    <dgm:cxn modelId="{E6409507-85E0-4EE7-85C9-BFF971B84E29}" type="presOf" srcId="{AB6235CB-22AF-465F-9200-5CE5D82ADF98}" destId="{5BC6B9FD-9D3C-472F-9958-832FBC81990C}" srcOrd="0" destOrd="0" presId="urn:microsoft.com/office/officeart/2009/3/layout/CircleRelationship"/>
    <dgm:cxn modelId="{2632711A-DA28-4EEE-8D16-4B2709A99EA9}" type="presOf" srcId="{CF16D6D1-9536-4985-93E4-99A0A9F8949A}" destId="{FC94255E-55CC-4315-AA32-1CFFC20CCEB9}" srcOrd="0" destOrd="0" presId="urn:microsoft.com/office/officeart/2009/3/layout/CircleRelationship"/>
    <dgm:cxn modelId="{5F35C864-9278-4698-90BE-5786EE01729B}" srcId="{87A03224-0B66-4E17-9D2A-9D78CEFEBE0F}" destId="{AB6235CB-22AF-465F-9200-5CE5D82ADF98}" srcOrd="0" destOrd="0" parTransId="{F8FE99C8-362D-4B0E-A03E-43534CAC2945}" sibTransId="{1848E0F9-C3BC-4357-8704-58BC3B7DBDED}"/>
    <dgm:cxn modelId="{FC499965-77B3-4FC9-A2F4-504DBCCDB1B0}" type="presOf" srcId="{87A03224-0B66-4E17-9D2A-9D78CEFEBE0F}" destId="{2349A23C-6433-4D46-ABE5-2D050012C746}" srcOrd="0" destOrd="0" presId="urn:microsoft.com/office/officeart/2009/3/layout/CircleRelationship"/>
    <dgm:cxn modelId="{DD536C75-95D7-4BEE-95D0-8337CED1BBB7}" srcId="{CF16D6D1-9536-4985-93E4-99A0A9F8949A}" destId="{87A03224-0B66-4E17-9D2A-9D78CEFEBE0F}" srcOrd="0" destOrd="0" parTransId="{83BCC7B7-EEAA-4EA9-B06F-06AA6C21643B}" sibTransId="{897C78C8-8C4A-4DD7-9196-F486303E1007}"/>
    <dgm:cxn modelId="{C5C34482-BA7D-4EE8-953E-9D889FE4767D}" type="presParOf" srcId="{FC94255E-55CC-4315-AA32-1CFFC20CCEB9}" destId="{2349A23C-6433-4D46-ABE5-2D050012C746}" srcOrd="0" destOrd="0" presId="urn:microsoft.com/office/officeart/2009/3/layout/CircleRelationship"/>
    <dgm:cxn modelId="{4BC9D51D-2354-4E68-8503-11A14D77078E}" type="presParOf" srcId="{FC94255E-55CC-4315-AA32-1CFFC20CCEB9}" destId="{DA4FDC0B-B8A1-420D-BC43-BCE2D9040472}" srcOrd="1" destOrd="0" presId="urn:microsoft.com/office/officeart/2009/3/layout/CircleRelationship"/>
    <dgm:cxn modelId="{10BDA644-1E99-4F92-BDAC-F864A640D279}" type="presParOf" srcId="{FC94255E-55CC-4315-AA32-1CFFC20CCEB9}" destId="{E886B9E3-86AB-495C-82BA-E2730D86B2A0}" srcOrd="2" destOrd="0" presId="urn:microsoft.com/office/officeart/2009/3/layout/CircleRelationship"/>
    <dgm:cxn modelId="{180C31DA-8436-4F49-91F7-1499DBCFF039}" type="presParOf" srcId="{FC94255E-55CC-4315-AA32-1CFFC20CCEB9}" destId="{DE00B177-7634-4C93-ACB6-319834DE15CE}" srcOrd="3" destOrd="0" presId="urn:microsoft.com/office/officeart/2009/3/layout/CircleRelationship"/>
    <dgm:cxn modelId="{2CB706AA-64C5-40FE-B787-DE3613A45952}" type="presParOf" srcId="{FC94255E-55CC-4315-AA32-1CFFC20CCEB9}" destId="{975DE9D7-33E6-4783-9241-03A871E5EA10}" srcOrd="4" destOrd="0" presId="urn:microsoft.com/office/officeart/2009/3/layout/CircleRelationship"/>
    <dgm:cxn modelId="{E6C04D06-D188-444D-BB08-AF9FC05DAF8B}" type="presParOf" srcId="{FC94255E-55CC-4315-AA32-1CFFC20CCEB9}" destId="{F893C770-6C2B-457A-8DDF-1F202472D12D}" srcOrd="5" destOrd="0" presId="urn:microsoft.com/office/officeart/2009/3/layout/CircleRelationship"/>
    <dgm:cxn modelId="{6FE86131-FB8A-4894-A30F-106D9B000CE2}" type="presParOf" srcId="{FC94255E-55CC-4315-AA32-1CFFC20CCEB9}" destId="{025898EC-018C-4E9D-A1F4-B2533AC060E5}" srcOrd="6" destOrd="0" presId="urn:microsoft.com/office/officeart/2009/3/layout/CircleRelationship"/>
    <dgm:cxn modelId="{5686938A-9BE2-4DE4-9DC3-24466A65A6EE}" type="presParOf" srcId="{FC94255E-55CC-4315-AA32-1CFFC20CCEB9}" destId="{5BC6B9FD-9D3C-472F-9958-832FBC81990C}" srcOrd="7" destOrd="0" presId="urn:microsoft.com/office/officeart/2009/3/layout/CircleRelationship"/>
    <dgm:cxn modelId="{0CE3B37C-BA8E-4FC7-A512-3630C957E9DE}" type="presParOf" srcId="{FC94255E-55CC-4315-AA32-1CFFC20CCEB9}" destId="{7A1C7847-EFDA-4199-BBA6-DCEE612AC1E2}" srcOrd="8" destOrd="0" presId="urn:microsoft.com/office/officeart/2009/3/layout/CircleRelationship"/>
    <dgm:cxn modelId="{E231562B-7482-4602-9A0D-14F46FB2A67B}" type="presParOf" srcId="{7A1C7847-EFDA-4199-BBA6-DCEE612AC1E2}" destId="{3A8434FD-4934-43FD-9730-D34549167CB8}" srcOrd="0" destOrd="0" presId="urn:microsoft.com/office/officeart/2009/3/layout/CircleRelationship"/>
    <dgm:cxn modelId="{67E54752-4B4A-48DE-8452-76E712CD71C6}" type="presParOf" srcId="{FC94255E-55CC-4315-AA32-1CFFC20CCEB9}" destId="{5EB9F2C2-2436-40CA-9CC8-5EE1D6CFECA9}" srcOrd="9" destOrd="0" presId="urn:microsoft.com/office/officeart/2009/3/layout/CircleRelationship"/>
    <dgm:cxn modelId="{E81D03AF-EA49-4227-BA18-F0371C27969C}" type="presParOf" srcId="{5EB9F2C2-2436-40CA-9CC8-5EE1D6CFECA9}" destId="{95B74E85-1162-4BB3-83FB-70D0851650A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19D49F-2035-46A9-B440-4217961BAC83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7789D4E-455E-4C0B-A259-9A643D38D1EC}">
      <dgm:prSet phldrT="[Texto]" custT="1"/>
      <dgm:spPr/>
      <dgm:t>
        <a:bodyPr/>
        <a:lstStyle/>
        <a:p>
          <a:r>
            <a:rPr lang="pt-BR" sz="2800" dirty="0"/>
            <a:t>Interdependência entre competências  Alvarez (2010)</a:t>
          </a:r>
        </a:p>
      </dgm:t>
    </dgm:pt>
    <dgm:pt modelId="{5D29F2E5-FA32-4A40-A046-59D339E8499D}" type="parTrans" cxnId="{73612BB0-B306-4C93-BD27-1C4A900D39CB}">
      <dgm:prSet/>
      <dgm:spPr/>
      <dgm:t>
        <a:bodyPr/>
        <a:lstStyle/>
        <a:p>
          <a:endParaRPr lang="pt-BR"/>
        </a:p>
      </dgm:t>
    </dgm:pt>
    <dgm:pt modelId="{677AC033-2CCC-4092-AC52-DF8EE3D1FB6E}" type="sibTrans" cxnId="{73612BB0-B306-4C93-BD27-1C4A900D39CB}">
      <dgm:prSet/>
      <dgm:spPr/>
      <dgm:t>
        <a:bodyPr/>
        <a:lstStyle/>
        <a:p>
          <a:endParaRPr lang="pt-BR"/>
        </a:p>
      </dgm:t>
    </dgm:pt>
    <dgm:pt modelId="{793800BE-B35D-40BD-A45C-45C5DA2793E9}">
      <dgm:prSet phldrT="[Texto]" custT="1"/>
      <dgm:spPr/>
      <dgm:t>
        <a:bodyPr/>
        <a:lstStyle/>
        <a:p>
          <a:r>
            <a:rPr lang="pt-BR" sz="2000" dirty="0"/>
            <a:t>Pensamento estratégico</a:t>
          </a:r>
        </a:p>
      </dgm:t>
    </dgm:pt>
    <dgm:pt modelId="{CA16E2CF-FD8B-42FE-A8D5-9D05B64AFD2D}" type="parTrans" cxnId="{7AB4F097-1C1D-4AB7-87AA-EFD478915D00}">
      <dgm:prSet/>
      <dgm:spPr/>
      <dgm:t>
        <a:bodyPr/>
        <a:lstStyle/>
        <a:p>
          <a:endParaRPr lang="pt-BR"/>
        </a:p>
      </dgm:t>
    </dgm:pt>
    <dgm:pt modelId="{47669E64-B12D-47F1-BB3B-78F21ABD7690}" type="sibTrans" cxnId="{7AB4F097-1C1D-4AB7-87AA-EFD478915D00}">
      <dgm:prSet/>
      <dgm:spPr/>
      <dgm:t>
        <a:bodyPr/>
        <a:lstStyle/>
        <a:p>
          <a:endParaRPr lang="pt-BR"/>
        </a:p>
      </dgm:t>
    </dgm:pt>
    <dgm:pt modelId="{A5F1ECE8-AF39-4C83-9DE8-5415F1624FCD}">
      <dgm:prSet phldrT="[Texto]" custT="1"/>
      <dgm:spPr/>
      <dgm:t>
        <a:bodyPr/>
        <a:lstStyle/>
        <a:p>
          <a:r>
            <a:rPr lang="pt-BR" sz="2000" dirty="0"/>
            <a:t>Gestão da aprendizagem</a:t>
          </a:r>
        </a:p>
      </dgm:t>
    </dgm:pt>
    <dgm:pt modelId="{800ACE2A-9D3B-4E27-AD0F-F94AE4036A19}" type="parTrans" cxnId="{21EFD14E-05D8-4772-882E-0DE06B2627AB}">
      <dgm:prSet/>
      <dgm:spPr/>
      <dgm:t>
        <a:bodyPr/>
        <a:lstStyle/>
        <a:p>
          <a:endParaRPr lang="pt-BR"/>
        </a:p>
      </dgm:t>
    </dgm:pt>
    <dgm:pt modelId="{2244EDB7-3CB4-4F2D-83A4-D4B70A99C834}" type="sibTrans" cxnId="{21EFD14E-05D8-4772-882E-0DE06B2627AB}">
      <dgm:prSet/>
      <dgm:spPr/>
      <dgm:t>
        <a:bodyPr/>
        <a:lstStyle/>
        <a:p>
          <a:endParaRPr lang="pt-BR"/>
        </a:p>
      </dgm:t>
    </dgm:pt>
    <dgm:pt modelId="{8184227E-9DF5-44D6-924D-426D7C7AEDE0}">
      <dgm:prSet phldrT="[Texto]"/>
      <dgm:spPr/>
      <dgm:t>
        <a:bodyPr/>
        <a:lstStyle/>
        <a:p>
          <a:r>
            <a:rPr lang="pt-BR" dirty="0"/>
            <a:t>Relacionamento com pessoas, gestão e coexistência do clima organizacional</a:t>
          </a:r>
        </a:p>
      </dgm:t>
    </dgm:pt>
    <dgm:pt modelId="{D9F5AA9D-EFAF-4C74-AB65-B73CEF51B12B}" type="parTrans" cxnId="{FAFDCDD5-3EC6-400E-AD1F-DE1A0E746396}">
      <dgm:prSet/>
      <dgm:spPr/>
      <dgm:t>
        <a:bodyPr/>
        <a:lstStyle/>
        <a:p>
          <a:endParaRPr lang="pt-BR"/>
        </a:p>
      </dgm:t>
    </dgm:pt>
    <dgm:pt modelId="{88CAEE34-40C8-481D-8159-533E546BEF61}" type="sibTrans" cxnId="{FAFDCDD5-3EC6-400E-AD1F-DE1A0E746396}">
      <dgm:prSet/>
      <dgm:spPr/>
      <dgm:t>
        <a:bodyPr/>
        <a:lstStyle/>
        <a:p>
          <a:endParaRPr lang="pt-BR"/>
        </a:p>
      </dgm:t>
    </dgm:pt>
    <dgm:pt modelId="{6EB00E36-BBC5-4F17-9C10-F34946B69EA0}">
      <dgm:prSet custT="1"/>
      <dgm:spPr/>
      <dgm:t>
        <a:bodyPr/>
        <a:lstStyle/>
        <a:p>
          <a:r>
            <a:rPr lang="pt-BR" sz="2000" dirty="0"/>
            <a:t>Criação e manutenção de estruturas organizacionais em um contexto de autonomia crescente</a:t>
          </a:r>
        </a:p>
      </dgm:t>
    </dgm:pt>
    <dgm:pt modelId="{2AAEAFDC-7568-4A0C-96D2-3EF3383CC0DA}" type="parTrans" cxnId="{F89AF4C7-59A7-424D-896C-B18727E4AB8F}">
      <dgm:prSet/>
      <dgm:spPr/>
      <dgm:t>
        <a:bodyPr/>
        <a:lstStyle/>
        <a:p>
          <a:endParaRPr lang="pt-BR"/>
        </a:p>
      </dgm:t>
    </dgm:pt>
    <dgm:pt modelId="{4E1ADE31-69C9-4ECF-BDBD-42F414E891C4}" type="sibTrans" cxnId="{F89AF4C7-59A7-424D-896C-B18727E4AB8F}">
      <dgm:prSet/>
      <dgm:spPr/>
      <dgm:t>
        <a:bodyPr/>
        <a:lstStyle/>
        <a:p>
          <a:endParaRPr lang="pt-BR"/>
        </a:p>
      </dgm:t>
    </dgm:pt>
    <dgm:pt modelId="{4ABE94D3-AF23-4A63-A4F5-FE06C0BA8A7A}" type="pres">
      <dgm:prSet presAssocID="{1C19D49F-2035-46A9-B440-4217961BAC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1D7A81-0EBC-4879-9586-11E6AA34EA7C}" type="pres">
      <dgm:prSet presAssocID="{F7789D4E-455E-4C0B-A259-9A643D38D1EC}" presName="hierRoot1" presStyleCnt="0">
        <dgm:presLayoutVars>
          <dgm:hierBranch val="init"/>
        </dgm:presLayoutVars>
      </dgm:prSet>
      <dgm:spPr/>
    </dgm:pt>
    <dgm:pt modelId="{82CC78B2-5819-4980-895E-1620F7969ED8}" type="pres">
      <dgm:prSet presAssocID="{F7789D4E-455E-4C0B-A259-9A643D38D1EC}" presName="rootComposite1" presStyleCnt="0"/>
      <dgm:spPr/>
    </dgm:pt>
    <dgm:pt modelId="{A8C26B4E-C3AA-460D-BDA7-9E704F7B68FC}" type="pres">
      <dgm:prSet presAssocID="{F7789D4E-455E-4C0B-A259-9A643D38D1EC}" presName="rootText1" presStyleLbl="node0" presStyleIdx="0" presStyleCnt="1" custScaleX="1075644" custScaleY="357964" custLinFactY="-186186" custLinFactNeighborX="2042" custLinFactNeighborY="-200000">
        <dgm:presLayoutVars>
          <dgm:chPref val="3"/>
        </dgm:presLayoutVars>
      </dgm:prSet>
      <dgm:spPr/>
    </dgm:pt>
    <dgm:pt modelId="{0F784C74-CA69-4B5C-B120-A63474D3F93B}" type="pres">
      <dgm:prSet presAssocID="{F7789D4E-455E-4C0B-A259-9A643D38D1EC}" presName="rootConnector1" presStyleLbl="node1" presStyleIdx="0" presStyleCnt="0"/>
      <dgm:spPr/>
    </dgm:pt>
    <dgm:pt modelId="{D18CC5D9-E66A-4F15-80DE-015E6B4FDF9F}" type="pres">
      <dgm:prSet presAssocID="{F7789D4E-455E-4C0B-A259-9A643D38D1EC}" presName="hierChild2" presStyleCnt="0"/>
      <dgm:spPr/>
    </dgm:pt>
    <dgm:pt modelId="{05DEDB47-053C-41F0-ACAD-EC1564B6FDF9}" type="pres">
      <dgm:prSet presAssocID="{CA16E2CF-FD8B-42FE-A8D5-9D05B64AFD2D}" presName="Name37" presStyleLbl="parChTrans1D2" presStyleIdx="0" presStyleCnt="4"/>
      <dgm:spPr/>
    </dgm:pt>
    <dgm:pt modelId="{EA2A5384-2785-485C-9615-C1BC3FC5188E}" type="pres">
      <dgm:prSet presAssocID="{793800BE-B35D-40BD-A45C-45C5DA2793E9}" presName="hierRoot2" presStyleCnt="0">
        <dgm:presLayoutVars>
          <dgm:hierBranch val="init"/>
        </dgm:presLayoutVars>
      </dgm:prSet>
      <dgm:spPr/>
    </dgm:pt>
    <dgm:pt modelId="{D70911A0-83E1-4122-9725-C24BE523BEDD}" type="pres">
      <dgm:prSet presAssocID="{793800BE-B35D-40BD-A45C-45C5DA2793E9}" presName="rootComposite" presStyleCnt="0"/>
      <dgm:spPr/>
    </dgm:pt>
    <dgm:pt modelId="{A23F04CD-246D-4197-B77C-3E7789B67E87}" type="pres">
      <dgm:prSet presAssocID="{793800BE-B35D-40BD-A45C-45C5DA2793E9}" presName="rootText" presStyleLbl="node2" presStyleIdx="0" presStyleCnt="4" custScaleX="426384" custScaleY="294771" custLinFactX="25348" custLinFactY="-43776" custLinFactNeighborX="100000" custLinFactNeighborY="-100000">
        <dgm:presLayoutVars>
          <dgm:chPref val="3"/>
        </dgm:presLayoutVars>
      </dgm:prSet>
      <dgm:spPr/>
    </dgm:pt>
    <dgm:pt modelId="{267A4267-080B-4D61-995D-C7CC160A6E5A}" type="pres">
      <dgm:prSet presAssocID="{793800BE-B35D-40BD-A45C-45C5DA2793E9}" presName="rootConnector" presStyleLbl="node2" presStyleIdx="0" presStyleCnt="4"/>
      <dgm:spPr/>
    </dgm:pt>
    <dgm:pt modelId="{E62B623E-6EF6-4B6B-A576-547E5DFF5452}" type="pres">
      <dgm:prSet presAssocID="{793800BE-B35D-40BD-A45C-45C5DA2793E9}" presName="hierChild4" presStyleCnt="0"/>
      <dgm:spPr/>
    </dgm:pt>
    <dgm:pt modelId="{56E7317A-030D-41BF-9700-FB6D9F5D0C46}" type="pres">
      <dgm:prSet presAssocID="{793800BE-B35D-40BD-A45C-45C5DA2793E9}" presName="hierChild5" presStyleCnt="0"/>
      <dgm:spPr/>
    </dgm:pt>
    <dgm:pt modelId="{FD04A446-7E59-49C9-BF9A-3B385C097B3F}" type="pres">
      <dgm:prSet presAssocID="{800ACE2A-9D3B-4E27-AD0F-F94AE4036A19}" presName="Name37" presStyleLbl="parChTrans1D2" presStyleIdx="1" presStyleCnt="4"/>
      <dgm:spPr/>
    </dgm:pt>
    <dgm:pt modelId="{2D1493B0-B8A5-41D4-91F5-D93743DB0E41}" type="pres">
      <dgm:prSet presAssocID="{A5F1ECE8-AF39-4C83-9DE8-5415F1624FCD}" presName="hierRoot2" presStyleCnt="0">
        <dgm:presLayoutVars>
          <dgm:hierBranch val="init"/>
        </dgm:presLayoutVars>
      </dgm:prSet>
      <dgm:spPr/>
    </dgm:pt>
    <dgm:pt modelId="{2FA66E68-BCB5-4738-BE77-AB70A4DC3E2E}" type="pres">
      <dgm:prSet presAssocID="{A5F1ECE8-AF39-4C83-9DE8-5415F1624FCD}" presName="rootComposite" presStyleCnt="0"/>
      <dgm:spPr/>
    </dgm:pt>
    <dgm:pt modelId="{2BBE8A28-42C9-46C4-979F-444D87F6BF99}" type="pres">
      <dgm:prSet presAssocID="{A5F1ECE8-AF39-4C83-9DE8-5415F1624FCD}" presName="rootText" presStyleLbl="node2" presStyleIdx="1" presStyleCnt="4" custScaleX="342918" custScaleY="338831" custLinFactY="200000" custLinFactNeighborX="25631" custLinFactNeighborY="203373">
        <dgm:presLayoutVars>
          <dgm:chPref val="3"/>
        </dgm:presLayoutVars>
      </dgm:prSet>
      <dgm:spPr/>
    </dgm:pt>
    <dgm:pt modelId="{67A73075-304A-4E12-9376-4BBFFB162D7B}" type="pres">
      <dgm:prSet presAssocID="{A5F1ECE8-AF39-4C83-9DE8-5415F1624FCD}" presName="rootConnector" presStyleLbl="node2" presStyleIdx="1" presStyleCnt="4"/>
      <dgm:spPr/>
    </dgm:pt>
    <dgm:pt modelId="{B4B76FAD-EB39-4B8B-BF4B-5D7C8E10057A}" type="pres">
      <dgm:prSet presAssocID="{A5F1ECE8-AF39-4C83-9DE8-5415F1624FCD}" presName="hierChild4" presStyleCnt="0"/>
      <dgm:spPr/>
    </dgm:pt>
    <dgm:pt modelId="{A389B145-E56F-4698-88BC-6056A8F9CAA2}" type="pres">
      <dgm:prSet presAssocID="{A5F1ECE8-AF39-4C83-9DE8-5415F1624FCD}" presName="hierChild5" presStyleCnt="0"/>
      <dgm:spPr/>
    </dgm:pt>
    <dgm:pt modelId="{EFD3F51C-6527-4BEF-8BDF-4739CF10F78B}" type="pres">
      <dgm:prSet presAssocID="{D9F5AA9D-EFAF-4C74-AB65-B73CEF51B12B}" presName="Name37" presStyleLbl="parChTrans1D2" presStyleIdx="2" presStyleCnt="4"/>
      <dgm:spPr/>
    </dgm:pt>
    <dgm:pt modelId="{82071DD2-4D3E-4EC9-A1C3-D58E14BA5D96}" type="pres">
      <dgm:prSet presAssocID="{8184227E-9DF5-44D6-924D-426D7C7AEDE0}" presName="hierRoot2" presStyleCnt="0">
        <dgm:presLayoutVars>
          <dgm:hierBranch val="init"/>
        </dgm:presLayoutVars>
      </dgm:prSet>
      <dgm:spPr/>
    </dgm:pt>
    <dgm:pt modelId="{7DA50ED4-5EC6-43F4-A3C3-843CC1F7DC3A}" type="pres">
      <dgm:prSet presAssocID="{8184227E-9DF5-44D6-924D-426D7C7AEDE0}" presName="rootComposite" presStyleCnt="0"/>
      <dgm:spPr/>
    </dgm:pt>
    <dgm:pt modelId="{3E0AF2FC-8899-4DE3-A9E4-2BB122E9241C}" type="pres">
      <dgm:prSet presAssocID="{8184227E-9DF5-44D6-924D-426D7C7AEDE0}" presName="rootText" presStyleLbl="node2" presStyleIdx="2" presStyleCnt="4" custScaleX="567681" custScaleY="453701" custLinFactX="100000" custLinFactY="105387" custLinFactNeighborX="193928" custLinFactNeighborY="200000">
        <dgm:presLayoutVars>
          <dgm:chPref val="3"/>
        </dgm:presLayoutVars>
      </dgm:prSet>
      <dgm:spPr/>
    </dgm:pt>
    <dgm:pt modelId="{E2C26EA4-8FD4-4AD4-981B-CE7C22349D82}" type="pres">
      <dgm:prSet presAssocID="{8184227E-9DF5-44D6-924D-426D7C7AEDE0}" presName="rootConnector" presStyleLbl="node2" presStyleIdx="2" presStyleCnt="4"/>
      <dgm:spPr/>
    </dgm:pt>
    <dgm:pt modelId="{76876DC7-32BE-4492-A680-B9A93F644DB2}" type="pres">
      <dgm:prSet presAssocID="{8184227E-9DF5-44D6-924D-426D7C7AEDE0}" presName="hierChild4" presStyleCnt="0"/>
      <dgm:spPr/>
    </dgm:pt>
    <dgm:pt modelId="{8A38EEFD-CB7E-4C0A-8588-F8E875E9A9E2}" type="pres">
      <dgm:prSet presAssocID="{8184227E-9DF5-44D6-924D-426D7C7AEDE0}" presName="hierChild5" presStyleCnt="0"/>
      <dgm:spPr/>
    </dgm:pt>
    <dgm:pt modelId="{11338916-6E58-4810-8049-4C0D3CBDCC98}" type="pres">
      <dgm:prSet presAssocID="{2AAEAFDC-7568-4A0C-96D2-3EF3383CC0DA}" presName="Name37" presStyleLbl="parChTrans1D2" presStyleIdx="3" presStyleCnt="4"/>
      <dgm:spPr/>
    </dgm:pt>
    <dgm:pt modelId="{2EC5D332-54A0-4BB2-A439-BB8EA33C4CC4}" type="pres">
      <dgm:prSet presAssocID="{6EB00E36-BBC5-4F17-9C10-F34946B69EA0}" presName="hierRoot2" presStyleCnt="0">
        <dgm:presLayoutVars>
          <dgm:hierBranch val="init"/>
        </dgm:presLayoutVars>
      </dgm:prSet>
      <dgm:spPr/>
    </dgm:pt>
    <dgm:pt modelId="{8C3E0568-E2D5-4B50-BFA7-3983C979B9E6}" type="pres">
      <dgm:prSet presAssocID="{6EB00E36-BBC5-4F17-9C10-F34946B69EA0}" presName="rootComposite" presStyleCnt="0"/>
      <dgm:spPr/>
    </dgm:pt>
    <dgm:pt modelId="{499CB4A1-C27A-4BFD-8159-A7C0940987B7}" type="pres">
      <dgm:prSet presAssocID="{6EB00E36-BBC5-4F17-9C10-F34946B69EA0}" presName="rootText" presStyleLbl="node2" presStyleIdx="3" presStyleCnt="4" custScaleX="470798" custScaleY="511763" custLinFactY="-179886" custLinFactNeighborX="-58494" custLinFactNeighborY="-200000">
        <dgm:presLayoutVars>
          <dgm:chPref val="3"/>
        </dgm:presLayoutVars>
      </dgm:prSet>
      <dgm:spPr/>
    </dgm:pt>
    <dgm:pt modelId="{B1392DA1-6BCA-4A07-988B-D9AD3A137BEA}" type="pres">
      <dgm:prSet presAssocID="{6EB00E36-BBC5-4F17-9C10-F34946B69EA0}" presName="rootConnector" presStyleLbl="node2" presStyleIdx="3" presStyleCnt="4"/>
      <dgm:spPr/>
    </dgm:pt>
    <dgm:pt modelId="{2D7FD744-EF53-4E9B-AAC3-B4AA0C268B4D}" type="pres">
      <dgm:prSet presAssocID="{6EB00E36-BBC5-4F17-9C10-F34946B69EA0}" presName="hierChild4" presStyleCnt="0"/>
      <dgm:spPr/>
    </dgm:pt>
    <dgm:pt modelId="{4395B4D7-C7F6-4124-A33A-9D733B2CAFFD}" type="pres">
      <dgm:prSet presAssocID="{6EB00E36-BBC5-4F17-9C10-F34946B69EA0}" presName="hierChild5" presStyleCnt="0"/>
      <dgm:spPr/>
    </dgm:pt>
    <dgm:pt modelId="{EEF4309E-8E99-498A-B7D9-BC6D1ACFD599}" type="pres">
      <dgm:prSet presAssocID="{F7789D4E-455E-4C0B-A259-9A643D38D1EC}" presName="hierChild3" presStyleCnt="0"/>
      <dgm:spPr/>
    </dgm:pt>
  </dgm:ptLst>
  <dgm:cxnLst>
    <dgm:cxn modelId="{C49B3600-75DC-4F7C-A941-A128643A21DA}" type="presOf" srcId="{F7789D4E-455E-4C0B-A259-9A643D38D1EC}" destId="{0F784C74-CA69-4B5C-B120-A63474D3F93B}" srcOrd="1" destOrd="0" presId="urn:microsoft.com/office/officeart/2005/8/layout/orgChart1"/>
    <dgm:cxn modelId="{F2848E0E-E183-4407-8B0A-36E4C598A575}" type="presOf" srcId="{793800BE-B35D-40BD-A45C-45C5DA2793E9}" destId="{267A4267-080B-4D61-995D-C7CC160A6E5A}" srcOrd="1" destOrd="0" presId="urn:microsoft.com/office/officeart/2005/8/layout/orgChart1"/>
    <dgm:cxn modelId="{02FC3C12-7565-44C6-AE0B-B260C0D9D22A}" type="presOf" srcId="{A5F1ECE8-AF39-4C83-9DE8-5415F1624FCD}" destId="{67A73075-304A-4E12-9376-4BBFFB162D7B}" srcOrd="1" destOrd="0" presId="urn:microsoft.com/office/officeart/2005/8/layout/orgChart1"/>
    <dgm:cxn modelId="{EF68BD2E-2222-420A-99D5-C2BA3C73B9E9}" type="presOf" srcId="{F7789D4E-455E-4C0B-A259-9A643D38D1EC}" destId="{A8C26B4E-C3AA-460D-BDA7-9E704F7B68FC}" srcOrd="0" destOrd="0" presId="urn:microsoft.com/office/officeart/2005/8/layout/orgChart1"/>
    <dgm:cxn modelId="{677F985F-2710-4959-B8C7-7CB069BC7176}" type="presOf" srcId="{793800BE-B35D-40BD-A45C-45C5DA2793E9}" destId="{A23F04CD-246D-4197-B77C-3E7789B67E87}" srcOrd="0" destOrd="0" presId="urn:microsoft.com/office/officeart/2005/8/layout/orgChart1"/>
    <dgm:cxn modelId="{2168E44D-9527-42E7-B679-9DCD88C03EA5}" type="presOf" srcId="{6EB00E36-BBC5-4F17-9C10-F34946B69EA0}" destId="{B1392DA1-6BCA-4A07-988B-D9AD3A137BEA}" srcOrd="1" destOrd="0" presId="urn:microsoft.com/office/officeart/2005/8/layout/orgChart1"/>
    <dgm:cxn modelId="{21EFD14E-05D8-4772-882E-0DE06B2627AB}" srcId="{F7789D4E-455E-4C0B-A259-9A643D38D1EC}" destId="{A5F1ECE8-AF39-4C83-9DE8-5415F1624FCD}" srcOrd="1" destOrd="0" parTransId="{800ACE2A-9D3B-4E27-AD0F-F94AE4036A19}" sibTransId="{2244EDB7-3CB4-4F2D-83A4-D4B70A99C834}"/>
    <dgm:cxn modelId="{46341F75-3B96-4EEA-8452-FC95389E7344}" type="presOf" srcId="{8184227E-9DF5-44D6-924D-426D7C7AEDE0}" destId="{E2C26EA4-8FD4-4AD4-981B-CE7C22349D82}" srcOrd="1" destOrd="0" presId="urn:microsoft.com/office/officeart/2005/8/layout/orgChart1"/>
    <dgm:cxn modelId="{6B5F2777-1354-493C-807E-B2EAC882527F}" type="presOf" srcId="{A5F1ECE8-AF39-4C83-9DE8-5415F1624FCD}" destId="{2BBE8A28-42C9-46C4-979F-444D87F6BF99}" srcOrd="0" destOrd="0" presId="urn:microsoft.com/office/officeart/2005/8/layout/orgChart1"/>
    <dgm:cxn modelId="{AF6AEA7A-3BA8-4DE0-AF0C-274F52D9E772}" type="presOf" srcId="{CA16E2CF-FD8B-42FE-A8D5-9D05B64AFD2D}" destId="{05DEDB47-053C-41F0-ACAD-EC1564B6FDF9}" srcOrd="0" destOrd="0" presId="urn:microsoft.com/office/officeart/2005/8/layout/orgChart1"/>
    <dgm:cxn modelId="{4C6F1E93-7878-4FC9-A098-DEFC0C0A2402}" type="presOf" srcId="{8184227E-9DF5-44D6-924D-426D7C7AEDE0}" destId="{3E0AF2FC-8899-4DE3-A9E4-2BB122E9241C}" srcOrd="0" destOrd="0" presId="urn:microsoft.com/office/officeart/2005/8/layout/orgChart1"/>
    <dgm:cxn modelId="{7AB4F097-1C1D-4AB7-87AA-EFD478915D00}" srcId="{F7789D4E-455E-4C0B-A259-9A643D38D1EC}" destId="{793800BE-B35D-40BD-A45C-45C5DA2793E9}" srcOrd="0" destOrd="0" parTransId="{CA16E2CF-FD8B-42FE-A8D5-9D05B64AFD2D}" sibTransId="{47669E64-B12D-47F1-BB3B-78F21ABD7690}"/>
    <dgm:cxn modelId="{5595A4A7-005F-4E2A-9280-33F02770424D}" type="presOf" srcId="{2AAEAFDC-7568-4A0C-96D2-3EF3383CC0DA}" destId="{11338916-6E58-4810-8049-4C0D3CBDCC98}" srcOrd="0" destOrd="0" presId="urn:microsoft.com/office/officeart/2005/8/layout/orgChart1"/>
    <dgm:cxn modelId="{73612BB0-B306-4C93-BD27-1C4A900D39CB}" srcId="{1C19D49F-2035-46A9-B440-4217961BAC83}" destId="{F7789D4E-455E-4C0B-A259-9A643D38D1EC}" srcOrd="0" destOrd="0" parTransId="{5D29F2E5-FA32-4A40-A046-59D339E8499D}" sibTransId="{677AC033-2CCC-4092-AC52-DF8EE3D1FB6E}"/>
    <dgm:cxn modelId="{F89AF4C7-59A7-424D-896C-B18727E4AB8F}" srcId="{F7789D4E-455E-4C0B-A259-9A643D38D1EC}" destId="{6EB00E36-BBC5-4F17-9C10-F34946B69EA0}" srcOrd="3" destOrd="0" parTransId="{2AAEAFDC-7568-4A0C-96D2-3EF3383CC0DA}" sibTransId="{4E1ADE31-69C9-4ECF-BDBD-42F414E891C4}"/>
    <dgm:cxn modelId="{B03A71D1-BC36-48CB-9A53-252D8BEFADD6}" type="presOf" srcId="{800ACE2A-9D3B-4E27-AD0F-F94AE4036A19}" destId="{FD04A446-7E59-49C9-BF9A-3B385C097B3F}" srcOrd="0" destOrd="0" presId="urn:microsoft.com/office/officeart/2005/8/layout/orgChart1"/>
    <dgm:cxn modelId="{FAFDCDD5-3EC6-400E-AD1F-DE1A0E746396}" srcId="{F7789D4E-455E-4C0B-A259-9A643D38D1EC}" destId="{8184227E-9DF5-44D6-924D-426D7C7AEDE0}" srcOrd="2" destOrd="0" parTransId="{D9F5AA9D-EFAF-4C74-AB65-B73CEF51B12B}" sibTransId="{88CAEE34-40C8-481D-8159-533E546BEF61}"/>
    <dgm:cxn modelId="{4ADD33ED-B57D-4C07-B4B0-E7C5921840C1}" type="presOf" srcId="{D9F5AA9D-EFAF-4C74-AB65-B73CEF51B12B}" destId="{EFD3F51C-6527-4BEF-8BDF-4739CF10F78B}" srcOrd="0" destOrd="0" presId="urn:microsoft.com/office/officeart/2005/8/layout/orgChart1"/>
    <dgm:cxn modelId="{EA8BA2F0-587E-4744-8D26-F0F8C3D183D0}" type="presOf" srcId="{1C19D49F-2035-46A9-B440-4217961BAC83}" destId="{4ABE94D3-AF23-4A63-A4F5-FE06C0BA8A7A}" srcOrd="0" destOrd="0" presId="urn:microsoft.com/office/officeart/2005/8/layout/orgChart1"/>
    <dgm:cxn modelId="{932AC2FA-C0AB-49BA-A213-2F940F1BCF3E}" type="presOf" srcId="{6EB00E36-BBC5-4F17-9C10-F34946B69EA0}" destId="{499CB4A1-C27A-4BFD-8159-A7C0940987B7}" srcOrd="0" destOrd="0" presId="urn:microsoft.com/office/officeart/2005/8/layout/orgChart1"/>
    <dgm:cxn modelId="{D6C183AB-F39E-431F-8E1D-8E306611CA0F}" type="presParOf" srcId="{4ABE94D3-AF23-4A63-A4F5-FE06C0BA8A7A}" destId="{031D7A81-0EBC-4879-9586-11E6AA34EA7C}" srcOrd="0" destOrd="0" presId="urn:microsoft.com/office/officeart/2005/8/layout/orgChart1"/>
    <dgm:cxn modelId="{E801A72A-5C90-4E5E-BD49-C8F6F8D1923D}" type="presParOf" srcId="{031D7A81-0EBC-4879-9586-11E6AA34EA7C}" destId="{82CC78B2-5819-4980-895E-1620F7969ED8}" srcOrd="0" destOrd="0" presId="urn:microsoft.com/office/officeart/2005/8/layout/orgChart1"/>
    <dgm:cxn modelId="{CABB3171-DCB5-435B-9076-6C8B4BF6F2AC}" type="presParOf" srcId="{82CC78B2-5819-4980-895E-1620F7969ED8}" destId="{A8C26B4E-C3AA-460D-BDA7-9E704F7B68FC}" srcOrd="0" destOrd="0" presId="urn:microsoft.com/office/officeart/2005/8/layout/orgChart1"/>
    <dgm:cxn modelId="{3FD0C896-15F0-4954-AEAE-A5B5A2CDA723}" type="presParOf" srcId="{82CC78B2-5819-4980-895E-1620F7969ED8}" destId="{0F784C74-CA69-4B5C-B120-A63474D3F93B}" srcOrd="1" destOrd="0" presId="urn:microsoft.com/office/officeart/2005/8/layout/orgChart1"/>
    <dgm:cxn modelId="{25C250F7-1EAC-4183-8A97-F3AB9964D7C6}" type="presParOf" srcId="{031D7A81-0EBC-4879-9586-11E6AA34EA7C}" destId="{D18CC5D9-E66A-4F15-80DE-015E6B4FDF9F}" srcOrd="1" destOrd="0" presId="urn:microsoft.com/office/officeart/2005/8/layout/orgChart1"/>
    <dgm:cxn modelId="{9F6504E6-6DCA-4707-B6C8-656616E0AE21}" type="presParOf" srcId="{D18CC5D9-E66A-4F15-80DE-015E6B4FDF9F}" destId="{05DEDB47-053C-41F0-ACAD-EC1564B6FDF9}" srcOrd="0" destOrd="0" presId="urn:microsoft.com/office/officeart/2005/8/layout/orgChart1"/>
    <dgm:cxn modelId="{FB1729C9-2853-4D2D-8477-9B2900E596DE}" type="presParOf" srcId="{D18CC5D9-E66A-4F15-80DE-015E6B4FDF9F}" destId="{EA2A5384-2785-485C-9615-C1BC3FC5188E}" srcOrd="1" destOrd="0" presId="urn:microsoft.com/office/officeart/2005/8/layout/orgChart1"/>
    <dgm:cxn modelId="{0F49B762-93C5-4E37-8708-259690DC9D84}" type="presParOf" srcId="{EA2A5384-2785-485C-9615-C1BC3FC5188E}" destId="{D70911A0-83E1-4122-9725-C24BE523BEDD}" srcOrd="0" destOrd="0" presId="urn:microsoft.com/office/officeart/2005/8/layout/orgChart1"/>
    <dgm:cxn modelId="{42AEC6D3-DFE1-4042-B975-4C2F875FC85E}" type="presParOf" srcId="{D70911A0-83E1-4122-9725-C24BE523BEDD}" destId="{A23F04CD-246D-4197-B77C-3E7789B67E87}" srcOrd="0" destOrd="0" presId="urn:microsoft.com/office/officeart/2005/8/layout/orgChart1"/>
    <dgm:cxn modelId="{3F924056-04D2-4CD5-A671-1E15634C9D2E}" type="presParOf" srcId="{D70911A0-83E1-4122-9725-C24BE523BEDD}" destId="{267A4267-080B-4D61-995D-C7CC160A6E5A}" srcOrd="1" destOrd="0" presId="urn:microsoft.com/office/officeart/2005/8/layout/orgChart1"/>
    <dgm:cxn modelId="{BCA601B1-831C-456B-B638-5F1D12602D33}" type="presParOf" srcId="{EA2A5384-2785-485C-9615-C1BC3FC5188E}" destId="{E62B623E-6EF6-4B6B-A576-547E5DFF5452}" srcOrd="1" destOrd="0" presId="urn:microsoft.com/office/officeart/2005/8/layout/orgChart1"/>
    <dgm:cxn modelId="{96A755EC-473C-4282-9C79-50467834EE11}" type="presParOf" srcId="{EA2A5384-2785-485C-9615-C1BC3FC5188E}" destId="{56E7317A-030D-41BF-9700-FB6D9F5D0C46}" srcOrd="2" destOrd="0" presId="urn:microsoft.com/office/officeart/2005/8/layout/orgChart1"/>
    <dgm:cxn modelId="{07721AE5-70E7-4FF4-8E8F-8D5A3391AC47}" type="presParOf" srcId="{D18CC5D9-E66A-4F15-80DE-015E6B4FDF9F}" destId="{FD04A446-7E59-49C9-BF9A-3B385C097B3F}" srcOrd="2" destOrd="0" presId="urn:microsoft.com/office/officeart/2005/8/layout/orgChart1"/>
    <dgm:cxn modelId="{67BA34B0-5A1F-4E60-851F-D7ADA1B1DF11}" type="presParOf" srcId="{D18CC5D9-E66A-4F15-80DE-015E6B4FDF9F}" destId="{2D1493B0-B8A5-41D4-91F5-D93743DB0E41}" srcOrd="3" destOrd="0" presId="urn:microsoft.com/office/officeart/2005/8/layout/orgChart1"/>
    <dgm:cxn modelId="{FD9CC282-A50D-4133-96F1-28FE0C370313}" type="presParOf" srcId="{2D1493B0-B8A5-41D4-91F5-D93743DB0E41}" destId="{2FA66E68-BCB5-4738-BE77-AB70A4DC3E2E}" srcOrd="0" destOrd="0" presId="urn:microsoft.com/office/officeart/2005/8/layout/orgChart1"/>
    <dgm:cxn modelId="{E5C1B830-E39F-45D1-BA92-1294A6FBB79C}" type="presParOf" srcId="{2FA66E68-BCB5-4738-BE77-AB70A4DC3E2E}" destId="{2BBE8A28-42C9-46C4-979F-444D87F6BF99}" srcOrd="0" destOrd="0" presId="urn:microsoft.com/office/officeart/2005/8/layout/orgChart1"/>
    <dgm:cxn modelId="{4E10C341-45BC-40CC-A487-EB2C332A48D9}" type="presParOf" srcId="{2FA66E68-BCB5-4738-BE77-AB70A4DC3E2E}" destId="{67A73075-304A-4E12-9376-4BBFFB162D7B}" srcOrd="1" destOrd="0" presId="urn:microsoft.com/office/officeart/2005/8/layout/orgChart1"/>
    <dgm:cxn modelId="{EF0F3623-EFAD-4EBB-86F0-C8AC6A7EF2F4}" type="presParOf" srcId="{2D1493B0-B8A5-41D4-91F5-D93743DB0E41}" destId="{B4B76FAD-EB39-4B8B-BF4B-5D7C8E10057A}" srcOrd="1" destOrd="0" presId="urn:microsoft.com/office/officeart/2005/8/layout/orgChart1"/>
    <dgm:cxn modelId="{A3939353-6451-4B6C-9C0F-7C73602226F1}" type="presParOf" srcId="{2D1493B0-B8A5-41D4-91F5-D93743DB0E41}" destId="{A389B145-E56F-4698-88BC-6056A8F9CAA2}" srcOrd="2" destOrd="0" presId="urn:microsoft.com/office/officeart/2005/8/layout/orgChart1"/>
    <dgm:cxn modelId="{DF8ECC1D-7F12-4E4B-B65B-69A10A555EB9}" type="presParOf" srcId="{D18CC5D9-E66A-4F15-80DE-015E6B4FDF9F}" destId="{EFD3F51C-6527-4BEF-8BDF-4739CF10F78B}" srcOrd="4" destOrd="0" presId="urn:microsoft.com/office/officeart/2005/8/layout/orgChart1"/>
    <dgm:cxn modelId="{18AD411B-EA50-4E7E-9C9B-27A2FD9DB9C4}" type="presParOf" srcId="{D18CC5D9-E66A-4F15-80DE-015E6B4FDF9F}" destId="{82071DD2-4D3E-4EC9-A1C3-D58E14BA5D96}" srcOrd="5" destOrd="0" presId="urn:microsoft.com/office/officeart/2005/8/layout/orgChart1"/>
    <dgm:cxn modelId="{B956D495-8B6E-4CC3-88C9-B3ACC1BA9725}" type="presParOf" srcId="{82071DD2-4D3E-4EC9-A1C3-D58E14BA5D96}" destId="{7DA50ED4-5EC6-43F4-A3C3-843CC1F7DC3A}" srcOrd="0" destOrd="0" presId="urn:microsoft.com/office/officeart/2005/8/layout/orgChart1"/>
    <dgm:cxn modelId="{C019AAD9-7EDD-44CC-BD94-182B5FA11637}" type="presParOf" srcId="{7DA50ED4-5EC6-43F4-A3C3-843CC1F7DC3A}" destId="{3E0AF2FC-8899-4DE3-A9E4-2BB122E9241C}" srcOrd="0" destOrd="0" presId="urn:microsoft.com/office/officeart/2005/8/layout/orgChart1"/>
    <dgm:cxn modelId="{AF227591-9FDD-4773-A1BD-3E6868C96D4C}" type="presParOf" srcId="{7DA50ED4-5EC6-43F4-A3C3-843CC1F7DC3A}" destId="{E2C26EA4-8FD4-4AD4-981B-CE7C22349D82}" srcOrd="1" destOrd="0" presId="urn:microsoft.com/office/officeart/2005/8/layout/orgChart1"/>
    <dgm:cxn modelId="{4D67B9DB-D992-4EF2-BAA8-00ACB2769563}" type="presParOf" srcId="{82071DD2-4D3E-4EC9-A1C3-D58E14BA5D96}" destId="{76876DC7-32BE-4492-A680-B9A93F644DB2}" srcOrd="1" destOrd="0" presId="urn:microsoft.com/office/officeart/2005/8/layout/orgChart1"/>
    <dgm:cxn modelId="{6571AFDC-47C6-4FA3-85DD-1C41BC98E786}" type="presParOf" srcId="{82071DD2-4D3E-4EC9-A1C3-D58E14BA5D96}" destId="{8A38EEFD-CB7E-4C0A-8588-F8E875E9A9E2}" srcOrd="2" destOrd="0" presId="urn:microsoft.com/office/officeart/2005/8/layout/orgChart1"/>
    <dgm:cxn modelId="{29B4A095-08A6-44FE-A1F1-D8C47C146E6C}" type="presParOf" srcId="{D18CC5D9-E66A-4F15-80DE-015E6B4FDF9F}" destId="{11338916-6E58-4810-8049-4C0D3CBDCC98}" srcOrd="6" destOrd="0" presId="urn:microsoft.com/office/officeart/2005/8/layout/orgChart1"/>
    <dgm:cxn modelId="{29EF5820-0D98-4466-B82A-855CDEDCD218}" type="presParOf" srcId="{D18CC5D9-E66A-4F15-80DE-015E6B4FDF9F}" destId="{2EC5D332-54A0-4BB2-A439-BB8EA33C4CC4}" srcOrd="7" destOrd="0" presId="urn:microsoft.com/office/officeart/2005/8/layout/orgChart1"/>
    <dgm:cxn modelId="{454F1809-7456-4C75-B7D3-4F14A27A1F5D}" type="presParOf" srcId="{2EC5D332-54A0-4BB2-A439-BB8EA33C4CC4}" destId="{8C3E0568-E2D5-4B50-BFA7-3983C979B9E6}" srcOrd="0" destOrd="0" presId="urn:microsoft.com/office/officeart/2005/8/layout/orgChart1"/>
    <dgm:cxn modelId="{6EAE8B79-927D-4A36-AE40-86315307FE53}" type="presParOf" srcId="{8C3E0568-E2D5-4B50-BFA7-3983C979B9E6}" destId="{499CB4A1-C27A-4BFD-8159-A7C0940987B7}" srcOrd="0" destOrd="0" presId="urn:microsoft.com/office/officeart/2005/8/layout/orgChart1"/>
    <dgm:cxn modelId="{CBECA497-6253-4B52-BD70-6B18A7E6388A}" type="presParOf" srcId="{8C3E0568-E2D5-4B50-BFA7-3983C979B9E6}" destId="{B1392DA1-6BCA-4A07-988B-D9AD3A137BEA}" srcOrd="1" destOrd="0" presId="urn:microsoft.com/office/officeart/2005/8/layout/orgChart1"/>
    <dgm:cxn modelId="{508B6538-AB3D-44B9-8268-853C3FCAF793}" type="presParOf" srcId="{2EC5D332-54A0-4BB2-A439-BB8EA33C4CC4}" destId="{2D7FD744-EF53-4E9B-AAC3-B4AA0C268B4D}" srcOrd="1" destOrd="0" presId="urn:microsoft.com/office/officeart/2005/8/layout/orgChart1"/>
    <dgm:cxn modelId="{48A5B1A9-C65C-47D3-BD17-D66311B65414}" type="presParOf" srcId="{2EC5D332-54A0-4BB2-A439-BB8EA33C4CC4}" destId="{4395B4D7-C7F6-4124-A33A-9D733B2CAFFD}" srcOrd="2" destOrd="0" presId="urn:microsoft.com/office/officeart/2005/8/layout/orgChart1"/>
    <dgm:cxn modelId="{467CF2F9-5DAC-46BE-BF9B-84C8C4DF64B1}" type="presParOf" srcId="{031D7A81-0EBC-4879-9586-11E6AA34EA7C}" destId="{EEF4309E-8E99-498A-B7D9-BC6D1ACFD5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582B24D-9F44-40D8-BE84-B7B44E3E31EB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AD669744-4869-4B0B-A215-46034308C009}">
      <dgm:prSet phldrT="[Texto]" custT="1"/>
      <dgm:spPr/>
      <dgm:t>
        <a:bodyPr/>
        <a:lstStyle/>
        <a:p>
          <a:r>
            <a:rPr lang="pt-BR" sz="2800" dirty="0"/>
            <a:t>Liderança colaborativa</a:t>
          </a:r>
        </a:p>
      </dgm:t>
    </dgm:pt>
    <dgm:pt modelId="{6702A134-3480-47FE-8817-F635A49AFEC8}" type="parTrans" cxnId="{E9CA20E0-090F-48DD-BE01-403447EB61CB}">
      <dgm:prSet/>
      <dgm:spPr/>
      <dgm:t>
        <a:bodyPr/>
        <a:lstStyle/>
        <a:p>
          <a:endParaRPr lang="pt-BR"/>
        </a:p>
      </dgm:t>
    </dgm:pt>
    <dgm:pt modelId="{D3DC2467-DFA2-461E-9B5F-079A6256856F}" type="sibTrans" cxnId="{E9CA20E0-090F-48DD-BE01-403447EB61CB}">
      <dgm:prSet/>
      <dgm:spPr/>
      <dgm:t>
        <a:bodyPr/>
        <a:lstStyle/>
        <a:p>
          <a:endParaRPr lang="pt-BR"/>
        </a:p>
      </dgm:t>
    </dgm:pt>
    <dgm:pt modelId="{DB52A1D6-D1AC-48C1-9FBC-92ACD13EC841}">
      <dgm:prSet phldrT="[Texto]"/>
      <dgm:spPr/>
      <dgm:t>
        <a:bodyPr/>
        <a:lstStyle/>
        <a:p>
          <a:r>
            <a:rPr lang="pt-BR" dirty="0"/>
            <a:t>Cria uma visão de conjunto e de cooperativismo entre as pessoas da equipe escolar</a:t>
          </a:r>
        </a:p>
      </dgm:t>
    </dgm:pt>
    <dgm:pt modelId="{68CEF945-8914-4F5D-8B2F-DAB0A5A3DA71}" type="parTrans" cxnId="{4F79E43B-29FF-48F5-8265-C6A75AA37490}">
      <dgm:prSet/>
      <dgm:spPr/>
      <dgm:t>
        <a:bodyPr/>
        <a:lstStyle/>
        <a:p>
          <a:endParaRPr lang="pt-BR"/>
        </a:p>
      </dgm:t>
    </dgm:pt>
    <dgm:pt modelId="{0A95005D-C857-4DB0-815C-74ED0C371C2A}" type="sibTrans" cxnId="{4F79E43B-29FF-48F5-8265-C6A75AA37490}">
      <dgm:prSet/>
      <dgm:spPr/>
      <dgm:t>
        <a:bodyPr/>
        <a:lstStyle/>
        <a:p>
          <a:endParaRPr lang="pt-BR"/>
        </a:p>
      </dgm:t>
    </dgm:pt>
    <dgm:pt modelId="{8CBD5D5D-365F-4AB6-BF3E-2402AEAB03F2}">
      <dgm:prSet phldrT="[Texto]" custT="1"/>
      <dgm:spPr/>
      <dgm:t>
        <a:bodyPr/>
        <a:lstStyle/>
        <a:p>
          <a:r>
            <a:rPr lang="pt-BR" sz="2000" dirty="0"/>
            <a:t>Coordena, de forma democrática, as relações entre as pessoas</a:t>
          </a:r>
        </a:p>
      </dgm:t>
    </dgm:pt>
    <dgm:pt modelId="{5B90D4ED-8015-4B6E-B56D-FF0AA52FB766}" type="parTrans" cxnId="{CA8247B6-5485-40BC-A77E-25DF60112ED4}">
      <dgm:prSet/>
      <dgm:spPr/>
      <dgm:t>
        <a:bodyPr/>
        <a:lstStyle/>
        <a:p>
          <a:endParaRPr lang="pt-BR"/>
        </a:p>
      </dgm:t>
    </dgm:pt>
    <dgm:pt modelId="{81A9D9DC-2C24-48AA-8544-1C6B3E5648C8}" type="sibTrans" cxnId="{CA8247B6-5485-40BC-A77E-25DF60112ED4}">
      <dgm:prSet/>
      <dgm:spPr/>
      <dgm:t>
        <a:bodyPr/>
        <a:lstStyle/>
        <a:p>
          <a:endParaRPr lang="pt-BR"/>
        </a:p>
      </dgm:t>
    </dgm:pt>
    <dgm:pt modelId="{07F69936-BE93-4849-9CE1-6FC2B9A11D30}">
      <dgm:prSet phldrT="[Texto]" custT="1"/>
      <dgm:spPr/>
      <dgm:t>
        <a:bodyPr/>
        <a:lstStyle/>
        <a:p>
          <a:r>
            <a:rPr lang="pt-BR" sz="2000" dirty="0"/>
            <a:t>Constrói um clima de confiança na escola</a:t>
          </a:r>
        </a:p>
      </dgm:t>
    </dgm:pt>
    <dgm:pt modelId="{577D940F-72BB-44E3-959E-B543C0668203}" type="parTrans" cxnId="{7198BA67-C4A3-4388-BE5D-43ADDF992F93}">
      <dgm:prSet/>
      <dgm:spPr/>
      <dgm:t>
        <a:bodyPr/>
        <a:lstStyle/>
        <a:p>
          <a:endParaRPr lang="pt-BR"/>
        </a:p>
      </dgm:t>
    </dgm:pt>
    <dgm:pt modelId="{B665EFDA-6B4D-4F57-80C3-DBAB0C7954F4}" type="sibTrans" cxnId="{7198BA67-C4A3-4388-BE5D-43ADDF992F93}">
      <dgm:prSet/>
      <dgm:spPr/>
      <dgm:t>
        <a:bodyPr/>
        <a:lstStyle/>
        <a:p>
          <a:endParaRPr lang="pt-BR"/>
        </a:p>
      </dgm:t>
    </dgm:pt>
    <dgm:pt modelId="{4DD27232-1F13-4B1E-965A-6F5743A89181}">
      <dgm:prSet custT="1"/>
      <dgm:spPr/>
      <dgm:t>
        <a:bodyPr/>
        <a:lstStyle/>
        <a:p>
          <a:r>
            <a:rPr lang="pt-BR" sz="2000" dirty="0"/>
            <a:t>Promove o compromisso e a responsabilidade com a qualidade do ensino e da aprendizagem</a:t>
          </a:r>
        </a:p>
      </dgm:t>
    </dgm:pt>
    <dgm:pt modelId="{8A491DD3-20A6-4957-B441-60C61B7E770E}" type="parTrans" cxnId="{C3A6587D-F884-41EC-98DA-E653C728768A}">
      <dgm:prSet/>
      <dgm:spPr/>
      <dgm:t>
        <a:bodyPr/>
        <a:lstStyle/>
        <a:p>
          <a:endParaRPr lang="pt-BR"/>
        </a:p>
      </dgm:t>
    </dgm:pt>
    <dgm:pt modelId="{07D143AE-3A2B-4095-A238-6152B956CFAC}" type="sibTrans" cxnId="{C3A6587D-F884-41EC-98DA-E653C728768A}">
      <dgm:prSet/>
      <dgm:spPr/>
      <dgm:t>
        <a:bodyPr/>
        <a:lstStyle/>
        <a:p>
          <a:endParaRPr lang="pt-BR"/>
        </a:p>
      </dgm:t>
    </dgm:pt>
    <dgm:pt modelId="{C23D9EDA-821B-4062-AD4D-42E89B183DA9}">
      <dgm:prSet custT="1"/>
      <dgm:spPr/>
      <dgm:t>
        <a:bodyPr/>
        <a:lstStyle/>
        <a:p>
          <a:r>
            <a:rPr lang="pt-BR" sz="2000" dirty="0"/>
            <a:t>Mantém estreitas as relações da escola com a comunidade local</a:t>
          </a:r>
        </a:p>
      </dgm:t>
    </dgm:pt>
    <dgm:pt modelId="{351240A4-6BA6-42AE-A7E9-A252CF760922}" type="parTrans" cxnId="{29490F42-ACAD-45B3-ABDE-0A79D8658DD0}">
      <dgm:prSet/>
      <dgm:spPr/>
      <dgm:t>
        <a:bodyPr/>
        <a:lstStyle/>
        <a:p>
          <a:endParaRPr lang="pt-BR"/>
        </a:p>
      </dgm:t>
    </dgm:pt>
    <dgm:pt modelId="{C60CCBD3-BBD1-49A0-BE2F-DE23D8BF1A30}" type="sibTrans" cxnId="{29490F42-ACAD-45B3-ABDE-0A79D8658DD0}">
      <dgm:prSet/>
      <dgm:spPr/>
      <dgm:t>
        <a:bodyPr/>
        <a:lstStyle/>
        <a:p>
          <a:endParaRPr lang="pt-BR"/>
        </a:p>
      </dgm:t>
    </dgm:pt>
    <dgm:pt modelId="{567EDC51-5EDE-470A-979F-E3454CF58A5D}">
      <dgm:prSet custT="1"/>
      <dgm:spPr/>
      <dgm:t>
        <a:bodyPr/>
        <a:lstStyle/>
        <a:p>
          <a:r>
            <a:rPr lang="pt-BR" sz="2000" dirty="0"/>
            <a:t>Integra esforços e articula os setores: o administrativo com o pedagógico</a:t>
          </a:r>
        </a:p>
      </dgm:t>
    </dgm:pt>
    <dgm:pt modelId="{F2D9121F-BA49-4F1E-916B-B149047FC987}" type="parTrans" cxnId="{12D1FCD5-88AC-422A-ABBD-05B2E4DEB27E}">
      <dgm:prSet/>
      <dgm:spPr/>
      <dgm:t>
        <a:bodyPr/>
        <a:lstStyle/>
        <a:p>
          <a:endParaRPr lang="pt-BR"/>
        </a:p>
      </dgm:t>
    </dgm:pt>
    <dgm:pt modelId="{6B632484-F75F-47C2-9B21-379D66C8EA66}" type="sibTrans" cxnId="{12D1FCD5-88AC-422A-ABBD-05B2E4DEB27E}">
      <dgm:prSet/>
      <dgm:spPr/>
      <dgm:t>
        <a:bodyPr/>
        <a:lstStyle/>
        <a:p>
          <a:endParaRPr lang="pt-BR"/>
        </a:p>
      </dgm:t>
    </dgm:pt>
    <dgm:pt modelId="{E43C077E-CD95-41CA-97A7-AC3532638E7A}">
      <dgm:prSet custT="1"/>
      <dgm:spPr/>
      <dgm:t>
        <a:bodyPr/>
        <a:lstStyle/>
        <a:p>
          <a:r>
            <a:rPr lang="pt-BR" sz="2000" dirty="0"/>
            <a:t>Valoriza as capacidades e as aptidões de todos</a:t>
          </a:r>
        </a:p>
      </dgm:t>
    </dgm:pt>
    <dgm:pt modelId="{B0E7716C-2485-4790-9D21-0E72536348B2}" type="parTrans" cxnId="{E3309F12-995F-446E-A5CF-26D8DBAEE0EA}">
      <dgm:prSet/>
      <dgm:spPr/>
      <dgm:t>
        <a:bodyPr/>
        <a:lstStyle/>
        <a:p>
          <a:endParaRPr lang="pt-BR"/>
        </a:p>
      </dgm:t>
    </dgm:pt>
    <dgm:pt modelId="{34B7736E-C044-43A2-9BD1-07FCB9407A92}" type="sibTrans" cxnId="{E3309F12-995F-446E-A5CF-26D8DBAEE0EA}">
      <dgm:prSet/>
      <dgm:spPr/>
      <dgm:t>
        <a:bodyPr/>
        <a:lstStyle/>
        <a:p>
          <a:endParaRPr lang="pt-BR"/>
        </a:p>
      </dgm:t>
    </dgm:pt>
    <dgm:pt modelId="{E3707E61-9D2B-4738-9018-3E8AC4C6A820}" type="pres">
      <dgm:prSet presAssocID="{2582B24D-9F44-40D8-BE84-B7B44E3E31E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8ABA9A6-EFFA-4FED-AD1E-2D525A948BEA}" type="pres">
      <dgm:prSet presAssocID="{AD669744-4869-4B0B-A215-46034308C009}" presName="root1" presStyleCnt="0"/>
      <dgm:spPr/>
    </dgm:pt>
    <dgm:pt modelId="{4EF5CA77-1695-4B21-9A7C-3AB774ECA634}" type="pres">
      <dgm:prSet presAssocID="{AD669744-4869-4B0B-A215-46034308C009}" presName="LevelOneTextNode" presStyleLbl="node0" presStyleIdx="0" presStyleCnt="1" custScaleX="156026" custScaleY="108559" custLinFactX="-100000" custLinFactNeighborX="-116712" custLinFactNeighborY="-20773">
        <dgm:presLayoutVars>
          <dgm:chPref val="3"/>
        </dgm:presLayoutVars>
      </dgm:prSet>
      <dgm:spPr/>
    </dgm:pt>
    <dgm:pt modelId="{1588A0A3-E092-4D4A-83EA-098652B13710}" type="pres">
      <dgm:prSet presAssocID="{AD669744-4869-4B0B-A215-46034308C009}" presName="level2hierChild" presStyleCnt="0"/>
      <dgm:spPr/>
    </dgm:pt>
    <dgm:pt modelId="{433D589A-5F68-4EA2-A428-53F4980F3ED0}" type="pres">
      <dgm:prSet presAssocID="{68CEF945-8914-4F5D-8B2F-DAB0A5A3DA71}" presName="conn2-1" presStyleLbl="parChTrans1D2" presStyleIdx="0" presStyleCnt="7"/>
      <dgm:spPr/>
    </dgm:pt>
    <dgm:pt modelId="{F60B9A9E-462F-4D8E-99BC-B8E93B44B7AD}" type="pres">
      <dgm:prSet presAssocID="{68CEF945-8914-4F5D-8B2F-DAB0A5A3DA71}" presName="connTx" presStyleLbl="parChTrans1D2" presStyleIdx="0" presStyleCnt="7"/>
      <dgm:spPr/>
    </dgm:pt>
    <dgm:pt modelId="{B24CC257-E440-4E79-8CD7-61A043CAAAD3}" type="pres">
      <dgm:prSet presAssocID="{DB52A1D6-D1AC-48C1-9FBC-92ACD13EC841}" presName="root2" presStyleCnt="0"/>
      <dgm:spPr/>
    </dgm:pt>
    <dgm:pt modelId="{FDD10356-465C-45F8-88D5-A64E7BF3AA5A}" type="pres">
      <dgm:prSet presAssocID="{DB52A1D6-D1AC-48C1-9FBC-92ACD13EC841}" presName="LevelTwoTextNode" presStyleLbl="node2" presStyleIdx="0" presStyleCnt="7" custScaleX="344368" custLinFactNeighborX="-45972" custLinFactNeighborY="29668">
        <dgm:presLayoutVars>
          <dgm:chPref val="3"/>
        </dgm:presLayoutVars>
      </dgm:prSet>
      <dgm:spPr/>
    </dgm:pt>
    <dgm:pt modelId="{B8D509DB-F821-428C-801E-BF5E08D560FF}" type="pres">
      <dgm:prSet presAssocID="{DB52A1D6-D1AC-48C1-9FBC-92ACD13EC841}" presName="level3hierChild" presStyleCnt="0"/>
      <dgm:spPr/>
    </dgm:pt>
    <dgm:pt modelId="{5C843027-BDDB-4F1B-8092-0FE4915A5879}" type="pres">
      <dgm:prSet presAssocID="{5B90D4ED-8015-4B6E-B56D-FF0AA52FB766}" presName="conn2-1" presStyleLbl="parChTrans1D2" presStyleIdx="1" presStyleCnt="7"/>
      <dgm:spPr/>
    </dgm:pt>
    <dgm:pt modelId="{9DB8067B-6140-4A13-A6FA-A0FD68A0BCB8}" type="pres">
      <dgm:prSet presAssocID="{5B90D4ED-8015-4B6E-B56D-FF0AA52FB766}" presName="connTx" presStyleLbl="parChTrans1D2" presStyleIdx="1" presStyleCnt="7"/>
      <dgm:spPr/>
    </dgm:pt>
    <dgm:pt modelId="{776C7E17-13AB-4496-9131-51C18BABC347}" type="pres">
      <dgm:prSet presAssocID="{8CBD5D5D-365F-4AB6-BF3E-2402AEAB03F2}" presName="root2" presStyleCnt="0"/>
      <dgm:spPr/>
    </dgm:pt>
    <dgm:pt modelId="{3C25A3BA-6764-44E3-9C12-CA1DE22189C8}" type="pres">
      <dgm:prSet presAssocID="{8CBD5D5D-365F-4AB6-BF3E-2402AEAB03F2}" presName="LevelTwoTextNode" presStyleLbl="node2" presStyleIdx="1" presStyleCnt="7" custScaleX="344368" custLinFactNeighborX="-46824" custLinFactNeighborY="11082">
        <dgm:presLayoutVars>
          <dgm:chPref val="3"/>
        </dgm:presLayoutVars>
      </dgm:prSet>
      <dgm:spPr/>
    </dgm:pt>
    <dgm:pt modelId="{C6E91157-CD7C-46CA-AF24-6BE805B3724A}" type="pres">
      <dgm:prSet presAssocID="{8CBD5D5D-365F-4AB6-BF3E-2402AEAB03F2}" presName="level3hierChild" presStyleCnt="0"/>
      <dgm:spPr/>
    </dgm:pt>
    <dgm:pt modelId="{152C1B7A-89BE-4A97-94A6-0737888559E5}" type="pres">
      <dgm:prSet presAssocID="{577D940F-72BB-44E3-959E-B543C0668203}" presName="conn2-1" presStyleLbl="parChTrans1D2" presStyleIdx="2" presStyleCnt="7"/>
      <dgm:spPr/>
    </dgm:pt>
    <dgm:pt modelId="{9B2660C6-12C1-422F-BCCC-8C732C32B76B}" type="pres">
      <dgm:prSet presAssocID="{577D940F-72BB-44E3-959E-B543C0668203}" presName="connTx" presStyleLbl="parChTrans1D2" presStyleIdx="2" presStyleCnt="7"/>
      <dgm:spPr/>
    </dgm:pt>
    <dgm:pt modelId="{645B3FB0-44DE-4068-B00D-F3827BAE53DC}" type="pres">
      <dgm:prSet presAssocID="{07F69936-BE93-4849-9CE1-6FC2B9A11D30}" presName="root2" presStyleCnt="0"/>
      <dgm:spPr/>
    </dgm:pt>
    <dgm:pt modelId="{69B5DEB9-6ECD-4777-A5AA-6CAAD36A40FC}" type="pres">
      <dgm:prSet presAssocID="{07F69936-BE93-4849-9CE1-6FC2B9A11D30}" presName="LevelTwoTextNode" presStyleLbl="node2" presStyleIdx="2" presStyleCnt="7" custScaleX="344368" custLinFactNeighborX="-46824" custLinFactNeighborY="-7767">
        <dgm:presLayoutVars>
          <dgm:chPref val="3"/>
        </dgm:presLayoutVars>
      </dgm:prSet>
      <dgm:spPr/>
    </dgm:pt>
    <dgm:pt modelId="{9B1F80DD-1CE0-419C-B99C-434945407823}" type="pres">
      <dgm:prSet presAssocID="{07F69936-BE93-4849-9CE1-6FC2B9A11D30}" presName="level3hierChild" presStyleCnt="0"/>
      <dgm:spPr/>
    </dgm:pt>
    <dgm:pt modelId="{B4D6CFF0-0BB6-4188-9488-2EAB503B1B49}" type="pres">
      <dgm:prSet presAssocID="{8A491DD3-20A6-4957-B441-60C61B7E770E}" presName="conn2-1" presStyleLbl="parChTrans1D2" presStyleIdx="3" presStyleCnt="7"/>
      <dgm:spPr/>
    </dgm:pt>
    <dgm:pt modelId="{C3ED9569-954C-495D-8606-DA719F5D72B2}" type="pres">
      <dgm:prSet presAssocID="{8A491DD3-20A6-4957-B441-60C61B7E770E}" presName="connTx" presStyleLbl="parChTrans1D2" presStyleIdx="3" presStyleCnt="7"/>
      <dgm:spPr/>
    </dgm:pt>
    <dgm:pt modelId="{B23E18A5-6FBA-429D-936E-91746CB39498}" type="pres">
      <dgm:prSet presAssocID="{4DD27232-1F13-4B1E-965A-6F5743A89181}" presName="root2" presStyleCnt="0"/>
      <dgm:spPr/>
    </dgm:pt>
    <dgm:pt modelId="{2770A115-7291-4987-83C8-AA60052B521A}" type="pres">
      <dgm:prSet presAssocID="{4DD27232-1F13-4B1E-965A-6F5743A89181}" presName="LevelTwoTextNode" presStyleLbl="node2" presStyleIdx="3" presStyleCnt="7" custScaleX="344368" custLinFactNeighborX="-46283" custLinFactNeighborY="-20891">
        <dgm:presLayoutVars>
          <dgm:chPref val="3"/>
        </dgm:presLayoutVars>
      </dgm:prSet>
      <dgm:spPr/>
    </dgm:pt>
    <dgm:pt modelId="{784B113A-60E4-4D9F-8FEF-ADB7C4B40170}" type="pres">
      <dgm:prSet presAssocID="{4DD27232-1F13-4B1E-965A-6F5743A89181}" presName="level3hierChild" presStyleCnt="0"/>
      <dgm:spPr/>
    </dgm:pt>
    <dgm:pt modelId="{B92AA9FA-D3A8-44D3-B7F1-B0A6D9B34484}" type="pres">
      <dgm:prSet presAssocID="{B0E7716C-2485-4790-9D21-0E72536348B2}" presName="conn2-1" presStyleLbl="parChTrans1D2" presStyleIdx="4" presStyleCnt="7"/>
      <dgm:spPr/>
    </dgm:pt>
    <dgm:pt modelId="{8E354F5F-F930-4E1B-ADD9-559703152FC9}" type="pres">
      <dgm:prSet presAssocID="{B0E7716C-2485-4790-9D21-0E72536348B2}" presName="connTx" presStyleLbl="parChTrans1D2" presStyleIdx="4" presStyleCnt="7"/>
      <dgm:spPr/>
    </dgm:pt>
    <dgm:pt modelId="{9B998C03-AAF8-4D55-9F54-EC26E921DA62}" type="pres">
      <dgm:prSet presAssocID="{E43C077E-CD95-41CA-97A7-AC3532638E7A}" presName="root2" presStyleCnt="0"/>
      <dgm:spPr/>
    </dgm:pt>
    <dgm:pt modelId="{23754B87-815B-4ABA-B449-CF2BD80B9340}" type="pres">
      <dgm:prSet presAssocID="{E43C077E-CD95-41CA-97A7-AC3532638E7A}" presName="LevelTwoTextNode" presStyleLbl="node2" presStyleIdx="4" presStyleCnt="7" custScaleX="344368" custLinFactNeighborX="-47982" custLinFactNeighborY="-36652">
        <dgm:presLayoutVars>
          <dgm:chPref val="3"/>
        </dgm:presLayoutVars>
      </dgm:prSet>
      <dgm:spPr/>
    </dgm:pt>
    <dgm:pt modelId="{D0AF8228-300E-41F0-A47B-E93EEB710503}" type="pres">
      <dgm:prSet presAssocID="{E43C077E-CD95-41CA-97A7-AC3532638E7A}" presName="level3hierChild" presStyleCnt="0"/>
      <dgm:spPr/>
    </dgm:pt>
    <dgm:pt modelId="{18AAC141-F9B8-4D19-9EF6-7938AFAA94A3}" type="pres">
      <dgm:prSet presAssocID="{F2D9121F-BA49-4F1E-916B-B149047FC987}" presName="conn2-1" presStyleLbl="parChTrans1D2" presStyleIdx="5" presStyleCnt="7"/>
      <dgm:spPr/>
    </dgm:pt>
    <dgm:pt modelId="{1D4E55B4-C663-4A78-97A6-95FDA3ED30DC}" type="pres">
      <dgm:prSet presAssocID="{F2D9121F-BA49-4F1E-916B-B149047FC987}" presName="connTx" presStyleLbl="parChTrans1D2" presStyleIdx="5" presStyleCnt="7"/>
      <dgm:spPr/>
    </dgm:pt>
    <dgm:pt modelId="{ED4655A7-6452-4A93-BA66-3595CEBD9C99}" type="pres">
      <dgm:prSet presAssocID="{567EDC51-5EDE-470A-979F-E3454CF58A5D}" presName="root2" presStyleCnt="0"/>
      <dgm:spPr/>
    </dgm:pt>
    <dgm:pt modelId="{B22DA60D-BBE7-4722-99E5-93F68AF65698}" type="pres">
      <dgm:prSet presAssocID="{567EDC51-5EDE-470A-979F-E3454CF58A5D}" presName="LevelTwoTextNode" presStyleLbl="node2" presStyleIdx="5" presStyleCnt="7" custScaleX="344368" custLinFactNeighborX="-47278" custLinFactNeighborY="-48884">
        <dgm:presLayoutVars>
          <dgm:chPref val="3"/>
        </dgm:presLayoutVars>
      </dgm:prSet>
      <dgm:spPr/>
    </dgm:pt>
    <dgm:pt modelId="{13E579E6-45C2-46E9-9A11-DCA4E5B1E67F}" type="pres">
      <dgm:prSet presAssocID="{567EDC51-5EDE-470A-979F-E3454CF58A5D}" presName="level3hierChild" presStyleCnt="0"/>
      <dgm:spPr/>
    </dgm:pt>
    <dgm:pt modelId="{A1F8684A-A4AF-4D81-8BD0-D05DCD51FCE7}" type="pres">
      <dgm:prSet presAssocID="{351240A4-6BA6-42AE-A7E9-A252CF760922}" presName="conn2-1" presStyleLbl="parChTrans1D2" presStyleIdx="6" presStyleCnt="7"/>
      <dgm:spPr/>
    </dgm:pt>
    <dgm:pt modelId="{72453BA7-31F8-40FE-968B-E606C6F40CEB}" type="pres">
      <dgm:prSet presAssocID="{351240A4-6BA6-42AE-A7E9-A252CF760922}" presName="connTx" presStyleLbl="parChTrans1D2" presStyleIdx="6" presStyleCnt="7"/>
      <dgm:spPr/>
    </dgm:pt>
    <dgm:pt modelId="{559B3325-0008-4D7D-BB34-6A1D95C59365}" type="pres">
      <dgm:prSet presAssocID="{C23D9EDA-821B-4062-AD4D-42E89B183DA9}" presName="root2" presStyleCnt="0"/>
      <dgm:spPr/>
    </dgm:pt>
    <dgm:pt modelId="{39E93D74-27BD-4AA2-99EF-0440384D4C66}" type="pres">
      <dgm:prSet presAssocID="{C23D9EDA-821B-4062-AD4D-42E89B183DA9}" presName="LevelTwoTextNode" presStyleLbl="node2" presStyleIdx="6" presStyleCnt="7" custScaleX="344368" custLinFactNeighborX="-47132" custLinFactNeighborY="-65577">
        <dgm:presLayoutVars>
          <dgm:chPref val="3"/>
        </dgm:presLayoutVars>
      </dgm:prSet>
      <dgm:spPr/>
    </dgm:pt>
    <dgm:pt modelId="{BF1EC728-6944-4704-BAAB-8FB7CC670039}" type="pres">
      <dgm:prSet presAssocID="{C23D9EDA-821B-4062-AD4D-42E89B183DA9}" presName="level3hierChild" presStyleCnt="0"/>
      <dgm:spPr/>
    </dgm:pt>
  </dgm:ptLst>
  <dgm:cxnLst>
    <dgm:cxn modelId="{D5A3DF05-04C3-4539-B177-3A519D2B1504}" type="presOf" srcId="{2582B24D-9F44-40D8-BE84-B7B44E3E31EB}" destId="{E3707E61-9D2B-4738-9018-3E8AC4C6A820}" srcOrd="0" destOrd="0" presId="urn:microsoft.com/office/officeart/2008/layout/HorizontalMultiLevelHierarchy"/>
    <dgm:cxn modelId="{3684AE0A-D85C-4449-ABE5-FB21C0944E47}" type="presOf" srcId="{5B90D4ED-8015-4B6E-B56D-FF0AA52FB766}" destId="{5C843027-BDDB-4F1B-8092-0FE4915A5879}" srcOrd="0" destOrd="0" presId="urn:microsoft.com/office/officeart/2008/layout/HorizontalMultiLevelHierarchy"/>
    <dgm:cxn modelId="{98178612-2301-4895-8F07-D75DFF200355}" type="presOf" srcId="{8CBD5D5D-365F-4AB6-BF3E-2402AEAB03F2}" destId="{3C25A3BA-6764-44E3-9C12-CA1DE22189C8}" srcOrd="0" destOrd="0" presId="urn:microsoft.com/office/officeart/2008/layout/HorizontalMultiLevelHierarchy"/>
    <dgm:cxn modelId="{E3309F12-995F-446E-A5CF-26D8DBAEE0EA}" srcId="{AD669744-4869-4B0B-A215-46034308C009}" destId="{E43C077E-CD95-41CA-97A7-AC3532638E7A}" srcOrd="4" destOrd="0" parTransId="{B0E7716C-2485-4790-9D21-0E72536348B2}" sibTransId="{34B7736E-C044-43A2-9BD1-07FCB9407A92}"/>
    <dgm:cxn modelId="{412B7B14-398D-48AB-A764-037631C32720}" type="presOf" srcId="{577D940F-72BB-44E3-959E-B543C0668203}" destId="{9B2660C6-12C1-422F-BCCC-8C732C32B76B}" srcOrd="1" destOrd="0" presId="urn:microsoft.com/office/officeart/2008/layout/HorizontalMultiLevelHierarchy"/>
    <dgm:cxn modelId="{AAFD8521-0FD1-4915-823D-1BD3FD8C8DEB}" type="presOf" srcId="{DB52A1D6-D1AC-48C1-9FBC-92ACD13EC841}" destId="{FDD10356-465C-45F8-88D5-A64E7BF3AA5A}" srcOrd="0" destOrd="0" presId="urn:microsoft.com/office/officeart/2008/layout/HorizontalMultiLevelHierarchy"/>
    <dgm:cxn modelId="{7990BD21-C26F-45AF-9521-FE150DE75003}" type="presOf" srcId="{F2D9121F-BA49-4F1E-916B-B149047FC987}" destId="{18AAC141-F9B8-4D19-9EF6-7938AFAA94A3}" srcOrd="0" destOrd="0" presId="urn:microsoft.com/office/officeart/2008/layout/HorizontalMultiLevelHierarchy"/>
    <dgm:cxn modelId="{E2736737-4454-4FD8-94B5-6D3C8E31689B}" type="presOf" srcId="{351240A4-6BA6-42AE-A7E9-A252CF760922}" destId="{A1F8684A-A4AF-4D81-8BD0-D05DCD51FCE7}" srcOrd="0" destOrd="0" presId="urn:microsoft.com/office/officeart/2008/layout/HorizontalMultiLevelHierarchy"/>
    <dgm:cxn modelId="{4F79E43B-29FF-48F5-8265-C6A75AA37490}" srcId="{AD669744-4869-4B0B-A215-46034308C009}" destId="{DB52A1D6-D1AC-48C1-9FBC-92ACD13EC841}" srcOrd="0" destOrd="0" parTransId="{68CEF945-8914-4F5D-8B2F-DAB0A5A3DA71}" sibTransId="{0A95005D-C857-4DB0-815C-74ED0C371C2A}"/>
    <dgm:cxn modelId="{4506375F-3B4A-4A25-BC58-CF4D0BCB60E9}" type="presOf" srcId="{8A491DD3-20A6-4957-B441-60C61B7E770E}" destId="{C3ED9569-954C-495D-8606-DA719F5D72B2}" srcOrd="1" destOrd="0" presId="urn:microsoft.com/office/officeart/2008/layout/HorizontalMultiLevelHierarchy"/>
    <dgm:cxn modelId="{29490F42-ACAD-45B3-ABDE-0A79D8658DD0}" srcId="{AD669744-4869-4B0B-A215-46034308C009}" destId="{C23D9EDA-821B-4062-AD4D-42E89B183DA9}" srcOrd="6" destOrd="0" parTransId="{351240A4-6BA6-42AE-A7E9-A252CF760922}" sibTransId="{C60CCBD3-BBD1-49A0-BE2F-DE23D8BF1A30}"/>
    <dgm:cxn modelId="{7198BA67-C4A3-4388-BE5D-43ADDF992F93}" srcId="{AD669744-4869-4B0B-A215-46034308C009}" destId="{07F69936-BE93-4849-9CE1-6FC2B9A11D30}" srcOrd="2" destOrd="0" parTransId="{577D940F-72BB-44E3-959E-B543C0668203}" sibTransId="{B665EFDA-6B4D-4F57-80C3-DBAB0C7954F4}"/>
    <dgm:cxn modelId="{C9B21952-CAC0-409C-AC01-4A6910880929}" type="presOf" srcId="{AD669744-4869-4B0B-A215-46034308C009}" destId="{4EF5CA77-1695-4B21-9A7C-3AB774ECA634}" srcOrd="0" destOrd="0" presId="urn:microsoft.com/office/officeart/2008/layout/HorizontalMultiLevelHierarchy"/>
    <dgm:cxn modelId="{EB7C355A-35BD-432C-A0A8-D0C4784C5BAD}" type="presOf" srcId="{4DD27232-1F13-4B1E-965A-6F5743A89181}" destId="{2770A115-7291-4987-83C8-AA60052B521A}" srcOrd="0" destOrd="0" presId="urn:microsoft.com/office/officeart/2008/layout/HorizontalMultiLevelHierarchy"/>
    <dgm:cxn modelId="{C3A6587D-F884-41EC-98DA-E653C728768A}" srcId="{AD669744-4869-4B0B-A215-46034308C009}" destId="{4DD27232-1F13-4B1E-965A-6F5743A89181}" srcOrd="3" destOrd="0" parTransId="{8A491DD3-20A6-4957-B441-60C61B7E770E}" sibTransId="{07D143AE-3A2B-4095-A238-6152B956CFAC}"/>
    <dgm:cxn modelId="{EF29AD96-5401-4E0F-B062-305E18BB4E3D}" type="presOf" srcId="{B0E7716C-2485-4790-9D21-0E72536348B2}" destId="{B92AA9FA-D3A8-44D3-B7F1-B0A6D9B34484}" srcOrd="0" destOrd="0" presId="urn:microsoft.com/office/officeart/2008/layout/HorizontalMultiLevelHierarchy"/>
    <dgm:cxn modelId="{2FE8DC98-45E7-46F1-BC19-CFD0F9779C17}" type="presOf" srcId="{8A491DD3-20A6-4957-B441-60C61B7E770E}" destId="{B4D6CFF0-0BB6-4188-9488-2EAB503B1B49}" srcOrd="0" destOrd="0" presId="urn:microsoft.com/office/officeart/2008/layout/HorizontalMultiLevelHierarchy"/>
    <dgm:cxn modelId="{EEB269A3-7EDD-4AC5-A8C8-31FEF5EA3F1D}" type="presOf" srcId="{E43C077E-CD95-41CA-97A7-AC3532638E7A}" destId="{23754B87-815B-4ABA-B449-CF2BD80B9340}" srcOrd="0" destOrd="0" presId="urn:microsoft.com/office/officeart/2008/layout/HorizontalMultiLevelHierarchy"/>
    <dgm:cxn modelId="{8B6E0BB5-B480-49BD-8758-5B7333379D17}" type="presOf" srcId="{C23D9EDA-821B-4062-AD4D-42E89B183DA9}" destId="{39E93D74-27BD-4AA2-99EF-0440384D4C66}" srcOrd="0" destOrd="0" presId="urn:microsoft.com/office/officeart/2008/layout/HorizontalMultiLevelHierarchy"/>
    <dgm:cxn modelId="{CA97CDB5-3581-4CBD-ABE9-33A88777C216}" type="presOf" srcId="{351240A4-6BA6-42AE-A7E9-A252CF760922}" destId="{72453BA7-31F8-40FE-968B-E606C6F40CEB}" srcOrd="1" destOrd="0" presId="urn:microsoft.com/office/officeart/2008/layout/HorizontalMultiLevelHierarchy"/>
    <dgm:cxn modelId="{CA8247B6-5485-40BC-A77E-25DF60112ED4}" srcId="{AD669744-4869-4B0B-A215-46034308C009}" destId="{8CBD5D5D-365F-4AB6-BF3E-2402AEAB03F2}" srcOrd="1" destOrd="0" parTransId="{5B90D4ED-8015-4B6E-B56D-FF0AA52FB766}" sibTransId="{81A9D9DC-2C24-48AA-8544-1C6B3E5648C8}"/>
    <dgm:cxn modelId="{D6FAF5BF-F363-4080-8E3B-86633D770BA4}" type="presOf" srcId="{577D940F-72BB-44E3-959E-B543C0668203}" destId="{152C1B7A-89BE-4A97-94A6-0737888559E5}" srcOrd="0" destOrd="0" presId="urn:microsoft.com/office/officeart/2008/layout/HorizontalMultiLevelHierarchy"/>
    <dgm:cxn modelId="{EECF10C1-BFEC-487B-B8F4-2450C961E496}" type="presOf" srcId="{B0E7716C-2485-4790-9D21-0E72536348B2}" destId="{8E354F5F-F930-4E1B-ADD9-559703152FC9}" srcOrd="1" destOrd="0" presId="urn:microsoft.com/office/officeart/2008/layout/HorizontalMultiLevelHierarchy"/>
    <dgm:cxn modelId="{12D1FCD5-88AC-422A-ABBD-05B2E4DEB27E}" srcId="{AD669744-4869-4B0B-A215-46034308C009}" destId="{567EDC51-5EDE-470A-979F-E3454CF58A5D}" srcOrd="5" destOrd="0" parTransId="{F2D9121F-BA49-4F1E-916B-B149047FC987}" sibTransId="{6B632484-F75F-47C2-9B21-379D66C8EA66}"/>
    <dgm:cxn modelId="{D11415D9-62DE-4EF6-9D24-DAD732661AD4}" type="presOf" srcId="{F2D9121F-BA49-4F1E-916B-B149047FC987}" destId="{1D4E55B4-C663-4A78-97A6-95FDA3ED30DC}" srcOrd="1" destOrd="0" presId="urn:microsoft.com/office/officeart/2008/layout/HorizontalMultiLevelHierarchy"/>
    <dgm:cxn modelId="{E9CA20E0-090F-48DD-BE01-403447EB61CB}" srcId="{2582B24D-9F44-40D8-BE84-B7B44E3E31EB}" destId="{AD669744-4869-4B0B-A215-46034308C009}" srcOrd="0" destOrd="0" parTransId="{6702A134-3480-47FE-8817-F635A49AFEC8}" sibTransId="{D3DC2467-DFA2-461E-9B5F-079A6256856F}"/>
    <dgm:cxn modelId="{D1946EE4-D9C0-4924-9286-DCCB4E1E4828}" type="presOf" srcId="{68CEF945-8914-4F5D-8B2F-DAB0A5A3DA71}" destId="{433D589A-5F68-4EA2-A428-53F4980F3ED0}" srcOrd="0" destOrd="0" presId="urn:microsoft.com/office/officeart/2008/layout/HorizontalMultiLevelHierarchy"/>
    <dgm:cxn modelId="{1CBC85E5-E0DD-41AF-944C-396692DC9038}" type="presOf" srcId="{07F69936-BE93-4849-9CE1-6FC2B9A11D30}" destId="{69B5DEB9-6ECD-4777-A5AA-6CAAD36A40FC}" srcOrd="0" destOrd="0" presId="urn:microsoft.com/office/officeart/2008/layout/HorizontalMultiLevelHierarchy"/>
    <dgm:cxn modelId="{4EC98BF9-D50A-443B-B7A8-140A776035E0}" type="presOf" srcId="{5B90D4ED-8015-4B6E-B56D-FF0AA52FB766}" destId="{9DB8067B-6140-4A13-A6FA-A0FD68A0BCB8}" srcOrd="1" destOrd="0" presId="urn:microsoft.com/office/officeart/2008/layout/HorizontalMultiLevelHierarchy"/>
    <dgm:cxn modelId="{08B376FD-7FD4-4B27-88A8-FC2B6FB5747F}" type="presOf" srcId="{68CEF945-8914-4F5D-8B2F-DAB0A5A3DA71}" destId="{F60B9A9E-462F-4D8E-99BC-B8E93B44B7AD}" srcOrd="1" destOrd="0" presId="urn:microsoft.com/office/officeart/2008/layout/HorizontalMultiLevelHierarchy"/>
    <dgm:cxn modelId="{C32192FE-95CC-4DA5-8AD3-9914EB523215}" type="presOf" srcId="{567EDC51-5EDE-470A-979F-E3454CF58A5D}" destId="{B22DA60D-BBE7-4722-99E5-93F68AF65698}" srcOrd="0" destOrd="0" presId="urn:microsoft.com/office/officeart/2008/layout/HorizontalMultiLevelHierarchy"/>
    <dgm:cxn modelId="{D596F1B0-CB03-4491-8355-D974A187E7F7}" type="presParOf" srcId="{E3707E61-9D2B-4738-9018-3E8AC4C6A820}" destId="{C8ABA9A6-EFFA-4FED-AD1E-2D525A948BEA}" srcOrd="0" destOrd="0" presId="urn:microsoft.com/office/officeart/2008/layout/HorizontalMultiLevelHierarchy"/>
    <dgm:cxn modelId="{6BB0F503-1102-4A37-9BE2-6CD3F2EFBD01}" type="presParOf" srcId="{C8ABA9A6-EFFA-4FED-AD1E-2D525A948BEA}" destId="{4EF5CA77-1695-4B21-9A7C-3AB774ECA634}" srcOrd="0" destOrd="0" presId="urn:microsoft.com/office/officeart/2008/layout/HorizontalMultiLevelHierarchy"/>
    <dgm:cxn modelId="{DFCDE8B8-D339-4A28-A5D9-AB3D74EACF6F}" type="presParOf" srcId="{C8ABA9A6-EFFA-4FED-AD1E-2D525A948BEA}" destId="{1588A0A3-E092-4D4A-83EA-098652B13710}" srcOrd="1" destOrd="0" presId="urn:microsoft.com/office/officeart/2008/layout/HorizontalMultiLevelHierarchy"/>
    <dgm:cxn modelId="{121F6125-B96E-4798-88F5-792E77A95385}" type="presParOf" srcId="{1588A0A3-E092-4D4A-83EA-098652B13710}" destId="{433D589A-5F68-4EA2-A428-53F4980F3ED0}" srcOrd="0" destOrd="0" presId="urn:microsoft.com/office/officeart/2008/layout/HorizontalMultiLevelHierarchy"/>
    <dgm:cxn modelId="{A43C9898-B7D4-4977-9C42-47786B5A831F}" type="presParOf" srcId="{433D589A-5F68-4EA2-A428-53F4980F3ED0}" destId="{F60B9A9E-462F-4D8E-99BC-B8E93B44B7AD}" srcOrd="0" destOrd="0" presId="urn:microsoft.com/office/officeart/2008/layout/HorizontalMultiLevelHierarchy"/>
    <dgm:cxn modelId="{2E0B3A67-0B51-4F34-A9D6-CF80FF735905}" type="presParOf" srcId="{1588A0A3-E092-4D4A-83EA-098652B13710}" destId="{B24CC257-E440-4E79-8CD7-61A043CAAAD3}" srcOrd="1" destOrd="0" presId="urn:microsoft.com/office/officeart/2008/layout/HorizontalMultiLevelHierarchy"/>
    <dgm:cxn modelId="{33F88181-35D0-4BD4-84C4-333F79AC07B9}" type="presParOf" srcId="{B24CC257-E440-4E79-8CD7-61A043CAAAD3}" destId="{FDD10356-465C-45F8-88D5-A64E7BF3AA5A}" srcOrd="0" destOrd="0" presId="urn:microsoft.com/office/officeart/2008/layout/HorizontalMultiLevelHierarchy"/>
    <dgm:cxn modelId="{A60071BB-14CB-419F-BA93-B7769454A948}" type="presParOf" srcId="{B24CC257-E440-4E79-8CD7-61A043CAAAD3}" destId="{B8D509DB-F821-428C-801E-BF5E08D560FF}" srcOrd="1" destOrd="0" presId="urn:microsoft.com/office/officeart/2008/layout/HorizontalMultiLevelHierarchy"/>
    <dgm:cxn modelId="{F97708CD-2FE0-468B-A10F-6BD573363257}" type="presParOf" srcId="{1588A0A3-E092-4D4A-83EA-098652B13710}" destId="{5C843027-BDDB-4F1B-8092-0FE4915A5879}" srcOrd="2" destOrd="0" presId="urn:microsoft.com/office/officeart/2008/layout/HorizontalMultiLevelHierarchy"/>
    <dgm:cxn modelId="{B96B0F97-E393-4B2F-9051-EA9EE08A5D67}" type="presParOf" srcId="{5C843027-BDDB-4F1B-8092-0FE4915A5879}" destId="{9DB8067B-6140-4A13-A6FA-A0FD68A0BCB8}" srcOrd="0" destOrd="0" presId="urn:microsoft.com/office/officeart/2008/layout/HorizontalMultiLevelHierarchy"/>
    <dgm:cxn modelId="{83226786-FFF8-4EA5-B9A2-33E89A16631B}" type="presParOf" srcId="{1588A0A3-E092-4D4A-83EA-098652B13710}" destId="{776C7E17-13AB-4496-9131-51C18BABC347}" srcOrd="3" destOrd="0" presId="urn:microsoft.com/office/officeart/2008/layout/HorizontalMultiLevelHierarchy"/>
    <dgm:cxn modelId="{59DBDCCA-C643-4295-A9C4-F88D92A702EE}" type="presParOf" srcId="{776C7E17-13AB-4496-9131-51C18BABC347}" destId="{3C25A3BA-6764-44E3-9C12-CA1DE22189C8}" srcOrd="0" destOrd="0" presId="urn:microsoft.com/office/officeart/2008/layout/HorizontalMultiLevelHierarchy"/>
    <dgm:cxn modelId="{C8F394C0-DA88-4E38-8625-6B48AA665177}" type="presParOf" srcId="{776C7E17-13AB-4496-9131-51C18BABC347}" destId="{C6E91157-CD7C-46CA-AF24-6BE805B3724A}" srcOrd="1" destOrd="0" presId="urn:microsoft.com/office/officeart/2008/layout/HorizontalMultiLevelHierarchy"/>
    <dgm:cxn modelId="{2D89B0CC-733A-4DB9-8928-1C3C8C47A885}" type="presParOf" srcId="{1588A0A3-E092-4D4A-83EA-098652B13710}" destId="{152C1B7A-89BE-4A97-94A6-0737888559E5}" srcOrd="4" destOrd="0" presId="urn:microsoft.com/office/officeart/2008/layout/HorizontalMultiLevelHierarchy"/>
    <dgm:cxn modelId="{2500A8E3-6D3E-45F1-978A-E7B8FD65C114}" type="presParOf" srcId="{152C1B7A-89BE-4A97-94A6-0737888559E5}" destId="{9B2660C6-12C1-422F-BCCC-8C732C32B76B}" srcOrd="0" destOrd="0" presId="urn:microsoft.com/office/officeart/2008/layout/HorizontalMultiLevelHierarchy"/>
    <dgm:cxn modelId="{BCA3A7E2-15E5-400B-B300-9792F2E334F4}" type="presParOf" srcId="{1588A0A3-E092-4D4A-83EA-098652B13710}" destId="{645B3FB0-44DE-4068-B00D-F3827BAE53DC}" srcOrd="5" destOrd="0" presId="urn:microsoft.com/office/officeart/2008/layout/HorizontalMultiLevelHierarchy"/>
    <dgm:cxn modelId="{481EAC97-53B1-4D45-85C7-C9F9533E17D4}" type="presParOf" srcId="{645B3FB0-44DE-4068-B00D-F3827BAE53DC}" destId="{69B5DEB9-6ECD-4777-A5AA-6CAAD36A40FC}" srcOrd="0" destOrd="0" presId="urn:microsoft.com/office/officeart/2008/layout/HorizontalMultiLevelHierarchy"/>
    <dgm:cxn modelId="{89C0A334-B06A-4928-86C7-5E0C4DFB1198}" type="presParOf" srcId="{645B3FB0-44DE-4068-B00D-F3827BAE53DC}" destId="{9B1F80DD-1CE0-419C-B99C-434945407823}" srcOrd="1" destOrd="0" presId="urn:microsoft.com/office/officeart/2008/layout/HorizontalMultiLevelHierarchy"/>
    <dgm:cxn modelId="{E0F5CC5B-C21B-40EC-9270-A69BCC654C11}" type="presParOf" srcId="{1588A0A3-E092-4D4A-83EA-098652B13710}" destId="{B4D6CFF0-0BB6-4188-9488-2EAB503B1B49}" srcOrd="6" destOrd="0" presId="urn:microsoft.com/office/officeart/2008/layout/HorizontalMultiLevelHierarchy"/>
    <dgm:cxn modelId="{4C2C830D-5A0F-43D6-8F88-C2322B9CAFB8}" type="presParOf" srcId="{B4D6CFF0-0BB6-4188-9488-2EAB503B1B49}" destId="{C3ED9569-954C-495D-8606-DA719F5D72B2}" srcOrd="0" destOrd="0" presId="urn:microsoft.com/office/officeart/2008/layout/HorizontalMultiLevelHierarchy"/>
    <dgm:cxn modelId="{BF65A8DD-4E85-4F41-9E07-7253D992D7C0}" type="presParOf" srcId="{1588A0A3-E092-4D4A-83EA-098652B13710}" destId="{B23E18A5-6FBA-429D-936E-91746CB39498}" srcOrd="7" destOrd="0" presId="urn:microsoft.com/office/officeart/2008/layout/HorizontalMultiLevelHierarchy"/>
    <dgm:cxn modelId="{457B21C8-B484-4FA2-81FD-CBBE74143317}" type="presParOf" srcId="{B23E18A5-6FBA-429D-936E-91746CB39498}" destId="{2770A115-7291-4987-83C8-AA60052B521A}" srcOrd="0" destOrd="0" presId="urn:microsoft.com/office/officeart/2008/layout/HorizontalMultiLevelHierarchy"/>
    <dgm:cxn modelId="{15FE1965-A528-4999-AC8D-089B47A88762}" type="presParOf" srcId="{B23E18A5-6FBA-429D-936E-91746CB39498}" destId="{784B113A-60E4-4D9F-8FEF-ADB7C4B40170}" srcOrd="1" destOrd="0" presId="urn:microsoft.com/office/officeart/2008/layout/HorizontalMultiLevelHierarchy"/>
    <dgm:cxn modelId="{C7B1215E-2235-4735-8D22-DB5BF72A568C}" type="presParOf" srcId="{1588A0A3-E092-4D4A-83EA-098652B13710}" destId="{B92AA9FA-D3A8-44D3-B7F1-B0A6D9B34484}" srcOrd="8" destOrd="0" presId="urn:microsoft.com/office/officeart/2008/layout/HorizontalMultiLevelHierarchy"/>
    <dgm:cxn modelId="{599E6AC1-22FA-488A-A907-B71CBDA39D80}" type="presParOf" srcId="{B92AA9FA-D3A8-44D3-B7F1-B0A6D9B34484}" destId="{8E354F5F-F930-4E1B-ADD9-559703152FC9}" srcOrd="0" destOrd="0" presId="urn:microsoft.com/office/officeart/2008/layout/HorizontalMultiLevelHierarchy"/>
    <dgm:cxn modelId="{10B2FB4A-4B4C-4F80-A345-D723A002D384}" type="presParOf" srcId="{1588A0A3-E092-4D4A-83EA-098652B13710}" destId="{9B998C03-AAF8-4D55-9F54-EC26E921DA62}" srcOrd="9" destOrd="0" presId="urn:microsoft.com/office/officeart/2008/layout/HorizontalMultiLevelHierarchy"/>
    <dgm:cxn modelId="{5A10E05E-7B77-48B7-AD61-C44B81F8F43F}" type="presParOf" srcId="{9B998C03-AAF8-4D55-9F54-EC26E921DA62}" destId="{23754B87-815B-4ABA-B449-CF2BD80B9340}" srcOrd="0" destOrd="0" presId="urn:microsoft.com/office/officeart/2008/layout/HorizontalMultiLevelHierarchy"/>
    <dgm:cxn modelId="{844C7076-ED3B-4521-BA3E-C2A6FE6C88FF}" type="presParOf" srcId="{9B998C03-AAF8-4D55-9F54-EC26E921DA62}" destId="{D0AF8228-300E-41F0-A47B-E93EEB710503}" srcOrd="1" destOrd="0" presId="urn:microsoft.com/office/officeart/2008/layout/HorizontalMultiLevelHierarchy"/>
    <dgm:cxn modelId="{9D126624-88D7-4603-B091-017C5FB56736}" type="presParOf" srcId="{1588A0A3-E092-4D4A-83EA-098652B13710}" destId="{18AAC141-F9B8-4D19-9EF6-7938AFAA94A3}" srcOrd="10" destOrd="0" presId="urn:microsoft.com/office/officeart/2008/layout/HorizontalMultiLevelHierarchy"/>
    <dgm:cxn modelId="{49594C48-83A9-4E68-844C-793F441F6123}" type="presParOf" srcId="{18AAC141-F9B8-4D19-9EF6-7938AFAA94A3}" destId="{1D4E55B4-C663-4A78-97A6-95FDA3ED30DC}" srcOrd="0" destOrd="0" presId="urn:microsoft.com/office/officeart/2008/layout/HorizontalMultiLevelHierarchy"/>
    <dgm:cxn modelId="{4CE63486-5306-4D9B-AEB5-F82825776F68}" type="presParOf" srcId="{1588A0A3-E092-4D4A-83EA-098652B13710}" destId="{ED4655A7-6452-4A93-BA66-3595CEBD9C99}" srcOrd="11" destOrd="0" presId="urn:microsoft.com/office/officeart/2008/layout/HorizontalMultiLevelHierarchy"/>
    <dgm:cxn modelId="{E4ED07EB-785C-4DEE-BC28-726283DD49E8}" type="presParOf" srcId="{ED4655A7-6452-4A93-BA66-3595CEBD9C99}" destId="{B22DA60D-BBE7-4722-99E5-93F68AF65698}" srcOrd="0" destOrd="0" presId="urn:microsoft.com/office/officeart/2008/layout/HorizontalMultiLevelHierarchy"/>
    <dgm:cxn modelId="{B8062F8B-2202-4D2D-A368-0EA6AA286B5C}" type="presParOf" srcId="{ED4655A7-6452-4A93-BA66-3595CEBD9C99}" destId="{13E579E6-45C2-46E9-9A11-DCA4E5B1E67F}" srcOrd="1" destOrd="0" presId="urn:microsoft.com/office/officeart/2008/layout/HorizontalMultiLevelHierarchy"/>
    <dgm:cxn modelId="{1FD5B26C-791F-4B42-B47F-3E09104D28FD}" type="presParOf" srcId="{1588A0A3-E092-4D4A-83EA-098652B13710}" destId="{A1F8684A-A4AF-4D81-8BD0-D05DCD51FCE7}" srcOrd="12" destOrd="0" presId="urn:microsoft.com/office/officeart/2008/layout/HorizontalMultiLevelHierarchy"/>
    <dgm:cxn modelId="{63E1B114-891F-4403-8FC6-1FE6DE5C2C77}" type="presParOf" srcId="{A1F8684A-A4AF-4D81-8BD0-D05DCD51FCE7}" destId="{72453BA7-31F8-40FE-968B-E606C6F40CEB}" srcOrd="0" destOrd="0" presId="urn:microsoft.com/office/officeart/2008/layout/HorizontalMultiLevelHierarchy"/>
    <dgm:cxn modelId="{B31E7F77-D3F7-4407-B31B-2B8CC803EAEF}" type="presParOf" srcId="{1588A0A3-E092-4D4A-83EA-098652B13710}" destId="{559B3325-0008-4D7D-BB34-6A1D95C59365}" srcOrd="13" destOrd="0" presId="urn:microsoft.com/office/officeart/2008/layout/HorizontalMultiLevelHierarchy"/>
    <dgm:cxn modelId="{A840BF31-27C4-4267-B5EE-3D8A10263212}" type="presParOf" srcId="{559B3325-0008-4D7D-BB34-6A1D95C59365}" destId="{39E93D74-27BD-4AA2-99EF-0440384D4C66}" srcOrd="0" destOrd="0" presId="urn:microsoft.com/office/officeart/2008/layout/HorizontalMultiLevelHierarchy"/>
    <dgm:cxn modelId="{BD75DA40-48C5-4F0A-B484-BF2613A2FE1A}" type="presParOf" srcId="{559B3325-0008-4D7D-BB34-6A1D95C59365}" destId="{BF1EC728-6944-4704-BAAB-8FB7CC67003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C0246D3-E4FD-489C-8557-8D33E1330AD1}" type="doc">
      <dgm:prSet loTypeId="urn:microsoft.com/office/officeart/2008/layout/VerticalCurvedList" loCatId="list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52D0DF77-A387-454E-A14C-08606EEA789B}">
      <dgm:prSet phldrT="[Texto]"/>
      <dgm:spPr/>
      <dgm:t>
        <a:bodyPr/>
        <a:lstStyle/>
        <a:p>
          <a:pPr algn="ctr"/>
          <a:r>
            <a:rPr lang="pt-BR" dirty="0"/>
            <a:t>Engajar, motivar, inspirar e mobilizar o indivíduo e a equipe</a:t>
          </a:r>
        </a:p>
      </dgm:t>
    </dgm:pt>
    <dgm:pt modelId="{1B2F25D3-19BC-4BCC-98C9-CDF640C59644}" type="parTrans" cxnId="{A8459E83-DFCF-4D1C-AE43-61F10F4D3604}">
      <dgm:prSet/>
      <dgm:spPr/>
      <dgm:t>
        <a:bodyPr/>
        <a:lstStyle/>
        <a:p>
          <a:endParaRPr lang="pt-BR"/>
        </a:p>
      </dgm:t>
    </dgm:pt>
    <dgm:pt modelId="{2F8B96A3-6F52-4F86-8414-9B1DCB6A2DE3}" type="sibTrans" cxnId="{A8459E83-DFCF-4D1C-AE43-61F10F4D3604}">
      <dgm:prSet/>
      <dgm:spPr/>
      <dgm:t>
        <a:bodyPr/>
        <a:lstStyle/>
        <a:p>
          <a:endParaRPr lang="pt-BR"/>
        </a:p>
      </dgm:t>
    </dgm:pt>
    <dgm:pt modelId="{2300D9CD-EEC1-421C-BE7F-8B5191C4673E}">
      <dgm:prSet phldrT="[Texto]"/>
      <dgm:spPr/>
      <dgm:t>
        <a:bodyPr/>
        <a:lstStyle/>
        <a:p>
          <a:pPr algn="ctr"/>
          <a:r>
            <a:rPr lang="pt-BR" dirty="0"/>
            <a:t>Reconhecer, valorizar e desenvolver o indivíduo e a equipe</a:t>
          </a:r>
        </a:p>
      </dgm:t>
    </dgm:pt>
    <dgm:pt modelId="{6AC4A63A-8C66-4425-A6FB-D6A36B90B32E}" type="parTrans" cxnId="{A3ACBA70-420B-4B4F-A6EC-4A5D82D97E49}">
      <dgm:prSet/>
      <dgm:spPr/>
      <dgm:t>
        <a:bodyPr/>
        <a:lstStyle/>
        <a:p>
          <a:endParaRPr lang="pt-BR"/>
        </a:p>
      </dgm:t>
    </dgm:pt>
    <dgm:pt modelId="{8218F4BA-28E2-4C5A-8AD0-81BC2245778B}" type="sibTrans" cxnId="{A3ACBA70-420B-4B4F-A6EC-4A5D82D97E49}">
      <dgm:prSet/>
      <dgm:spPr/>
      <dgm:t>
        <a:bodyPr/>
        <a:lstStyle/>
        <a:p>
          <a:endParaRPr lang="pt-BR"/>
        </a:p>
      </dgm:t>
    </dgm:pt>
    <dgm:pt modelId="{1B87A191-86AF-4C56-8B0C-8D4887642FA4}">
      <dgm:prSet phldrT="[Texto]"/>
      <dgm:spPr/>
      <dgm:t>
        <a:bodyPr/>
        <a:lstStyle/>
        <a:p>
          <a:pPr algn="ctr"/>
          <a:r>
            <a:rPr lang="pt-BR" dirty="0"/>
            <a:t>Reconhecer, valorizar e angajar a comunidade escolar</a:t>
          </a:r>
        </a:p>
      </dgm:t>
    </dgm:pt>
    <dgm:pt modelId="{C1BFA840-B9A5-452B-93B6-D816C4295433}" type="parTrans" cxnId="{F02B7B3E-66BB-4062-9C78-B0017AE343A5}">
      <dgm:prSet/>
      <dgm:spPr/>
      <dgm:t>
        <a:bodyPr/>
        <a:lstStyle/>
        <a:p>
          <a:endParaRPr lang="pt-BR"/>
        </a:p>
      </dgm:t>
    </dgm:pt>
    <dgm:pt modelId="{C3938D35-2AEF-49F4-96C2-771AC49AA64C}" type="sibTrans" cxnId="{F02B7B3E-66BB-4062-9C78-B0017AE343A5}">
      <dgm:prSet/>
      <dgm:spPr/>
      <dgm:t>
        <a:bodyPr/>
        <a:lstStyle/>
        <a:p>
          <a:endParaRPr lang="pt-BR"/>
        </a:p>
      </dgm:t>
    </dgm:pt>
    <dgm:pt modelId="{6D1FCA8B-30FA-47C5-924B-AB58B07DC511}" type="pres">
      <dgm:prSet presAssocID="{AC0246D3-E4FD-489C-8557-8D33E1330AD1}" presName="Name0" presStyleCnt="0">
        <dgm:presLayoutVars>
          <dgm:chMax val="7"/>
          <dgm:chPref val="7"/>
          <dgm:dir/>
        </dgm:presLayoutVars>
      </dgm:prSet>
      <dgm:spPr/>
    </dgm:pt>
    <dgm:pt modelId="{18B99C74-45B3-4E05-81F7-EC24B5DFF7FE}" type="pres">
      <dgm:prSet presAssocID="{AC0246D3-E4FD-489C-8557-8D33E1330AD1}" presName="Name1" presStyleCnt="0"/>
      <dgm:spPr/>
    </dgm:pt>
    <dgm:pt modelId="{B46272B8-122E-4E2E-8DDD-5D62BDDA6B90}" type="pres">
      <dgm:prSet presAssocID="{AC0246D3-E4FD-489C-8557-8D33E1330AD1}" presName="cycle" presStyleCnt="0"/>
      <dgm:spPr/>
    </dgm:pt>
    <dgm:pt modelId="{ACA29155-320F-4A92-8F9C-CCC496EFFBED}" type="pres">
      <dgm:prSet presAssocID="{AC0246D3-E4FD-489C-8557-8D33E1330AD1}" presName="srcNode" presStyleLbl="node1" presStyleIdx="0" presStyleCnt="3"/>
      <dgm:spPr/>
    </dgm:pt>
    <dgm:pt modelId="{89539FB3-913C-468B-B2F2-066F7F84AA5C}" type="pres">
      <dgm:prSet presAssocID="{AC0246D3-E4FD-489C-8557-8D33E1330AD1}" presName="conn" presStyleLbl="parChTrans1D2" presStyleIdx="0" presStyleCnt="1"/>
      <dgm:spPr/>
    </dgm:pt>
    <dgm:pt modelId="{148A259B-230E-4C0B-9581-8049EF3C2B03}" type="pres">
      <dgm:prSet presAssocID="{AC0246D3-E4FD-489C-8557-8D33E1330AD1}" presName="extraNode" presStyleLbl="node1" presStyleIdx="0" presStyleCnt="3"/>
      <dgm:spPr/>
    </dgm:pt>
    <dgm:pt modelId="{CC8B41D9-D367-4828-BCDE-26A6B6C3FEB7}" type="pres">
      <dgm:prSet presAssocID="{AC0246D3-E4FD-489C-8557-8D33E1330AD1}" presName="dstNode" presStyleLbl="node1" presStyleIdx="0" presStyleCnt="3"/>
      <dgm:spPr/>
    </dgm:pt>
    <dgm:pt modelId="{46ECB383-D040-426E-973D-A421C66A4F79}" type="pres">
      <dgm:prSet presAssocID="{52D0DF77-A387-454E-A14C-08606EEA789B}" presName="text_1" presStyleLbl="node1" presStyleIdx="0" presStyleCnt="3" custLinFactNeighborX="721">
        <dgm:presLayoutVars>
          <dgm:bulletEnabled val="1"/>
        </dgm:presLayoutVars>
      </dgm:prSet>
      <dgm:spPr/>
    </dgm:pt>
    <dgm:pt modelId="{CF34A82C-59A4-42A4-B81F-6D506560DA7E}" type="pres">
      <dgm:prSet presAssocID="{52D0DF77-A387-454E-A14C-08606EEA789B}" presName="accent_1" presStyleCnt="0"/>
      <dgm:spPr/>
    </dgm:pt>
    <dgm:pt modelId="{4A586E03-90A9-4F6A-B4D4-B479B2033302}" type="pres">
      <dgm:prSet presAssocID="{52D0DF77-A387-454E-A14C-08606EEA789B}" presName="accentRepeatNode" presStyleLbl="solidFgAcc1" presStyleIdx="0" presStyleCnt="3"/>
      <dgm:spPr/>
    </dgm:pt>
    <dgm:pt modelId="{7C908E98-3A92-4096-8758-CA0EBC66D12B}" type="pres">
      <dgm:prSet presAssocID="{2300D9CD-EEC1-421C-BE7F-8B5191C4673E}" presName="text_2" presStyleLbl="node1" presStyleIdx="1" presStyleCnt="3">
        <dgm:presLayoutVars>
          <dgm:bulletEnabled val="1"/>
        </dgm:presLayoutVars>
      </dgm:prSet>
      <dgm:spPr/>
    </dgm:pt>
    <dgm:pt modelId="{8BF44204-7DDD-4002-AA48-FC8D7AEA75CA}" type="pres">
      <dgm:prSet presAssocID="{2300D9CD-EEC1-421C-BE7F-8B5191C4673E}" presName="accent_2" presStyleCnt="0"/>
      <dgm:spPr/>
    </dgm:pt>
    <dgm:pt modelId="{D2F8D0A7-684F-4C2F-B652-FAA961E5DCC5}" type="pres">
      <dgm:prSet presAssocID="{2300D9CD-EEC1-421C-BE7F-8B5191C4673E}" presName="accentRepeatNode" presStyleLbl="solidFgAcc1" presStyleIdx="1" presStyleCnt="3"/>
      <dgm:spPr/>
    </dgm:pt>
    <dgm:pt modelId="{A5A6EF79-E893-482C-A779-6B899F756ECC}" type="pres">
      <dgm:prSet presAssocID="{1B87A191-86AF-4C56-8B0C-8D4887642FA4}" presName="text_3" presStyleLbl="node1" presStyleIdx="2" presStyleCnt="3">
        <dgm:presLayoutVars>
          <dgm:bulletEnabled val="1"/>
        </dgm:presLayoutVars>
      </dgm:prSet>
      <dgm:spPr/>
    </dgm:pt>
    <dgm:pt modelId="{423940F0-AC45-4329-ADD5-A6AB6711CD8F}" type="pres">
      <dgm:prSet presAssocID="{1B87A191-86AF-4C56-8B0C-8D4887642FA4}" presName="accent_3" presStyleCnt="0"/>
      <dgm:spPr/>
    </dgm:pt>
    <dgm:pt modelId="{2362BF67-DC78-4E5F-A367-9E15E80A82C6}" type="pres">
      <dgm:prSet presAssocID="{1B87A191-86AF-4C56-8B0C-8D4887642FA4}" presName="accentRepeatNode" presStyleLbl="solidFgAcc1" presStyleIdx="2" presStyleCnt="3"/>
      <dgm:spPr/>
    </dgm:pt>
  </dgm:ptLst>
  <dgm:cxnLst>
    <dgm:cxn modelId="{F02B7B3E-66BB-4062-9C78-B0017AE343A5}" srcId="{AC0246D3-E4FD-489C-8557-8D33E1330AD1}" destId="{1B87A191-86AF-4C56-8B0C-8D4887642FA4}" srcOrd="2" destOrd="0" parTransId="{C1BFA840-B9A5-452B-93B6-D816C4295433}" sibTransId="{C3938D35-2AEF-49F4-96C2-771AC49AA64C}"/>
    <dgm:cxn modelId="{A3ACBA70-420B-4B4F-A6EC-4A5D82D97E49}" srcId="{AC0246D3-E4FD-489C-8557-8D33E1330AD1}" destId="{2300D9CD-EEC1-421C-BE7F-8B5191C4673E}" srcOrd="1" destOrd="0" parTransId="{6AC4A63A-8C66-4425-A6FB-D6A36B90B32E}" sibTransId="{8218F4BA-28E2-4C5A-8AD0-81BC2245778B}"/>
    <dgm:cxn modelId="{85887257-159E-4FAA-A0DB-D0D5F5F83D23}" type="presOf" srcId="{AC0246D3-E4FD-489C-8557-8D33E1330AD1}" destId="{6D1FCA8B-30FA-47C5-924B-AB58B07DC511}" srcOrd="0" destOrd="0" presId="urn:microsoft.com/office/officeart/2008/layout/VerticalCurvedList"/>
    <dgm:cxn modelId="{0E51925A-13C5-4D99-B4CE-BA68E981C3B9}" type="presOf" srcId="{1B87A191-86AF-4C56-8B0C-8D4887642FA4}" destId="{A5A6EF79-E893-482C-A779-6B899F756ECC}" srcOrd="0" destOrd="0" presId="urn:microsoft.com/office/officeart/2008/layout/VerticalCurvedList"/>
    <dgm:cxn modelId="{A8459E83-DFCF-4D1C-AE43-61F10F4D3604}" srcId="{AC0246D3-E4FD-489C-8557-8D33E1330AD1}" destId="{52D0DF77-A387-454E-A14C-08606EEA789B}" srcOrd="0" destOrd="0" parTransId="{1B2F25D3-19BC-4BCC-98C9-CDF640C59644}" sibTransId="{2F8B96A3-6F52-4F86-8414-9B1DCB6A2DE3}"/>
    <dgm:cxn modelId="{CB090688-2AB8-4D3C-A2BB-E4BCD92486EC}" type="presOf" srcId="{52D0DF77-A387-454E-A14C-08606EEA789B}" destId="{46ECB383-D040-426E-973D-A421C66A4F79}" srcOrd="0" destOrd="0" presId="urn:microsoft.com/office/officeart/2008/layout/VerticalCurvedList"/>
    <dgm:cxn modelId="{7A0FE5DF-69E5-425D-8DCC-DC0E3C981825}" type="presOf" srcId="{2F8B96A3-6F52-4F86-8414-9B1DCB6A2DE3}" destId="{89539FB3-913C-468B-B2F2-066F7F84AA5C}" srcOrd="0" destOrd="0" presId="urn:microsoft.com/office/officeart/2008/layout/VerticalCurvedList"/>
    <dgm:cxn modelId="{36F962F4-EE98-4FE5-A249-690B83BD5280}" type="presOf" srcId="{2300D9CD-EEC1-421C-BE7F-8B5191C4673E}" destId="{7C908E98-3A92-4096-8758-CA0EBC66D12B}" srcOrd="0" destOrd="0" presId="urn:microsoft.com/office/officeart/2008/layout/VerticalCurvedList"/>
    <dgm:cxn modelId="{4FA41CFD-A3CB-413D-803C-E18EA6B89373}" type="presParOf" srcId="{6D1FCA8B-30FA-47C5-924B-AB58B07DC511}" destId="{18B99C74-45B3-4E05-81F7-EC24B5DFF7FE}" srcOrd="0" destOrd="0" presId="urn:microsoft.com/office/officeart/2008/layout/VerticalCurvedList"/>
    <dgm:cxn modelId="{5A9FB9EE-5FE3-4CE5-AF64-98CA78817C4F}" type="presParOf" srcId="{18B99C74-45B3-4E05-81F7-EC24B5DFF7FE}" destId="{B46272B8-122E-4E2E-8DDD-5D62BDDA6B90}" srcOrd="0" destOrd="0" presId="urn:microsoft.com/office/officeart/2008/layout/VerticalCurvedList"/>
    <dgm:cxn modelId="{0371A488-E5CD-4BAA-B198-CCF731975439}" type="presParOf" srcId="{B46272B8-122E-4E2E-8DDD-5D62BDDA6B90}" destId="{ACA29155-320F-4A92-8F9C-CCC496EFFBED}" srcOrd="0" destOrd="0" presId="urn:microsoft.com/office/officeart/2008/layout/VerticalCurvedList"/>
    <dgm:cxn modelId="{5116BD22-E554-472C-9350-14C61612BE31}" type="presParOf" srcId="{B46272B8-122E-4E2E-8DDD-5D62BDDA6B90}" destId="{89539FB3-913C-468B-B2F2-066F7F84AA5C}" srcOrd="1" destOrd="0" presId="urn:microsoft.com/office/officeart/2008/layout/VerticalCurvedList"/>
    <dgm:cxn modelId="{C3EF6D57-4F31-4E17-8384-514B68F197B4}" type="presParOf" srcId="{B46272B8-122E-4E2E-8DDD-5D62BDDA6B90}" destId="{148A259B-230E-4C0B-9581-8049EF3C2B03}" srcOrd="2" destOrd="0" presId="urn:microsoft.com/office/officeart/2008/layout/VerticalCurvedList"/>
    <dgm:cxn modelId="{05714CE3-192F-4A58-941F-0130E5DE769A}" type="presParOf" srcId="{B46272B8-122E-4E2E-8DDD-5D62BDDA6B90}" destId="{CC8B41D9-D367-4828-BCDE-26A6B6C3FEB7}" srcOrd="3" destOrd="0" presId="urn:microsoft.com/office/officeart/2008/layout/VerticalCurvedList"/>
    <dgm:cxn modelId="{DB994191-7A43-4B0E-967F-1A0902155DD5}" type="presParOf" srcId="{18B99C74-45B3-4E05-81F7-EC24B5DFF7FE}" destId="{46ECB383-D040-426E-973D-A421C66A4F79}" srcOrd="1" destOrd="0" presId="urn:microsoft.com/office/officeart/2008/layout/VerticalCurvedList"/>
    <dgm:cxn modelId="{EDF07944-F318-4BF0-9CDE-EF8C6F716822}" type="presParOf" srcId="{18B99C74-45B3-4E05-81F7-EC24B5DFF7FE}" destId="{CF34A82C-59A4-42A4-B81F-6D506560DA7E}" srcOrd="2" destOrd="0" presId="urn:microsoft.com/office/officeart/2008/layout/VerticalCurvedList"/>
    <dgm:cxn modelId="{42E32554-CCF2-46C4-91B9-7D2C17B383A1}" type="presParOf" srcId="{CF34A82C-59A4-42A4-B81F-6D506560DA7E}" destId="{4A586E03-90A9-4F6A-B4D4-B479B2033302}" srcOrd="0" destOrd="0" presId="urn:microsoft.com/office/officeart/2008/layout/VerticalCurvedList"/>
    <dgm:cxn modelId="{4119E33B-43DE-462F-B3C3-2FB1492C46B2}" type="presParOf" srcId="{18B99C74-45B3-4E05-81F7-EC24B5DFF7FE}" destId="{7C908E98-3A92-4096-8758-CA0EBC66D12B}" srcOrd="3" destOrd="0" presId="urn:microsoft.com/office/officeart/2008/layout/VerticalCurvedList"/>
    <dgm:cxn modelId="{A631EB9F-85F1-4F7E-8D53-AFC424B121B7}" type="presParOf" srcId="{18B99C74-45B3-4E05-81F7-EC24B5DFF7FE}" destId="{8BF44204-7DDD-4002-AA48-FC8D7AEA75CA}" srcOrd="4" destOrd="0" presId="urn:microsoft.com/office/officeart/2008/layout/VerticalCurvedList"/>
    <dgm:cxn modelId="{F9FD0BF0-853D-4E93-8877-E32B837B0CEC}" type="presParOf" srcId="{8BF44204-7DDD-4002-AA48-FC8D7AEA75CA}" destId="{D2F8D0A7-684F-4C2F-B652-FAA961E5DCC5}" srcOrd="0" destOrd="0" presId="urn:microsoft.com/office/officeart/2008/layout/VerticalCurvedList"/>
    <dgm:cxn modelId="{046BC780-E899-4D94-9FE8-AA0DC8F97D67}" type="presParOf" srcId="{18B99C74-45B3-4E05-81F7-EC24B5DFF7FE}" destId="{A5A6EF79-E893-482C-A779-6B899F756ECC}" srcOrd="5" destOrd="0" presId="urn:microsoft.com/office/officeart/2008/layout/VerticalCurvedList"/>
    <dgm:cxn modelId="{4F68ECDD-D35E-4A6F-9C25-A9B20287D7B1}" type="presParOf" srcId="{18B99C74-45B3-4E05-81F7-EC24B5DFF7FE}" destId="{423940F0-AC45-4329-ADD5-A6AB6711CD8F}" srcOrd="6" destOrd="0" presId="urn:microsoft.com/office/officeart/2008/layout/VerticalCurvedList"/>
    <dgm:cxn modelId="{7135A31D-702E-49D8-A9E6-C99D7DC04B70}" type="presParOf" srcId="{423940F0-AC45-4329-ADD5-A6AB6711CD8F}" destId="{2362BF67-DC78-4E5F-A367-9E15E80A82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C0246D3-E4FD-489C-8557-8D33E1330AD1}" type="doc">
      <dgm:prSet loTypeId="urn:microsoft.com/office/officeart/2008/layout/VerticalCurvedList" loCatId="list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52D0DF77-A387-454E-A14C-08606EEA789B}">
      <dgm:prSet phldrT="[Texto]"/>
      <dgm:spPr/>
      <dgm:t>
        <a:bodyPr/>
        <a:lstStyle/>
        <a:p>
          <a:pPr algn="ctr"/>
          <a:r>
            <a:rPr lang="pt-BR" dirty="0"/>
            <a:t>Identificar e buscar soluções para situações-problema</a:t>
          </a:r>
        </a:p>
      </dgm:t>
    </dgm:pt>
    <dgm:pt modelId="{1B2F25D3-19BC-4BCC-98C9-CDF640C59644}" type="parTrans" cxnId="{A8459E83-DFCF-4D1C-AE43-61F10F4D3604}">
      <dgm:prSet/>
      <dgm:spPr/>
      <dgm:t>
        <a:bodyPr/>
        <a:lstStyle/>
        <a:p>
          <a:endParaRPr lang="pt-BR"/>
        </a:p>
      </dgm:t>
    </dgm:pt>
    <dgm:pt modelId="{2F8B96A3-6F52-4F86-8414-9B1DCB6A2DE3}" type="sibTrans" cxnId="{A8459E83-DFCF-4D1C-AE43-61F10F4D3604}">
      <dgm:prSet/>
      <dgm:spPr/>
      <dgm:t>
        <a:bodyPr/>
        <a:lstStyle/>
        <a:p>
          <a:endParaRPr lang="pt-BR"/>
        </a:p>
      </dgm:t>
    </dgm:pt>
    <dgm:pt modelId="{2300D9CD-EEC1-421C-BE7F-8B5191C4673E}">
      <dgm:prSet phldrT="[Texto]"/>
      <dgm:spPr/>
      <dgm:t>
        <a:bodyPr/>
        <a:lstStyle/>
        <a:p>
          <a:r>
            <a:rPr lang="pt-BR" dirty="0"/>
            <a:t>Foco no ensino e na aprendizagem dos estudantes</a:t>
          </a:r>
        </a:p>
      </dgm:t>
    </dgm:pt>
    <dgm:pt modelId="{6AC4A63A-8C66-4425-A6FB-D6A36B90B32E}" type="parTrans" cxnId="{A3ACBA70-420B-4B4F-A6EC-4A5D82D97E49}">
      <dgm:prSet/>
      <dgm:spPr/>
      <dgm:t>
        <a:bodyPr/>
        <a:lstStyle/>
        <a:p>
          <a:endParaRPr lang="pt-BR"/>
        </a:p>
      </dgm:t>
    </dgm:pt>
    <dgm:pt modelId="{8218F4BA-28E2-4C5A-8AD0-81BC2245778B}" type="sibTrans" cxnId="{A3ACBA70-420B-4B4F-A6EC-4A5D82D97E49}">
      <dgm:prSet/>
      <dgm:spPr/>
      <dgm:t>
        <a:bodyPr/>
        <a:lstStyle/>
        <a:p>
          <a:endParaRPr lang="pt-BR"/>
        </a:p>
      </dgm:t>
    </dgm:pt>
    <dgm:pt modelId="{1B87A191-86AF-4C56-8B0C-8D4887642FA4}">
      <dgm:prSet phldrT="[Texto]"/>
      <dgm:spPr/>
      <dgm:t>
        <a:bodyPr/>
        <a:lstStyle/>
        <a:p>
          <a:pPr algn="ctr"/>
          <a:r>
            <a:rPr lang="pt-BR" dirty="0"/>
            <a:t>Promover uma comunição eficiente e eficaz</a:t>
          </a:r>
        </a:p>
      </dgm:t>
    </dgm:pt>
    <dgm:pt modelId="{C1BFA840-B9A5-452B-93B6-D816C4295433}" type="parTrans" cxnId="{F02B7B3E-66BB-4062-9C78-B0017AE343A5}">
      <dgm:prSet/>
      <dgm:spPr/>
      <dgm:t>
        <a:bodyPr/>
        <a:lstStyle/>
        <a:p>
          <a:endParaRPr lang="pt-BR"/>
        </a:p>
      </dgm:t>
    </dgm:pt>
    <dgm:pt modelId="{C3938D35-2AEF-49F4-96C2-771AC49AA64C}" type="sibTrans" cxnId="{F02B7B3E-66BB-4062-9C78-B0017AE343A5}">
      <dgm:prSet/>
      <dgm:spPr/>
      <dgm:t>
        <a:bodyPr/>
        <a:lstStyle/>
        <a:p>
          <a:endParaRPr lang="pt-BR"/>
        </a:p>
      </dgm:t>
    </dgm:pt>
    <dgm:pt modelId="{6D1FCA8B-30FA-47C5-924B-AB58B07DC511}" type="pres">
      <dgm:prSet presAssocID="{AC0246D3-E4FD-489C-8557-8D33E1330AD1}" presName="Name0" presStyleCnt="0">
        <dgm:presLayoutVars>
          <dgm:chMax val="7"/>
          <dgm:chPref val="7"/>
          <dgm:dir/>
        </dgm:presLayoutVars>
      </dgm:prSet>
      <dgm:spPr/>
    </dgm:pt>
    <dgm:pt modelId="{18B99C74-45B3-4E05-81F7-EC24B5DFF7FE}" type="pres">
      <dgm:prSet presAssocID="{AC0246D3-E4FD-489C-8557-8D33E1330AD1}" presName="Name1" presStyleCnt="0"/>
      <dgm:spPr/>
    </dgm:pt>
    <dgm:pt modelId="{B46272B8-122E-4E2E-8DDD-5D62BDDA6B90}" type="pres">
      <dgm:prSet presAssocID="{AC0246D3-E4FD-489C-8557-8D33E1330AD1}" presName="cycle" presStyleCnt="0"/>
      <dgm:spPr/>
    </dgm:pt>
    <dgm:pt modelId="{ACA29155-320F-4A92-8F9C-CCC496EFFBED}" type="pres">
      <dgm:prSet presAssocID="{AC0246D3-E4FD-489C-8557-8D33E1330AD1}" presName="srcNode" presStyleLbl="node1" presStyleIdx="0" presStyleCnt="3"/>
      <dgm:spPr/>
    </dgm:pt>
    <dgm:pt modelId="{89539FB3-913C-468B-B2F2-066F7F84AA5C}" type="pres">
      <dgm:prSet presAssocID="{AC0246D3-E4FD-489C-8557-8D33E1330AD1}" presName="conn" presStyleLbl="parChTrans1D2" presStyleIdx="0" presStyleCnt="1"/>
      <dgm:spPr/>
    </dgm:pt>
    <dgm:pt modelId="{148A259B-230E-4C0B-9581-8049EF3C2B03}" type="pres">
      <dgm:prSet presAssocID="{AC0246D3-E4FD-489C-8557-8D33E1330AD1}" presName="extraNode" presStyleLbl="node1" presStyleIdx="0" presStyleCnt="3"/>
      <dgm:spPr/>
    </dgm:pt>
    <dgm:pt modelId="{CC8B41D9-D367-4828-BCDE-26A6B6C3FEB7}" type="pres">
      <dgm:prSet presAssocID="{AC0246D3-E4FD-489C-8557-8D33E1330AD1}" presName="dstNode" presStyleLbl="node1" presStyleIdx="0" presStyleCnt="3"/>
      <dgm:spPr/>
    </dgm:pt>
    <dgm:pt modelId="{46ECB383-D040-426E-973D-A421C66A4F79}" type="pres">
      <dgm:prSet presAssocID="{52D0DF77-A387-454E-A14C-08606EEA789B}" presName="text_1" presStyleLbl="node1" presStyleIdx="0" presStyleCnt="3">
        <dgm:presLayoutVars>
          <dgm:bulletEnabled val="1"/>
        </dgm:presLayoutVars>
      </dgm:prSet>
      <dgm:spPr/>
    </dgm:pt>
    <dgm:pt modelId="{CF34A82C-59A4-42A4-B81F-6D506560DA7E}" type="pres">
      <dgm:prSet presAssocID="{52D0DF77-A387-454E-A14C-08606EEA789B}" presName="accent_1" presStyleCnt="0"/>
      <dgm:spPr/>
    </dgm:pt>
    <dgm:pt modelId="{4A586E03-90A9-4F6A-B4D4-B479B2033302}" type="pres">
      <dgm:prSet presAssocID="{52D0DF77-A387-454E-A14C-08606EEA789B}" presName="accentRepeatNode" presStyleLbl="solidFgAcc1" presStyleIdx="0" presStyleCnt="3"/>
      <dgm:spPr/>
    </dgm:pt>
    <dgm:pt modelId="{7C908E98-3A92-4096-8758-CA0EBC66D12B}" type="pres">
      <dgm:prSet presAssocID="{2300D9CD-EEC1-421C-BE7F-8B5191C4673E}" presName="text_2" presStyleLbl="node1" presStyleIdx="1" presStyleCnt="3">
        <dgm:presLayoutVars>
          <dgm:bulletEnabled val="1"/>
        </dgm:presLayoutVars>
      </dgm:prSet>
      <dgm:spPr/>
    </dgm:pt>
    <dgm:pt modelId="{8BF44204-7DDD-4002-AA48-FC8D7AEA75CA}" type="pres">
      <dgm:prSet presAssocID="{2300D9CD-EEC1-421C-BE7F-8B5191C4673E}" presName="accent_2" presStyleCnt="0"/>
      <dgm:spPr/>
    </dgm:pt>
    <dgm:pt modelId="{D2F8D0A7-684F-4C2F-B652-FAA961E5DCC5}" type="pres">
      <dgm:prSet presAssocID="{2300D9CD-EEC1-421C-BE7F-8B5191C4673E}" presName="accentRepeatNode" presStyleLbl="solidFgAcc1" presStyleIdx="1" presStyleCnt="3"/>
      <dgm:spPr/>
    </dgm:pt>
    <dgm:pt modelId="{A5A6EF79-E893-482C-A779-6B899F756ECC}" type="pres">
      <dgm:prSet presAssocID="{1B87A191-86AF-4C56-8B0C-8D4887642FA4}" presName="text_3" presStyleLbl="node1" presStyleIdx="2" presStyleCnt="3">
        <dgm:presLayoutVars>
          <dgm:bulletEnabled val="1"/>
        </dgm:presLayoutVars>
      </dgm:prSet>
      <dgm:spPr/>
    </dgm:pt>
    <dgm:pt modelId="{423940F0-AC45-4329-ADD5-A6AB6711CD8F}" type="pres">
      <dgm:prSet presAssocID="{1B87A191-86AF-4C56-8B0C-8D4887642FA4}" presName="accent_3" presStyleCnt="0"/>
      <dgm:spPr/>
    </dgm:pt>
    <dgm:pt modelId="{2362BF67-DC78-4E5F-A367-9E15E80A82C6}" type="pres">
      <dgm:prSet presAssocID="{1B87A191-86AF-4C56-8B0C-8D4887642FA4}" presName="accentRepeatNode" presStyleLbl="solidFgAcc1" presStyleIdx="2" presStyleCnt="3"/>
      <dgm:spPr/>
    </dgm:pt>
  </dgm:ptLst>
  <dgm:cxnLst>
    <dgm:cxn modelId="{F02B7B3E-66BB-4062-9C78-B0017AE343A5}" srcId="{AC0246D3-E4FD-489C-8557-8D33E1330AD1}" destId="{1B87A191-86AF-4C56-8B0C-8D4887642FA4}" srcOrd="2" destOrd="0" parTransId="{C1BFA840-B9A5-452B-93B6-D816C4295433}" sibTransId="{C3938D35-2AEF-49F4-96C2-771AC49AA64C}"/>
    <dgm:cxn modelId="{A3ACBA70-420B-4B4F-A6EC-4A5D82D97E49}" srcId="{AC0246D3-E4FD-489C-8557-8D33E1330AD1}" destId="{2300D9CD-EEC1-421C-BE7F-8B5191C4673E}" srcOrd="1" destOrd="0" parTransId="{6AC4A63A-8C66-4425-A6FB-D6A36B90B32E}" sibTransId="{8218F4BA-28E2-4C5A-8AD0-81BC2245778B}"/>
    <dgm:cxn modelId="{85887257-159E-4FAA-A0DB-D0D5F5F83D23}" type="presOf" srcId="{AC0246D3-E4FD-489C-8557-8D33E1330AD1}" destId="{6D1FCA8B-30FA-47C5-924B-AB58B07DC511}" srcOrd="0" destOrd="0" presId="urn:microsoft.com/office/officeart/2008/layout/VerticalCurvedList"/>
    <dgm:cxn modelId="{0E51925A-13C5-4D99-B4CE-BA68E981C3B9}" type="presOf" srcId="{1B87A191-86AF-4C56-8B0C-8D4887642FA4}" destId="{A5A6EF79-E893-482C-A779-6B899F756ECC}" srcOrd="0" destOrd="0" presId="urn:microsoft.com/office/officeart/2008/layout/VerticalCurvedList"/>
    <dgm:cxn modelId="{A8459E83-DFCF-4D1C-AE43-61F10F4D3604}" srcId="{AC0246D3-E4FD-489C-8557-8D33E1330AD1}" destId="{52D0DF77-A387-454E-A14C-08606EEA789B}" srcOrd="0" destOrd="0" parTransId="{1B2F25D3-19BC-4BCC-98C9-CDF640C59644}" sibTransId="{2F8B96A3-6F52-4F86-8414-9B1DCB6A2DE3}"/>
    <dgm:cxn modelId="{CB090688-2AB8-4D3C-A2BB-E4BCD92486EC}" type="presOf" srcId="{52D0DF77-A387-454E-A14C-08606EEA789B}" destId="{46ECB383-D040-426E-973D-A421C66A4F79}" srcOrd="0" destOrd="0" presId="urn:microsoft.com/office/officeart/2008/layout/VerticalCurvedList"/>
    <dgm:cxn modelId="{7A0FE5DF-69E5-425D-8DCC-DC0E3C981825}" type="presOf" srcId="{2F8B96A3-6F52-4F86-8414-9B1DCB6A2DE3}" destId="{89539FB3-913C-468B-B2F2-066F7F84AA5C}" srcOrd="0" destOrd="0" presId="urn:microsoft.com/office/officeart/2008/layout/VerticalCurvedList"/>
    <dgm:cxn modelId="{36F962F4-EE98-4FE5-A249-690B83BD5280}" type="presOf" srcId="{2300D9CD-EEC1-421C-BE7F-8B5191C4673E}" destId="{7C908E98-3A92-4096-8758-CA0EBC66D12B}" srcOrd="0" destOrd="0" presId="urn:microsoft.com/office/officeart/2008/layout/VerticalCurvedList"/>
    <dgm:cxn modelId="{4FA41CFD-A3CB-413D-803C-E18EA6B89373}" type="presParOf" srcId="{6D1FCA8B-30FA-47C5-924B-AB58B07DC511}" destId="{18B99C74-45B3-4E05-81F7-EC24B5DFF7FE}" srcOrd="0" destOrd="0" presId="urn:microsoft.com/office/officeart/2008/layout/VerticalCurvedList"/>
    <dgm:cxn modelId="{5A9FB9EE-5FE3-4CE5-AF64-98CA78817C4F}" type="presParOf" srcId="{18B99C74-45B3-4E05-81F7-EC24B5DFF7FE}" destId="{B46272B8-122E-4E2E-8DDD-5D62BDDA6B90}" srcOrd="0" destOrd="0" presId="urn:microsoft.com/office/officeart/2008/layout/VerticalCurvedList"/>
    <dgm:cxn modelId="{0371A488-E5CD-4BAA-B198-CCF731975439}" type="presParOf" srcId="{B46272B8-122E-4E2E-8DDD-5D62BDDA6B90}" destId="{ACA29155-320F-4A92-8F9C-CCC496EFFBED}" srcOrd="0" destOrd="0" presId="urn:microsoft.com/office/officeart/2008/layout/VerticalCurvedList"/>
    <dgm:cxn modelId="{5116BD22-E554-472C-9350-14C61612BE31}" type="presParOf" srcId="{B46272B8-122E-4E2E-8DDD-5D62BDDA6B90}" destId="{89539FB3-913C-468B-B2F2-066F7F84AA5C}" srcOrd="1" destOrd="0" presId="urn:microsoft.com/office/officeart/2008/layout/VerticalCurvedList"/>
    <dgm:cxn modelId="{C3EF6D57-4F31-4E17-8384-514B68F197B4}" type="presParOf" srcId="{B46272B8-122E-4E2E-8DDD-5D62BDDA6B90}" destId="{148A259B-230E-4C0B-9581-8049EF3C2B03}" srcOrd="2" destOrd="0" presId="urn:microsoft.com/office/officeart/2008/layout/VerticalCurvedList"/>
    <dgm:cxn modelId="{05714CE3-192F-4A58-941F-0130E5DE769A}" type="presParOf" srcId="{B46272B8-122E-4E2E-8DDD-5D62BDDA6B90}" destId="{CC8B41D9-D367-4828-BCDE-26A6B6C3FEB7}" srcOrd="3" destOrd="0" presId="urn:microsoft.com/office/officeart/2008/layout/VerticalCurvedList"/>
    <dgm:cxn modelId="{DB994191-7A43-4B0E-967F-1A0902155DD5}" type="presParOf" srcId="{18B99C74-45B3-4E05-81F7-EC24B5DFF7FE}" destId="{46ECB383-D040-426E-973D-A421C66A4F79}" srcOrd="1" destOrd="0" presId="urn:microsoft.com/office/officeart/2008/layout/VerticalCurvedList"/>
    <dgm:cxn modelId="{EDF07944-F318-4BF0-9CDE-EF8C6F716822}" type="presParOf" srcId="{18B99C74-45B3-4E05-81F7-EC24B5DFF7FE}" destId="{CF34A82C-59A4-42A4-B81F-6D506560DA7E}" srcOrd="2" destOrd="0" presId="urn:microsoft.com/office/officeart/2008/layout/VerticalCurvedList"/>
    <dgm:cxn modelId="{42E32554-CCF2-46C4-91B9-7D2C17B383A1}" type="presParOf" srcId="{CF34A82C-59A4-42A4-B81F-6D506560DA7E}" destId="{4A586E03-90A9-4F6A-B4D4-B479B2033302}" srcOrd="0" destOrd="0" presId="urn:microsoft.com/office/officeart/2008/layout/VerticalCurvedList"/>
    <dgm:cxn modelId="{4119E33B-43DE-462F-B3C3-2FB1492C46B2}" type="presParOf" srcId="{18B99C74-45B3-4E05-81F7-EC24B5DFF7FE}" destId="{7C908E98-3A92-4096-8758-CA0EBC66D12B}" srcOrd="3" destOrd="0" presId="urn:microsoft.com/office/officeart/2008/layout/VerticalCurvedList"/>
    <dgm:cxn modelId="{A631EB9F-85F1-4F7E-8D53-AFC424B121B7}" type="presParOf" srcId="{18B99C74-45B3-4E05-81F7-EC24B5DFF7FE}" destId="{8BF44204-7DDD-4002-AA48-FC8D7AEA75CA}" srcOrd="4" destOrd="0" presId="urn:microsoft.com/office/officeart/2008/layout/VerticalCurvedList"/>
    <dgm:cxn modelId="{F9FD0BF0-853D-4E93-8877-E32B837B0CEC}" type="presParOf" srcId="{8BF44204-7DDD-4002-AA48-FC8D7AEA75CA}" destId="{D2F8D0A7-684F-4C2F-B652-FAA961E5DCC5}" srcOrd="0" destOrd="0" presId="urn:microsoft.com/office/officeart/2008/layout/VerticalCurvedList"/>
    <dgm:cxn modelId="{046BC780-E899-4D94-9FE8-AA0DC8F97D67}" type="presParOf" srcId="{18B99C74-45B3-4E05-81F7-EC24B5DFF7FE}" destId="{A5A6EF79-E893-482C-A779-6B899F756ECC}" srcOrd="5" destOrd="0" presId="urn:microsoft.com/office/officeart/2008/layout/VerticalCurvedList"/>
    <dgm:cxn modelId="{4F68ECDD-D35E-4A6F-9C25-A9B20287D7B1}" type="presParOf" srcId="{18B99C74-45B3-4E05-81F7-EC24B5DFF7FE}" destId="{423940F0-AC45-4329-ADD5-A6AB6711CD8F}" srcOrd="6" destOrd="0" presId="urn:microsoft.com/office/officeart/2008/layout/VerticalCurvedList"/>
    <dgm:cxn modelId="{7135A31D-702E-49D8-A9E6-C99D7DC04B70}" type="presParOf" srcId="{423940F0-AC45-4329-ADD5-A6AB6711CD8F}" destId="{2362BF67-DC78-4E5F-A367-9E15E80A82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2F85CAB-8543-4782-93B8-75C665256DD6}" type="doc">
      <dgm:prSet loTypeId="urn:microsoft.com/office/officeart/2005/8/layout/hProcess9" loCatId="process" qsTypeId="urn:microsoft.com/office/officeart/2005/8/quickstyle/3d9" qsCatId="3D" csTypeId="urn:microsoft.com/office/officeart/2005/8/colors/colorful2" csCatId="colorful" phldr="1"/>
      <dgm:spPr/>
    </dgm:pt>
    <dgm:pt modelId="{2D0B25CB-E9B8-4693-B36A-03057FF77552}">
      <dgm:prSet phldrT="[Texto]"/>
      <dgm:spPr/>
      <dgm:t>
        <a:bodyPr/>
        <a:lstStyle/>
        <a:p>
          <a:r>
            <a:rPr lang="pt-BR" dirty="0"/>
            <a:t>O que é liderança?</a:t>
          </a:r>
        </a:p>
      </dgm:t>
    </dgm:pt>
    <dgm:pt modelId="{7EC3C16E-C80B-4C7D-AC5D-F35136FDE5BB}" type="parTrans" cxnId="{762F0B90-EB88-4950-8E75-11F57D6E7480}">
      <dgm:prSet/>
      <dgm:spPr/>
      <dgm:t>
        <a:bodyPr/>
        <a:lstStyle/>
        <a:p>
          <a:endParaRPr lang="pt-BR"/>
        </a:p>
      </dgm:t>
    </dgm:pt>
    <dgm:pt modelId="{8CB94264-B926-4731-AA76-984670BC1199}" type="sibTrans" cxnId="{762F0B90-EB88-4950-8E75-11F57D6E7480}">
      <dgm:prSet/>
      <dgm:spPr/>
      <dgm:t>
        <a:bodyPr/>
        <a:lstStyle/>
        <a:p>
          <a:endParaRPr lang="pt-BR"/>
        </a:p>
      </dgm:t>
    </dgm:pt>
    <dgm:pt modelId="{1691BE88-6DD2-456C-9794-37218E7D6C38}">
      <dgm:prSet phldrT="[Texto]"/>
      <dgm:spPr/>
      <dgm:t>
        <a:bodyPr/>
        <a:lstStyle/>
        <a:p>
          <a:r>
            <a:rPr lang="pt-BR" dirty="0"/>
            <a:t>Quais as habilidades de liderança você, diretor de escola, possui?</a:t>
          </a:r>
        </a:p>
      </dgm:t>
    </dgm:pt>
    <dgm:pt modelId="{D7C4FBB9-316A-4E34-9894-51CA3EF539C0}" type="parTrans" cxnId="{6655BC4E-29FA-4E6D-B662-6682317D2D8E}">
      <dgm:prSet/>
      <dgm:spPr/>
      <dgm:t>
        <a:bodyPr/>
        <a:lstStyle/>
        <a:p>
          <a:endParaRPr lang="pt-BR"/>
        </a:p>
      </dgm:t>
    </dgm:pt>
    <dgm:pt modelId="{8ABDE163-3EF4-44E1-825A-D6F3E7548C79}" type="sibTrans" cxnId="{6655BC4E-29FA-4E6D-B662-6682317D2D8E}">
      <dgm:prSet/>
      <dgm:spPr/>
      <dgm:t>
        <a:bodyPr/>
        <a:lstStyle/>
        <a:p>
          <a:endParaRPr lang="pt-BR"/>
        </a:p>
      </dgm:t>
    </dgm:pt>
    <dgm:pt modelId="{0DE41EAE-867C-4038-92B3-3E59BECC152A}">
      <dgm:prSet phldrT="[Texto]"/>
      <dgm:spPr/>
      <dgm:t>
        <a:bodyPr/>
        <a:lstStyle/>
        <a:p>
          <a:r>
            <a:rPr lang="pt-BR" dirty="0"/>
            <a:t>Em que aspectos você, diretor de escola, poderia melhorar seu desempenho como líder?</a:t>
          </a:r>
        </a:p>
      </dgm:t>
    </dgm:pt>
    <dgm:pt modelId="{C811ACD4-DD37-4089-88D2-74A55053165F}" type="parTrans" cxnId="{481F1024-78F3-4B89-915C-C5ACDF7022AD}">
      <dgm:prSet/>
      <dgm:spPr/>
      <dgm:t>
        <a:bodyPr/>
        <a:lstStyle/>
        <a:p>
          <a:endParaRPr lang="pt-BR"/>
        </a:p>
      </dgm:t>
    </dgm:pt>
    <dgm:pt modelId="{4914CE4F-F997-4FCB-8231-A441CE54A055}" type="sibTrans" cxnId="{481F1024-78F3-4B89-915C-C5ACDF7022AD}">
      <dgm:prSet/>
      <dgm:spPr/>
      <dgm:t>
        <a:bodyPr/>
        <a:lstStyle/>
        <a:p>
          <a:endParaRPr lang="pt-BR"/>
        </a:p>
      </dgm:t>
    </dgm:pt>
    <dgm:pt modelId="{ABDC59FD-3AF4-49A3-B97D-FF238DA81F9C}" type="pres">
      <dgm:prSet presAssocID="{B2F85CAB-8543-4782-93B8-75C665256DD6}" presName="CompostProcess" presStyleCnt="0">
        <dgm:presLayoutVars>
          <dgm:dir/>
          <dgm:resizeHandles val="exact"/>
        </dgm:presLayoutVars>
      </dgm:prSet>
      <dgm:spPr/>
    </dgm:pt>
    <dgm:pt modelId="{C0D1A6F6-3F30-48DE-9A27-1CEB5C79B45B}" type="pres">
      <dgm:prSet presAssocID="{B2F85CAB-8543-4782-93B8-75C665256DD6}" presName="arrow" presStyleLbl="bgShp" presStyleIdx="0" presStyleCnt="1" custScaleX="116848" custScaleY="68987" custLinFactNeighborX="200" custLinFactNeighborY="12"/>
      <dgm:spPr/>
    </dgm:pt>
    <dgm:pt modelId="{9167CB5B-F580-46B7-BA5A-54E93308A097}" type="pres">
      <dgm:prSet presAssocID="{B2F85CAB-8543-4782-93B8-75C665256DD6}" presName="linearProcess" presStyleCnt="0"/>
      <dgm:spPr/>
    </dgm:pt>
    <dgm:pt modelId="{81704173-97F0-458E-A9F5-61DD04F94853}" type="pres">
      <dgm:prSet presAssocID="{2D0B25CB-E9B8-4693-B36A-03057FF77552}" presName="textNode" presStyleLbl="node1" presStyleIdx="0" presStyleCnt="3">
        <dgm:presLayoutVars>
          <dgm:bulletEnabled val="1"/>
        </dgm:presLayoutVars>
      </dgm:prSet>
      <dgm:spPr/>
    </dgm:pt>
    <dgm:pt modelId="{2CB17D82-D88F-42EB-B99B-7C5BA6C5B382}" type="pres">
      <dgm:prSet presAssocID="{8CB94264-B926-4731-AA76-984670BC1199}" presName="sibTrans" presStyleCnt="0"/>
      <dgm:spPr/>
    </dgm:pt>
    <dgm:pt modelId="{BD006772-BA6C-4BC2-8BED-9B8DD9269D4B}" type="pres">
      <dgm:prSet presAssocID="{1691BE88-6DD2-456C-9794-37218E7D6C38}" presName="textNode" presStyleLbl="node1" presStyleIdx="1" presStyleCnt="3">
        <dgm:presLayoutVars>
          <dgm:bulletEnabled val="1"/>
        </dgm:presLayoutVars>
      </dgm:prSet>
      <dgm:spPr/>
    </dgm:pt>
    <dgm:pt modelId="{1DB75BAE-EAF7-473D-B645-2712EEC433FE}" type="pres">
      <dgm:prSet presAssocID="{8ABDE163-3EF4-44E1-825A-D6F3E7548C79}" presName="sibTrans" presStyleCnt="0"/>
      <dgm:spPr/>
    </dgm:pt>
    <dgm:pt modelId="{0A123205-CCCE-4890-8705-9B18647C5905}" type="pres">
      <dgm:prSet presAssocID="{0DE41EAE-867C-4038-92B3-3E59BECC152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81F1024-78F3-4B89-915C-C5ACDF7022AD}" srcId="{B2F85CAB-8543-4782-93B8-75C665256DD6}" destId="{0DE41EAE-867C-4038-92B3-3E59BECC152A}" srcOrd="2" destOrd="0" parTransId="{C811ACD4-DD37-4089-88D2-74A55053165F}" sibTransId="{4914CE4F-F997-4FCB-8231-A441CE54A055}"/>
    <dgm:cxn modelId="{64B63225-AC81-462F-B287-1E8D58E46763}" type="presOf" srcId="{B2F85CAB-8543-4782-93B8-75C665256DD6}" destId="{ABDC59FD-3AF4-49A3-B97D-FF238DA81F9C}" srcOrd="0" destOrd="0" presId="urn:microsoft.com/office/officeart/2005/8/layout/hProcess9"/>
    <dgm:cxn modelId="{464A3D39-C472-49CA-8487-D4D5B0A72E5D}" type="presOf" srcId="{0DE41EAE-867C-4038-92B3-3E59BECC152A}" destId="{0A123205-CCCE-4890-8705-9B18647C5905}" srcOrd="0" destOrd="0" presId="urn:microsoft.com/office/officeart/2005/8/layout/hProcess9"/>
    <dgm:cxn modelId="{6655BC4E-29FA-4E6D-B662-6682317D2D8E}" srcId="{B2F85CAB-8543-4782-93B8-75C665256DD6}" destId="{1691BE88-6DD2-456C-9794-37218E7D6C38}" srcOrd="1" destOrd="0" parTransId="{D7C4FBB9-316A-4E34-9894-51CA3EF539C0}" sibTransId="{8ABDE163-3EF4-44E1-825A-D6F3E7548C79}"/>
    <dgm:cxn modelId="{762F0B90-EB88-4950-8E75-11F57D6E7480}" srcId="{B2F85CAB-8543-4782-93B8-75C665256DD6}" destId="{2D0B25CB-E9B8-4693-B36A-03057FF77552}" srcOrd="0" destOrd="0" parTransId="{7EC3C16E-C80B-4C7D-AC5D-F35136FDE5BB}" sibTransId="{8CB94264-B926-4731-AA76-984670BC1199}"/>
    <dgm:cxn modelId="{16A53BC3-E33F-4A5A-BD92-82D893D8B3BC}" type="presOf" srcId="{1691BE88-6DD2-456C-9794-37218E7D6C38}" destId="{BD006772-BA6C-4BC2-8BED-9B8DD9269D4B}" srcOrd="0" destOrd="0" presId="urn:microsoft.com/office/officeart/2005/8/layout/hProcess9"/>
    <dgm:cxn modelId="{D7B362FE-7015-44A0-A1D8-C7ADB3BD8E2D}" type="presOf" srcId="{2D0B25CB-E9B8-4693-B36A-03057FF77552}" destId="{81704173-97F0-458E-A9F5-61DD04F94853}" srcOrd="0" destOrd="0" presId="urn:microsoft.com/office/officeart/2005/8/layout/hProcess9"/>
    <dgm:cxn modelId="{8FBD356C-BE57-42CE-AAB9-EA088A588193}" type="presParOf" srcId="{ABDC59FD-3AF4-49A3-B97D-FF238DA81F9C}" destId="{C0D1A6F6-3F30-48DE-9A27-1CEB5C79B45B}" srcOrd="0" destOrd="0" presId="urn:microsoft.com/office/officeart/2005/8/layout/hProcess9"/>
    <dgm:cxn modelId="{AAF527D8-10B7-4501-B710-6D5102821714}" type="presParOf" srcId="{ABDC59FD-3AF4-49A3-B97D-FF238DA81F9C}" destId="{9167CB5B-F580-46B7-BA5A-54E93308A097}" srcOrd="1" destOrd="0" presId="urn:microsoft.com/office/officeart/2005/8/layout/hProcess9"/>
    <dgm:cxn modelId="{8BFEAF24-036E-46BE-A80D-3586FF9C5D68}" type="presParOf" srcId="{9167CB5B-F580-46B7-BA5A-54E93308A097}" destId="{81704173-97F0-458E-A9F5-61DD04F94853}" srcOrd="0" destOrd="0" presId="urn:microsoft.com/office/officeart/2005/8/layout/hProcess9"/>
    <dgm:cxn modelId="{2AADBA35-9D0C-4C93-A0A4-B4516B647412}" type="presParOf" srcId="{9167CB5B-F580-46B7-BA5A-54E93308A097}" destId="{2CB17D82-D88F-42EB-B99B-7C5BA6C5B382}" srcOrd="1" destOrd="0" presId="urn:microsoft.com/office/officeart/2005/8/layout/hProcess9"/>
    <dgm:cxn modelId="{826C782B-34F5-4D3F-8AE6-86EBB18F982B}" type="presParOf" srcId="{9167CB5B-F580-46B7-BA5A-54E93308A097}" destId="{BD006772-BA6C-4BC2-8BED-9B8DD9269D4B}" srcOrd="2" destOrd="0" presId="urn:microsoft.com/office/officeart/2005/8/layout/hProcess9"/>
    <dgm:cxn modelId="{0BA2483D-FE74-4960-8C98-AE53BEEBD0EE}" type="presParOf" srcId="{9167CB5B-F580-46B7-BA5A-54E93308A097}" destId="{1DB75BAE-EAF7-473D-B645-2712EEC433FE}" srcOrd="3" destOrd="0" presId="urn:microsoft.com/office/officeart/2005/8/layout/hProcess9"/>
    <dgm:cxn modelId="{CF1227DE-6482-4837-BDA7-F8FEB2C95EE6}" type="presParOf" srcId="{9167CB5B-F580-46B7-BA5A-54E93308A097}" destId="{0A123205-CCCE-4890-8705-9B18647C590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733AC3A-89C4-4858-90D9-73BF6D311AE7}" type="doc">
      <dgm:prSet loTypeId="urn:microsoft.com/office/officeart/2005/8/layout/hList6" loCatId="list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F09CC43-E4EC-43AD-8AFB-6F560865ACBA}">
      <dgm:prSet phldrT="[Texto]" custT="1"/>
      <dgm:spPr/>
      <dgm:t>
        <a:bodyPr/>
        <a:lstStyle/>
        <a:p>
          <a:r>
            <a:rPr lang="pt-BR" sz="2800" b="1" dirty="0"/>
            <a:t>CVA – Comunidade Virtual de Aprendizagem: Postagem e interação </a:t>
          </a:r>
        </a:p>
      </dgm:t>
    </dgm:pt>
    <dgm:pt modelId="{2A27017E-8D89-4FC3-8D7C-87B9513D291D}" type="parTrans" cxnId="{AB405B96-5CC1-40D8-B934-8974DEF8C05C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6C9408C-D7B1-40B5-B176-C63D9DCBADA5}" type="sibTrans" cxnId="{AB405B96-5CC1-40D8-B934-8974DEF8C05C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83CB093-C7FC-4671-BD30-E3BEC9FC1833}">
      <dgm:prSet phldrT="[Texto]" custT="1"/>
      <dgm:spPr/>
      <dgm:t>
        <a:bodyPr/>
        <a:lstStyle/>
        <a:p>
          <a:r>
            <a:rPr lang="pt-BR" sz="3200" b="1" dirty="0"/>
            <a:t>Comentar as iniciativas compartilhadas pelos seus colegas</a:t>
          </a:r>
        </a:p>
      </dgm:t>
    </dgm:pt>
    <dgm:pt modelId="{30E6192C-5E68-497E-B7E9-9607C6B1A64B}" type="parTrans" cxnId="{D5323504-658D-4782-A091-FF94BF272C4F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B2EF2E7-8FE3-4491-AAF6-7E93261FD6E7}" type="sibTrans" cxnId="{D5323504-658D-4782-A091-FF94BF272C4F}">
      <dgm:prSet/>
      <dgm:spPr/>
      <dgm:t>
        <a:bodyPr/>
        <a:lstStyle/>
        <a:p>
          <a:endParaRPr lang="pt-BR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9671C41-2D28-412A-A9CB-B1A5B6242506}">
      <dgm:prSet custT="1"/>
      <dgm:spPr/>
      <dgm:t>
        <a:bodyPr/>
        <a:lstStyle/>
        <a:p>
          <a:r>
            <a:rPr lang="pt-BR" sz="2400" b="1" dirty="0"/>
            <a:t>“Diagnóstico de liderança na escola” para saber o que pensa a comunidade escolar a respeito do seu papel como diretor e líder da escola </a:t>
          </a:r>
        </a:p>
      </dgm:t>
    </dgm:pt>
    <dgm:pt modelId="{31E1E9B0-CD1D-4C5E-B259-74D5F20C54EF}" type="parTrans" cxnId="{57E26842-9A00-4285-A929-B5BB7AD107B6}">
      <dgm:prSet/>
      <dgm:spPr/>
      <dgm:t>
        <a:bodyPr/>
        <a:lstStyle/>
        <a:p>
          <a:endParaRPr lang="pt-BR"/>
        </a:p>
      </dgm:t>
    </dgm:pt>
    <dgm:pt modelId="{102EAC97-D3FB-4074-8093-6710C307511B}" type="sibTrans" cxnId="{57E26842-9A00-4285-A929-B5BB7AD107B6}">
      <dgm:prSet/>
      <dgm:spPr/>
      <dgm:t>
        <a:bodyPr/>
        <a:lstStyle/>
        <a:p>
          <a:endParaRPr lang="pt-BR"/>
        </a:p>
      </dgm:t>
    </dgm:pt>
    <dgm:pt modelId="{1C3C3342-37BB-4994-BE57-B41659E2FDD9}" type="pres">
      <dgm:prSet presAssocID="{1733AC3A-89C4-4858-90D9-73BF6D311AE7}" presName="Name0" presStyleCnt="0">
        <dgm:presLayoutVars>
          <dgm:dir/>
          <dgm:resizeHandles val="exact"/>
        </dgm:presLayoutVars>
      </dgm:prSet>
      <dgm:spPr/>
    </dgm:pt>
    <dgm:pt modelId="{250C0C99-4A41-4F03-A3D2-45B5119D99DD}" type="pres">
      <dgm:prSet presAssocID="{5F09CC43-E4EC-43AD-8AFB-6F560865ACBA}" presName="node" presStyleLbl="node1" presStyleIdx="0" presStyleCnt="3" custLinFactNeighborX="12902" custLinFactNeighborY="-193">
        <dgm:presLayoutVars>
          <dgm:bulletEnabled val="1"/>
        </dgm:presLayoutVars>
      </dgm:prSet>
      <dgm:spPr/>
    </dgm:pt>
    <dgm:pt modelId="{86C6E2DE-DDBD-44FD-810F-819AF1DA0E02}" type="pres">
      <dgm:prSet presAssocID="{46C9408C-D7B1-40B5-B176-C63D9DCBADA5}" presName="sibTrans" presStyleCnt="0"/>
      <dgm:spPr/>
    </dgm:pt>
    <dgm:pt modelId="{152752A1-BE0F-4ED9-9FDC-1BA268B6C774}" type="pres">
      <dgm:prSet presAssocID="{89671C41-2D28-412A-A9CB-B1A5B6242506}" presName="node" presStyleLbl="node1" presStyleIdx="1" presStyleCnt="3">
        <dgm:presLayoutVars>
          <dgm:bulletEnabled val="1"/>
        </dgm:presLayoutVars>
      </dgm:prSet>
      <dgm:spPr/>
    </dgm:pt>
    <dgm:pt modelId="{46E078AB-7A04-46EC-A430-8261A3FF015C}" type="pres">
      <dgm:prSet presAssocID="{102EAC97-D3FB-4074-8093-6710C307511B}" presName="sibTrans" presStyleCnt="0"/>
      <dgm:spPr/>
    </dgm:pt>
    <dgm:pt modelId="{C5EB86DE-21E0-43FE-B891-E3E53642CC2F}" type="pres">
      <dgm:prSet presAssocID="{B83CB093-C7FC-4671-BD30-E3BEC9FC1833}" presName="node" presStyleLbl="node1" presStyleIdx="2" presStyleCnt="3">
        <dgm:presLayoutVars>
          <dgm:bulletEnabled val="1"/>
        </dgm:presLayoutVars>
      </dgm:prSet>
      <dgm:spPr/>
    </dgm:pt>
  </dgm:ptLst>
  <dgm:cxnLst>
    <dgm:cxn modelId="{D5323504-658D-4782-A091-FF94BF272C4F}" srcId="{1733AC3A-89C4-4858-90D9-73BF6D311AE7}" destId="{B83CB093-C7FC-4671-BD30-E3BEC9FC1833}" srcOrd="2" destOrd="0" parTransId="{30E6192C-5E68-497E-B7E9-9607C6B1A64B}" sibTransId="{FB2EF2E7-8FE3-4491-AAF6-7E93261FD6E7}"/>
    <dgm:cxn modelId="{34944433-642D-4B22-8027-2411D29FA6CD}" type="presOf" srcId="{5F09CC43-E4EC-43AD-8AFB-6F560865ACBA}" destId="{250C0C99-4A41-4F03-A3D2-45B5119D99DD}" srcOrd="0" destOrd="0" presId="urn:microsoft.com/office/officeart/2005/8/layout/hList6"/>
    <dgm:cxn modelId="{57E26842-9A00-4285-A929-B5BB7AD107B6}" srcId="{1733AC3A-89C4-4858-90D9-73BF6D311AE7}" destId="{89671C41-2D28-412A-A9CB-B1A5B6242506}" srcOrd="1" destOrd="0" parTransId="{31E1E9B0-CD1D-4C5E-B259-74D5F20C54EF}" sibTransId="{102EAC97-D3FB-4074-8093-6710C307511B}"/>
    <dgm:cxn modelId="{41AD0B73-8505-45F6-9DF9-7660EDD3FD4E}" type="presOf" srcId="{1733AC3A-89C4-4858-90D9-73BF6D311AE7}" destId="{1C3C3342-37BB-4994-BE57-B41659E2FDD9}" srcOrd="0" destOrd="0" presId="urn:microsoft.com/office/officeart/2005/8/layout/hList6"/>
    <dgm:cxn modelId="{3F53F38F-2961-4E91-A922-63AFE3E39774}" type="presOf" srcId="{B83CB093-C7FC-4671-BD30-E3BEC9FC1833}" destId="{C5EB86DE-21E0-43FE-B891-E3E53642CC2F}" srcOrd="0" destOrd="0" presId="urn:microsoft.com/office/officeart/2005/8/layout/hList6"/>
    <dgm:cxn modelId="{AB405B96-5CC1-40D8-B934-8974DEF8C05C}" srcId="{1733AC3A-89C4-4858-90D9-73BF6D311AE7}" destId="{5F09CC43-E4EC-43AD-8AFB-6F560865ACBA}" srcOrd="0" destOrd="0" parTransId="{2A27017E-8D89-4FC3-8D7C-87B9513D291D}" sibTransId="{46C9408C-D7B1-40B5-B176-C63D9DCBADA5}"/>
    <dgm:cxn modelId="{8D4CF4BF-D456-44A2-A710-B24A47734D60}" type="presOf" srcId="{89671C41-2D28-412A-A9CB-B1A5B6242506}" destId="{152752A1-BE0F-4ED9-9FDC-1BA268B6C774}" srcOrd="0" destOrd="0" presId="urn:microsoft.com/office/officeart/2005/8/layout/hList6"/>
    <dgm:cxn modelId="{A8D089D3-C83E-49E0-ABDC-F7BBFB437684}" type="presParOf" srcId="{1C3C3342-37BB-4994-BE57-B41659E2FDD9}" destId="{250C0C99-4A41-4F03-A3D2-45B5119D99DD}" srcOrd="0" destOrd="0" presId="urn:microsoft.com/office/officeart/2005/8/layout/hList6"/>
    <dgm:cxn modelId="{D0931B08-81F9-4B2B-8670-10720ABF2246}" type="presParOf" srcId="{1C3C3342-37BB-4994-BE57-B41659E2FDD9}" destId="{86C6E2DE-DDBD-44FD-810F-819AF1DA0E02}" srcOrd="1" destOrd="0" presId="urn:microsoft.com/office/officeart/2005/8/layout/hList6"/>
    <dgm:cxn modelId="{D669DD56-E718-4831-A191-B5D9C6203225}" type="presParOf" srcId="{1C3C3342-37BB-4994-BE57-B41659E2FDD9}" destId="{152752A1-BE0F-4ED9-9FDC-1BA268B6C774}" srcOrd="2" destOrd="0" presId="urn:microsoft.com/office/officeart/2005/8/layout/hList6"/>
    <dgm:cxn modelId="{65CDB25A-A31F-41B1-B112-26FEDCE09ABA}" type="presParOf" srcId="{1C3C3342-37BB-4994-BE57-B41659E2FDD9}" destId="{46E078AB-7A04-46EC-A430-8261A3FF015C}" srcOrd="3" destOrd="0" presId="urn:microsoft.com/office/officeart/2005/8/layout/hList6"/>
    <dgm:cxn modelId="{9E9CECFA-09EA-45CC-A4DB-1282D70E22A4}" type="presParOf" srcId="{1C3C3342-37BB-4994-BE57-B41659E2FDD9}" destId="{C5EB86DE-21E0-43FE-B891-E3E53642CC2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35E751-3347-45E3-8488-9633804CE191}" type="doc">
      <dgm:prSet loTypeId="urn:microsoft.com/office/officeart/2005/8/layout/orgChart1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3D863642-395F-4EA8-BAE2-C1433BF8F349}">
      <dgm:prSet phldrT="[Texto]" custT="1"/>
      <dgm:spPr/>
      <dgm:t>
        <a:bodyPr/>
        <a:lstStyle/>
        <a:p>
          <a:r>
            <a:rPr lang="pt-BR" sz="2400" b="0" i="0" dirty="0"/>
            <a:t>A proposta deste módulo é dedicar esforços para que você, diretor de escola, reconheça as competências e habilidades necessárias para fortalecer a busca da liderança e refletir sobre elas. Para isso, serão apresentadas as características básicas de liderança e discutidos o papel e as implicações dos diretores de escola da rede estadual paulista como líderes de uma equipe escolar.</a:t>
          </a:r>
          <a:endParaRPr lang="pt-BR" sz="2400" dirty="0"/>
        </a:p>
      </dgm:t>
    </dgm:pt>
    <dgm:pt modelId="{EE0C6904-0953-48A4-9DE6-D11A2F0C7DB3}" type="parTrans" cxnId="{7811E60E-E564-41AC-A56E-BFB6D47B386A}">
      <dgm:prSet/>
      <dgm:spPr/>
      <dgm:t>
        <a:bodyPr/>
        <a:lstStyle/>
        <a:p>
          <a:endParaRPr lang="pt-BR"/>
        </a:p>
      </dgm:t>
    </dgm:pt>
    <dgm:pt modelId="{AF989DD4-6C08-4CC4-BAEC-4CB271BD7C92}" type="sibTrans" cxnId="{7811E60E-E564-41AC-A56E-BFB6D47B386A}">
      <dgm:prSet/>
      <dgm:spPr/>
      <dgm:t>
        <a:bodyPr/>
        <a:lstStyle/>
        <a:p>
          <a:endParaRPr lang="pt-BR"/>
        </a:p>
      </dgm:t>
    </dgm:pt>
    <dgm:pt modelId="{907C67A7-6F2A-4452-9CD7-8633DF0BA572}" type="asst">
      <dgm:prSet custT="1"/>
      <dgm:spPr/>
      <dgm:t>
        <a:bodyPr/>
        <a:lstStyle/>
        <a:p>
          <a:r>
            <a:rPr lang="pt-BR" sz="2400" dirty="0"/>
            <a:t>1ª parte</a:t>
          </a:r>
        </a:p>
      </dgm:t>
    </dgm:pt>
    <dgm:pt modelId="{BDEA920C-5F21-49FC-B040-FDF326A35C1E}" type="parTrans" cxnId="{9C23D300-3BF7-4857-89E2-4EE85275633A}">
      <dgm:prSet/>
      <dgm:spPr/>
      <dgm:t>
        <a:bodyPr/>
        <a:lstStyle/>
        <a:p>
          <a:endParaRPr lang="pt-BR"/>
        </a:p>
      </dgm:t>
    </dgm:pt>
    <dgm:pt modelId="{AF53F2AE-5010-4C3C-97E6-8661BF936F3D}" type="sibTrans" cxnId="{9C23D300-3BF7-4857-89E2-4EE85275633A}">
      <dgm:prSet/>
      <dgm:spPr/>
      <dgm:t>
        <a:bodyPr/>
        <a:lstStyle/>
        <a:p>
          <a:endParaRPr lang="pt-BR"/>
        </a:p>
      </dgm:t>
    </dgm:pt>
    <dgm:pt modelId="{16C65FE7-C099-4660-8394-A2C48450384C}" type="asst">
      <dgm:prSet custT="1"/>
      <dgm:spPr/>
      <dgm:t>
        <a:bodyPr/>
        <a:lstStyle/>
        <a:p>
          <a:r>
            <a:rPr lang="pt-BR" sz="2400" dirty="0"/>
            <a:t>2ª parte</a:t>
          </a:r>
        </a:p>
      </dgm:t>
    </dgm:pt>
    <dgm:pt modelId="{DB597F93-ADAE-4DCA-AFDC-EDFC4F6C2518}" type="parTrans" cxnId="{F1D27904-8BFC-42F5-BFA1-C8669AA5AD52}">
      <dgm:prSet/>
      <dgm:spPr/>
      <dgm:t>
        <a:bodyPr/>
        <a:lstStyle/>
        <a:p>
          <a:endParaRPr lang="pt-BR"/>
        </a:p>
      </dgm:t>
    </dgm:pt>
    <dgm:pt modelId="{9247727D-1B99-48D1-80FC-DE6EEFE1ED72}" type="sibTrans" cxnId="{F1D27904-8BFC-42F5-BFA1-C8669AA5AD52}">
      <dgm:prSet/>
      <dgm:spPr/>
      <dgm:t>
        <a:bodyPr/>
        <a:lstStyle/>
        <a:p>
          <a:endParaRPr lang="pt-BR"/>
        </a:p>
      </dgm:t>
    </dgm:pt>
    <dgm:pt modelId="{79D2B1C7-4E60-4254-ACDA-98CE1084AB9B}">
      <dgm:prSet custT="1"/>
      <dgm:spPr/>
      <dgm:t>
        <a:bodyPr/>
        <a:lstStyle/>
        <a:p>
          <a:r>
            <a:rPr lang="pt-BR" sz="2000" dirty="0"/>
            <a:t>Competências e o exercício da liderança à partir das características de liderança</a:t>
          </a:r>
        </a:p>
      </dgm:t>
    </dgm:pt>
    <dgm:pt modelId="{2930B9B1-23F5-4D45-BA17-BFB15A1DCA0B}" type="parTrans" cxnId="{3A9948D4-06E8-4C0D-A732-35B36B61E132}">
      <dgm:prSet/>
      <dgm:spPr/>
      <dgm:t>
        <a:bodyPr/>
        <a:lstStyle/>
        <a:p>
          <a:endParaRPr lang="pt-BR"/>
        </a:p>
      </dgm:t>
    </dgm:pt>
    <dgm:pt modelId="{C707F606-7C82-4C99-9C8C-9F2CE1F34564}" type="sibTrans" cxnId="{3A9948D4-06E8-4C0D-A732-35B36B61E132}">
      <dgm:prSet/>
      <dgm:spPr/>
      <dgm:t>
        <a:bodyPr/>
        <a:lstStyle/>
        <a:p>
          <a:endParaRPr lang="pt-BR"/>
        </a:p>
      </dgm:t>
    </dgm:pt>
    <dgm:pt modelId="{94DC14B6-236A-461C-A8A9-6FEC0E0B4FDF}">
      <dgm:prSet custT="1"/>
      <dgm:spPr/>
      <dgm:t>
        <a:bodyPr/>
        <a:lstStyle/>
        <a:p>
          <a:r>
            <a:rPr lang="pt-BR" sz="2000" dirty="0"/>
            <a:t>Significado de gestão e liderança e das diferenças entre gestor e lider</a:t>
          </a:r>
        </a:p>
      </dgm:t>
    </dgm:pt>
    <dgm:pt modelId="{15D46BB8-D2F9-4FA4-8136-B7D88496CB92}" type="parTrans" cxnId="{0DEA226B-8DEF-41E8-B111-2E7487ECCEDD}">
      <dgm:prSet/>
      <dgm:spPr/>
      <dgm:t>
        <a:bodyPr/>
        <a:lstStyle/>
        <a:p>
          <a:endParaRPr lang="pt-BR"/>
        </a:p>
      </dgm:t>
    </dgm:pt>
    <dgm:pt modelId="{4D76D65B-EBFB-49D5-93D7-4FD238FAF327}" type="sibTrans" cxnId="{0DEA226B-8DEF-41E8-B111-2E7487ECCEDD}">
      <dgm:prSet/>
      <dgm:spPr/>
      <dgm:t>
        <a:bodyPr/>
        <a:lstStyle/>
        <a:p>
          <a:endParaRPr lang="pt-BR"/>
        </a:p>
      </dgm:t>
    </dgm:pt>
    <dgm:pt modelId="{B9037F81-F999-44E8-A7F6-EF8BA28D6A09}" type="pres">
      <dgm:prSet presAssocID="{FC35E751-3347-45E3-8488-9633804CE19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F60CE69-A09F-4A9B-AF67-67AED729C0CA}" type="pres">
      <dgm:prSet presAssocID="{3D863642-395F-4EA8-BAE2-C1433BF8F349}" presName="hierRoot1" presStyleCnt="0">
        <dgm:presLayoutVars>
          <dgm:hierBranch val="init"/>
        </dgm:presLayoutVars>
      </dgm:prSet>
      <dgm:spPr/>
    </dgm:pt>
    <dgm:pt modelId="{ABF196FD-7306-4236-AC10-4C4D28CCCF0E}" type="pres">
      <dgm:prSet presAssocID="{3D863642-395F-4EA8-BAE2-C1433BF8F349}" presName="rootComposite1" presStyleCnt="0"/>
      <dgm:spPr/>
    </dgm:pt>
    <dgm:pt modelId="{4C073295-BCC2-4ED6-BAB6-289A68E176DF}" type="pres">
      <dgm:prSet presAssocID="{3D863642-395F-4EA8-BAE2-C1433BF8F349}" presName="rootText1" presStyleLbl="node0" presStyleIdx="0" presStyleCnt="1" custScaleX="412290" custScaleY="180242" custLinFactNeighborX="-395" custLinFactNeighborY="73210">
        <dgm:presLayoutVars>
          <dgm:chPref val="3"/>
        </dgm:presLayoutVars>
      </dgm:prSet>
      <dgm:spPr/>
    </dgm:pt>
    <dgm:pt modelId="{7471B01C-E7A1-42D0-96CB-8C86DC7225B8}" type="pres">
      <dgm:prSet presAssocID="{3D863642-395F-4EA8-BAE2-C1433BF8F349}" presName="rootConnector1" presStyleLbl="node1" presStyleIdx="0" presStyleCnt="0"/>
      <dgm:spPr/>
    </dgm:pt>
    <dgm:pt modelId="{F21BD1F1-8F80-41D7-AA1E-F488FA836929}" type="pres">
      <dgm:prSet presAssocID="{3D863642-395F-4EA8-BAE2-C1433BF8F349}" presName="hierChild2" presStyleCnt="0"/>
      <dgm:spPr/>
    </dgm:pt>
    <dgm:pt modelId="{53A2DF17-3C1D-4DA9-8F29-F122A842B1DD}" type="pres">
      <dgm:prSet presAssocID="{3D863642-395F-4EA8-BAE2-C1433BF8F349}" presName="hierChild3" presStyleCnt="0"/>
      <dgm:spPr/>
    </dgm:pt>
    <dgm:pt modelId="{CB14B9E4-6DB8-4E65-A6D4-78D7A5B489E7}" type="pres">
      <dgm:prSet presAssocID="{BDEA920C-5F21-49FC-B040-FDF326A35C1E}" presName="Name111" presStyleLbl="parChTrans1D2" presStyleIdx="0" presStyleCnt="2"/>
      <dgm:spPr/>
    </dgm:pt>
    <dgm:pt modelId="{6772B82B-5FE9-46B9-98FC-05B32A433618}" type="pres">
      <dgm:prSet presAssocID="{907C67A7-6F2A-4452-9CD7-8633DF0BA572}" presName="hierRoot3" presStyleCnt="0">
        <dgm:presLayoutVars>
          <dgm:hierBranch val="init"/>
        </dgm:presLayoutVars>
      </dgm:prSet>
      <dgm:spPr/>
    </dgm:pt>
    <dgm:pt modelId="{B044C76F-1C52-4EFD-9CE9-41D237AE8957}" type="pres">
      <dgm:prSet presAssocID="{907C67A7-6F2A-4452-9CD7-8633DF0BA572}" presName="rootComposite3" presStyleCnt="0"/>
      <dgm:spPr/>
    </dgm:pt>
    <dgm:pt modelId="{F08BBF61-9B8E-4EA4-88E1-98285E2DA1F0}" type="pres">
      <dgm:prSet presAssocID="{907C67A7-6F2A-4452-9CD7-8633DF0BA572}" presName="rootText3" presStyleLbl="asst1" presStyleIdx="0" presStyleCnt="2" custScaleX="76306" custScaleY="37253" custLinFactNeighborX="81534" custLinFactNeighborY="23882">
        <dgm:presLayoutVars>
          <dgm:chPref val="3"/>
        </dgm:presLayoutVars>
      </dgm:prSet>
      <dgm:spPr/>
    </dgm:pt>
    <dgm:pt modelId="{96BF4F39-A064-4C0A-959E-106730B2E70E}" type="pres">
      <dgm:prSet presAssocID="{907C67A7-6F2A-4452-9CD7-8633DF0BA572}" presName="rootConnector3" presStyleLbl="asst1" presStyleIdx="0" presStyleCnt="2"/>
      <dgm:spPr/>
    </dgm:pt>
    <dgm:pt modelId="{B7BA8613-562A-468F-B8CF-E8AAFF726C82}" type="pres">
      <dgm:prSet presAssocID="{907C67A7-6F2A-4452-9CD7-8633DF0BA572}" presName="hierChild6" presStyleCnt="0"/>
      <dgm:spPr/>
    </dgm:pt>
    <dgm:pt modelId="{62D892F1-05A9-48CE-88D7-F3FD42B1BF84}" type="pres">
      <dgm:prSet presAssocID="{15D46BB8-D2F9-4FA4-8136-B7D88496CB92}" presName="Name37" presStyleLbl="parChTrans1D3" presStyleIdx="0" presStyleCnt="2"/>
      <dgm:spPr/>
    </dgm:pt>
    <dgm:pt modelId="{E7509843-6DDF-470C-A96E-F2E3C3FF4746}" type="pres">
      <dgm:prSet presAssocID="{94DC14B6-236A-461C-A8A9-6FEC0E0B4FDF}" presName="hierRoot2" presStyleCnt="0">
        <dgm:presLayoutVars>
          <dgm:hierBranch val="init"/>
        </dgm:presLayoutVars>
      </dgm:prSet>
      <dgm:spPr/>
    </dgm:pt>
    <dgm:pt modelId="{8735854B-AF95-44E8-A874-7315330D88AA}" type="pres">
      <dgm:prSet presAssocID="{94DC14B6-236A-461C-A8A9-6FEC0E0B4FDF}" presName="rootComposite" presStyleCnt="0"/>
      <dgm:spPr/>
    </dgm:pt>
    <dgm:pt modelId="{1373602F-3F67-4122-8A6F-5100D52B002F}" type="pres">
      <dgm:prSet presAssocID="{94DC14B6-236A-461C-A8A9-6FEC0E0B4FDF}" presName="rootText" presStyleLbl="node3" presStyleIdx="0" presStyleCnt="2" custScaleX="180743" custLinFactNeighborX="-13280" custLinFactNeighborY="-15142">
        <dgm:presLayoutVars>
          <dgm:chPref val="3"/>
        </dgm:presLayoutVars>
      </dgm:prSet>
      <dgm:spPr/>
    </dgm:pt>
    <dgm:pt modelId="{54802BBD-FEC0-4CB7-B875-1CBE9193C1A0}" type="pres">
      <dgm:prSet presAssocID="{94DC14B6-236A-461C-A8A9-6FEC0E0B4FDF}" presName="rootConnector" presStyleLbl="node3" presStyleIdx="0" presStyleCnt="2"/>
      <dgm:spPr/>
    </dgm:pt>
    <dgm:pt modelId="{C5C6ED21-D073-430C-AE62-DBA30B49260D}" type="pres">
      <dgm:prSet presAssocID="{94DC14B6-236A-461C-A8A9-6FEC0E0B4FDF}" presName="hierChild4" presStyleCnt="0"/>
      <dgm:spPr/>
    </dgm:pt>
    <dgm:pt modelId="{A4507263-64DF-4BAC-A03D-D294590586FD}" type="pres">
      <dgm:prSet presAssocID="{94DC14B6-236A-461C-A8A9-6FEC0E0B4FDF}" presName="hierChild5" presStyleCnt="0"/>
      <dgm:spPr/>
    </dgm:pt>
    <dgm:pt modelId="{82C64EFA-453B-4E00-ADCC-A5B5A33EC5D1}" type="pres">
      <dgm:prSet presAssocID="{907C67A7-6F2A-4452-9CD7-8633DF0BA572}" presName="hierChild7" presStyleCnt="0"/>
      <dgm:spPr/>
    </dgm:pt>
    <dgm:pt modelId="{26B207E8-2934-4EC6-995E-5926A362EED3}" type="pres">
      <dgm:prSet presAssocID="{DB597F93-ADAE-4DCA-AFDC-EDFC4F6C2518}" presName="Name111" presStyleLbl="parChTrans1D2" presStyleIdx="1" presStyleCnt="2"/>
      <dgm:spPr/>
    </dgm:pt>
    <dgm:pt modelId="{1B89A9AE-FEC7-421D-8985-2B1EC7DC18F2}" type="pres">
      <dgm:prSet presAssocID="{16C65FE7-C099-4660-8394-A2C48450384C}" presName="hierRoot3" presStyleCnt="0">
        <dgm:presLayoutVars>
          <dgm:hierBranch val="init"/>
        </dgm:presLayoutVars>
      </dgm:prSet>
      <dgm:spPr/>
    </dgm:pt>
    <dgm:pt modelId="{B01D6579-0882-40DB-934F-FD68B2488C3B}" type="pres">
      <dgm:prSet presAssocID="{16C65FE7-C099-4660-8394-A2C48450384C}" presName="rootComposite3" presStyleCnt="0"/>
      <dgm:spPr/>
    </dgm:pt>
    <dgm:pt modelId="{E697C955-EA4D-407B-8447-C187BDEE5D70}" type="pres">
      <dgm:prSet presAssocID="{16C65FE7-C099-4660-8394-A2C48450384C}" presName="rootText3" presStyleLbl="asst1" presStyleIdx="1" presStyleCnt="2" custScaleX="58034" custScaleY="38495" custLinFactNeighborX="58142" custLinFactNeighborY="23205">
        <dgm:presLayoutVars>
          <dgm:chPref val="3"/>
        </dgm:presLayoutVars>
      </dgm:prSet>
      <dgm:spPr/>
    </dgm:pt>
    <dgm:pt modelId="{B10F3C56-15BD-4DA1-84E7-DC4FE25DD89A}" type="pres">
      <dgm:prSet presAssocID="{16C65FE7-C099-4660-8394-A2C48450384C}" presName="rootConnector3" presStyleLbl="asst1" presStyleIdx="1" presStyleCnt="2"/>
      <dgm:spPr/>
    </dgm:pt>
    <dgm:pt modelId="{C184A00D-D7AD-4248-8899-58821976698C}" type="pres">
      <dgm:prSet presAssocID="{16C65FE7-C099-4660-8394-A2C48450384C}" presName="hierChild6" presStyleCnt="0"/>
      <dgm:spPr/>
    </dgm:pt>
    <dgm:pt modelId="{C1187011-CBF3-436E-BB7A-05A0665AA25E}" type="pres">
      <dgm:prSet presAssocID="{2930B9B1-23F5-4D45-BA17-BFB15A1DCA0B}" presName="Name37" presStyleLbl="parChTrans1D3" presStyleIdx="1" presStyleCnt="2"/>
      <dgm:spPr/>
    </dgm:pt>
    <dgm:pt modelId="{D3709BC1-9655-4874-AE80-CDE69B6F97EE}" type="pres">
      <dgm:prSet presAssocID="{79D2B1C7-4E60-4254-ACDA-98CE1084AB9B}" presName="hierRoot2" presStyleCnt="0">
        <dgm:presLayoutVars>
          <dgm:hierBranch val="init"/>
        </dgm:presLayoutVars>
      </dgm:prSet>
      <dgm:spPr/>
    </dgm:pt>
    <dgm:pt modelId="{5BB71D0F-40C9-48B6-88E1-0482665BDCB9}" type="pres">
      <dgm:prSet presAssocID="{79D2B1C7-4E60-4254-ACDA-98CE1084AB9B}" presName="rootComposite" presStyleCnt="0"/>
      <dgm:spPr/>
    </dgm:pt>
    <dgm:pt modelId="{FB6DA84A-CF68-42A8-A3A9-99585D4068FD}" type="pres">
      <dgm:prSet presAssocID="{79D2B1C7-4E60-4254-ACDA-98CE1084AB9B}" presName="rootText" presStyleLbl="node3" presStyleIdx="1" presStyleCnt="2" custScaleX="197150" custLinFactNeighborX="-45797" custLinFactNeighborY="-12594">
        <dgm:presLayoutVars>
          <dgm:chPref val="3"/>
        </dgm:presLayoutVars>
      </dgm:prSet>
      <dgm:spPr/>
    </dgm:pt>
    <dgm:pt modelId="{04AEC2EC-4071-4B0B-86A4-2AC6F5DED518}" type="pres">
      <dgm:prSet presAssocID="{79D2B1C7-4E60-4254-ACDA-98CE1084AB9B}" presName="rootConnector" presStyleLbl="node3" presStyleIdx="1" presStyleCnt="2"/>
      <dgm:spPr/>
    </dgm:pt>
    <dgm:pt modelId="{E0010204-1675-4C78-8FE4-6C4AAADCF271}" type="pres">
      <dgm:prSet presAssocID="{79D2B1C7-4E60-4254-ACDA-98CE1084AB9B}" presName="hierChild4" presStyleCnt="0"/>
      <dgm:spPr/>
    </dgm:pt>
    <dgm:pt modelId="{3A4C4E4C-4B8C-436A-93F4-E9415C0CE20A}" type="pres">
      <dgm:prSet presAssocID="{79D2B1C7-4E60-4254-ACDA-98CE1084AB9B}" presName="hierChild5" presStyleCnt="0"/>
      <dgm:spPr/>
    </dgm:pt>
    <dgm:pt modelId="{34CA34E4-9A26-4595-9678-1B294F899529}" type="pres">
      <dgm:prSet presAssocID="{16C65FE7-C099-4660-8394-A2C48450384C}" presName="hierChild7" presStyleCnt="0"/>
      <dgm:spPr/>
    </dgm:pt>
  </dgm:ptLst>
  <dgm:cxnLst>
    <dgm:cxn modelId="{9C23D300-3BF7-4857-89E2-4EE85275633A}" srcId="{3D863642-395F-4EA8-BAE2-C1433BF8F349}" destId="{907C67A7-6F2A-4452-9CD7-8633DF0BA572}" srcOrd="0" destOrd="0" parTransId="{BDEA920C-5F21-49FC-B040-FDF326A35C1E}" sibTransId="{AF53F2AE-5010-4C3C-97E6-8661BF936F3D}"/>
    <dgm:cxn modelId="{F1D27904-8BFC-42F5-BFA1-C8669AA5AD52}" srcId="{3D863642-395F-4EA8-BAE2-C1433BF8F349}" destId="{16C65FE7-C099-4660-8394-A2C48450384C}" srcOrd="1" destOrd="0" parTransId="{DB597F93-ADAE-4DCA-AFDC-EDFC4F6C2518}" sibTransId="{9247727D-1B99-48D1-80FC-DE6EEFE1ED72}"/>
    <dgm:cxn modelId="{7811E60E-E564-41AC-A56E-BFB6D47B386A}" srcId="{FC35E751-3347-45E3-8488-9633804CE191}" destId="{3D863642-395F-4EA8-BAE2-C1433BF8F349}" srcOrd="0" destOrd="0" parTransId="{EE0C6904-0953-48A4-9DE6-D11A2F0C7DB3}" sibTransId="{AF989DD4-6C08-4CC4-BAEC-4CB271BD7C92}"/>
    <dgm:cxn modelId="{AE2EF512-94DA-42B5-93EA-080AD2CCA67B}" type="presOf" srcId="{DB597F93-ADAE-4DCA-AFDC-EDFC4F6C2518}" destId="{26B207E8-2934-4EC6-995E-5926A362EED3}" srcOrd="0" destOrd="0" presId="urn:microsoft.com/office/officeart/2005/8/layout/orgChart1"/>
    <dgm:cxn modelId="{AD24A726-54C4-4AC7-BB02-DC1A9C2CF0D7}" type="presOf" srcId="{BDEA920C-5F21-49FC-B040-FDF326A35C1E}" destId="{CB14B9E4-6DB8-4E65-A6D4-78D7A5B489E7}" srcOrd="0" destOrd="0" presId="urn:microsoft.com/office/officeart/2005/8/layout/orgChart1"/>
    <dgm:cxn modelId="{C8939534-F053-450B-8FE4-4C864EC37578}" type="presOf" srcId="{2930B9B1-23F5-4D45-BA17-BFB15A1DCA0B}" destId="{C1187011-CBF3-436E-BB7A-05A0665AA25E}" srcOrd="0" destOrd="0" presId="urn:microsoft.com/office/officeart/2005/8/layout/orgChart1"/>
    <dgm:cxn modelId="{CD036E36-40A0-40F9-95F4-26C812C749E8}" type="presOf" srcId="{3D863642-395F-4EA8-BAE2-C1433BF8F349}" destId="{4C073295-BCC2-4ED6-BAB6-289A68E176DF}" srcOrd="0" destOrd="0" presId="urn:microsoft.com/office/officeart/2005/8/layout/orgChart1"/>
    <dgm:cxn modelId="{A778C93D-849F-4109-A6C6-4FB9199768B6}" type="presOf" srcId="{79D2B1C7-4E60-4254-ACDA-98CE1084AB9B}" destId="{FB6DA84A-CF68-42A8-A3A9-99585D4068FD}" srcOrd="0" destOrd="0" presId="urn:microsoft.com/office/officeart/2005/8/layout/orgChart1"/>
    <dgm:cxn modelId="{93D2D44A-A6D7-413A-9B94-8771C71AF3C2}" type="presOf" srcId="{15D46BB8-D2F9-4FA4-8136-B7D88496CB92}" destId="{62D892F1-05A9-48CE-88D7-F3FD42B1BF84}" srcOrd="0" destOrd="0" presId="urn:microsoft.com/office/officeart/2005/8/layout/orgChart1"/>
    <dgm:cxn modelId="{0DEA226B-8DEF-41E8-B111-2E7487ECCEDD}" srcId="{907C67A7-6F2A-4452-9CD7-8633DF0BA572}" destId="{94DC14B6-236A-461C-A8A9-6FEC0E0B4FDF}" srcOrd="0" destOrd="0" parTransId="{15D46BB8-D2F9-4FA4-8136-B7D88496CB92}" sibTransId="{4D76D65B-EBFB-49D5-93D7-4FD238FAF327}"/>
    <dgm:cxn modelId="{75CCFD7C-2F88-44FA-A5A7-7EFBB996326F}" type="presOf" srcId="{79D2B1C7-4E60-4254-ACDA-98CE1084AB9B}" destId="{04AEC2EC-4071-4B0B-86A4-2AC6F5DED518}" srcOrd="1" destOrd="0" presId="urn:microsoft.com/office/officeart/2005/8/layout/orgChart1"/>
    <dgm:cxn modelId="{0EA66F81-E71C-40A6-A04D-92F782ECEC31}" type="presOf" srcId="{907C67A7-6F2A-4452-9CD7-8633DF0BA572}" destId="{96BF4F39-A064-4C0A-959E-106730B2E70E}" srcOrd="1" destOrd="0" presId="urn:microsoft.com/office/officeart/2005/8/layout/orgChart1"/>
    <dgm:cxn modelId="{9AC03785-7C3B-4DC5-94C7-19337CDF48D9}" type="presOf" srcId="{907C67A7-6F2A-4452-9CD7-8633DF0BA572}" destId="{F08BBF61-9B8E-4EA4-88E1-98285E2DA1F0}" srcOrd="0" destOrd="0" presId="urn:microsoft.com/office/officeart/2005/8/layout/orgChart1"/>
    <dgm:cxn modelId="{DF7C8190-4D3C-45CF-8CE9-B27059E57789}" type="presOf" srcId="{16C65FE7-C099-4660-8394-A2C48450384C}" destId="{E697C955-EA4D-407B-8447-C187BDEE5D70}" srcOrd="0" destOrd="0" presId="urn:microsoft.com/office/officeart/2005/8/layout/orgChart1"/>
    <dgm:cxn modelId="{C86A5A92-EFCE-410F-AFF9-896867077490}" type="presOf" srcId="{94DC14B6-236A-461C-A8A9-6FEC0E0B4FDF}" destId="{54802BBD-FEC0-4CB7-B875-1CBE9193C1A0}" srcOrd="1" destOrd="0" presId="urn:microsoft.com/office/officeart/2005/8/layout/orgChart1"/>
    <dgm:cxn modelId="{8865A4BC-BABF-43FE-9785-282CFECF54E8}" type="presOf" srcId="{16C65FE7-C099-4660-8394-A2C48450384C}" destId="{B10F3C56-15BD-4DA1-84E7-DC4FE25DD89A}" srcOrd="1" destOrd="0" presId="urn:microsoft.com/office/officeart/2005/8/layout/orgChart1"/>
    <dgm:cxn modelId="{AE6E1CC2-C7EE-4E89-9341-DD2CC57BAE6E}" type="presOf" srcId="{94DC14B6-236A-461C-A8A9-6FEC0E0B4FDF}" destId="{1373602F-3F67-4122-8A6F-5100D52B002F}" srcOrd="0" destOrd="0" presId="urn:microsoft.com/office/officeart/2005/8/layout/orgChart1"/>
    <dgm:cxn modelId="{6C7598C3-D27C-4F6A-8336-E9947A208EE6}" type="presOf" srcId="{3D863642-395F-4EA8-BAE2-C1433BF8F349}" destId="{7471B01C-E7A1-42D0-96CB-8C86DC7225B8}" srcOrd="1" destOrd="0" presId="urn:microsoft.com/office/officeart/2005/8/layout/orgChart1"/>
    <dgm:cxn modelId="{599A1CC7-3EBA-4A70-9184-6F5C17A569AD}" type="presOf" srcId="{FC35E751-3347-45E3-8488-9633804CE191}" destId="{B9037F81-F999-44E8-A7F6-EF8BA28D6A09}" srcOrd="0" destOrd="0" presId="urn:microsoft.com/office/officeart/2005/8/layout/orgChart1"/>
    <dgm:cxn modelId="{3A9948D4-06E8-4C0D-A732-35B36B61E132}" srcId="{16C65FE7-C099-4660-8394-A2C48450384C}" destId="{79D2B1C7-4E60-4254-ACDA-98CE1084AB9B}" srcOrd="0" destOrd="0" parTransId="{2930B9B1-23F5-4D45-BA17-BFB15A1DCA0B}" sibTransId="{C707F606-7C82-4C99-9C8C-9F2CE1F34564}"/>
    <dgm:cxn modelId="{BF8BF49F-15D8-45D8-9EB4-1C80C2B18AD1}" type="presParOf" srcId="{B9037F81-F999-44E8-A7F6-EF8BA28D6A09}" destId="{BF60CE69-A09F-4A9B-AF67-67AED729C0CA}" srcOrd="0" destOrd="0" presId="urn:microsoft.com/office/officeart/2005/8/layout/orgChart1"/>
    <dgm:cxn modelId="{25E229E4-8B57-4EC1-A951-415F36E6C4F5}" type="presParOf" srcId="{BF60CE69-A09F-4A9B-AF67-67AED729C0CA}" destId="{ABF196FD-7306-4236-AC10-4C4D28CCCF0E}" srcOrd="0" destOrd="0" presId="urn:microsoft.com/office/officeart/2005/8/layout/orgChart1"/>
    <dgm:cxn modelId="{946478B8-C46C-42BF-AEC9-76A415B9F7DF}" type="presParOf" srcId="{ABF196FD-7306-4236-AC10-4C4D28CCCF0E}" destId="{4C073295-BCC2-4ED6-BAB6-289A68E176DF}" srcOrd="0" destOrd="0" presId="urn:microsoft.com/office/officeart/2005/8/layout/orgChart1"/>
    <dgm:cxn modelId="{738E1E7C-2D7A-45DD-9BC5-95230326E725}" type="presParOf" srcId="{ABF196FD-7306-4236-AC10-4C4D28CCCF0E}" destId="{7471B01C-E7A1-42D0-96CB-8C86DC7225B8}" srcOrd="1" destOrd="0" presId="urn:microsoft.com/office/officeart/2005/8/layout/orgChart1"/>
    <dgm:cxn modelId="{83E4DEA2-05A6-402C-B1EE-4A8946F2B2CF}" type="presParOf" srcId="{BF60CE69-A09F-4A9B-AF67-67AED729C0CA}" destId="{F21BD1F1-8F80-41D7-AA1E-F488FA836929}" srcOrd="1" destOrd="0" presId="urn:microsoft.com/office/officeart/2005/8/layout/orgChart1"/>
    <dgm:cxn modelId="{80EE7380-4D3B-4555-843A-7A8ABD017E76}" type="presParOf" srcId="{BF60CE69-A09F-4A9B-AF67-67AED729C0CA}" destId="{53A2DF17-3C1D-4DA9-8F29-F122A842B1DD}" srcOrd="2" destOrd="0" presId="urn:microsoft.com/office/officeart/2005/8/layout/orgChart1"/>
    <dgm:cxn modelId="{9246D61A-F129-448C-9427-8BD29C2ACE99}" type="presParOf" srcId="{53A2DF17-3C1D-4DA9-8F29-F122A842B1DD}" destId="{CB14B9E4-6DB8-4E65-A6D4-78D7A5B489E7}" srcOrd="0" destOrd="0" presId="urn:microsoft.com/office/officeart/2005/8/layout/orgChart1"/>
    <dgm:cxn modelId="{76515EE8-36CD-454D-9523-649AFAFBBE4C}" type="presParOf" srcId="{53A2DF17-3C1D-4DA9-8F29-F122A842B1DD}" destId="{6772B82B-5FE9-46B9-98FC-05B32A433618}" srcOrd="1" destOrd="0" presId="urn:microsoft.com/office/officeart/2005/8/layout/orgChart1"/>
    <dgm:cxn modelId="{3110BE3F-3454-4273-94D5-09826F5297BA}" type="presParOf" srcId="{6772B82B-5FE9-46B9-98FC-05B32A433618}" destId="{B044C76F-1C52-4EFD-9CE9-41D237AE8957}" srcOrd="0" destOrd="0" presId="urn:microsoft.com/office/officeart/2005/8/layout/orgChart1"/>
    <dgm:cxn modelId="{85EE19F2-C948-4CFE-A3F4-F4EE06ABE44A}" type="presParOf" srcId="{B044C76F-1C52-4EFD-9CE9-41D237AE8957}" destId="{F08BBF61-9B8E-4EA4-88E1-98285E2DA1F0}" srcOrd="0" destOrd="0" presId="urn:microsoft.com/office/officeart/2005/8/layout/orgChart1"/>
    <dgm:cxn modelId="{FFB20F51-7ABD-488F-81BD-A4014B616BE9}" type="presParOf" srcId="{B044C76F-1C52-4EFD-9CE9-41D237AE8957}" destId="{96BF4F39-A064-4C0A-959E-106730B2E70E}" srcOrd="1" destOrd="0" presId="urn:microsoft.com/office/officeart/2005/8/layout/orgChart1"/>
    <dgm:cxn modelId="{6F83A271-E00D-4D3B-B03F-C10BFAFEBE8A}" type="presParOf" srcId="{6772B82B-5FE9-46B9-98FC-05B32A433618}" destId="{B7BA8613-562A-468F-B8CF-E8AAFF726C82}" srcOrd="1" destOrd="0" presId="urn:microsoft.com/office/officeart/2005/8/layout/orgChart1"/>
    <dgm:cxn modelId="{0A17A42A-9BCD-4070-88DF-8B121B168BF3}" type="presParOf" srcId="{B7BA8613-562A-468F-B8CF-E8AAFF726C82}" destId="{62D892F1-05A9-48CE-88D7-F3FD42B1BF84}" srcOrd="0" destOrd="0" presId="urn:microsoft.com/office/officeart/2005/8/layout/orgChart1"/>
    <dgm:cxn modelId="{6482E7AF-5474-4AA0-AE8B-428BEE4B7968}" type="presParOf" srcId="{B7BA8613-562A-468F-B8CF-E8AAFF726C82}" destId="{E7509843-6DDF-470C-A96E-F2E3C3FF4746}" srcOrd="1" destOrd="0" presId="urn:microsoft.com/office/officeart/2005/8/layout/orgChart1"/>
    <dgm:cxn modelId="{B3AC5082-5D66-4048-8563-DB2803B2C898}" type="presParOf" srcId="{E7509843-6DDF-470C-A96E-F2E3C3FF4746}" destId="{8735854B-AF95-44E8-A874-7315330D88AA}" srcOrd="0" destOrd="0" presId="urn:microsoft.com/office/officeart/2005/8/layout/orgChart1"/>
    <dgm:cxn modelId="{C7DB6EC3-0796-42FA-9EFB-FA2D99A43307}" type="presParOf" srcId="{8735854B-AF95-44E8-A874-7315330D88AA}" destId="{1373602F-3F67-4122-8A6F-5100D52B002F}" srcOrd="0" destOrd="0" presId="urn:microsoft.com/office/officeart/2005/8/layout/orgChart1"/>
    <dgm:cxn modelId="{E2A40CFA-3D4B-44A4-BCDD-F4409A0E82BC}" type="presParOf" srcId="{8735854B-AF95-44E8-A874-7315330D88AA}" destId="{54802BBD-FEC0-4CB7-B875-1CBE9193C1A0}" srcOrd="1" destOrd="0" presId="urn:microsoft.com/office/officeart/2005/8/layout/orgChart1"/>
    <dgm:cxn modelId="{98490853-A539-45FC-9743-3F0B317FA278}" type="presParOf" srcId="{E7509843-6DDF-470C-A96E-F2E3C3FF4746}" destId="{C5C6ED21-D073-430C-AE62-DBA30B49260D}" srcOrd="1" destOrd="0" presId="urn:microsoft.com/office/officeart/2005/8/layout/orgChart1"/>
    <dgm:cxn modelId="{07013016-E40A-46BE-B53F-836DF1D30205}" type="presParOf" srcId="{E7509843-6DDF-470C-A96E-F2E3C3FF4746}" destId="{A4507263-64DF-4BAC-A03D-D294590586FD}" srcOrd="2" destOrd="0" presId="urn:microsoft.com/office/officeart/2005/8/layout/orgChart1"/>
    <dgm:cxn modelId="{1CCC92B7-2704-4FCC-88F4-00B4E04813CE}" type="presParOf" srcId="{6772B82B-5FE9-46B9-98FC-05B32A433618}" destId="{82C64EFA-453B-4E00-ADCC-A5B5A33EC5D1}" srcOrd="2" destOrd="0" presId="urn:microsoft.com/office/officeart/2005/8/layout/orgChart1"/>
    <dgm:cxn modelId="{AA2B1393-23F7-4F76-B205-3DAA5D265520}" type="presParOf" srcId="{53A2DF17-3C1D-4DA9-8F29-F122A842B1DD}" destId="{26B207E8-2934-4EC6-995E-5926A362EED3}" srcOrd="2" destOrd="0" presId="urn:microsoft.com/office/officeart/2005/8/layout/orgChart1"/>
    <dgm:cxn modelId="{8104321D-5C9D-402F-866C-C1132F04CCF6}" type="presParOf" srcId="{53A2DF17-3C1D-4DA9-8F29-F122A842B1DD}" destId="{1B89A9AE-FEC7-421D-8985-2B1EC7DC18F2}" srcOrd="3" destOrd="0" presId="urn:microsoft.com/office/officeart/2005/8/layout/orgChart1"/>
    <dgm:cxn modelId="{C13B1C97-8576-4BFB-AA0B-9DCD8EF91C72}" type="presParOf" srcId="{1B89A9AE-FEC7-421D-8985-2B1EC7DC18F2}" destId="{B01D6579-0882-40DB-934F-FD68B2488C3B}" srcOrd="0" destOrd="0" presId="urn:microsoft.com/office/officeart/2005/8/layout/orgChart1"/>
    <dgm:cxn modelId="{FE00F03B-D038-46C0-96A6-F9D3687DC61D}" type="presParOf" srcId="{B01D6579-0882-40DB-934F-FD68B2488C3B}" destId="{E697C955-EA4D-407B-8447-C187BDEE5D70}" srcOrd="0" destOrd="0" presId="urn:microsoft.com/office/officeart/2005/8/layout/orgChart1"/>
    <dgm:cxn modelId="{FCF1D9FE-13D2-45A2-A4C5-8A427E2E6FEE}" type="presParOf" srcId="{B01D6579-0882-40DB-934F-FD68B2488C3B}" destId="{B10F3C56-15BD-4DA1-84E7-DC4FE25DD89A}" srcOrd="1" destOrd="0" presId="urn:microsoft.com/office/officeart/2005/8/layout/orgChart1"/>
    <dgm:cxn modelId="{8073DC3A-F4F7-453A-AB75-A15A384702A9}" type="presParOf" srcId="{1B89A9AE-FEC7-421D-8985-2B1EC7DC18F2}" destId="{C184A00D-D7AD-4248-8899-58821976698C}" srcOrd="1" destOrd="0" presId="urn:microsoft.com/office/officeart/2005/8/layout/orgChart1"/>
    <dgm:cxn modelId="{866973AC-ED24-46BD-BD14-F9E5BF9B8FC3}" type="presParOf" srcId="{C184A00D-D7AD-4248-8899-58821976698C}" destId="{C1187011-CBF3-436E-BB7A-05A0665AA25E}" srcOrd="0" destOrd="0" presId="urn:microsoft.com/office/officeart/2005/8/layout/orgChart1"/>
    <dgm:cxn modelId="{2B6CFED5-B6DD-4B14-A50F-57A370E01FD1}" type="presParOf" srcId="{C184A00D-D7AD-4248-8899-58821976698C}" destId="{D3709BC1-9655-4874-AE80-CDE69B6F97EE}" srcOrd="1" destOrd="0" presId="urn:microsoft.com/office/officeart/2005/8/layout/orgChart1"/>
    <dgm:cxn modelId="{366B566D-2B75-48DE-98FE-E119A16E4A57}" type="presParOf" srcId="{D3709BC1-9655-4874-AE80-CDE69B6F97EE}" destId="{5BB71D0F-40C9-48B6-88E1-0482665BDCB9}" srcOrd="0" destOrd="0" presId="urn:microsoft.com/office/officeart/2005/8/layout/orgChart1"/>
    <dgm:cxn modelId="{A065F126-5FCC-4A9D-8307-7DF941C44886}" type="presParOf" srcId="{5BB71D0F-40C9-48B6-88E1-0482665BDCB9}" destId="{FB6DA84A-CF68-42A8-A3A9-99585D4068FD}" srcOrd="0" destOrd="0" presId="urn:microsoft.com/office/officeart/2005/8/layout/orgChart1"/>
    <dgm:cxn modelId="{4054E4DB-48C2-421A-9939-E6F6263085BB}" type="presParOf" srcId="{5BB71D0F-40C9-48B6-88E1-0482665BDCB9}" destId="{04AEC2EC-4071-4B0B-86A4-2AC6F5DED518}" srcOrd="1" destOrd="0" presId="urn:microsoft.com/office/officeart/2005/8/layout/orgChart1"/>
    <dgm:cxn modelId="{ACB68570-A148-45E4-A1E5-F0177301FE7A}" type="presParOf" srcId="{D3709BC1-9655-4874-AE80-CDE69B6F97EE}" destId="{E0010204-1675-4C78-8FE4-6C4AAADCF271}" srcOrd="1" destOrd="0" presId="urn:microsoft.com/office/officeart/2005/8/layout/orgChart1"/>
    <dgm:cxn modelId="{A0C9C4EF-CF56-4946-BCA7-F96DE1AC2A54}" type="presParOf" srcId="{D3709BC1-9655-4874-AE80-CDE69B6F97EE}" destId="{3A4C4E4C-4B8C-436A-93F4-E9415C0CE20A}" srcOrd="2" destOrd="0" presId="urn:microsoft.com/office/officeart/2005/8/layout/orgChart1"/>
    <dgm:cxn modelId="{EA14B596-350D-4E9E-BE61-075D6D86E6DF}" type="presParOf" srcId="{1B89A9AE-FEC7-421D-8985-2B1EC7DC18F2}" destId="{34CA34E4-9A26-4595-9678-1B294F8995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64FA4FC-7B33-43EC-93E4-E3D454200E0E}" type="doc">
      <dgm:prSet loTypeId="urn:microsoft.com/office/officeart/2005/8/layout/arrow2" loCatId="process" qsTypeId="urn:microsoft.com/office/officeart/2005/8/quickstyle/3d7" qsCatId="3D" csTypeId="urn:microsoft.com/office/officeart/2005/8/colors/colorful4" csCatId="colorful" phldr="1"/>
      <dgm:spPr/>
    </dgm:pt>
    <dgm:pt modelId="{CF584219-9D23-40AC-8A56-79911F0732AB}">
      <dgm:prSet phldrT="[Texto]" custT="1"/>
      <dgm:spPr/>
      <dgm:t>
        <a:bodyPr/>
        <a:lstStyle/>
        <a:p>
          <a:r>
            <a:rPr lang="pt-BR" sz="2000" dirty="0"/>
            <a:t>Ambientes participativos</a:t>
          </a:r>
        </a:p>
      </dgm:t>
    </dgm:pt>
    <dgm:pt modelId="{909F0017-A6D0-45A5-98F0-57524D544C69}" type="parTrans" cxnId="{945426DC-DF9B-4A88-96F0-49DE5E142FE4}">
      <dgm:prSet/>
      <dgm:spPr/>
      <dgm:t>
        <a:bodyPr/>
        <a:lstStyle/>
        <a:p>
          <a:endParaRPr lang="pt-BR"/>
        </a:p>
      </dgm:t>
    </dgm:pt>
    <dgm:pt modelId="{87A51898-CEA6-4906-954B-AB942F39A1FF}" type="sibTrans" cxnId="{945426DC-DF9B-4A88-96F0-49DE5E142FE4}">
      <dgm:prSet/>
      <dgm:spPr/>
      <dgm:t>
        <a:bodyPr/>
        <a:lstStyle/>
        <a:p>
          <a:endParaRPr lang="pt-BR"/>
        </a:p>
      </dgm:t>
    </dgm:pt>
    <dgm:pt modelId="{12FC3904-0386-441D-9195-1789521BEA03}">
      <dgm:prSet phldrT="[Texto]" custT="1"/>
      <dgm:spPr/>
      <dgm:t>
        <a:bodyPr/>
        <a:lstStyle/>
        <a:p>
          <a:r>
            <a:rPr lang="pt-BR" sz="2000" dirty="0"/>
            <a:t>Diálogo e clima de confiança</a:t>
          </a:r>
        </a:p>
      </dgm:t>
    </dgm:pt>
    <dgm:pt modelId="{38AF4ADA-014A-446D-92B1-40EA4F6F6FA1}" type="parTrans" cxnId="{37339897-F321-4966-8A19-DBCF031A00B3}">
      <dgm:prSet/>
      <dgm:spPr/>
      <dgm:t>
        <a:bodyPr/>
        <a:lstStyle/>
        <a:p>
          <a:endParaRPr lang="pt-BR"/>
        </a:p>
      </dgm:t>
    </dgm:pt>
    <dgm:pt modelId="{92B7B950-13FF-4B2D-941F-77B9F17776A1}" type="sibTrans" cxnId="{37339897-F321-4966-8A19-DBCF031A00B3}">
      <dgm:prSet/>
      <dgm:spPr/>
      <dgm:t>
        <a:bodyPr/>
        <a:lstStyle/>
        <a:p>
          <a:endParaRPr lang="pt-BR"/>
        </a:p>
      </dgm:t>
    </dgm:pt>
    <dgm:pt modelId="{353C4B04-861B-4092-B087-3A95C799D164}">
      <dgm:prSet phldrT="[Texto]" custT="1"/>
      <dgm:spPr/>
      <dgm:t>
        <a:bodyPr/>
        <a:lstStyle/>
        <a:p>
          <a:r>
            <a:rPr lang="pt-BR" sz="2000" dirty="0"/>
            <a:t>Escuta ativa e comunicação clara e assertiva</a:t>
          </a:r>
        </a:p>
      </dgm:t>
    </dgm:pt>
    <dgm:pt modelId="{3B9894D4-9FD4-41B0-9A60-81C17AB70F06}" type="parTrans" cxnId="{77FC2341-B120-4C1D-9F0F-D7849C3CD9F2}">
      <dgm:prSet/>
      <dgm:spPr/>
      <dgm:t>
        <a:bodyPr/>
        <a:lstStyle/>
        <a:p>
          <a:endParaRPr lang="pt-BR"/>
        </a:p>
      </dgm:t>
    </dgm:pt>
    <dgm:pt modelId="{E562D5CA-320B-4D13-9F92-C655FD2C2A54}" type="sibTrans" cxnId="{77FC2341-B120-4C1D-9F0F-D7849C3CD9F2}">
      <dgm:prSet/>
      <dgm:spPr/>
      <dgm:t>
        <a:bodyPr/>
        <a:lstStyle/>
        <a:p>
          <a:endParaRPr lang="pt-BR"/>
        </a:p>
      </dgm:t>
    </dgm:pt>
    <dgm:pt modelId="{41B76423-4669-4C2F-944D-17E672246CB9}">
      <dgm:prSet custT="1"/>
      <dgm:spPr/>
      <dgm:t>
        <a:bodyPr/>
        <a:lstStyle/>
        <a:p>
          <a:pPr algn="ctr"/>
          <a:r>
            <a:rPr lang="pt-BR" sz="2000" dirty="0"/>
            <a:t>Liderança compartilhada</a:t>
          </a:r>
        </a:p>
      </dgm:t>
    </dgm:pt>
    <dgm:pt modelId="{2EDC2558-ECBE-4D72-B447-88D541166FFA}" type="parTrans" cxnId="{E7378545-EDC8-4709-90B1-7FFF32202C85}">
      <dgm:prSet/>
      <dgm:spPr/>
      <dgm:t>
        <a:bodyPr/>
        <a:lstStyle/>
        <a:p>
          <a:endParaRPr lang="pt-BR"/>
        </a:p>
      </dgm:t>
    </dgm:pt>
    <dgm:pt modelId="{561C8353-D48C-4428-BBD4-1530CDA0392D}" type="sibTrans" cxnId="{E7378545-EDC8-4709-90B1-7FFF32202C85}">
      <dgm:prSet/>
      <dgm:spPr/>
      <dgm:t>
        <a:bodyPr/>
        <a:lstStyle/>
        <a:p>
          <a:endParaRPr lang="pt-BR"/>
        </a:p>
      </dgm:t>
    </dgm:pt>
    <dgm:pt modelId="{3AF361CE-ABCA-45B9-8011-E107ECC02053}" type="pres">
      <dgm:prSet presAssocID="{164FA4FC-7B33-43EC-93E4-E3D454200E0E}" presName="arrowDiagram" presStyleCnt="0">
        <dgm:presLayoutVars>
          <dgm:chMax val="5"/>
          <dgm:dir/>
          <dgm:resizeHandles val="exact"/>
        </dgm:presLayoutVars>
      </dgm:prSet>
      <dgm:spPr/>
    </dgm:pt>
    <dgm:pt modelId="{46908133-2903-48AB-8CE9-76BFF438F558}" type="pres">
      <dgm:prSet presAssocID="{164FA4FC-7B33-43EC-93E4-E3D454200E0E}" presName="arrow" presStyleLbl="bgShp" presStyleIdx="0" presStyleCnt="1" custLinFactNeighborX="-17468"/>
      <dgm:spPr/>
    </dgm:pt>
    <dgm:pt modelId="{79C0DF3F-71EB-4BF9-93B8-F9265D99A755}" type="pres">
      <dgm:prSet presAssocID="{164FA4FC-7B33-43EC-93E4-E3D454200E0E}" presName="arrowDiagram4" presStyleCnt="0"/>
      <dgm:spPr/>
    </dgm:pt>
    <dgm:pt modelId="{39D8476F-EF6A-40E2-A0FE-55E096A7CCDF}" type="pres">
      <dgm:prSet presAssocID="{41B76423-4669-4C2F-944D-17E672246CB9}" presName="bullet4a" presStyleLbl="node1" presStyleIdx="0" presStyleCnt="4" custLinFactX="-300000" custLinFactY="-47606" custLinFactNeighborX="-304946" custLinFactNeighborY="-100000"/>
      <dgm:spPr/>
    </dgm:pt>
    <dgm:pt modelId="{7C915D92-F82F-4040-9DFA-2AE8545B1C0C}" type="pres">
      <dgm:prSet presAssocID="{41B76423-4669-4C2F-944D-17E672246CB9}" presName="textBox4a" presStyleLbl="revTx" presStyleIdx="0" presStyleCnt="4" custScaleX="155166" custScaleY="72618" custLinFactNeighborX="-71631" custLinFactNeighborY="-7195">
        <dgm:presLayoutVars>
          <dgm:bulletEnabled val="1"/>
        </dgm:presLayoutVars>
      </dgm:prSet>
      <dgm:spPr/>
    </dgm:pt>
    <dgm:pt modelId="{225F66CF-E657-4281-952E-3D0A82188849}" type="pres">
      <dgm:prSet presAssocID="{CF584219-9D23-40AC-8A56-79911F0732AB}" presName="bullet4b" presStyleLbl="node1" presStyleIdx="1" presStyleCnt="4" custLinFactX="-118114" custLinFactNeighborX="-200000" custLinFactNeighborY="-77299"/>
      <dgm:spPr/>
    </dgm:pt>
    <dgm:pt modelId="{24F54CC6-B9F8-40C8-AFA1-9FEFC7A69FD5}" type="pres">
      <dgm:prSet presAssocID="{CF584219-9D23-40AC-8A56-79911F0732AB}" presName="textBox4b" presStyleLbl="revTx" presStyleIdx="1" presStyleCnt="4" custScaleY="30781" custLinFactNeighborX="-44362" custLinFactNeighborY="-34141">
        <dgm:presLayoutVars>
          <dgm:bulletEnabled val="1"/>
        </dgm:presLayoutVars>
      </dgm:prSet>
      <dgm:spPr/>
    </dgm:pt>
    <dgm:pt modelId="{7EADFE66-5C4C-4A64-ABFB-104715AF14FF}" type="pres">
      <dgm:prSet presAssocID="{12FC3904-0386-441D-9195-1789521BEA03}" presName="bullet4c" presStyleLbl="node1" presStyleIdx="2" presStyleCnt="4" custLinFactX="-1638" custLinFactNeighborX="-100000" custLinFactNeighborY="-62060"/>
      <dgm:spPr/>
    </dgm:pt>
    <dgm:pt modelId="{331A6F67-426C-4F12-8B2D-F1D5834BEEBF}" type="pres">
      <dgm:prSet presAssocID="{12FC3904-0386-441D-9195-1789521BEA03}" presName="textBox4c" presStyleLbl="revTx" presStyleIdx="2" presStyleCnt="4" custScaleX="123030" custScaleY="26646" custLinFactNeighborX="-17604" custLinFactNeighborY="-28081">
        <dgm:presLayoutVars>
          <dgm:bulletEnabled val="1"/>
        </dgm:presLayoutVars>
      </dgm:prSet>
      <dgm:spPr/>
    </dgm:pt>
    <dgm:pt modelId="{36D24C8C-83BF-46CC-A6A1-B8EDC85221A4}" type="pres">
      <dgm:prSet presAssocID="{353C4B04-861B-4092-B087-3A95C799D164}" presName="bullet4d" presStyleLbl="node1" presStyleIdx="3" presStyleCnt="4"/>
      <dgm:spPr/>
    </dgm:pt>
    <dgm:pt modelId="{D57F9861-BDAB-426A-B9A7-82931DA247F0}" type="pres">
      <dgm:prSet presAssocID="{353C4B04-861B-4092-B087-3A95C799D164}" presName="textBox4d" presStyleLbl="revTx" presStyleIdx="3" presStyleCnt="4" custScaleX="157352" custScaleY="31467" custLinFactNeighborX="43605" custLinFactNeighborY="-26803">
        <dgm:presLayoutVars>
          <dgm:bulletEnabled val="1"/>
        </dgm:presLayoutVars>
      </dgm:prSet>
      <dgm:spPr/>
    </dgm:pt>
  </dgm:ptLst>
  <dgm:cxnLst>
    <dgm:cxn modelId="{77FC2341-B120-4C1D-9F0F-D7849C3CD9F2}" srcId="{164FA4FC-7B33-43EC-93E4-E3D454200E0E}" destId="{353C4B04-861B-4092-B087-3A95C799D164}" srcOrd="3" destOrd="0" parTransId="{3B9894D4-9FD4-41B0-9A60-81C17AB70F06}" sibTransId="{E562D5CA-320B-4D13-9F92-C655FD2C2A54}"/>
    <dgm:cxn modelId="{D972A843-1415-418E-B7B6-6D308C05D44F}" type="presOf" srcId="{CF584219-9D23-40AC-8A56-79911F0732AB}" destId="{24F54CC6-B9F8-40C8-AFA1-9FEFC7A69FD5}" srcOrd="0" destOrd="0" presId="urn:microsoft.com/office/officeart/2005/8/layout/arrow2"/>
    <dgm:cxn modelId="{98F9B944-390C-48DA-88CA-F06249EA3037}" type="presOf" srcId="{41B76423-4669-4C2F-944D-17E672246CB9}" destId="{7C915D92-F82F-4040-9DFA-2AE8545B1C0C}" srcOrd="0" destOrd="0" presId="urn:microsoft.com/office/officeart/2005/8/layout/arrow2"/>
    <dgm:cxn modelId="{E7378545-EDC8-4709-90B1-7FFF32202C85}" srcId="{164FA4FC-7B33-43EC-93E4-E3D454200E0E}" destId="{41B76423-4669-4C2F-944D-17E672246CB9}" srcOrd="0" destOrd="0" parTransId="{2EDC2558-ECBE-4D72-B447-88D541166FFA}" sibTransId="{561C8353-D48C-4428-BBD4-1530CDA0392D}"/>
    <dgm:cxn modelId="{4613A78B-C93C-4381-A40C-9A66B610820B}" type="presOf" srcId="{353C4B04-861B-4092-B087-3A95C799D164}" destId="{D57F9861-BDAB-426A-B9A7-82931DA247F0}" srcOrd="0" destOrd="0" presId="urn:microsoft.com/office/officeart/2005/8/layout/arrow2"/>
    <dgm:cxn modelId="{37339897-F321-4966-8A19-DBCF031A00B3}" srcId="{164FA4FC-7B33-43EC-93E4-E3D454200E0E}" destId="{12FC3904-0386-441D-9195-1789521BEA03}" srcOrd="2" destOrd="0" parTransId="{38AF4ADA-014A-446D-92B1-40EA4F6F6FA1}" sibTransId="{92B7B950-13FF-4B2D-941F-77B9F17776A1}"/>
    <dgm:cxn modelId="{F1E96FB9-2261-4763-9470-7C9344203ECC}" type="presOf" srcId="{12FC3904-0386-441D-9195-1789521BEA03}" destId="{331A6F67-426C-4F12-8B2D-F1D5834BEEBF}" srcOrd="0" destOrd="0" presId="urn:microsoft.com/office/officeart/2005/8/layout/arrow2"/>
    <dgm:cxn modelId="{945426DC-DF9B-4A88-96F0-49DE5E142FE4}" srcId="{164FA4FC-7B33-43EC-93E4-E3D454200E0E}" destId="{CF584219-9D23-40AC-8A56-79911F0732AB}" srcOrd="1" destOrd="0" parTransId="{909F0017-A6D0-45A5-98F0-57524D544C69}" sibTransId="{87A51898-CEA6-4906-954B-AB942F39A1FF}"/>
    <dgm:cxn modelId="{ED1FF6E1-6AAF-4FF4-9344-6C11B8DEAD7C}" type="presOf" srcId="{164FA4FC-7B33-43EC-93E4-E3D454200E0E}" destId="{3AF361CE-ABCA-45B9-8011-E107ECC02053}" srcOrd="0" destOrd="0" presId="urn:microsoft.com/office/officeart/2005/8/layout/arrow2"/>
    <dgm:cxn modelId="{9408BEB2-B5D0-4E1F-89B9-B1536D2E0CBA}" type="presParOf" srcId="{3AF361CE-ABCA-45B9-8011-E107ECC02053}" destId="{46908133-2903-48AB-8CE9-76BFF438F558}" srcOrd="0" destOrd="0" presId="urn:microsoft.com/office/officeart/2005/8/layout/arrow2"/>
    <dgm:cxn modelId="{15B52282-C399-472C-880F-D82D2F2DDD8D}" type="presParOf" srcId="{3AF361CE-ABCA-45B9-8011-E107ECC02053}" destId="{79C0DF3F-71EB-4BF9-93B8-F9265D99A755}" srcOrd="1" destOrd="0" presId="urn:microsoft.com/office/officeart/2005/8/layout/arrow2"/>
    <dgm:cxn modelId="{DE4689EF-F4FA-487C-B753-62C115A610DB}" type="presParOf" srcId="{79C0DF3F-71EB-4BF9-93B8-F9265D99A755}" destId="{39D8476F-EF6A-40E2-A0FE-55E096A7CCDF}" srcOrd="0" destOrd="0" presId="urn:microsoft.com/office/officeart/2005/8/layout/arrow2"/>
    <dgm:cxn modelId="{6AAEC012-BFF7-423A-99CC-041A925238BC}" type="presParOf" srcId="{79C0DF3F-71EB-4BF9-93B8-F9265D99A755}" destId="{7C915D92-F82F-4040-9DFA-2AE8545B1C0C}" srcOrd="1" destOrd="0" presId="urn:microsoft.com/office/officeart/2005/8/layout/arrow2"/>
    <dgm:cxn modelId="{2F2F07A5-AE97-4E96-B31E-EFD1A0E2B988}" type="presParOf" srcId="{79C0DF3F-71EB-4BF9-93B8-F9265D99A755}" destId="{225F66CF-E657-4281-952E-3D0A82188849}" srcOrd="2" destOrd="0" presId="urn:microsoft.com/office/officeart/2005/8/layout/arrow2"/>
    <dgm:cxn modelId="{6E31F024-A68A-482D-B86F-C41D282472C9}" type="presParOf" srcId="{79C0DF3F-71EB-4BF9-93B8-F9265D99A755}" destId="{24F54CC6-B9F8-40C8-AFA1-9FEFC7A69FD5}" srcOrd="3" destOrd="0" presId="urn:microsoft.com/office/officeart/2005/8/layout/arrow2"/>
    <dgm:cxn modelId="{4F2EA7BB-6CE8-4393-A595-E94E4D520673}" type="presParOf" srcId="{79C0DF3F-71EB-4BF9-93B8-F9265D99A755}" destId="{7EADFE66-5C4C-4A64-ABFB-104715AF14FF}" srcOrd="4" destOrd="0" presId="urn:microsoft.com/office/officeart/2005/8/layout/arrow2"/>
    <dgm:cxn modelId="{5DDD7C90-FAE2-49F8-8C8B-CF832A141903}" type="presParOf" srcId="{79C0DF3F-71EB-4BF9-93B8-F9265D99A755}" destId="{331A6F67-426C-4F12-8B2D-F1D5834BEEBF}" srcOrd="5" destOrd="0" presId="urn:microsoft.com/office/officeart/2005/8/layout/arrow2"/>
    <dgm:cxn modelId="{D2B5B969-DBAF-4D47-B55E-2C7F7D8E794E}" type="presParOf" srcId="{79C0DF3F-71EB-4BF9-93B8-F9265D99A755}" destId="{36D24C8C-83BF-46CC-A6A1-B8EDC85221A4}" srcOrd="6" destOrd="0" presId="urn:microsoft.com/office/officeart/2005/8/layout/arrow2"/>
    <dgm:cxn modelId="{E0D23C35-6188-457A-9C74-499F5225DB72}" type="presParOf" srcId="{79C0DF3F-71EB-4BF9-93B8-F9265D99A755}" destId="{D57F9861-BDAB-426A-B9A7-82931DA247F0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A5B0B73-E49D-4B82-A7A4-CB385B0A0F11}" type="doc">
      <dgm:prSet loTypeId="urn:microsoft.com/office/officeart/2008/layout/RadialCluster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5269EF71-FE65-4668-9D43-5D1DC39DC921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Matriz de Competência de Liderança</a:t>
          </a:r>
        </a:p>
      </dgm:t>
    </dgm:pt>
    <dgm:pt modelId="{87C2263A-DE30-4B14-A1E8-8019CC88819C}" type="parTrans" cxnId="{32D8F457-ED86-4F38-8A8F-8423BF470850}">
      <dgm:prSet/>
      <dgm:spPr/>
      <dgm:t>
        <a:bodyPr/>
        <a:lstStyle/>
        <a:p>
          <a:endParaRPr lang="pt-BR"/>
        </a:p>
      </dgm:t>
    </dgm:pt>
    <dgm:pt modelId="{294B5C3B-A8DD-44BE-864E-2B50153716F0}" type="sibTrans" cxnId="{32D8F457-ED86-4F38-8A8F-8423BF470850}">
      <dgm:prSet/>
      <dgm:spPr/>
      <dgm:t>
        <a:bodyPr/>
        <a:lstStyle/>
        <a:p>
          <a:endParaRPr lang="pt-BR"/>
        </a:p>
      </dgm:t>
    </dgm:pt>
    <dgm:pt modelId="{7916B59C-6DB6-409D-A935-162F76E8AD73}">
      <dgm:prSet phldrT="[Texto]"/>
      <dgm:spPr/>
      <dgm:t>
        <a:bodyPr/>
        <a:lstStyle/>
        <a:p>
          <a:r>
            <a:rPr lang="pt-BR" dirty="0"/>
            <a:t>Planeje oportunidades de participação e engaje as pessoas para o compartilhamento das responsabilidades</a:t>
          </a:r>
        </a:p>
      </dgm:t>
    </dgm:pt>
    <dgm:pt modelId="{AF17609C-6C00-44E7-A745-92A3401F3ACC}" type="parTrans" cxnId="{8875FAF7-1DD3-4451-B59E-9CC28046BE48}">
      <dgm:prSet/>
      <dgm:spPr/>
      <dgm:t>
        <a:bodyPr/>
        <a:lstStyle/>
        <a:p>
          <a:endParaRPr lang="pt-BR"/>
        </a:p>
      </dgm:t>
    </dgm:pt>
    <dgm:pt modelId="{E412B302-7078-4129-B17F-4C5022E86535}" type="sibTrans" cxnId="{8875FAF7-1DD3-4451-B59E-9CC28046BE48}">
      <dgm:prSet/>
      <dgm:spPr/>
      <dgm:t>
        <a:bodyPr/>
        <a:lstStyle/>
        <a:p>
          <a:endParaRPr lang="pt-BR"/>
        </a:p>
      </dgm:t>
    </dgm:pt>
    <dgm:pt modelId="{5D835754-1E22-4672-AF20-8283008B61D9}">
      <dgm:prSet phldrT="[Texto]"/>
      <dgm:spPr/>
      <dgm:t>
        <a:bodyPr/>
        <a:lstStyle/>
        <a:p>
          <a:r>
            <a:rPr lang="pt-BR" dirty="0"/>
            <a:t>Conheça a missão e os valores educacionais e a importância da participação e expressão das pessoas no processo</a:t>
          </a:r>
        </a:p>
      </dgm:t>
    </dgm:pt>
    <dgm:pt modelId="{7E2C5832-1491-46EC-A0A5-591107BFABEA}" type="parTrans" cxnId="{46BB7053-F6FE-4ABE-BA2B-88DF41074EC8}">
      <dgm:prSet/>
      <dgm:spPr/>
      <dgm:t>
        <a:bodyPr/>
        <a:lstStyle/>
        <a:p>
          <a:endParaRPr lang="pt-BR"/>
        </a:p>
      </dgm:t>
    </dgm:pt>
    <dgm:pt modelId="{B1F88463-F801-45B0-98F6-E91DDAF09253}" type="sibTrans" cxnId="{46BB7053-F6FE-4ABE-BA2B-88DF41074EC8}">
      <dgm:prSet/>
      <dgm:spPr/>
      <dgm:t>
        <a:bodyPr/>
        <a:lstStyle/>
        <a:p>
          <a:endParaRPr lang="pt-BR"/>
        </a:p>
      </dgm:t>
    </dgm:pt>
    <dgm:pt modelId="{70D8D141-6A9B-489E-B4F1-2081A49F1D99}">
      <dgm:prSet phldrT="[Texto]"/>
      <dgm:spPr/>
      <dgm:t>
        <a:bodyPr/>
        <a:lstStyle/>
        <a:p>
          <a:r>
            <a:rPr lang="pt-BR" dirty="0"/>
            <a:t>Valorizar as potencialidades dos indivíduos, possibilitando o desenvolvimento do melhor de cada um</a:t>
          </a:r>
        </a:p>
      </dgm:t>
    </dgm:pt>
    <dgm:pt modelId="{1F48B39C-8C76-414C-AAA3-858C0BF454C6}" type="parTrans" cxnId="{647DC16E-438C-4ED1-AE54-08EEFAAF085F}">
      <dgm:prSet/>
      <dgm:spPr/>
      <dgm:t>
        <a:bodyPr/>
        <a:lstStyle/>
        <a:p>
          <a:endParaRPr lang="pt-BR"/>
        </a:p>
      </dgm:t>
    </dgm:pt>
    <dgm:pt modelId="{77959D7E-C29E-4091-847E-F6AF516A5DDD}" type="sibTrans" cxnId="{647DC16E-438C-4ED1-AE54-08EEFAAF085F}">
      <dgm:prSet/>
      <dgm:spPr/>
      <dgm:t>
        <a:bodyPr/>
        <a:lstStyle/>
        <a:p>
          <a:endParaRPr lang="pt-BR"/>
        </a:p>
      </dgm:t>
    </dgm:pt>
    <dgm:pt modelId="{E76C4A1B-5B14-4C71-AF68-35505ACCF90A}">
      <dgm:prSet/>
      <dgm:spPr/>
      <dgm:t>
        <a:bodyPr/>
        <a:lstStyle/>
        <a:p>
          <a:r>
            <a:rPr lang="pt-BR" dirty="0"/>
            <a:t>Exercitar diálogo e escuta ativa</a:t>
          </a:r>
        </a:p>
      </dgm:t>
    </dgm:pt>
    <dgm:pt modelId="{FCCBF547-1275-4A2E-9279-9C0F5C648327}" type="parTrans" cxnId="{56133A2B-5ABE-4051-B2E6-A107336930B8}">
      <dgm:prSet/>
      <dgm:spPr/>
      <dgm:t>
        <a:bodyPr/>
        <a:lstStyle/>
        <a:p>
          <a:endParaRPr lang="pt-BR"/>
        </a:p>
      </dgm:t>
    </dgm:pt>
    <dgm:pt modelId="{0A38ACF9-A42F-420E-A790-4805B0390FBC}" type="sibTrans" cxnId="{56133A2B-5ABE-4051-B2E6-A107336930B8}">
      <dgm:prSet/>
      <dgm:spPr/>
      <dgm:t>
        <a:bodyPr/>
        <a:lstStyle/>
        <a:p>
          <a:endParaRPr lang="pt-BR"/>
        </a:p>
      </dgm:t>
    </dgm:pt>
    <dgm:pt modelId="{F1E26105-2D8F-4288-A7F6-660A6CAF0D8D}">
      <dgm:prSet/>
      <dgm:spPr/>
      <dgm:t>
        <a:bodyPr/>
        <a:lstStyle/>
        <a:p>
          <a:r>
            <a:rPr lang="pt-BR" dirty="0"/>
            <a:t>Olhar a realidade de forma proativa, com vistas à superação das limitações e dificuldades</a:t>
          </a:r>
        </a:p>
      </dgm:t>
    </dgm:pt>
    <dgm:pt modelId="{C86A5F13-5ADB-4B84-97D4-65AA902FB2FD}" type="parTrans" cxnId="{14564985-6D76-403A-9F7E-BF556621937A}">
      <dgm:prSet/>
      <dgm:spPr/>
      <dgm:t>
        <a:bodyPr/>
        <a:lstStyle/>
        <a:p>
          <a:endParaRPr lang="pt-BR"/>
        </a:p>
      </dgm:t>
    </dgm:pt>
    <dgm:pt modelId="{E7A9973E-949D-483D-99D2-991A0D1015AC}" type="sibTrans" cxnId="{14564985-6D76-403A-9F7E-BF556621937A}">
      <dgm:prSet/>
      <dgm:spPr/>
      <dgm:t>
        <a:bodyPr/>
        <a:lstStyle/>
        <a:p>
          <a:endParaRPr lang="pt-BR"/>
        </a:p>
      </dgm:t>
    </dgm:pt>
    <dgm:pt modelId="{1DACE0D5-FAA5-419C-BCF4-982080CC37CD}" type="pres">
      <dgm:prSet presAssocID="{AA5B0B73-E49D-4B82-A7A4-CB385B0A0F1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9EF0AAB-E7D7-42E5-84F1-774C6D449027}" type="pres">
      <dgm:prSet presAssocID="{5269EF71-FE65-4668-9D43-5D1DC39DC921}" presName="singleCycle" presStyleCnt="0"/>
      <dgm:spPr/>
    </dgm:pt>
    <dgm:pt modelId="{A1606D61-6EB5-4EDA-B0EC-ED304648F480}" type="pres">
      <dgm:prSet presAssocID="{5269EF71-FE65-4668-9D43-5D1DC39DC921}" presName="singleCenter" presStyleLbl="node1" presStyleIdx="0" presStyleCnt="6" custScaleX="196966" custLinFactNeighborX="629" custLinFactNeighborY="6226">
        <dgm:presLayoutVars>
          <dgm:chMax val="7"/>
          <dgm:chPref val="7"/>
        </dgm:presLayoutVars>
      </dgm:prSet>
      <dgm:spPr/>
    </dgm:pt>
    <dgm:pt modelId="{FA1A289D-C4B9-4801-B6B4-DE2F83711068}" type="pres">
      <dgm:prSet presAssocID="{FCCBF547-1275-4A2E-9279-9C0F5C648327}" presName="Name56" presStyleLbl="parChTrans1D2" presStyleIdx="0" presStyleCnt="5"/>
      <dgm:spPr/>
    </dgm:pt>
    <dgm:pt modelId="{AAD95729-95EA-404B-950E-60B521210505}" type="pres">
      <dgm:prSet presAssocID="{E76C4A1B-5B14-4C71-AF68-35505ACCF90A}" presName="text0" presStyleLbl="node1" presStyleIdx="1" presStyleCnt="6" custScaleX="354758" custRadScaleRad="92140" custRadScaleInc="-13760">
        <dgm:presLayoutVars>
          <dgm:bulletEnabled val="1"/>
        </dgm:presLayoutVars>
      </dgm:prSet>
      <dgm:spPr/>
    </dgm:pt>
    <dgm:pt modelId="{5611C6AF-E9DD-42B8-81D1-23D071AE24C1}" type="pres">
      <dgm:prSet presAssocID="{C86A5F13-5ADB-4B84-97D4-65AA902FB2FD}" presName="Name56" presStyleLbl="parChTrans1D2" presStyleIdx="1" presStyleCnt="5"/>
      <dgm:spPr/>
    </dgm:pt>
    <dgm:pt modelId="{69CF21CB-63CB-4612-AC81-EE2A5EA55D42}" type="pres">
      <dgm:prSet presAssocID="{F1E26105-2D8F-4288-A7F6-660A6CAF0D8D}" presName="text0" presStyleLbl="node1" presStyleIdx="2" presStyleCnt="6" custScaleX="354758" custScaleY="98877" custRadScaleRad="189218" custRadScaleInc="9483">
        <dgm:presLayoutVars>
          <dgm:bulletEnabled val="1"/>
        </dgm:presLayoutVars>
      </dgm:prSet>
      <dgm:spPr/>
    </dgm:pt>
    <dgm:pt modelId="{FA2B37D0-3A06-4F58-9B50-94C0E6FBE33D}" type="pres">
      <dgm:prSet presAssocID="{AF17609C-6C00-44E7-A745-92A3401F3ACC}" presName="Name56" presStyleLbl="parChTrans1D2" presStyleIdx="2" presStyleCnt="5"/>
      <dgm:spPr/>
    </dgm:pt>
    <dgm:pt modelId="{3F345251-E711-45D9-BC6B-F86ADE429862}" type="pres">
      <dgm:prSet presAssocID="{7916B59C-6DB6-409D-A935-162F76E8AD73}" presName="text0" presStyleLbl="node1" presStyleIdx="3" presStyleCnt="6" custScaleX="354758" custRadScaleRad="187542" custRadScaleInc="-92923">
        <dgm:presLayoutVars>
          <dgm:bulletEnabled val="1"/>
        </dgm:presLayoutVars>
      </dgm:prSet>
      <dgm:spPr/>
    </dgm:pt>
    <dgm:pt modelId="{8920E3BA-26EC-4757-9A9B-8028B8BD5CB3}" type="pres">
      <dgm:prSet presAssocID="{7E2C5832-1491-46EC-A0A5-591107BFABEA}" presName="Name56" presStyleLbl="parChTrans1D2" presStyleIdx="3" presStyleCnt="5"/>
      <dgm:spPr/>
    </dgm:pt>
    <dgm:pt modelId="{672505B6-6283-4706-BC30-1F7BA765F327}" type="pres">
      <dgm:prSet presAssocID="{5D835754-1E22-4672-AF20-8283008B61D9}" presName="text0" presStyleLbl="node1" presStyleIdx="4" presStyleCnt="6" custScaleX="354758" custRadScaleRad="191565" custRadScaleInc="91944">
        <dgm:presLayoutVars>
          <dgm:bulletEnabled val="1"/>
        </dgm:presLayoutVars>
      </dgm:prSet>
      <dgm:spPr/>
    </dgm:pt>
    <dgm:pt modelId="{360D1020-E37C-42ED-AA65-8A4D386A9CA7}" type="pres">
      <dgm:prSet presAssocID="{1F48B39C-8C76-414C-AAA3-858C0BF454C6}" presName="Name56" presStyleLbl="parChTrans1D2" presStyleIdx="4" presStyleCnt="5"/>
      <dgm:spPr/>
    </dgm:pt>
    <dgm:pt modelId="{DFDDADDA-199D-488A-B03E-5744EDED35F3}" type="pres">
      <dgm:prSet presAssocID="{70D8D141-6A9B-489E-B4F1-2081A49F1D99}" presName="text0" presStyleLbl="node1" presStyleIdx="5" presStyleCnt="6" custScaleX="354758" custRadScaleRad="180405" custRadScaleInc="-16164">
        <dgm:presLayoutVars>
          <dgm:bulletEnabled val="1"/>
        </dgm:presLayoutVars>
      </dgm:prSet>
      <dgm:spPr/>
    </dgm:pt>
  </dgm:ptLst>
  <dgm:cxnLst>
    <dgm:cxn modelId="{45917810-F2FA-41FF-8BBD-81160972BB62}" type="presOf" srcId="{7916B59C-6DB6-409D-A935-162F76E8AD73}" destId="{3F345251-E711-45D9-BC6B-F86ADE429862}" srcOrd="0" destOrd="0" presId="urn:microsoft.com/office/officeart/2008/layout/RadialCluster"/>
    <dgm:cxn modelId="{56133A2B-5ABE-4051-B2E6-A107336930B8}" srcId="{5269EF71-FE65-4668-9D43-5D1DC39DC921}" destId="{E76C4A1B-5B14-4C71-AF68-35505ACCF90A}" srcOrd="0" destOrd="0" parTransId="{FCCBF547-1275-4A2E-9279-9C0F5C648327}" sibTransId="{0A38ACF9-A42F-420E-A790-4805B0390FBC}"/>
    <dgm:cxn modelId="{AFB33A36-8DE5-4297-AFEC-78CF63A656B3}" type="presOf" srcId="{7E2C5832-1491-46EC-A0A5-591107BFABEA}" destId="{8920E3BA-26EC-4757-9A9B-8028B8BD5CB3}" srcOrd="0" destOrd="0" presId="urn:microsoft.com/office/officeart/2008/layout/RadialCluster"/>
    <dgm:cxn modelId="{AD49DF3B-990C-400C-B93E-0AFD47BCF164}" type="presOf" srcId="{E76C4A1B-5B14-4C71-AF68-35505ACCF90A}" destId="{AAD95729-95EA-404B-950E-60B521210505}" srcOrd="0" destOrd="0" presId="urn:microsoft.com/office/officeart/2008/layout/RadialCluster"/>
    <dgm:cxn modelId="{D06FA65E-9DA5-4690-8437-6779CCA76FE4}" type="presOf" srcId="{AF17609C-6C00-44E7-A745-92A3401F3ACC}" destId="{FA2B37D0-3A06-4F58-9B50-94C0E6FBE33D}" srcOrd="0" destOrd="0" presId="urn:microsoft.com/office/officeart/2008/layout/RadialCluster"/>
    <dgm:cxn modelId="{BE3C3946-8179-416E-83FD-24600ED78600}" type="presOf" srcId="{FCCBF547-1275-4A2E-9279-9C0F5C648327}" destId="{FA1A289D-C4B9-4801-B6B4-DE2F83711068}" srcOrd="0" destOrd="0" presId="urn:microsoft.com/office/officeart/2008/layout/RadialCluster"/>
    <dgm:cxn modelId="{647DC16E-438C-4ED1-AE54-08EEFAAF085F}" srcId="{5269EF71-FE65-4668-9D43-5D1DC39DC921}" destId="{70D8D141-6A9B-489E-B4F1-2081A49F1D99}" srcOrd="4" destOrd="0" parTransId="{1F48B39C-8C76-414C-AAA3-858C0BF454C6}" sibTransId="{77959D7E-C29E-4091-847E-F6AF516A5DDD}"/>
    <dgm:cxn modelId="{46BB7053-F6FE-4ABE-BA2B-88DF41074EC8}" srcId="{5269EF71-FE65-4668-9D43-5D1DC39DC921}" destId="{5D835754-1E22-4672-AF20-8283008B61D9}" srcOrd="3" destOrd="0" parTransId="{7E2C5832-1491-46EC-A0A5-591107BFABEA}" sibTransId="{B1F88463-F801-45B0-98F6-E91DDAF09253}"/>
    <dgm:cxn modelId="{D2462E76-EAD4-44CF-8E38-D8B684AF6D6C}" type="presOf" srcId="{C86A5F13-5ADB-4B84-97D4-65AA902FB2FD}" destId="{5611C6AF-E9DD-42B8-81D1-23D071AE24C1}" srcOrd="0" destOrd="0" presId="urn:microsoft.com/office/officeart/2008/layout/RadialCluster"/>
    <dgm:cxn modelId="{32D8F457-ED86-4F38-8A8F-8423BF470850}" srcId="{AA5B0B73-E49D-4B82-A7A4-CB385B0A0F11}" destId="{5269EF71-FE65-4668-9D43-5D1DC39DC921}" srcOrd="0" destOrd="0" parTransId="{87C2263A-DE30-4B14-A1E8-8019CC88819C}" sibTransId="{294B5C3B-A8DD-44BE-864E-2B50153716F0}"/>
    <dgm:cxn modelId="{14564985-6D76-403A-9F7E-BF556621937A}" srcId="{5269EF71-FE65-4668-9D43-5D1DC39DC921}" destId="{F1E26105-2D8F-4288-A7F6-660A6CAF0D8D}" srcOrd="1" destOrd="0" parTransId="{C86A5F13-5ADB-4B84-97D4-65AA902FB2FD}" sibTransId="{E7A9973E-949D-483D-99D2-991A0D1015AC}"/>
    <dgm:cxn modelId="{2D21C89C-7CCC-4252-ADD5-1C3E54B00CF5}" type="presOf" srcId="{F1E26105-2D8F-4288-A7F6-660A6CAF0D8D}" destId="{69CF21CB-63CB-4612-AC81-EE2A5EA55D42}" srcOrd="0" destOrd="0" presId="urn:microsoft.com/office/officeart/2008/layout/RadialCluster"/>
    <dgm:cxn modelId="{3D71F4AA-AC62-49E4-B606-F6A1DD06A647}" type="presOf" srcId="{70D8D141-6A9B-489E-B4F1-2081A49F1D99}" destId="{DFDDADDA-199D-488A-B03E-5744EDED35F3}" srcOrd="0" destOrd="0" presId="urn:microsoft.com/office/officeart/2008/layout/RadialCluster"/>
    <dgm:cxn modelId="{867505B7-46EF-49D4-8F60-790925BF9B62}" type="presOf" srcId="{AA5B0B73-E49D-4B82-A7A4-CB385B0A0F11}" destId="{1DACE0D5-FAA5-419C-BCF4-982080CC37CD}" srcOrd="0" destOrd="0" presId="urn:microsoft.com/office/officeart/2008/layout/RadialCluster"/>
    <dgm:cxn modelId="{E933BABA-017C-4793-AB21-83605D7E7477}" type="presOf" srcId="{5D835754-1E22-4672-AF20-8283008B61D9}" destId="{672505B6-6283-4706-BC30-1F7BA765F327}" srcOrd="0" destOrd="0" presId="urn:microsoft.com/office/officeart/2008/layout/RadialCluster"/>
    <dgm:cxn modelId="{AED731D9-A683-4C02-AC18-AB2CCACB7E6D}" type="presOf" srcId="{1F48B39C-8C76-414C-AAA3-858C0BF454C6}" destId="{360D1020-E37C-42ED-AA65-8A4D386A9CA7}" srcOrd="0" destOrd="0" presId="urn:microsoft.com/office/officeart/2008/layout/RadialCluster"/>
    <dgm:cxn modelId="{797838DF-EC60-482F-B94F-0BE15E8A1E2B}" type="presOf" srcId="{5269EF71-FE65-4668-9D43-5D1DC39DC921}" destId="{A1606D61-6EB5-4EDA-B0EC-ED304648F480}" srcOrd="0" destOrd="0" presId="urn:microsoft.com/office/officeart/2008/layout/RadialCluster"/>
    <dgm:cxn modelId="{8875FAF7-1DD3-4451-B59E-9CC28046BE48}" srcId="{5269EF71-FE65-4668-9D43-5D1DC39DC921}" destId="{7916B59C-6DB6-409D-A935-162F76E8AD73}" srcOrd="2" destOrd="0" parTransId="{AF17609C-6C00-44E7-A745-92A3401F3ACC}" sibTransId="{E412B302-7078-4129-B17F-4C5022E86535}"/>
    <dgm:cxn modelId="{51D80A63-4ABE-4692-91EF-8739E50277FE}" type="presParOf" srcId="{1DACE0D5-FAA5-419C-BCF4-982080CC37CD}" destId="{B9EF0AAB-E7D7-42E5-84F1-774C6D449027}" srcOrd="0" destOrd="0" presId="urn:microsoft.com/office/officeart/2008/layout/RadialCluster"/>
    <dgm:cxn modelId="{C2988875-B38F-4482-8538-71E6D2FD6F32}" type="presParOf" srcId="{B9EF0AAB-E7D7-42E5-84F1-774C6D449027}" destId="{A1606D61-6EB5-4EDA-B0EC-ED304648F480}" srcOrd="0" destOrd="0" presId="urn:microsoft.com/office/officeart/2008/layout/RadialCluster"/>
    <dgm:cxn modelId="{A6A2723E-4302-496A-B087-7924A84B9AD4}" type="presParOf" srcId="{B9EF0AAB-E7D7-42E5-84F1-774C6D449027}" destId="{FA1A289D-C4B9-4801-B6B4-DE2F83711068}" srcOrd="1" destOrd="0" presId="urn:microsoft.com/office/officeart/2008/layout/RadialCluster"/>
    <dgm:cxn modelId="{34A98D4B-1F47-4728-929D-C2BCD41546A1}" type="presParOf" srcId="{B9EF0AAB-E7D7-42E5-84F1-774C6D449027}" destId="{AAD95729-95EA-404B-950E-60B521210505}" srcOrd="2" destOrd="0" presId="urn:microsoft.com/office/officeart/2008/layout/RadialCluster"/>
    <dgm:cxn modelId="{F325E970-CE32-4E9D-97F9-D192B0D01F16}" type="presParOf" srcId="{B9EF0AAB-E7D7-42E5-84F1-774C6D449027}" destId="{5611C6AF-E9DD-42B8-81D1-23D071AE24C1}" srcOrd="3" destOrd="0" presId="urn:microsoft.com/office/officeart/2008/layout/RadialCluster"/>
    <dgm:cxn modelId="{D01CEDBC-53E4-4648-ABA6-4C68CD6675D7}" type="presParOf" srcId="{B9EF0AAB-E7D7-42E5-84F1-774C6D449027}" destId="{69CF21CB-63CB-4612-AC81-EE2A5EA55D42}" srcOrd="4" destOrd="0" presId="urn:microsoft.com/office/officeart/2008/layout/RadialCluster"/>
    <dgm:cxn modelId="{7DD24A97-70BF-4437-A8FF-BFB7F69834DF}" type="presParOf" srcId="{B9EF0AAB-E7D7-42E5-84F1-774C6D449027}" destId="{FA2B37D0-3A06-4F58-9B50-94C0E6FBE33D}" srcOrd="5" destOrd="0" presId="urn:microsoft.com/office/officeart/2008/layout/RadialCluster"/>
    <dgm:cxn modelId="{B617944C-749D-477A-88C8-6206182C9820}" type="presParOf" srcId="{B9EF0AAB-E7D7-42E5-84F1-774C6D449027}" destId="{3F345251-E711-45D9-BC6B-F86ADE429862}" srcOrd="6" destOrd="0" presId="urn:microsoft.com/office/officeart/2008/layout/RadialCluster"/>
    <dgm:cxn modelId="{A8D87F22-3A88-449E-A1CE-AC306B46E250}" type="presParOf" srcId="{B9EF0AAB-E7D7-42E5-84F1-774C6D449027}" destId="{8920E3BA-26EC-4757-9A9B-8028B8BD5CB3}" srcOrd="7" destOrd="0" presId="urn:microsoft.com/office/officeart/2008/layout/RadialCluster"/>
    <dgm:cxn modelId="{EE1936E9-4B5B-4E50-BDB7-6983C1302FD9}" type="presParOf" srcId="{B9EF0AAB-E7D7-42E5-84F1-774C6D449027}" destId="{672505B6-6283-4706-BC30-1F7BA765F327}" srcOrd="8" destOrd="0" presId="urn:microsoft.com/office/officeart/2008/layout/RadialCluster"/>
    <dgm:cxn modelId="{989B556C-3704-4838-B8F0-ED638BEBE59B}" type="presParOf" srcId="{B9EF0AAB-E7D7-42E5-84F1-774C6D449027}" destId="{360D1020-E37C-42ED-AA65-8A4D386A9CA7}" srcOrd="9" destOrd="0" presId="urn:microsoft.com/office/officeart/2008/layout/RadialCluster"/>
    <dgm:cxn modelId="{E1E416A7-2959-4148-9EFA-FF5C6675D25C}" type="presParOf" srcId="{B9EF0AAB-E7D7-42E5-84F1-774C6D449027}" destId="{DFDDADDA-199D-488A-B03E-5744EDED35F3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997484F-5CDE-4401-81DE-F5C4141BAEE8}" type="doc">
      <dgm:prSet loTypeId="urn:microsoft.com/office/officeart/2005/8/layout/hierarchy3" loCatId="hierarchy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8CA7112E-FCE4-407C-97DF-F6FD2D52B0A3}">
      <dgm:prSet phldrT="[Texto]"/>
      <dgm:spPr/>
      <dgm:t>
        <a:bodyPr/>
        <a:lstStyle/>
        <a:p>
          <a:r>
            <a:rPr lang="pt-BR" dirty="0"/>
            <a:t>Transparência e compartilhamento das informações</a:t>
          </a:r>
        </a:p>
      </dgm:t>
    </dgm:pt>
    <dgm:pt modelId="{E10F9ECF-403F-4A12-9DD2-EA3A219B9B0B}" type="parTrans" cxnId="{6799CF26-ABA5-4022-928D-3EC47D747B7B}">
      <dgm:prSet/>
      <dgm:spPr/>
      <dgm:t>
        <a:bodyPr/>
        <a:lstStyle/>
        <a:p>
          <a:endParaRPr lang="pt-BR"/>
        </a:p>
      </dgm:t>
    </dgm:pt>
    <dgm:pt modelId="{90A831B3-B1A6-49B1-AFE8-8880B42F2508}" type="sibTrans" cxnId="{6799CF26-ABA5-4022-928D-3EC47D747B7B}">
      <dgm:prSet/>
      <dgm:spPr/>
      <dgm:t>
        <a:bodyPr/>
        <a:lstStyle/>
        <a:p>
          <a:endParaRPr lang="pt-BR"/>
        </a:p>
      </dgm:t>
    </dgm:pt>
    <dgm:pt modelId="{BA315F94-BE62-441E-9C4A-CDF5FAEC8A48}">
      <dgm:prSet custT="1"/>
      <dgm:spPr/>
      <dgm:t>
        <a:bodyPr/>
        <a:lstStyle/>
        <a:p>
          <a:r>
            <a:rPr lang="pt-BR" sz="2800" dirty="0"/>
            <a:t>É preciso planejar bem os espaços de comunicação na e da comunidade escolar, criando estratégias de mobilização e cultivando permanentemente os processos democráticos de decisão e os mecanismos de integração.</a:t>
          </a:r>
        </a:p>
      </dgm:t>
    </dgm:pt>
    <dgm:pt modelId="{4BC69E4B-3A1F-4692-AF6F-882624AFB8AC}" type="parTrans" cxnId="{AC50C666-D1BF-4F0C-B199-97CA0D97DBA5}">
      <dgm:prSet/>
      <dgm:spPr/>
      <dgm:t>
        <a:bodyPr/>
        <a:lstStyle/>
        <a:p>
          <a:endParaRPr lang="pt-BR"/>
        </a:p>
      </dgm:t>
    </dgm:pt>
    <dgm:pt modelId="{D069C82A-2854-4CEE-891E-9F9DCF927853}" type="sibTrans" cxnId="{AC50C666-D1BF-4F0C-B199-97CA0D97DBA5}">
      <dgm:prSet/>
      <dgm:spPr/>
      <dgm:t>
        <a:bodyPr/>
        <a:lstStyle/>
        <a:p>
          <a:endParaRPr lang="pt-BR"/>
        </a:p>
      </dgm:t>
    </dgm:pt>
    <dgm:pt modelId="{B9486B81-C730-47FB-901D-8C9339BC07B6}" type="pres">
      <dgm:prSet presAssocID="{A997484F-5CDE-4401-81DE-F5C4141BAE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76CFC3-2908-49C6-BE04-460D6B8C17F7}" type="pres">
      <dgm:prSet presAssocID="{8CA7112E-FCE4-407C-97DF-F6FD2D52B0A3}" presName="root" presStyleCnt="0"/>
      <dgm:spPr/>
    </dgm:pt>
    <dgm:pt modelId="{142BC547-24E1-4FAE-BA55-003F6988D4C2}" type="pres">
      <dgm:prSet presAssocID="{8CA7112E-FCE4-407C-97DF-F6FD2D52B0A3}" presName="rootComposite" presStyleCnt="0"/>
      <dgm:spPr/>
    </dgm:pt>
    <dgm:pt modelId="{812AF10A-8875-495B-97DF-C0CF63E57643}" type="pres">
      <dgm:prSet presAssocID="{8CA7112E-FCE4-407C-97DF-F6FD2D52B0A3}" presName="rootText" presStyleLbl="node1" presStyleIdx="0" presStyleCnt="1" custScaleX="249311"/>
      <dgm:spPr/>
    </dgm:pt>
    <dgm:pt modelId="{D6483B22-5719-4C2D-8115-82759A4F501F}" type="pres">
      <dgm:prSet presAssocID="{8CA7112E-FCE4-407C-97DF-F6FD2D52B0A3}" presName="rootConnector" presStyleLbl="node1" presStyleIdx="0" presStyleCnt="1"/>
      <dgm:spPr/>
    </dgm:pt>
    <dgm:pt modelId="{2B412CE3-C08B-4553-B35B-7279839168B8}" type="pres">
      <dgm:prSet presAssocID="{8CA7112E-FCE4-407C-97DF-F6FD2D52B0A3}" presName="childShape" presStyleCnt="0"/>
      <dgm:spPr/>
    </dgm:pt>
    <dgm:pt modelId="{3C265489-6F48-47F4-9C09-F0158348FA00}" type="pres">
      <dgm:prSet presAssocID="{4BC69E4B-3A1F-4692-AF6F-882624AFB8AC}" presName="Name13" presStyleLbl="parChTrans1D2" presStyleIdx="0" presStyleCnt="1"/>
      <dgm:spPr/>
    </dgm:pt>
    <dgm:pt modelId="{81811F47-E2FD-4ADF-BF7B-FACFB2EABCA6}" type="pres">
      <dgm:prSet presAssocID="{BA315F94-BE62-441E-9C4A-CDF5FAEC8A48}" presName="childText" presStyleLbl="bgAcc1" presStyleIdx="0" presStyleCnt="1" custScaleX="280703" custScaleY="133923" custLinFactNeighborX="-17746" custLinFactNeighborY="-7913">
        <dgm:presLayoutVars>
          <dgm:bulletEnabled val="1"/>
        </dgm:presLayoutVars>
      </dgm:prSet>
      <dgm:spPr/>
    </dgm:pt>
  </dgm:ptLst>
  <dgm:cxnLst>
    <dgm:cxn modelId="{6799CF26-ABA5-4022-928D-3EC47D747B7B}" srcId="{A997484F-5CDE-4401-81DE-F5C4141BAEE8}" destId="{8CA7112E-FCE4-407C-97DF-F6FD2D52B0A3}" srcOrd="0" destOrd="0" parTransId="{E10F9ECF-403F-4A12-9DD2-EA3A219B9B0B}" sibTransId="{90A831B3-B1A6-49B1-AFE8-8880B42F2508}"/>
    <dgm:cxn modelId="{5CE9FE37-000A-4577-B96F-BEC304B1F218}" type="presOf" srcId="{A997484F-5CDE-4401-81DE-F5C4141BAEE8}" destId="{B9486B81-C730-47FB-901D-8C9339BC07B6}" srcOrd="0" destOrd="0" presId="urn:microsoft.com/office/officeart/2005/8/layout/hierarchy3"/>
    <dgm:cxn modelId="{FA2B7960-983C-4516-B7E8-00482EEFA817}" type="presOf" srcId="{4BC69E4B-3A1F-4692-AF6F-882624AFB8AC}" destId="{3C265489-6F48-47F4-9C09-F0158348FA00}" srcOrd="0" destOrd="0" presId="urn:microsoft.com/office/officeart/2005/8/layout/hierarchy3"/>
    <dgm:cxn modelId="{AC50C666-D1BF-4F0C-B199-97CA0D97DBA5}" srcId="{8CA7112E-FCE4-407C-97DF-F6FD2D52B0A3}" destId="{BA315F94-BE62-441E-9C4A-CDF5FAEC8A48}" srcOrd="0" destOrd="0" parTransId="{4BC69E4B-3A1F-4692-AF6F-882624AFB8AC}" sibTransId="{D069C82A-2854-4CEE-891E-9F9DCF927853}"/>
    <dgm:cxn modelId="{2313D87D-CEB5-4861-B4CA-D9D844B57FE1}" type="presOf" srcId="{8CA7112E-FCE4-407C-97DF-F6FD2D52B0A3}" destId="{D6483B22-5719-4C2D-8115-82759A4F501F}" srcOrd="1" destOrd="0" presId="urn:microsoft.com/office/officeart/2005/8/layout/hierarchy3"/>
    <dgm:cxn modelId="{C4C2C0E4-F1AC-4A1C-92C4-EEAFC47A4444}" type="presOf" srcId="{8CA7112E-FCE4-407C-97DF-F6FD2D52B0A3}" destId="{812AF10A-8875-495B-97DF-C0CF63E57643}" srcOrd="0" destOrd="0" presId="urn:microsoft.com/office/officeart/2005/8/layout/hierarchy3"/>
    <dgm:cxn modelId="{80CB4EE9-4A6B-4867-BEE2-7C837E3E0544}" type="presOf" srcId="{BA315F94-BE62-441E-9C4A-CDF5FAEC8A48}" destId="{81811F47-E2FD-4ADF-BF7B-FACFB2EABCA6}" srcOrd="0" destOrd="0" presId="urn:microsoft.com/office/officeart/2005/8/layout/hierarchy3"/>
    <dgm:cxn modelId="{BBAB048B-A078-47AE-93E4-412221F055EA}" type="presParOf" srcId="{B9486B81-C730-47FB-901D-8C9339BC07B6}" destId="{1076CFC3-2908-49C6-BE04-460D6B8C17F7}" srcOrd="0" destOrd="0" presId="urn:microsoft.com/office/officeart/2005/8/layout/hierarchy3"/>
    <dgm:cxn modelId="{AD3ED75F-A33E-46F0-91BD-49457CFE3725}" type="presParOf" srcId="{1076CFC3-2908-49C6-BE04-460D6B8C17F7}" destId="{142BC547-24E1-4FAE-BA55-003F6988D4C2}" srcOrd="0" destOrd="0" presId="urn:microsoft.com/office/officeart/2005/8/layout/hierarchy3"/>
    <dgm:cxn modelId="{6674132B-EB48-428B-B71C-92C5D692A0F4}" type="presParOf" srcId="{142BC547-24E1-4FAE-BA55-003F6988D4C2}" destId="{812AF10A-8875-495B-97DF-C0CF63E57643}" srcOrd="0" destOrd="0" presId="urn:microsoft.com/office/officeart/2005/8/layout/hierarchy3"/>
    <dgm:cxn modelId="{D093D681-CB39-40B3-AC22-2EFA3464B576}" type="presParOf" srcId="{142BC547-24E1-4FAE-BA55-003F6988D4C2}" destId="{D6483B22-5719-4C2D-8115-82759A4F501F}" srcOrd="1" destOrd="0" presId="urn:microsoft.com/office/officeart/2005/8/layout/hierarchy3"/>
    <dgm:cxn modelId="{1C545FEA-E103-43A8-97C5-4F98925EE993}" type="presParOf" srcId="{1076CFC3-2908-49C6-BE04-460D6B8C17F7}" destId="{2B412CE3-C08B-4553-B35B-7279839168B8}" srcOrd="1" destOrd="0" presId="urn:microsoft.com/office/officeart/2005/8/layout/hierarchy3"/>
    <dgm:cxn modelId="{0D65663F-47C8-49CE-9087-6E64BE52F5C4}" type="presParOf" srcId="{2B412CE3-C08B-4553-B35B-7279839168B8}" destId="{3C265489-6F48-47F4-9C09-F0158348FA00}" srcOrd="0" destOrd="0" presId="urn:microsoft.com/office/officeart/2005/8/layout/hierarchy3"/>
    <dgm:cxn modelId="{3B72B91D-46AE-4CB2-A570-6025F2CF289A}" type="presParOf" srcId="{2B412CE3-C08B-4553-B35B-7279839168B8}" destId="{81811F47-E2FD-4ADF-BF7B-FACFB2EABCA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52E690C-0994-4000-954C-F2827423CC2C}" type="doc">
      <dgm:prSet loTypeId="urn:microsoft.com/office/officeart/2008/layout/RadialCluster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DF90A01-F431-4E69-8DFA-D2E2A5A32E5A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Teorias clássicas</a:t>
          </a:r>
        </a:p>
      </dgm:t>
    </dgm:pt>
    <dgm:pt modelId="{850E2E1F-C6FE-4B16-8875-FA31250607E7}" type="parTrans" cxnId="{C67CBC7E-0DD0-4CB6-A4DB-00B45C6889AA}">
      <dgm:prSet/>
      <dgm:spPr/>
      <dgm:t>
        <a:bodyPr/>
        <a:lstStyle/>
        <a:p>
          <a:endParaRPr lang="pt-BR"/>
        </a:p>
      </dgm:t>
    </dgm:pt>
    <dgm:pt modelId="{D0EB204C-0DFA-487F-9DC1-D0F8718AA7CF}" type="sibTrans" cxnId="{C67CBC7E-0DD0-4CB6-A4DB-00B45C6889AA}">
      <dgm:prSet/>
      <dgm:spPr/>
      <dgm:t>
        <a:bodyPr/>
        <a:lstStyle/>
        <a:p>
          <a:endParaRPr lang="pt-BR"/>
        </a:p>
      </dgm:t>
    </dgm:pt>
    <dgm:pt modelId="{4B222B80-1BFC-4D61-8E60-CD3B12C90B9D}">
      <dgm:prSet phldrT="[Texto]"/>
      <dgm:spPr/>
      <dgm:t>
        <a:bodyPr/>
        <a:lstStyle/>
        <a:p>
          <a:r>
            <a:rPr lang="pt-BR" dirty="0"/>
            <a:t>McClelland (1961)</a:t>
          </a:r>
        </a:p>
      </dgm:t>
    </dgm:pt>
    <dgm:pt modelId="{F41D0209-0F45-4B31-9C62-BEEC0AE6A619}" type="parTrans" cxnId="{C80B7DB7-7C5E-4EDD-A334-8574FD961BF1}">
      <dgm:prSet/>
      <dgm:spPr/>
      <dgm:t>
        <a:bodyPr/>
        <a:lstStyle/>
        <a:p>
          <a:endParaRPr lang="pt-BR"/>
        </a:p>
      </dgm:t>
    </dgm:pt>
    <dgm:pt modelId="{471F2469-1D33-4A65-89F8-3AFC1624FEAE}" type="sibTrans" cxnId="{C80B7DB7-7C5E-4EDD-A334-8574FD961BF1}">
      <dgm:prSet/>
      <dgm:spPr/>
      <dgm:t>
        <a:bodyPr/>
        <a:lstStyle/>
        <a:p>
          <a:endParaRPr lang="pt-BR"/>
        </a:p>
      </dgm:t>
    </dgm:pt>
    <dgm:pt modelId="{7E488DD2-0B3A-45F1-B9FC-3880D75B5A88}">
      <dgm:prSet/>
      <dgm:spPr/>
      <dgm:t>
        <a:bodyPr/>
        <a:lstStyle/>
        <a:p>
          <a:r>
            <a:rPr lang="pt-BR" dirty="0"/>
            <a:t>Maslow (1943)</a:t>
          </a:r>
        </a:p>
      </dgm:t>
    </dgm:pt>
    <dgm:pt modelId="{BA416DF1-B988-43F6-8733-4773BB9ACF7E}" type="parTrans" cxnId="{86640F0D-D181-4F75-98E3-5B62CD529444}">
      <dgm:prSet/>
      <dgm:spPr/>
      <dgm:t>
        <a:bodyPr/>
        <a:lstStyle/>
        <a:p>
          <a:endParaRPr lang="pt-BR"/>
        </a:p>
      </dgm:t>
    </dgm:pt>
    <dgm:pt modelId="{ECBA92F0-E03B-4E3A-8802-62FBDD1E5229}" type="sibTrans" cxnId="{86640F0D-D181-4F75-98E3-5B62CD529444}">
      <dgm:prSet/>
      <dgm:spPr/>
      <dgm:t>
        <a:bodyPr/>
        <a:lstStyle/>
        <a:p>
          <a:endParaRPr lang="pt-BR"/>
        </a:p>
      </dgm:t>
    </dgm:pt>
    <dgm:pt modelId="{E7B5398E-7F31-4875-808C-611D36F0A13D}">
      <dgm:prSet/>
      <dgm:spPr/>
      <dgm:t>
        <a:bodyPr/>
        <a:lstStyle/>
        <a:p>
          <a:r>
            <a:rPr lang="pt-BR" dirty="0"/>
            <a:t>Herzbertg (1997)</a:t>
          </a:r>
        </a:p>
      </dgm:t>
    </dgm:pt>
    <dgm:pt modelId="{E43B9C92-B52F-4057-8B04-1448C72E8158}" type="parTrans" cxnId="{F45086B4-0D04-40B9-9F57-0BEFD2454F66}">
      <dgm:prSet/>
      <dgm:spPr/>
      <dgm:t>
        <a:bodyPr/>
        <a:lstStyle/>
        <a:p>
          <a:endParaRPr lang="pt-BR"/>
        </a:p>
      </dgm:t>
    </dgm:pt>
    <dgm:pt modelId="{FA9DF9C4-46AE-41CF-B289-A388C45ED0A9}" type="sibTrans" cxnId="{F45086B4-0D04-40B9-9F57-0BEFD2454F66}">
      <dgm:prSet/>
      <dgm:spPr/>
      <dgm:t>
        <a:bodyPr/>
        <a:lstStyle/>
        <a:p>
          <a:endParaRPr lang="pt-BR"/>
        </a:p>
      </dgm:t>
    </dgm:pt>
    <dgm:pt modelId="{1895BCFF-3B37-4B64-A33B-441A4672A08C}">
      <dgm:prSet/>
      <dgm:spPr/>
      <dgm:t>
        <a:bodyPr/>
        <a:lstStyle/>
        <a:p>
          <a:r>
            <a:rPr lang="pt-BR" dirty="0"/>
            <a:t>Covey (2002)</a:t>
          </a:r>
        </a:p>
      </dgm:t>
    </dgm:pt>
    <dgm:pt modelId="{F962CEA6-A978-45A8-AC59-97E48FA5BA2F}" type="parTrans" cxnId="{B4BEDF07-8E80-4604-8514-98DA3AF46B8E}">
      <dgm:prSet/>
      <dgm:spPr/>
      <dgm:t>
        <a:bodyPr/>
        <a:lstStyle/>
        <a:p>
          <a:endParaRPr lang="pt-BR"/>
        </a:p>
      </dgm:t>
    </dgm:pt>
    <dgm:pt modelId="{C3A39A1D-42C7-41AE-A1A9-91CEFD87DBBB}" type="sibTrans" cxnId="{B4BEDF07-8E80-4604-8514-98DA3AF46B8E}">
      <dgm:prSet/>
      <dgm:spPr/>
      <dgm:t>
        <a:bodyPr/>
        <a:lstStyle/>
        <a:p>
          <a:endParaRPr lang="pt-BR"/>
        </a:p>
      </dgm:t>
    </dgm:pt>
    <dgm:pt modelId="{720F4D80-CB95-41FB-9BC2-043C3D79D100}" type="pres">
      <dgm:prSet presAssocID="{C52E690C-0994-4000-954C-F2827423CC2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0A08500-6281-47A6-A201-51F13E29F753}" type="pres">
      <dgm:prSet presAssocID="{4DF90A01-F431-4E69-8DFA-D2E2A5A32E5A}" presName="singleCycle" presStyleCnt="0"/>
      <dgm:spPr/>
    </dgm:pt>
    <dgm:pt modelId="{EAE05B78-057C-4C57-98A2-F2C7657A681E}" type="pres">
      <dgm:prSet presAssocID="{4DF90A01-F431-4E69-8DFA-D2E2A5A32E5A}" presName="singleCenter" presStyleLbl="node1" presStyleIdx="0" presStyleCnt="5" custScaleX="203456">
        <dgm:presLayoutVars>
          <dgm:chMax val="7"/>
          <dgm:chPref val="7"/>
        </dgm:presLayoutVars>
      </dgm:prSet>
      <dgm:spPr/>
    </dgm:pt>
    <dgm:pt modelId="{B0684C84-CB35-4219-A4D3-C54A53F39649}" type="pres">
      <dgm:prSet presAssocID="{F41D0209-0F45-4B31-9C62-BEEC0AE6A619}" presName="Name56" presStyleLbl="parChTrans1D2" presStyleIdx="0" presStyleCnt="4"/>
      <dgm:spPr/>
    </dgm:pt>
    <dgm:pt modelId="{253CE314-F0CF-4E7F-81F6-35E4FF09BB8B}" type="pres">
      <dgm:prSet presAssocID="{4B222B80-1BFC-4D61-8E60-CD3B12C90B9D}" presName="text0" presStyleLbl="node1" presStyleIdx="1" presStyleCnt="5" custScaleX="332764" custRadScaleRad="80668" custRadScaleInc="0">
        <dgm:presLayoutVars>
          <dgm:bulletEnabled val="1"/>
        </dgm:presLayoutVars>
      </dgm:prSet>
      <dgm:spPr/>
    </dgm:pt>
    <dgm:pt modelId="{445A1987-2EE9-49A6-A5C9-5E92ACDFCC71}" type="pres">
      <dgm:prSet presAssocID="{BA416DF1-B988-43F6-8733-4773BB9ACF7E}" presName="Name56" presStyleLbl="parChTrans1D2" presStyleIdx="1" presStyleCnt="4"/>
      <dgm:spPr/>
    </dgm:pt>
    <dgm:pt modelId="{84FAEE63-01C4-428E-96BB-06BB33B9EA10}" type="pres">
      <dgm:prSet presAssocID="{7E488DD2-0B3A-45F1-B9FC-3880D75B5A88}" presName="text0" presStyleLbl="node1" presStyleIdx="2" presStyleCnt="5" custScaleX="275476" custRadScaleRad="227141" custRadScaleInc="-73">
        <dgm:presLayoutVars>
          <dgm:bulletEnabled val="1"/>
        </dgm:presLayoutVars>
      </dgm:prSet>
      <dgm:spPr/>
    </dgm:pt>
    <dgm:pt modelId="{5186A357-FD5B-4A14-A8C6-2AA25CA258C3}" type="pres">
      <dgm:prSet presAssocID="{E43B9C92-B52F-4057-8B04-1448C72E8158}" presName="Name56" presStyleLbl="parChTrans1D2" presStyleIdx="2" presStyleCnt="4"/>
      <dgm:spPr/>
    </dgm:pt>
    <dgm:pt modelId="{03754D0C-D117-4ADF-9897-B8C67422F877}" type="pres">
      <dgm:prSet presAssocID="{E7B5398E-7F31-4875-808C-611D36F0A13D}" presName="text0" presStyleLbl="node1" presStyleIdx="3" presStyleCnt="5" custScaleX="311963" custRadScaleRad="94307" custRadScaleInc="0">
        <dgm:presLayoutVars>
          <dgm:bulletEnabled val="1"/>
        </dgm:presLayoutVars>
      </dgm:prSet>
      <dgm:spPr/>
    </dgm:pt>
    <dgm:pt modelId="{523DE505-20EE-4990-AE66-DDB0DDA3CD09}" type="pres">
      <dgm:prSet presAssocID="{F962CEA6-A978-45A8-AC59-97E48FA5BA2F}" presName="Name56" presStyleLbl="parChTrans1D2" presStyleIdx="3" presStyleCnt="4"/>
      <dgm:spPr/>
    </dgm:pt>
    <dgm:pt modelId="{B89FE603-2769-42E4-9D06-E03696DAD6A3}" type="pres">
      <dgm:prSet presAssocID="{1895BCFF-3B37-4B64-A33B-441A4672A08C}" presName="text0" presStyleLbl="node1" presStyleIdx="4" presStyleCnt="5" custScaleX="297717" custRadScaleRad="212649" custRadScaleInc="-3010">
        <dgm:presLayoutVars>
          <dgm:bulletEnabled val="1"/>
        </dgm:presLayoutVars>
      </dgm:prSet>
      <dgm:spPr/>
    </dgm:pt>
  </dgm:ptLst>
  <dgm:cxnLst>
    <dgm:cxn modelId="{B4BEDF07-8E80-4604-8514-98DA3AF46B8E}" srcId="{4DF90A01-F431-4E69-8DFA-D2E2A5A32E5A}" destId="{1895BCFF-3B37-4B64-A33B-441A4672A08C}" srcOrd="3" destOrd="0" parTransId="{F962CEA6-A978-45A8-AC59-97E48FA5BA2F}" sibTransId="{C3A39A1D-42C7-41AE-A1A9-91CEFD87DBBB}"/>
    <dgm:cxn modelId="{DC0FAE08-8353-4B14-8C00-B2B077F191D4}" type="presOf" srcId="{7E488DD2-0B3A-45F1-B9FC-3880D75B5A88}" destId="{84FAEE63-01C4-428E-96BB-06BB33B9EA10}" srcOrd="0" destOrd="0" presId="urn:microsoft.com/office/officeart/2008/layout/RadialCluster"/>
    <dgm:cxn modelId="{86640F0D-D181-4F75-98E3-5B62CD529444}" srcId="{4DF90A01-F431-4E69-8DFA-D2E2A5A32E5A}" destId="{7E488DD2-0B3A-45F1-B9FC-3880D75B5A88}" srcOrd="1" destOrd="0" parTransId="{BA416DF1-B988-43F6-8733-4773BB9ACF7E}" sibTransId="{ECBA92F0-E03B-4E3A-8802-62FBDD1E5229}"/>
    <dgm:cxn modelId="{BB54F72B-EAD4-46A3-A5A3-217B633E95F1}" type="presOf" srcId="{F962CEA6-A978-45A8-AC59-97E48FA5BA2F}" destId="{523DE505-20EE-4990-AE66-DDB0DDA3CD09}" srcOrd="0" destOrd="0" presId="urn:microsoft.com/office/officeart/2008/layout/RadialCluster"/>
    <dgm:cxn modelId="{1CC06748-8A76-463E-A950-D77603B36076}" type="presOf" srcId="{E43B9C92-B52F-4057-8B04-1448C72E8158}" destId="{5186A357-FD5B-4A14-A8C6-2AA25CA258C3}" srcOrd="0" destOrd="0" presId="urn:microsoft.com/office/officeart/2008/layout/RadialCluster"/>
    <dgm:cxn modelId="{D0E74F52-F5DF-4EB8-B2B8-26AD4E841F74}" type="presOf" srcId="{4DF90A01-F431-4E69-8DFA-D2E2A5A32E5A}" destId="{EAE05B78-057C-4C57-98A2-F2C7657A681E}" srcOrd="0" destOrd="0" presId="urn:microsoft.com/office/officeart/2008/layout/RadialCluster"/>
    <dgm:cxn modelId="{CEFF2F73-5A5E-48A8-B958-627FF42CD902}" type="presOf" srcId="{C52E690C-0994-4000-954C-F2827423CC2C}" destId="{720F4D80-CB95-41FB-9BC2-043C3D79D100}" srcOrd="0" destOrd="0" presId="urn:microsoft.com/office/officeart/2008/layout/RadialCluster"/>
    <dgm:cxn modelId="{4BBB9C73-ADE8-4047-ABD1-E18E97D34BFE}" type="presOf" srcId="{1895BCFF-3B37-4B64-A33B-441A4672A08C}" destId="{B89FE603-2769-42E4-9D06-E03696DAD6A3}" srcOrd="0" destOrd="0" presId="urn:microsoft.com/office/officeart/2008/layout/RadialCluster"/>
    <dgm:cxn modelId="{EDB5E676-28B8-43F9-B388-42B4646D81CC}" type="presOf" srcId="{4B222B80-1BFC-4D61-8E60-CD3B12C90B9D}" destId="{253CE314-F0CF-4E7F-81F6-35E4FF09BB8B}" srcOrd="0" destOrd="0" presId="urn:microsoft.com/office/officeart/2008/layout/RadialCluster"/>
    <dgm:cxn modelId="{C67CBC7E-0DD0-4CB6-A4DB-00B45C6889AA}" srcId="{C52E690C-0994-4000-954C-F2827423CC2C}" destId="{4DF90A01-F431-4E69-8DFA-D2E2A5A32E5A}" srcOrd="0" destOrd="0" parTransId="{850E2E1F-C6FE-4B16-8875-FA31250607E7}" sibTransId="{D0EB204C-0DFA-487F-9DC1-D0F8718AA7CF}"/>
    <dgm:cxn modelId="{CF90D588-871C-4C86-B453-20C208659E8B}" type="presOf" srcId="{E7B5398E-7F31-4875-808C-611D36F0A13D}" destId="{03754D0C-D117-4ADF-9897-B8C67422F877}" srcOrd="0" destOrd="0" presId="urn:microsoft.com/office/officeart/2008/layout/RadialCluster"/>
    <dgm:cxn modelId="{BA44828F-355B-428E-B902-3075AA686E90}" type="presOf" srcId="{BA416DF1-B988-43F6-8733-4773BB9ACF7E}" destId="{445A1987-2EE9-49A6-A5C9-5E92ACDFCC71}" srcOrd="0" destOrd="0" presId="urn:microsoft.com/office/officeart/2008/layout/RadialCluster"/>
    <dgm:cxn modelId="{D9614CA5-1A78-4409-A259-3FB54B1A02E5}" type="presOf" srcId="{F41D0209-0F45-4B31-9C62-BEEC0AE6A619}" destId="{B0684C84-CB35-4219-A4D3-C54A53F39649}" srcOrd="0" destOrd="0" presId="urn:microsoft.com/office/officeart/2008/layout/RadialCluster"/>
    <dgm:cxn modelId="{F45086B4-0D04-40B9-9F57-0BEFD2454F66}" srcId="{4DF90A01-F431-4E69-8DFA-D2E2A5A32E5A}" destId="{E7B5398E-7F31-4875-808C-611D36F0A13D}" srcOrd="2" destOrd="0" parTransId="{E43B9C92-B52F-4057-8B04-1448C72E8158}" sibTransId="{FA9DF9C4-46AE-41CF-B289-A388C45ED0A9}"/>
    <dgm:cxn modelId="{C80B7DB7-7C5E-4EDD-A334-8574FD961BF1}" srcId="{4DF90A01-F431-4E69-8DFA-D2E2A5A32E5A}" destId="{4B222B80-1BFC-4D61-8E60-CD3B12C90B9D}" srcOrd="0" destOrd="0" parTransId="{F41D0209-0F45-4B31-9C62-BEEC0AE6A619}" sibTransId="{471F2469-1D33-4A65-89F8-3AFC1624FEAE}"/>
    <dgm:cxn modelId="{B3409281-D36C-4EA0-AF44-758ED6E75EA0}" type="presParOf" srcId="{720F4D80-CB95-41FB-9BC2-043C3D79D100}" destId="{80A08500-6281-47A6-A201-51F13E29F753}" srcOrd="0" destOrd="0" presId="urn:microsoft.com/office/officeart/2008/layout/RadialCluster"/>
    <dgm:cxn modelId="{FC3FFC17-87B8-41DF-A989-230B8EF7B031}" type="presParOf" srcId="{80A08500-6281-47A6-A201-51F13E29F753}" destId="{EAE05B78-057C-4C57-98A2-F2C7657A681E}" srcOrd="0" destOrd="0" presId="urn:microsoft.com/office/officeart/2008/layout/RadialCluster"/>
    <dgm:cxn modelId="{856F2A9A-FD5B-4DDA-A02D-3D38B509E82B}" type="presParOf" srcId="{80A08500-6281-47A6-A201-51F13E29F753}" destId="{B0684C84-CB35-4219-A4D3-C54A53F39649}" srcOrd="1" destOrd="0" presId="urn:microsoft.com/office/officeart/2008/layout/RadialCluster"/>
    <dgm:cxn modelId="{477095C3-17E9-4689-AFAA-69E03EA448AD}" type="presParOf" srcId="{80A08500-6281-47A6-A201-51F13E29F753}" destId="{253CE314-F0CF-4E7F-81F6-35E4FF09BB8B}" srcOrd="2" destOrd="0" presId="urn:microsoft.com/office/officeart/2008/layout/RadialCluster"/>
    <dgm:cxn modelId="{823429A3-C3D1-4E1C-AD44-2D6A3B17EC96}" type="presParOf" srcId="{80A08500-6281-47A6-A201-51F13E29F753}" destId="{445A1987-2EE9-49A6-A5C9-5E92ACDFCC71}" srcOrd="3" destOrd="0" presId="urn:microsoft.com/office/officeart/2008/layout/RadialCluster"/>
    <dgm:cxn modelId="{2DFD8824-9E6F-4E3D-860D-092793186822}" type="presParOf" srcId="{80A08500-6281-47A6-A201-51F13E29F753}" destId="{84FAEE63-01C4-428E-96BB-06BB33B9EA10}" srcOrd="4" destOrd="0" presId="urn:microsoft.com/office/officeart/2008/layout/RadialCluster"/>
    <dgm:cxn modelId="{835BAC76-1725-4410-9BF1-032977E4C990}" type="presParOf" srcId="{80A08500-6281-47A6-A201-51F13E29F753}" destId="{5186A357-FD5B-4A14-A8C6-2AA25CA258C3}" srcOrd="5" destOrd="0" presId="urn:microsoft.com/office/officeart/2008/layout/RadialCluster"/>
    <dgm:cxn modelId="{881EAE6A-CDD5-4ED7-8A0E-3749ED99554F}" type="presParOf" srcId="{80A08500-6281-47A6-A201-51F13E29F753}" destId="{03754D0C-D117-4ADF-9897-B8C67422F877}" srcOrd="6" destOrd="0" presId="urn:microsoft.com/office/officeart/2008/layout/RadialCluster"/>
    <dgm:cxn modelId="{869CD507-6614-434D-88D7-EB3CC459DB6B}" type="presParOf" srcId="{80A08500-6281-47A6-A201-51F13E29F753}" destId="{523DE505-20EE-4990-AE66-DDB0DDA3CD09}" srcOrd="7" destOrd="0" presId="urn:microsoft.com/office/officeart/2008/layout/RadialCluster"/>
    <dgm:cxn modelId="{2F2D60DC-EC78-49AC-93C0-BE9BC59CC7D9}" type="presParOf" srcId="{80A08500-6281-47A6-A201-51F13E29F753}" destId="{B89FE603-2769-42E4-9D06-E03696DAD6A3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6E9E3B0-488A-4060-84ED-45C60E520B6E}" type="doc">
      <dgm:prSet loTypeId="urn:microsoft.com/office/officeart/2005/8/layout/orgChart1" loCatId="hierarchy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A077D6C8-2CC3-4449-9D3B-E9DB4875A509}">
      <dgm:prSet phldrT="[Texto]"/>
      <dgm:spPr/>
      <dgm:t>
        <a:bodyPr/>
        <a:lstStyle/>
        <a:p>
          <a:r>
            <a:rPr lang="pt-BR" b="1" dirty="0"/>
            <a:t>Autoconhecimento e </a:t>
          </a:r>
          <a:r>
            <a:rPr lang="pt-BR" b="1" i="1" dirty="0"/>
            <a:t>feedback</a:t>
          </a:r>
          <a:r>
            <a:rPr lang="pt-BR" b="1" dirty="0"/>
            <a:t> para o exercício de liderança </a:t>
          </a:r>
        </a:p>
      </dgm:t>
    </dgm:pt>
    <dgm:pt modelId="{FC31730F-3C88-48F3-8EE9-3C696682565E}" type="parTrans" cxnId="{D290027B-A334-4717-A728-F94B6D856072}">
      <dgm:prSet/>
      <dgm:spPr/>
      <dgm:t>
        <a:bodyPr/>
        <a:lstStyle/>
        <a:p>
          <a:endParaRPr lang="pt-BR"/>
        </a:p>
      </dgm:t>
    </dgm:pt>
    <dgm:pt modelId="{585DF105-2C59-49BE-A6D2-2BE999274731}" type="sibTrans" cxnId="{D290027B-A334-4717-A728-F94B6D856072}">
      <dgm:prSet/>
      <dgm:spPr/>
      <dgm:t>
        <a:bodyPr/>
        <a:lstStyle/>
        <a:p>
          <a:endParaRPr lang="pt-BR"/>
        </a:p>
      </dgm:t>
    </dgm:pt>
    <dgm:pt modelId="{9FFA14F4-0A85-437F-8BEB-745A48C983D4}">
      <dgm:prSet phldrT="[Texto]" custT="1"/>
      <dgm:spPr/>
      <dgm:t>
        <a:bodyPr/>
        <a:lstStyle/>
        <a:p>
          <a:r>
            <a:rPr lang="pt-BR" sz="1600" dirty="0"/>
            <a:t>Desenvolver o espírito de autocrítica dos profissionais sobre o seu desempenho, baseado na possibilidade de melhoria contínua</a:t>
          </a:r>
        </a:p>
      </dgm:t>
    </dgm:pt>
    <dgm:pt modelId="{088FA59E-6CE2-4FF4-880B-D00047FA3448}" type="parTrans" cxnId="{E1C6A7EA-696A-4A42-AF26-A2FE3918AC9D}">
      <dgm:prSet/>
      <dgm:spPr/>
      <dgm:t>
        <a:bodyPr/>
        <a:lstStyle/>
        <a:p>
          <a:endParaRPr lang="pt-BR"/>
        </a:p>
      </dgm:t>
    </dgm:pt>
    <dgm:pt modelId="{F75BDEF0-5EF7-4B63-A25E-18BD2C38475C}" type="sibTrans" cxnId="{E1C6A7EA-696A-4A42-AF26-A2FE3918AC9D}">
      <dgm:prSet/>
      <dgm:spPr/>
      <dgm:t>
        <a:bodyPr/>
        <a:lstStyle/>
        <a:p>
          <a:endParaRPr lang="pt-BR"/>
        </a:p>
      </dgm:t>
    </dgm:pt>
    <dgm:pt modelId="{8A3DC881-EAE4-454A-AEF1-1F65CBA83942}">
      <dgm:prSet phldrT="[Texto]" custT="1"/>
      <dgm:spPr/>
      <dgm:t>
        <a:bodyPr/>
        <a:lstStyle/>
        <a:p>
          <a:r>
            <a:rPr lang="pt-BR" sz="1600" dirty="0"/>
            <a:t>Estabelecer uma orientação de melhoria de desempenho profissional individual e coletivo </a:t>
          </a:r>
        </a:p>
      </dgm:t>
    </dgm:pt>
    <dgm:pt modelId="{5944B994-1310-4163-B0AE-13FCDAB21BC8}" type="parTrans" cxnId="{F23C3639-3C36-43AC-82E5-F008356734D7}">
      <dgm:prSet/>
      <dgm:spPr/>
      <dgm:t>
        <a:bodyPr/>
        <a:lstStyle/>
        <a:p>
          <a:endParaRPr lang="pt-BR"/>
        </a:p>
      </dgm:t>
    </dgm:pt>
    <dgm:pt modelId="{BD6F9949-4826-457C-AB19-56C1702EDCFB}" type="sibTrans" cxnId="{F23C3639-3C36-43AC-82E5-F008356734D7}">
      <dgm:prSet/>
      <dgm:spPr/>
      <dgm:t>
        <a:bodyPr/>
        <a:lstStyle/>
        <a:p>
          <a:endParaRPr lang="pt-BR"/>
        </a:p>
      </dgm:t>
    </dgm:pt>
    <dgm:pt modelId="{289469E7-2A5F-4CBE-A233-6011C982498B}">
      <dgm:prSet phldrT="[Texto]"/>
      <dgm:spPr/>
      <dgm:t>
        <a:bodyPr/>
        <a:lstStyle/>
        <a:p>
          <a:r>
            <a:rPr lang="pt-BR" dirty="0"/>
            <a:t>Caracterizar o clima e o conjunto de competências e qualidades da escola</a:t>
          </a:r>
        </a:p>
      </dgm:t>
    </dgm:pt>
    <dgm:pt modelId="{DFA41128-ECCA-4759-9501-D83687FE4FEE}" type="parTrans" cxnId="{6ECCD5B2-358F-416C-9705-AF83F971BBE0}">
      <dgm:prSet/>
      <dgm:spPr/>
      <dgm:t>
        <a:bodyPr/>
        <a:lstStyle/>
        <a:p>
          <a:endParaRPr lang="pt-BR"/>
        </a:p>
      </dgm:t>
    </dgm:pt>
    <dgm:pt modelId="{63840DE1-467B-4EFC-8DE4-C0EF23B09C04}" type="sibTrans" cxnId="{6ECCD5B2-358F-416C-9705-AF83F971BBE0}">
      <dgm:prSet/>
      <dgm:spPr/>
      <dgm:t>
        <a:bodyPr/>
        <a:lstStyle/>
        <a:p>
          <a:endParaRPr lang="pt-BR"/>
        </a:p>
      </dgm:t>
    </dgm:pt>
    <dgm:pt modelId="{75C35B9A-6576-4B23-B658-36ED6A6CC48F}">
      <dgm:prSet custT="1"/>
      <dgm:spPr/>
      <dgm:t>
        <a:bodyPr/>
        <a:lstStyle/>
        <a:p>
          <a:r>
            <a:rPr lang="pt-BR" sz="1600" dirty="0"/>
            <a:t>Estabelecer mecanismos e estratégias de diálogo e troca de ideias entre os profissionais</a:t>
          </a:r>
        </a:p>
      </dgm:t>
    </dgm:pt>
    <dgm:pt modelId="{7BD3B067-71C3-4AF0-A611-F0F658BFCFD5}" type="parTrans" cxnId="{34F6CF82-8DDF-4B19-99FE-BC90227980D9}">
      <dgm:prSet/>
      <dgm:spPr/>
      <dgm:t>
        <a:bodyPr/>
        <a:lstStyle/>
        <a:p>
          <a:endParaRPr lang="pt-BR"/>
        </a:p>
      </dgm:t>
    </dgm:pt>
    <dgm:pt modelId="{6B155C2C-D716-4B09-9B66-CB09E3369125}" type="sibTrans" cxnId="{34F6CF82-8DDF-4B19-99FE-BC90227980D9}">
      <dgm:prSet/>
      <dgm:spPr/>
      <dgm:t>
        <a:bodyPr/>
        <a:lstStyle/>
        <a:p>
          <a:endParaRPr lang="pt-BR"/>
        </a:p>
      </dgm:t>
    </dgm:pt>
    <dgm:pt modelId="{52A2A793-3BF1-4464-9A20-8914E3E4EFE6}">
      <dgm:prSet custT="1"/>
      <dgm:spPr/>
      <dgm:t>
        <a:bodyPr/>
        <a:lstStyle/>
        <a:p>
          <a:r>
            <a:rPr lang="pt-BR" sz="1600" dirty="0"/>
            <a:t>Identificar aspectos do desempenho profissional que merecem ser melhorados, reforçados ou revistos, </a:t>
          </a:r>
        </a:p>
      </dgm:t>
    </dgm:pt>
    <dgm:pt modelId="{C58F94D5-E86C-4266-8790-79A6C0F09F33}" type="parTrans" cxnId="{D11B8555-CE10-44C1-A90D-B94AEE9CA98A}">
      <dgm:prSet/>
      <dgm:spPr/>
      <dgm:t>
        <a:bodyPr/>
        <a:lstStyle/>
        <a:p>
          <a:endParaRPr lang="pt-BR"/>
        </a:p>
      </dgm:t>
    </dgm:pt>
    <dgm:pt modelId="{2EE74AD3-7373-4B98-8617-7F86EF9472CC}" type="sibTrans" cxnId="{D11B8555-CE10-44C1-A90D-B94AEE9CA98A}">
      <dgm:prSet/>
      <dgm:spPr/>
      <dgm:t>
        <a:bodyPr/>
        <a:lstStyle/>
        <a:p>
          <a:endParaRPr lang="pt-BR"/>
        </a:p>
      </dgm:t>
    </dgm:pt>
    <dgm:pt modelId="{D0A46F3E-8F21-471E-BAF3-8E8205F10EF1}" type="pres">
      <dgm:prSet presAssocID="{56E9E3B0-488A-4060-84ED-45C60E520B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A1035AA-86AD-4B0A-8AF0-FD6A299B2474}" type="pres">
      <dgm:prSet presAssocID="{A077D6C8-2CC3-4449-9D3B-E9DB4875A509}" presName="hierRoot1" presStyleCnt="0">
        <dgm:presLayoutVars>
          <dgm:hierBranch val="init"/>
        </dgm:presLayoutVars>
      </dgm:prSet>
      <dgm:spPr/>
    </dgm:pt>
    <dgm:pt modelId="{0A3C1C4F-2F9A-40AB-ACD2-183D22890128}" type="pres">
      <dgm:prSet presAssocID="{A077D6C8-2CC3-4449-9D3B-E9DB4875A509}" presName="rootComposite1" presStyleCnt="0"/>
      <dgm:spPr/>
    </dgm:pt>
    <dgm:pt modelId="{31AA637A-870E-485A-ADEB-4E81E059F890}" type="pres">
      <dgm:prSet presAssocID="{A077D6C8-2CC3-4449-9D3B-E9DB4875A509}" presName="rootText1" presStyleLbl="node0" presStyleIdx="0" presStyleCnt="1" custScaleX="1734632" custScaleY="492775" custLinFactX="-142233" custLinFactY="-317161" custLinFactNeighborX="-200000" custLinFactNeighborY="-400000">
        <dgm:presLayoutVars>
          <dgm:chPref val="3"/>
        </dgm:presLayoutVars>
      </dgm:prSet>
      <dgm:spPr/>
    </dgm:pt>
    <dgm:pt modelId="{F5CA5A90-5B4B-4394-AFDE-E6EAE4C8B6A5}" type="pres">
      <dgm:prSet presAssocID="{A077D6C8-2CC3-4449-9D3B-E9DB4875A509}" presName="rootConnector1" presStyleLbl="node1" presStyleIdx="0" presStyleCnt="0"/>
      <dgm:spPr/>
    </dgm:pt>
    <dgm:pt modelId="{D964D953-5B5F-44E6-8E39-A6EB73235927}" type="pres">
      <dgm:prSet presAssocID="{A077D6C8-2CC3-4449-9D3B-E9DB4875A509}" presName="hierChild2" presStyleCnt="0"/>
      <dgm:spPr/>
    </dgm:pt>
    <dgm:pt modelId="{45A13EAA-1EF3-4ECB-B0D8-8D977B106764}" type="pres">
      <dgm:prSet presAssocID="{088FA59E-6CE2-4FF4-880B-D00047FA3448}" presName="Name37" presStyleLbl="parChTrans1D2" presStyleIdx="0" presStyleCnt="5"/>
      <dgm:spPr/>
    </dgm:pt>
    <dgm:pt modelId="{0D8A9B2F-2945-4592-99E0-1B3E738A5D18}" type="pres">
      <dgm:prSet presAssocID="{9FFA14F4-0A85-437F-8BEB-745A48C983D4}" presName="hierRoot2" presStyleCnt="0">
        <dgm:presLayoutVars>
          <dgm:hierBranch val="init"/>
        </dgm:presLayoutVars>
      </dgm:prSet>
      <dgm:spPr/>
    </dgm:pt>
    <dgm:pt modelId="{C7380061-3225-4740-8D97-BB06DD51A4DE}" type="pres">
      <dgm:prSet presAssocID="{9FFA14F4-0A85-437F-8BEB-745A48C983D4}" presName="rootComposite" presStyleCnt="0"/>
      <dgm:spPr/>
    </dgm:pt>
    <dgm:pt modelId="{CF9B5EC9-BA7A-4F07-BF84-7D8CA36E1FCC}" type="pres">
      <dgm:prSet presAssocID="{9FFA14F4-0A85-437F-8BEB-745A48C983D4}" presName="rootText" presStyleLbl="node2" presStyleIdx="0" presStyleCnt="5" custScaleX="838171" custScaleY="1026798" custLinFactY="-280484" custLinFactNeighborX="16050" custLinFactNeighborY="-300000">
        <dgm:presLayoutVars>
          <dgm:chPref val="3"/>
        </dgm:presLayoutVars>
      </dgm:prSet>
      <dgm:spPr/>
    </dgm:pt>
    <dgm:pt modelId="{D481FB97-56F4-43D4-B300-34F8BA5F287D}" type="pres">
      <dgm:prSet presAssocID="{9FFA14F4-0A85-437F-8BEB-745A48C983D4}" presName="rootConnector" presStyleLbl="node2" presStyleIdx="0" presStyleCnt="5"/>
      <dgm:spPr/>
    </dgm:pt>
    <dgm:pt modelId="{9791D764-5158-4C8B-9AB2-AA68481F18EA}" type="pres">
      <dgm:prSet presAssocID="{9FFA14F4-0A85-437F-8BEB-745A48C983D4}" presName="hierChild4" presStyleCnt="0"/>
      <dgm:spPr/>
    </dgm:pt>
    <dgm:pt modelId="{6A1D8EDA-1ED8-47AA-A845-ED95485605D7}" type="pres">
      <dgm:prSet presAssocID="{9FFA14F4-0A85-437F-8BEB-745A48C983D4}" presName="hierChild5" presStyleCnt="0"/>
      <dgm:spPr/>
    </dgm:pt>
    <dgm:pt modelId="{1D16483E-36CC-4FDB-8E82-6AFFC47F9957}" type="pres">
      <dgm:prSet presAssocID="{5944B994-1310-4163-B0AE-13FCDAB21BC8}" presName="Name37" presStyleLbl="parChTrans1D2" presStyleIdx="1" presStyleCnt="5"/>
      <dgm:spPr/>
    </dgm:pt>
    <dgm:pt modelId="{B099FF61-5173-4C50-94F5-C0E32B1D224A}" type="pres">
      <dgm:prSet presAssocID="{8A3DC881-EAE4-454A-AEF1-1F65CBA83942}" presName="hierRoot2" presStyleCnt="0">
        <dgm:presLayoutVars>
          <dgm:hierBranch val="init"/>
        </dgm:presLayoutVars>
      </dgm:prSet>
      <dgm:spPr/>
    </dgm:pt>
    <dgm:pt modelId="{D63A2672-AC68-49FC-9C62-E98D979108FF}" type="pres">
      <dgm:prSet presAssocID="{8A3DC881-EAE4-454A-AEF1-1F65CBA83942}" presName="rootComposite" presStyleCnt="0"/>
      <dgm:spPr/>
    </dgm:pt>
    <dgm:pt modelId="{479321CC-E363-4291-98A3-BB17C822596D}" type="pres">
      <dgm:prSet presAssocID="{8A3DC881-EAE4-454A-AEF1-1F65CBA83942}" presName="rootText" presStyleLbl="node2" presStyleIdx="1" presStyleCnt="5" custScaleX="806206" custScaleY="887940" custLinFactX="-141409" custLinFactY="300000" custLinFactNeighborX="-200000" custLinFactNeighborY="307678">
        <dgm:presLayoutVars>
          <dgm:chPref val="3"/>
        </dgm:presLayoutVars>
      </dgm:prSet>
      <dgm:spPr/>
    </dgm:pt>
    <dgm:pt modelId="{33F2FDB7-5D2C-45AF-9AB7-FF6A7012289A}" type="pres">
      <dgm:prSet presAssocID="{8A3DC881-EAE4-454A-AEF1-1F65CBA83942}" presName="rootConnector" presStyleLbl="node2" presStyleIdx="1" presStyleCnt="5"/>
      <dgm:spPr/>
    </dgm:pt>
    <dgm:pt modelId="{0A28AD8C-350C-43FE-B92E-B3E23082FEDE}" type="pres">
      <dgm:prSet presAssocID="{8A3DC881-EAE4-454A-AEF1-1F65CBA83942}" presName="hierChild4" presStyleCnt="0"/>
      <dgm:spPr/>
    </dgm:pt>
    <dgm:pt modelId="{D40448F7-7325-49A4-8BCA-F4888D7F659C}" type="pres">
      <dgm:prSet presAssocID="{8A3DC881-EAE4-454A-AEF1-1F65CBA83942}" presName="hierChild5" presStyleCnt="0"/>
      <dgm:spPr/>
    </dgm:pt>
    <dgm:pt modelId="{635BDAA6-4EB2-4007-BE91-786B114DBD52}" type="pres">
      <dgm:prSet presAssocID="{DFA41128-ECCA-4759-9501-D83687FE4FEE}" presName="Name37" presStyleLbl="parChTrans1D2" presStyleIdx="2" presStyleCnt="5"/>
      <dgm:spPr/>
    </dgm:pt>
    <dgm:pt modelId="{B9956357-83FF-4D1C-8C46-4E0BA0D98A4F}" type="pres">
      <dgm:prSet presAssocID="{289469E7-2A5F-4CBE-A233-6011C982498B}" presName="hierRoot2" presStyleCnt="0">
        <dgm:presLayoutVars>
          <dgm:hierBranch val="init"/>
        </dgm:presLayoutVars>
      </dgm:prSet>
      <dgm:spPr/>
    </dgm:pt>
    <dgm:pt modelId="{06C20A1D-AC8D-4D52-9F9D-B218F0F3B9E2}" type="pres">
      <dgm:prSet presAssocID="{289469E7-2A5F-4CBE-A233-6011C982498B}" presName="rootComposite" presStyleCnt="0"/>
      <dgm:spPr/>
    </dgm:pt>
    <dgm:pt modelId="{739B14E0-75A4-4CE7-AFA5-42C9E7344511}" type="pres">
      <dgm:prSet presAssocID="{289469E7-2A5F-4CBE-A233-6011C982498B}" presName="rootText" presStyleLbl="node2" presStyleIdx="2" presStyleCnt="5" custScaleX="736670" custScaleY="973379" custLinFactX="-100000" custLinFactY="348165" custLinFactNeighborX="-104249" custLinFactNeighborY="400000">
        <dgm:presLayoutVars>
          <dgm:chPref val="3"/>
        </dgm:presLayoutVars>
      </dgm:prSet>
      <dgm:spPr/>
    </dgm:pt>
    <dgm:pt modelId="{910F704C-4980-406E-8FC1-E2AEAE5BDDAD}" type="pres">
      <dgm:prSet presAssocID="{289469E7-2A5F-4CBE-A233-6011C982498B}" presName="rootConnector" presStyleLbl="node2" presStyleIdx="2" presStyleCnt="5"/>
      <dgm:spPr/>
    </dgm:pt>
    <dgm:pt modelId="{567EC259-469C-469C-934F-66D5EC2E7E9C}" type="pres">
      <dgm:prSet presAssocID="{289469E7-2A5F-4CBE-A233-6011C982498B}" presName="hierChild4" presStyleCnt="0"/>
      <dgm:spPr/>
    </dgm:pt>
    <dgm:pt modelId="{24CCEA6A-1656-47E2-904F-1061ED48096E}" type="pres">
      <dgm:prSet presAssocID="{289469E7-2A5F-4CBE-A233-6011C982498B}" presName="hierChild5" presStyleCnt="0"/>
      <dgm:spPr/>
    </dgm:pt>
    <dgm:pt modelId="{8D2CE62E-B63E-4ED6-8BE0-FCB85E0EFB10}" type="pres">
      <dgm:prSet presAssocID="{7BD3B067-71C3-4AF0-A611-F0F658BFCFD5}" presName="Name37" presStyleLbl="parChTrans1D2" presStyleIdx="3" presStyleCnt="5"/>
      <dgm:spPr/>
    </dgm:pt>
    <dgm:pt modelId="{C2598C4D-F95A-4CCA-86F3-F1D6E7AFE68F}" type="pres">
      <dgm:prSet presAssocID="{75C35B9A-6576-4B23-B658-36ED6A6CC48F}" presName="hierRoot2" presStyleCnt="0">
        <dgm:presLayoutVars>
          <dgm:hierBranch val="init"/>
        </dgm:presLayoutVars>
      </dgm:prSet>
      <dgm:spPr/>
    </dgm:pt>
    <dgm:pt modelId="{6B9CB958-BC44-4902-B15A-07326C5B6543}" type="pres">
      <dgm:prSet presAssocID="{75C35B9A-6576-4B23-B658-36ED6A6CC48F}" presName="rootComposite" presStyleCnt="0"/>
      <dgm:spPr/>
    </dgm:pt>
    <dgm:pt modelId="{FB911818-5EBD-4C8C-B3F9-F421ABD1783F}" type="pres">
      <dgm:prSet presAssocID="{75C35B9A-6576-4B23-B658-36ED6A6CC48F}" presName="rootText" presStyleLbl="node2" presStyleIdx="3" presStyleCnt="5" custScaleX="808176" custScaleY="1062169" custLinFactX="303026" custLinFactY="-264694" custLinFactNeighborX="400000" custLinFactNeighborY="-300000">
        <dgm:presLayoutVars>
          <dgm:chPref val="3"/>
        </dgm:presLayoutVars>
      </dgm:prSet>
      <dgm:spPr/>
    </dgm:pt>
    <dgm:pt modelId="{5C07422E-C1D6-4F4C-95B6-504B53DDD508}" type="pres">
      <dgm:prSet presAssocID="{75C35B9A-6576-4B23-B658-36ED6A6CC48F}" presName="rootConnector" presStyleLbl="node2" presStyleIdx="3" presStyleCnt="5"/>
      <dgm:spPr/>
    </dgm:pt>
    <dgm:pt modelId="{2831623B-5811-4B88-8EA0-A5472A3E30DF}" type="pres">
      <dgm:prSet presAssocID="{75C35B9A-6576-4B23-B658-36ED6A6CC48F}" presName="hierChild4" presStyleCnt="0"/>
      <dgm:spPr/>
    </dgm:pt>
    <dgm:pt modelId="{DE75C0AB-E754-4653-B475-FC3AA3B4E2DF}" type="pres">
      <dgm:prSet presAssocID="{75C35B9A-6576-4B23-B658-36ED6A6CC48F}" presName="hierChild5" presStyleCnt="0"/>
      <dgm:spPr/>
    </dgm:pt>
    <dgm:pt modelId="{C4499D1C-76AC-4C2B-AA12-2E6CE7199198}" type="pres">
      <dgm:prSet presAssocID="{C58F94D5-E86C-4266-8790-79A6C0F09F33}" presName="Name37" presStyleLbl="parChTrans1D2" presStyleIdx="4" presStyleCnt="5"/>
      <dgm:spPr/>
    </dgm:pt>
    <dgm:pt modelId="{4019318F-5A8C-4373-A795-C5A63709E593}" type="pres">
      <dgm:prSet presAssocID="{52A2A793-3BF1-4464-9A20-8914E3E4EFE6}" presName="hierRoot2" presStyleCnt="0">
        <dgm:presLayoutVars>
          <dgm:hierBranch val="init"/>
        </dgm:presLayoutVars>
      </dgm:prSet>
      <dgm:spPr/>
    </dgm:pt>
    <dgm:pt modelId="{155CB16E-B833-4DE5-8BA8-E14029553905}" type="pres">
      <dgm:prSet presAssocID="{52A2A793-3BF1-4464-9A20-8914E3E4EFE6}" presName="rootComposite" presStyleCnt="0"/>
      <dgm:spPr/>
    </dgm:pt>
    <dgm:pt modelId="{C58D42BF-417C-4049-801D-05AADE53130C}" type="pres">
      <dgm:prSet presAssocID="{52A2A793-3BF1-4464-9A20-8914E3E4EFE6}" presName="rootText" presStyleLbl="node2" presStyleIdx="4" presStyleCnt="5" custScaleX="772112" custScaleY="1286133" custLinFactX="-458117" custLinFactY="-136157" custLinFactNeighborX="-500000" custLinFactNeighborY="-200000">
        <dgm:presLayoutVars>
          <dgm:chPref val="3"/>
        </dgm:presLayoutVars>
      </dgm:prSet>
      <dgm:spPr/>
    </dgm:pt>
    <dgm:pt modelId="{D664B32F-D742-4A0A-AD3A-2978D8D6E548}" type="pres">
      <dgm:prSet presAssocID="{52A2A793-3BF1-4464-9A20-8914E3E4EFE6}" presName="rootConnector" presStyleLbl="node2" presStyleIdx="4" presStyleCnt="5"/>
      <dgm:spPr/>
    </dgm:pt>
    <dgm:pt modelId="{5950AA45-A38E-4DBA-A459-228D6C572438}" type="pres">
      <dgm:prSet presAssocID="{52A2A793-3BF1-4464-9A20-8914E3E4EFE6}" presName="hierChild4" presStyleCnt="0"/>
      <dgm:spPr/>
    </dgm:pt>
    <dgm:pt modelId="{1B91DF6A-E8B7-4639-AB68-6401701D7DC4}" type="pres">
      <dgm:prSet presAssocID="{52A2A793-3BF1-4464-9A20-8914E3E4EFE6}" presName="hierChild5" presStyleCnt="0"/>
      <dgm:spPr/>
    </dgm:pt>
    <dgm:pt modelId="{7CF90ECC-508F-4A39-842D-E08E79FC9001}" type="pres">
      <dgm:prSet presAssocID="{A077D6C8-2CC3-4449-9D3B-E9DB4875A509}" presName="hierChild3" presStyleCnt="0"/>
      <dgm:spPr/>
    </dgm:pt>
  </dgm:ptLst>
  <dgm:cxnLst>
    <dgm:cxn modelId="{C0F32A21-2F91-482A-B68E-EBDB2E5FB37D}" type="presOf" srcId="{52A2A793-3BF1-4464-9A20-8914E3E4EFE6}" destId="{C58D42BF-417C-4049-801D-05AADE53130C}" srcOrd="0" destOrd="0" presId="urn:microsoft.com/office/officeart/2005/8/layout/orgChart1"/>
    <dgm:cxn modelId="{479DF122-990D-41C9-9B65-88C4F1453775}" type="presOf" srcId="{9FFA14F4-0A85-437F-8BEB-745A48C983D4}" destId="{CF9B5EC9-BA7A-4F07-BF84-7D8CA36E1FCC}" srcOrd="0" destOrd="0" presId="urn:microsoft.com/office/officeart/2005/8/layout/orgChart1"/>
    <dgm:cxn modelId="{A1CF1D28-E6F7-4B29-AF83-74001C6E3FAB}" type="presOf" srcId="{C58F94D5-E86C-4266-8790-79A6C0F09F33}" destId="{C4499D1C-76AC-4C2B-AA12-2E6CE7199198}" srcOrd="0" destOrd="0" presId="urn:microsoft.com/office/officeart/2005/8/layout/orgChart1"/>
    <dgm:cxn modelId="{90206530-B25B-489B-BC48-036B030779EF}" type="presOf" srcId="{9FFA14F4-0A85-437F-8BEB-745A48C983D4}" destId="{D481FB97-56F4-43D4-B300-34F8BA5F287D}" srcOrd="1" destOrd="0" presId="urn:microsoft.com/office/officeart/2005/8/layout/orgChart1"/>
    <dgm:cxn modelId="{F23C3639-3C36-43AC-82E5-F008356734D7}" srcId="{A077D6C8-2CC3-4449-9D3B-E9DB4875A509}" destId="{8A3DC881-EAE4-454A-AEF1-1F65CBA83942}" srcOrd="1" destOrd="0" parTransId="{5944B994-1310-4163-B0AE-13FCDAB21BC8}" sibTransId="{BD6F9949-4826-457C-AB19-56C1702EDCFB}"/>
    <dgm:cxn modelId="{8705D939-A583-4DA7-AF30-35ADF1D8D058}" type="presOf" srcId="{8A3DC881-EAE4-454A-AEF1-1F65CBA83942}" destId="{479321CC-E363-4291-98A3-BB17C822596D}" srcOrd="0" destOrd="0" presId="urn:microsoft.com/office/officeart/2005/8/layout/orgChart1"/>
    <dgm:cxn modelId="{36C69743-3F97-4E67-B0F5-1A333DE4B371}" type="presOf" srcId="{289469E7-2A5F-4CBE-A233-6011C982498B}" destId="{910F704C-4980-406E-8FC1-E2AEAE5BDDAD}" srcOrd="1" destOrd="0" presId="urn:microsoft.com/office/officeart/2005/8/layout/orgChart1"/>
    <dgm:cxn modelId="{2541586A-7918-48A2-9BA7-60177793E919}" type="presOf" srcId="{75C35B9A-6576-4B23-B658-36ED6A6CC48F}" destId="{5C07422E-C1D6-4F4C-95B6-504B53DDD508}" srcOrd="1" destOrd="0" presId="urn:microsoft.com/office/officeart/2005/8/layout/orgChart1"/>
    <dgm:cxn modelId="{D11B8555-CE10-44C1-A90D-B94AEE9CA98A}" srcId="{A077D6C8-2CC3-4449-9D3B-E9DB4875A509}" destId="{52A2A793-3BF1-4464-9A20-8914E3E4EFE6}" srcOrd="4" destOrd="0" parTransId="{C58F94D5-E86C-4266-8790-79A6C0F09F33}" sibTransId="{2EE74AD3-7373-4B98-8617-7F86EF9472CC}"/>
    <dgm:cxn modelId="{255A3159-8F42-4F20-BB70-B6A061A0B1A6}" type="presOf" srcId="{7BD3B067-71C3-4AF0-A611-F0F658BFCFD5}" destId="{8D2CE62E-B63E-4ED6-8BE0-FCB85E0EFB10}" srcOrd="0" destOrd="0" presId="urn:microsoft.com/office/officeart/2005/8/layout/orgChart1"/>
    <dgm:cxn modelId="{D290027B-A334-4717-A728-F94B6D856072}" srcId="{56E9E3B0-488A-4060-84ED-45C60E520B6E}" destId="{A077D6C8-2CC3-4449-9D3B-E9DB4875A509}" srcOrd="0" destOrd="0" parTransId="{FC31730F-3C88-48F3-8EE9-3C696682565E}" sibTransId="{585DF105-2C59-49BE-A6D2-2BE999274731}"/>
    <dgm:cxn modelId="{C21D527C-C567-4330-9972-23C0B741A619}" type="presOf" srcId="{088FA59E-6CE2-4FF4-880B-D00047FA3448}" destId="{45A13EAA-1EF3-4ECB-B0D8-8D977B106764}" srcOrd="0" destOrd="0" presId="urn:microsoft.com/office/officeart/2005/8/layout/orgChart1"/>
    <dgm:cxn modelId="{34F6CF82-8DDF-4B19-99FE-BC90227980D9}" srcId="{A077D6C8-2CC3-4449-9D3B-E9DB4875A509}" destId="{75C35B9A-6576-4B23-B658-36ED6A6CC48F}" srcOrd="3" destOrd="0" parTransId="{7BD3B067-71C3-4AF0-A611-F0F658BFCFD5}" sibTransId="{6B155C2C-D716-4B09-9B66-CB09E3369125}"/>
    <dgm:cxn modelId="{99D8EAA2-E27D-40AA-B2C5-603F92DF62CC}" type="presOf" srcId="{289469E7-2A5F-4CBE-A233-6011C982498B}" destId="{739B14E0-75A4-4CE7-AFA5-42C9E7344511}" srcOrd="0" destOrd="0" presId="urn:microsoft.com/office/officeart/2005/8/layout/orgChart1"/>
    <dgm:cxn modelId="{426194A8-89DE-4598-AEE4-7100212A79D3}" type="presOf" srcId="{DFA41128-ECCA-4759-9501-D83687FE4FEE}" destId="{635BDAA6-4EB2-4007-BE91-786B114DBD52}" srcOrd="0" destOrd="0" presId="urn:microsoft.com/office/officeart/2005/8/layout/orgChart1"/>
    <dgm:cxn modelId="{7BD086AE-2120-40C8-9083-240614818CB3}" type="presOf" srcId="{75C35B9A-6576-4B23-B658-36ED6A6CC48F}" destId="{FB911818-5EBD-4C8C-B3F9-F421ABD1783F}" srcOrd="0" destOrd="0" presId="urn:microsoft.com/office/officeart/2005/8/layout/orgChart1"/>
    <dgm:cxn modelId="{6ECCD5B2-358F-416C-9705-AF83F971BBE0}" srcId="{A077D6C8-2CC3-4449-9D3B-E9DB4875A509}" destId="{289469E7-2A5F-4CBE-A233-6011C982498B}" srcOrd="2" destOrd="0" parTransId="{DFA41128-ECCA-4759-9501-D83687FE4FEE}" sibTransId="{63840DE1-467B-4EFC-8DE4-C0EF23B09C04}"/>
    <dgm:cxn modelId="{952F2EBA-7BEA-4FF0-A165-0DABDED9CB68}" type="presOf" srcId="{52A2A793-3BF1-4464-9A20-8914E3E4EFE6}" destId="{D664B32F-D742-4A0A-AD3A-2978D8D6E548}" srcOrd="1" destOrd="0" presId="urn:microsoft.com/office/officeart/2005/8/layout/orgChart1"/>
    <dgm:cxn modelId="{E97617BB-1C14-43E4-A510-AA195BFB6EDC}" type="presOf" srcId="{A077D6C8-2CC3-4449-9D3B-E9DB4875A509}" destId="{31AA637A-870E-485A-ADEB-4E81E059F890}" srcOrd="0" destOrd="0" presId="urn:microsoft.com/office/officeart/2005/8/layout/orgChart1"/>
    <dgm:cxn modelId="{4F54ADC5-3230-4FE3-AC33-8C341BBDF91F}" type="presOf" srcId="{5944B994-1310-4163-B0AE-13FCDAB21BC8}" destId="{1D16483E-36CC-4FDB-8E82-6AFFC47F9957}" srcOrd="0" destOrd="0" presId="urn:microsoft.com/office/officeart/2005/8/layout/orgChart1"/>
    <dgm:cxn modelId="{9B49D2DB-D635-4E02-89D5-7902899D05DC}" type="presOf" srcId="{8A3DC881-EAE4-454A-AEF1-1F65CBA83942}" destId="{33F2FDB7-5D2C-45AF-9AB7-FF6A7012289A}" srcOrd="1" destOrd="0" presId="urn:microsoft.com/office/officeart/2005/8/layout/orgChart1"/>
    <dgm:cxn modelId="{E1C6A7EA-696A-4A42-AF26-A2FE3918AC9D}" srcId="{A077D6C8-2CC3-4449-9D3B-E9DB4875A509}" destId="{9FFA14F4-0A85-437F-8BEB-745A48C983D4}" srcOrd="0" destOrd="0" parTransId="{088FA59E-6CE2-4FF4-880B-D00047FA3448}" sibTransId="{F75BDEF0-5EF7-4B63-A25E-18BD2C38475C}"/>
    <dgm:cxn modelId="{A316E3F0-135C-45FB-BF19-2A63E4889CF2}" type="presOf" srcId="{56E9E3B0-488A-4060-84ED-45C60E520B6E}" destId="{D0A46F3E-8F21-471E-BAF3-8E8205F10EF1}" srcOrd="0" destOrd="0" presId="urn:microsoft.com/office/officeart/2005/8/layout/orgChart1"/>
    <dgm:cxn modelId="{DA42A2FD-1A31-4C55-97A7-FE4CCBDA168D}" type="presOf" srcId="{A077D6C8-2CC3-4449-9D3B-E9DB4875A509}" destId="{F5CA5A90-5B4B-4394-AFDE-E6EAE4C8B6A5}" srcOrd="1" destOrd="0" presId="urn:microsoft.com/office/officeart/2005/8/layout/orgChart1"/>
    <dgm:cxn modelId="{D16087F7-8336-4820-B865-CBB3ED870398}" type="presParOf" srcId="{D0A46F3E-8F21-471E-BAF3-8E8205F10EF1}" destId="{BA1035AA-86AD-4B0A-8AF0-FD6A299B2474}" srcOrd="0" destOrd="0" presId="urn:microsoft.com/office/officeart/2005/8/layout/orgChart1"/>
    <dgm:cxn modelId="{9BAF4985-287F-422D-8495-6F011FECE0FB}" type="presParOf" srcId="{BA1035AA-86AD-4B0A-8AF0-FD6A299B2474}" destId="{0A3C1C4F-2F9A-40AB-ACD2-183D22890128}" srcOrd="0" destOrd="0" presId="urn:microsoft.com/office/officeart/2005/8/layout/orgChart1"/>
    <dgm:cxn modelId="{2D325C0F-136D-474B-880F-C3BBF701F11F}" type="presParOf" srcId="{0A3C1C4F-2F9A-40AB-ACD2-183D22890128}" destId="{31AA637A-870E-485A-ADEB-4E81E059F890}" srcOrd="0" destOrd="0" presId="urn:microsoft.com/office/officeart/2005/8/layout/orgChart1"/>
    <dgm:cxn modelId="{E9C9207C-2730-41B5-9795-1F8722F4594C}" type="presParOf" srcId="{0A3C1C4F-2F9A-40AB-ACD2-183D22890128}" destId="{F5CA5A90-5B4B-4394-AFDE-E6EAE4C8B6A5}" srcOrd="1" destOrd="0" presId="urn:microsoft.com/office/officeart/2005/8/layout/orgChart1"/>
    <dgm:cxn modelId="{A9C733C4-DF99-43F8-A5BD-BD0181892B4C}" type="presParOf" srcId="{BA1035AA-86AD-4B0A-8AF0-FD6A299B2474}" destId="{D964D953-5B5F-44E6-8E39-A6EB73235927}" srcOrd="1" destOrd="0" presId="urn:microsoft.com/office/officeart/2005/8/layout/orgChart1"/>
    <dgm:cxn modelId="{2A82563A-A2D6-4932-8C3A-D4E39B7AB322}" type="presParOf" srcId="{D964D953-5B5F-44E6-8E39-A6EB73235927}" destId="{45A13EAA-1EF3-4ECB-B0D8-8D977B106764}" srcOrd="0" destOrd="0" presId="urn:microsoft.com/office/officeart/2005/8/layout/orgChart1"/>
    <dgm:cxn modelId="{918E63D3-1FC5-44EE-BECB-636A631E37BF}" type="presParOf" srcId="{D964D953-5B5F-44E6-8E39-A6EB73235927}" destId="{0D8A9B2F-2945-4592-99E0-1B3E738A5D18}" srcOrd="1" destOrd="0" presId="urn:microsoft.com/office/officeart/2005/8/layout/orgChart1"/>
    <dgm:cxn modelId="{52B18186-AC7A-4CA1-974E-4B8FAE831804}" type="presParOf" srcId="{0D8A9B2F-2945-4592-99E0-1B3E738A5D18}" destId="{C7380061-3225-4740-8D97-BB06DD51A4DE}" srcOrd="0" destOrd="0" presId="urn:microsoft.com/office/officeart/2005/8/layout/orgChart1"/>
    <dgm:cxn modelId="{78F6DE3F-2444-4FE9-90AE-AA666FB4D3AB}" type="presParOf" srcId="{C7380061-3225-4740-8D97-BB06DD51A4DE}" destId="{CF9B5EC9-BA7A-4F07-BF84-7D8CA36E1FCC}" srcOrd="0" destOrd="0" presId="urn:microsoft.com/office/officeart/2005/8/layout/orgChart1"/>
    <dgm:cxn modelId="{BE4BD8B2-839A-4C61-85DB-0F9DDD7789A6}" type="presParOf" srcId="{C7380061-3225-4740-8D97-BB06DD51A4DE}" destId="{D481FB97-56F4-43D4-B300-34F8BA5F287D}" srcOrd="1" destOrd="0" presId="urn:microsoft.com/office/officeart/2005/8/layout/orgChart1"/>
    <dgm:cxn modelId="{1646BB83-FE5E-4D76-A2F6-18E4B98C5D05}" type="presParOf" srcId="{0D8A9B2F-2945-4592-99E0-1B3E738A5D18}" destId="{9791D764-5158-4C8B-9AB2-AA68481F18EA}" srcOrd="1" destOrd="0" presId="urn:microsoft.com/office/officeart/2005/8/layout/orgChart1"/>
    <dgm:cxn modelId="{B1415452-CFBB-4B63-ABE8-622C2B769C31}" type="presParOf" srcId="{0D8A9B2F-2945-4592-99E0-1B3E738A5D18}" destId="{6A1D8EDA-1ED8-47AA-A845-ED95485605D7}" srcOrd="2" destOrd="0" presId="urn:microsoft.com/office/officeart/2005/8/layout/orgChart1"/>
    <dgm:cxn modelId="{790DA1E4-8C7D-4A02-9858-50AE70E74402}" type="presParOf" srcId="{D964D953-5B5F-44E6-8E39-A6EB73235927}" destId="{1D16483E-36CC-4FDB-8E82-6AFFC47F9957}" srcOrd="2" destOrd="0" presId="urn:microsoft.com/office/officeart/2005/8/layout/orgChart1"/>
    <dgm:cxn modelId="{8DD2515C-E4D6-468E-ABE7-1B1C383C671D}" type="presParOf" srcId="{D964D953-5B5F-44E6-8E39-A6EB73235927}" destId="{B099FF61-5173-4C50-94F5-C0E32B1D224A}" srcOrd="3" destOrd="0" presId="urn:microsoft.com/office/officeart/2005/8/layout/orgChart1"/>
    <dgm:cxn modelId="{6C13F2B1-2766-4F35-91AA-B1B7883C79CF}" type="presParOf" srcId="{B099FF61-5173-4C50-94F5-C0E32B1D224A}" destId="{D63A2672-AC68-49FC-9C62-E98D979108FF}" srcOrd="0" destOrd="0" presId="urn:microsoft.com/office/officeart/2005/8/layout/orgChart1"/>
    <dgm:cxn modelId="{92EB32A1-165C-4A8C-B9F6-09A0682341A7}" type="presParOf" srcId="{D63A2672-AC68-49FC-9C62-E98D979108FF}" destId="{479321CC-E363-4291-98A3-BB17C822596D}" srcOrd="0" destOrd="0" presId="urn:microsoft.com/office/officeart/2005/8/layout/orgChart1"/>
    <dgm:cxn modelId="{7AB0F30D-A290-45E3-A632-4484B863711D}" type="presParOf" srcId="{D63A2672-AC68-49FC-9C62-E98D979108FF}" destId="{33F2FDB7-5D2C-45AF-9AB7-FF6A7012289A}" srcOrd="1" destOrd="0" presId="urn:microsoft.com/office/officeart/2005/8/layout/orgChart1"/>
    <dgm:cxn modelId="{D3D5F02D-B04B-4EC3-B115-25F48025F174}" type="presParOf" srcId="{B099FF61-5173-4C50-94F5-C0E32B1D224A}" destId="{0A28AD8C-350C-43FE-B92E-B3E23082FEDE}" srcOrd="1" destOrd="0" presId="urn:microsoft.com/office/officeart/2005/8/layout/orgChart1"/>
    <dgm:cxn modelId="{CF059863-EBA6-462C-988F-DA883987009A}" type="presParOf" srcId="{B099FF61-5173-4C50-94F5-C0E32B1D224A}" destId="{D40448F7-7325-49A4-8BCA-F4888D7F659C}" srcOrd="2" destOrd="0" presId="urn:microsoft.com/office/officeart/2005/8/layout/orgChart1"/>
    <dgm:cxn modelId="{A3BB727C-0099-42F3-BC33-2E59DDB62514}" type="presParOf" srcId="{D964D953-5B5F-44E6-8E39-A6EB73235927}" destId="{635BDAA6-4EB2-4007-BE91-786B114DBD52}" srcOrd="4" destOrd="0" presId="urn:microsoft.com/office/officeart/2005/8/layout/orgChart1"/>
    <dgm:cxn modelId="{DB695A30-5B8B-4A0D-9850-D32A40535640}" type="presParOf" srcId="{D964D953-5B5F-44E6-8E39-A6EB73235927}" destId="{B9956357-83FF-4D1C-8C46-4E0BA0D98A4F}" srcOrd="5" destOrd="0" presId="urn:microsoft.com/office/officeart/2005/8/layout/orgChart1"/>
    <dgm:cxn modelId="{6908BA7B-61BB-42CD-8D72-A43F0791F661}" type="presParOf" srcId="{B9956357-83FF-4D1C-8C46-4E0BA0D98A4F}" destId="{06C20A1D-AC8D-4D52-9F9D-B218F0F3B9E2}" srcOrd="0" destOrd="0" presId="urn:microsoft.com/office/officeart/2005/8/layout/orgChart1"/>
    <dgm:cxn modelId="{5C669A08-C116-40F6-9990-74619F14D781}" type="presParOf" srcId="{06C20A1D-AC8D-4D52-9F9D-B218F0F3B9E2}" destId="{739B14E0-75A4-4CE7-AFA5-42C9E7344511}" srcOrd="0" destOrd="0" presId="urn:microsoft.com/office/officeart/2005/8/layout/orgChart1"/>
    <dgm:cxn modelId="{9B97C847-FA6D-4930-8B9E-D8F395521327}" type="presParOf" srcId="{06C20A1D-AC8D-4D52-9F9D-B218F0F3B9E2}" destId="{910F704C-4980-406E-8FC1-E2AEAE5BDDAD}" srcOrd="1" destOrd="0" presId="urn:microsoft.com/office/officeart/2005/8/layout/orgChart1"/>
    <dgm:cxn modelId="{83BEE238-5E72-442B-B06F-7711888966DC}" type="presParOf" srcId="{B9956357-83FF-4D1C-8C46-4E0BA0D98A4F}" destId="{567EC259-469C-469C-934F-66D5EC2E7E9C}" srcOrd="1" destOrd="0" presId="urn:microsoft.com/office/officeart/2005/8/layout/orgChart1"/>
    <dgm:cxn modelId="{5278BDA8-E0D4-4F60-AC99-3A80B208D2BE}" type="presParOf" srcId="{B9956357-83FF-4D1C-8C46-4E0BA0D98A4F}" destId="{24CCEA6A-1656-47E2-904F-1061ED48096E}" srcOrd="2" destOrd="0" presId="urn:microsoft.com/office/officeart/2005/8/layout/orgChart1"/>
    <dgm:cxn modelId="{B7E58A92-8261-4FC8-95E6-B4FA737DB8FB}" type="presParOf" srcId="{D964D953-5B5F-44E6-8E39-A6EB73235927}" destId="{8D2CE62E-B63E-4ED6-8BE0-FCB85E0EFB10}" srcOrd="6" destOrd="0" presId="urn:microsoft.com/office/officeart/2005/8/layout/orgChart1"/>
    <dgm:cxn modelId="{9CE789FD-5A48-4820-8508-DB246799CFA4}" type="presParOf" srcId="{D964D953-5B5F-44E6-8E39-A6EB73235927}" destId="{C2598C4D-F95A-4CCA-86F3-F1D6E7AFE68F}" srcOrd="7" destOrd="0" presId="urn:microsoft.com/office/officeart/2005/8/layout/orgChart1"/>
    <dgm:cxn modelId="{3AEAC183-9A28-4142-8B05-209E27F03431}" type="presParOf" srcId="{C2598C4D-F95A-4CCA-86F3-F1D6E7AFE68F}" destId="{6B9CB958-BC44-4902-B15A-07326C5B6543}" srcOrd="0" destOrd="0" presId="urn:microsoft.com/office/officeart/2005/8/layout/orgChart1"/>
    <dgm:cxn modelId="{FB461257-EF05-42BB-AB13-3F8A9091D03F}" type="presParOf" srcId="{6B9CB958-BC44-4902-B15A-07326C5B6543}" destId="{FB911818-5EBD-4C8C-B3F9-F421ABD1783F}" srcOrd="0" destOrd="0" presId="urn:microsoft.com/office/officeart/2005/8/layout/orgChart1"/>
    <dgm:cxn modelId="{B517BA1D-3450-4758-9BC7-6E429EF148D1}" type="presParOf" srcId="{6B9CB958-BC44-4902-B15A-07326C5B6543}" destId="{5C07422E-C1D6-4F4C-95B6-504B53DDD508}" srcOrd="1" destOrd="0" presId="urn:microsoft.com/office/officeart/2005/8/layout/orgChart1"/>
    <dgm:cxn modelId="{D10B0F6E-825D-48E3-AFCF-C8F79F0D82A0}" type="presParOf" srcId="{C2598C4D-F95A-4CCA-86F3-F1D6E7AFE68F}" destId="{2831623B-5811-4B88-8EA0-A5472A3E30DF}" srcOrd="1" destOrd="0" presId="urn:microsoft.com/office/officeart/2005/8/layout/orgChart1"/>
    <dgm:cxn modelId="{478E4D7A-DB04-406B-8006-041CF017EA14}" type="presParOf" srcId="{C2598C4D-F95A-4CCA-86F3-F1D6E7AFE68F}" destId="{DE75C0AB-E754-4653-B475-FC3AA3B4E2DF}" srcOrd="2" destOrd="0" presId="urn:microsoft.com/office/officeart/2005/8/layout/orgChart1"/>
    <dgm:cxn modelId="{15265031-C86F-4CBF-ABDE-2FFC126B0505}" type="presParOf" srcId="{D964D953-5B5F-44E6-8E39-A6EB73235927}" destId="{C4499D1C-76AC-4C2B-AA12-2E6CE7199198}" srcOrd="8" destOrd="0" presId="urn:microsoft.com/office/officeart/2005/8/layout/orgChart1"/>
    <dgm:cxn modelId="{7C05FB98-C48A-49E0-8CF7-946D243CDE71}" type="presParOf" srcId="{D964D953-5B5F-44E6-8E39-A6EB73235927}" destId="{4019318F-5A8C-4373-A795-C5A63709E593}" srcOrd="9" destOrd="0" presId="urn:microsoft.com/office/officeart/2005/8/layout/orgChart1"/>
    <dgm:cxn modelId="{C843BA32-59C6-41E9-B1B0-A2CD40C35069}" type="presParOf" srcId="{4019318F-5A8C-4373-A795-C5A63709E593}" destId="{155CB16E-B833-4DE5-8BA8-E14029553905}" srcOrd="0" destOrd="0" presId="urn:microsoft.com/office/officeart/2005/8/layout/orgChart1"/>
    <dgm:cxn modelId="{F7DA8DA9-C745-4A19-82A3-0D9B4C23D417}" type="presParOf" srcId="{155CB16E-B833-4DE5-8BA8-E14029553905}" destId="{C58D42BF-417C-4049-801D-05AADE53130C}" srcOrd="0" destOrd="0" presId="urn:microsoft.com/office/officeart/2005/8/layout/orgChart1"/>
    <dgm:cxn modelId="{6A76F7D4-56AA-480A-9D11-1DF10E8CB0A0}" type="presParOf" srcId="{155CB16E-B833-4DE5-8BA8-E14029553905}" destId="{D664B32F-D742-4A0A-AD3A-2978D8D6E548}" srcOrd="1" destOrd="0" presId="urn:microsoft.com/office/officeart/2005/8/layout/orgChart1"/>
    <dgm:cxn modelId="{56367501-911F-4FD0-889D-1DBDAAC48B8E}" type="presParOf" srcId="{4019318F-5A8C-4373-A795-C5A63709E593}" destId="{5950AA45-A38E-4DBA-A459-228D6C572438}" srcOrd="1" destOrd="0" presId="urn:microsoft.com/office/officeart/2005/8/layout/orgChart1"/>
    <dgm:cxn modelId="{08645334-E1B5-4172-8F37-2138A8AEB894}" type="presParOf" srcId="{4019318F-5A8C-4373-A795-C5A63709E593}" destId="{1B91DF6A-E8B7-4639-AB68-6401701D7DC4}" srcOrd="2" destOrd="0" presId="urn:microsoft.com/office/officeart/2005/8/layout/orgChart1"/>
    <dgm:cxn modelId="{1F425A27-98E0-4656-B807-23C251F3D981}" type="presParOf" srcId="{BA1035AA-86AD-4B0A-8AF0-FD6A299B2474}" destId="{7CF90ECC-508F-4A39-842D-E08E79FC90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997484F-5CDE-4401-81DE-F5C4141BAEE8}" type="doc">
      <dgm:prSet loTypeId="urn:microsoft.com/office/officeart/2005/8/layout/hierarchy3" loCatId="hierarchy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8CA7112E-FCE4-407C-97DF-F6FD2D52B0A3}">
      <dgm:prSet phldrT="[Texto]"/>
      <dgm:spPr/>
      <dgm:t>
        <a:bodyPr/>
        <a:lstStyle/>
        <a:p>
          <a:r>
            <a:rPr lang="pt-BR" dirty="0"/>
            <a:t>Atividade</a:t>
          </a:r>
        </a:p>
      </dgm:t>
    </dgm:pt>
    <dgm:pt modelId="{E10F9ECF-403F-4A12-9DD2-EA3A219B9B0B}" type="parTrans" cxnId="{6799CF26-ABA5-4022-928D-3EC47D747B7B}">
      <dgm:prSet/>
      <dgm:spPr/>
      <dgm:t>
        <a:bodyPr/>
        <a:lstStyle/>
        <a:p>
          <a:endParaRPr lang="pt-BR"/>
        </a:p>
      </dgm:t>
    </dgm:pt>
    <dgm:pt modelId="{90A831B3-B1A6-49B1-AFE8-8880B42F2508}" type="sibTrans" cxnId="{6799CF26-ABA5-4022-928D-3EC47D747B7B}">
      <dgm:prSet/>
      <dgm:spPr/>
      <dgm:t>
        <a:bodyPr/>
        <a:lstStyle/>
        <a:p>
          <a:endParaRPr lang="pt-BR"/>
        </a:p>
      </dgm:t>
    </dgm:pt>
    <dgm:pt modelId="{BA315F94-BE62-441E-9C4A-CDF5FAEC8A48}">
      <dgm:prSet custT="1"/>
      <dgm:spPr/>
      <dgm:t>
        <a:bodyPr/>
        <a:lstStyle/>
        <a:p>
          <a:r>
            <a:rPr lang="pt-BR" sz="2800" dirty="0"/>
            <a:t>Para diagnosticar e autoavaliar o seu nível de liderança atual, propomos uma atividade de reconhecimento de suas características de liderança. Esta atividade deverá ter o seu resultado registrado no seu portfólio.</a:t>
          </a:r>
        </a:p>
      </dgm:t>
    </dgm:pt>
    <dgm:pt modelId="{4BC69E4B-3A1F-4692-AF6F-882624AFB8AC}" type="parTrans" cxnId="{AC50C666-D1BF-4F0C-B199-97CA0D97DBA5}">
      <dgm:prSet/>
      <dgm:spPr/>
      <dgm:t>
        <a:bodyPr/>
        <a:lstStyle/>
        <a:p>
          <a:endParaRPr lang="pt-BR"/>
        </a:p>
      </dgm:t>
    </dgm:pt>
    <dgm:pt modelId="{D069C82A-2854-4CEE-891E-9F9DCF927853}" type="sibTrans" cxnId="{AC50C666-D1BF-4F0C-B199-97CA0D97DBA5}">
      <dgm:prSet/>
      <dgm:spPr/>
      <dgm:t>
        <a:bodyPr/>
        <a:lstStyle/>
        <a:p>
          <a:endParaRPr lang="pt-BR"/>
        </a:p>
      </dgm:t>
    </dgm:pt>
    <dgm:pt modelId="{B9486B81-C730-47FB-901D-8C9339BC07B6}" type="pres">
      <dgm:prSet presAssocID="{A997484F-5CDE-4401-81DE-F5C4141BAEE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76CFC3-2908-49C6-BE04-460D6B8C17F7}" type="pres">
      <dgm:prSet presAssocID="{8CA7112E-FCE4-407C-97DF-F6FD2D52B0A3}" presName="root" presStyleCnt="0"/>
      <dgm:spPr/>
    </dgm:pt>
    <dgm:pt modelId="{142BC547-24E1-4FAE-BA55-003F6988D4C2}" type="pres">
      <dgm:prSet presAssocID="{8CA7112E-FCE4-407C-97DF-F6FD2D52B0A3}" presName="rootComposite" presStyleCnt="0"/>
      <dgm:spPr/>
    </dgm:pt>
    <dgm:pt modelId="{812AF10A-8875-495B-97DF-C0CF63E57643}" type="pres">
      <dgm:prSet presAssocID="{8CA7112E-FCE4-407C-97DF-F6FD2D52B0A3}" presName="rootText" presStyleLbl="node1" presStyleIdx="0" presStyleCnt="1" custScaleX="249311"/>
      <dgm:spPr/>
    </dgm:pt>
    <dgm:pt modelId="{D6483B22-5719-4C2D-8115-82759A4F501F}" type="pres">
      <dgm:prSet presAssocID="{8CA7112E-FCE4-407C-97DF-F6FD2D52B0A3}" presName="rootConnector" presStyleLbl="node1" presStyleIdx="0" presStyleCnt="1"/>
      <dgm:spPr/>
    </dgm:pt>
    <dgm:pt modelId="{2B412CE3-C08B-4553-B35B-7279839168B8}" type="pres">
      <dgm:prSet presAssocID="{8CA7112E-FCE4-407C-97DF-F6FD2D52B0A3}" presName="childShape" presStyleCnt="0"/>
      <dgm:spPr/>
    </dgm:pt>
    <dgm:pt modelId="{3C265489-6F48-47F4-9C09-F0158348FA00}" type="pres">
      <dgm:prSet presAssocID="{4BC69E4B-3A1F-4692-AF6F-882624AFB8AC}" presName="Name13" presStyleLbl="parChTrans1D2" presStyleIdx="0" presStyleCnt="1"/>
      <dgm:spPr/>
    </dgm:pt>
    <dgm:pt modelId="{81811F47-E2FD-4ADF-BF7B-FACFB2EABCA6}" type="pres">
      <dgm:prSet presAssocID="{BA315F94-BE62-441E-9C4A-CDF5FAEC8A48}" presName="childText" presStyleLbl="bgAcc1" presStyleIdx="0" presStyleCnt="1" custScaleX="280703" custScaleY="133923" custLinFactNeighborX="-17746" custLinFactNeighborY="-7913">
        <dgm:presLayoutVars>
          <dgm:bulletEnabled val="1"/>
        </dgm:presLayoutVars>
      </dgm:prSet>
      <dgm:spPr/>
    </dgm:pt>
  </dgm:ptLst>
  <dgm:cxnLst>
    <dgm:cxn modelId="{6799CF26-ABA5-4022-928D-3EC47D747B7B}" srcId="{A997484F-5CDE-4401-81DE-F5C4141BAEE8}" destId="{8CA7112E-FCE4-407C-97DF-F6FD2D52B0A3}" srcOrd="0" destOrd="0" parTransId="{E10F9ECF-403F-4A12-9DD2-EA3A219B9B0B}" sibTransId="{90A831B3-B1A6-49B1-AFE8-8880B42F2508}"/>
    <dgm:cxn modelId="{5CE9FE37-000A-4577-B96F-BEC304B1F218}" type="presOf" srcId="{A997484F-5CDE-4401-81DE-F5C4141BAEE8}" destId="{B9486B81-C730-47FB-901D-8C9339BC07B6}" srcOrd="0" destOrd="0" presId="urn:microsoft.com/office/officeart/2005/8/layout/hierarchy3"/>
    <dgm:cxn modelId="{FA2B7960-983C-4516-B7E8-00482EEFA817}" type="presOf" srcId="{4BC69E4B-3A1F-4692-AF6F-882624AFB8AC}" destId="{3C265489-6F48-47F4-9C09-F0158348FA00}" srcOrd="0" destOrd="0" presId="urn:microsoft.com/office/officeart/2005/8/layout/hierarchy3"/>
    <dgm:cxn modelId="{AC50C666-D1BF-4F0C-B199-97CA0D97DBA5}" srcId="{8CA7112E-FCE4-407C-97DF-F6FD2D52B0A3}" destId="{BA315F94-BE62-441E-9C4A-CDF5FAEC8A48}" srcOrd="0" destOrd="0" parTransId="{4BC69E4B-3A1F-4692-AF6F-882624AFB8AC}" sibTransId="{D069C82A-2854-4CEE-891E-9F9DCF927853}"/>
    <dgm:cxn modelId="{2313D87D-CEB5-4861-B4CA-D9D844B57FE1}" type="presOf" srcId="{8CA7112E-FCE4-407C-97DF-F6FD2D52B0A3}" destId="{D6483B22-5719-4C2D-8115-82759A4F501F}" srcOrd="1" destOrd="0" presId="urn:microsoft.com/office/officeart/2005/8/layout/hierarchy3"/>
    <dgm:cxn modelId="{C4C2C0E4-F1AC-4A1C-92C4-EEAFC47A4444}" type="presOf" srcId="{8CA7112E-FCE4-407C-97DF-F6FD2D52B0A3}" destId="{812AF10A-8875-495B-97DF-C0CF63E57643}" srcOrd="0" destOrd="0" presId="urn:microsoft.com/office/officeart/2005/8/layout/hierarchy3"/>
    <dgm:cxn modelId="{80CB4EE9-4A6B-4867-BEE2-7C837E3E0544}" type="presOf" srcId="{BA315F94-BE62-441E-9C4A-CDF5FAEC8A48}" destId="{81811F47-E2FD-4ADF-BF7B-FACFB2EABCA6}" srcOrd="0" destOrd="0" presId="urn:microsoft.com/office/officeart/2005/8/layout/hierarchy3"/>
    <dgm:cxn modelId="{BBAB048B-A078-47AE-93E4-412221F055EA}" type="presParOf" srcId="{B9486B81-C730-47FB-901D-8C9339BC07B6}" destId="{1076CFC3-2908-49C6-BE04-460D6B8C17F7}" srcOrd="0" destOrd="0" presId="urn:microsoft.com/office/officeart/2005/8/layout/hierarchy3"/>
    <dgm:cxn modelId="{AD3ED75F-A33E-46F0-91BD-49457CFE3725}" type="presParOf" srcId="{1076CFC3-2908-49C6-BE04-460D6B8C17F7}" destId="{142BC547-24E1-4FAE-BA55-003F6988D4C2}" srcOrd="0" destOrd="0" presId="urn:microsoft.com/office/officeart/2005/8/layout/hierarchy3"/>
    <dgm:cxn modelId="{6674132B-EB48-428B-B71C-92C5D692A0F4}" type="presParOf" srcId="{142BC547-24E1-4FAE-BA55-003F6988D4C2}" destId="{812AF10A-8875-495B-97DF-C0CF63E57643}" srcOrd="0" destOrd="0" presId="urn:microsoft.com/office/officeart/2005/8/layout/hierarchy3"/>
    <dgm:cxn modelId="{D093D681-CB39-40B3-AC22-2EFA3464B576}" type="presParOf" srcId="{142BC547-24E1-4FAE-BA55-003F6988D4C2}" destId="{D6483B22-5719-4C2D-8115-82759A4F501F}" srcOrd="1" destOrd="0" presId="urn:microsoft.com/office/officeart/2005/8/layout/hierarchy3"/>
    <dgm:cxn modelId="{1C545FEA-E103-43A8-97C5-4F98925EE993}" type="presParOf" srcId="{1076CFC3-2908-49C6-BE04-460D6B8C17F7}" destId="{2B412CE3-C08B-4553-B35B-7279839168B8}" srcOrd="1" destOrd="0" presId="urn:microsoft.com/office/officeart/2005/8/layout/hierarchy3"/>
    <dgm:cxn modelId="{0D65663F-47C8-49CE-9087-6E64BE52F5C4}" type="presParOf" srcId="{2B412CE3-C08B-4553-B35B-7279839168B8}" destId="{3C265489-6F48-47F4-9C09-F0158348FA00}" srcOrd="0" destOrd="0" presId="urn:microsoft.com/office/officeart/2005/8/layout/hierarchy3"/>
    <dgm:cxn modelId="{3B72B91D-46AE-4CB2-A570-6025F2CF289A}" type="presParOf" srcId="{2B412CE3-C08B-4553-B35B-7279839168B8}" destId="{81811F47-E2FD-4ADF-BF7B-FACFB2EABCA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00D7D76-778A-45F4-A285-84E0FD0186F9}" type="doc">
      <dgm:prSet loTypeId="urn:microsoft.com/office/officeart/2005/8/layout/matrix1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ABABC71A-948F-4DC1-9F2E-6B0C1976B4C2}">
      <dgm:prSet phldrT="[Texto]" custT="1"/>
      <dgm:spPr/>
      <dgm:t>
        <a:bodyPr/>
        <a:lstStyle/>
        <a:p>
          <a:r>
            <a:rPr lang="pt-BR" sz="2000" dirty="0"/>
            <a:t>Retome todos os itens contidos na atividade “Nível de Liderança”</a:t>
          </a:r>
        </a:p>
      </dgm:t>
    </dgm:pt>
    <dgm:pt modelId="{47F1600A-E3D8-4AE7-9F1B-9459981B2874}" type="parTrans" cxnId="{7FBB9A6D-D026-476F-AE6F-D27F6544D902}">
      <dgm:prSet/>
      <dgm:spPr/>
      <dgm:t>
        <a:bodyPr/>
        <a:lstStyle/>
        <a:p>
          <a:endParaRPr lang="pt-BR"/>
        </a:p>
      </dgm:t>
    </dgm:pt>
    <dgm:pt modelId="{B0A948E9-D5CC-4431-B47D-7B8315A92DBD}" type="sibTrans" cxnId="{7FBB9A6D-D026-476F-AE6F-D27F6544D902}">
      <dgm:prSet/>
      <dgm:spPr/>
      <dgm:t>
        <a:bodyPr/>
        <a:lstStyle/>
        <a:p>
          <a:endParaRPr lang="pt-BR"/>
        </a:p>
      </dgm:t>
    </dgm:pt>
    <dgm:pt modelId="{F3537C09-B970-44C3-8D3F-D7CA535AC090}">
      <dgm:prSet phldrT="[Texto]" custT="1"/>
      <dgm:spPr/>
      <dgm:t>
        <a:bodyPr/>
        <a:lstStyle/>
        <a:p>
          <a:endParaRPr lang="pt-BR" sz="2000" dirty="0"/>
        </a:p>
        <a:p>
          <a:r>
            <a:rPr lang="pt-BR" sz="2000" dirty="0"/>
            <a:t>Analise os resultados com fidedignidade, com real vontade de provocar mudanças necessárias, de focar, efetivamente, na aprendizagem de todos</a:t>
          </a:r>
        </a:p>
      </dgm:t>
    </dgm:pt>
    <dgm:pt modelId="{59B0616C-7CC7-414E-AE84-4CFC0B176789}" type="parTrans" cxnId="{8D12EB4B-4E45-4D48-B1BD-8C8F9B7AD702}">
      <dgm:prSet/>
      <dgm:spPr/>
      <dgm:t>
        <a:bodyPr/>
        <a:lstStyle/>
        <a:p>
          <a:endParaRPr lang="pt-BR"/>
        </a:p>
      </dgm:t>
    </dgm:pt>
    <dgm:pt modelId="{F3DE5450-D982-4C27-B16A-C1A462ED2F1C}" type="sibTrans" cxnId="{8D12EB4B-4E45-4D48-B1BD-8C8F9B7AD702}">
      <dgm:prSet/>
      <dgm:spPr/>
      <dgm:t>
        <a:bodyPr/>
        <a:lstStyle/>
        <a:p>
          <a:endParaRPr lang="pt-BR"/>
        </a:p>
      </dgm:t>
    </dgm:pt>
    <dgm:pt modelId="{46E8592E-6DFA-4D40-BEF2-E8E410B4793C}">
      <dgm:prSet phldrT="[Texto]" custT="1"/>
      <dgm:spPr/>
      <dgm:t>
        <a:bodyPr/>
        <a:lstStyle/>
        <a:p>
          <a:r>
            <a:rPr lang="pt-BR" sz="2000" dirty="0"/>
            <a:t>Selecione os tópicos que considere mais relevante para o desencadear das transformações necessárias a fim de otimizar a sua ação de líder na escola</a:t>
          </a:r>
        </a:p>
      </dgm:t>
    </dgm:pt>
    <dgm:pt modelId="{E3B7EEC9-A7C6-48B0-BE67-7AD8E997611D}" type="parTrans" cxnId="{8AE34F7E-B0D8-4E84-94E6-B3C733ACCFD4}">
      <dgm:prSet/>
      <dgm:spPr/>
      <dgm:t>
        <a:bodyPr/>
        <a:lstStyle/>
        <a:p>
          <a:endParaRPr lang="pt-BR"/>
        </a:p>
      </dgm:t>
    </dgm:pt>
    <dgm:pt modelId="{9044BEE5-2E1A-49BB-A7FA-8ECB09607B85}" type="sibTrans" cxnId="{8AE34F7E-B0D8-4E84-94E6-B3C733ACCFD4}">
      <dgm:prSet/>
      <dgm:spPr/>
      <dgm:t>
        <a:bodyPr/>
        <a:lstStyle/>
        <a:p>
          <a:endParaRPr lang="pt-BR"/>
        </a:p>
      </dgm:t>
    </dgm:pt>
    <dgm:pt modelId="{7123947A-D12E-4A1D-8F20-89732609DB54}">
      <dgm:prSet phldrT="[Texto]" custT="1"/>
      <dgm:spPr/>
      <dgm:t>
        <a:bodyPr/>
        <a:lstStyle/>
        <a:p>
          <a:r>
            <a:rPr lang="pt-BR" sz="1600" dirty="0"/>
            <a:t>Juntamente com a equipe gestora, professores, funcionários e a comunidade, promova uma análise e discussão dos tópicos selecionados por você e faça uma relação de ações e atitudes propostas pelo coletivo que venham otimizar a sua liderança na escola</a:t>
          </a:r>
        </a:p>
      </dgm:t>
    </dgm:pt>
    <dgm:pt modelId="{B659DB31-C223-4970-A027-C718156307F5}" type="parTrans" cxnId="{6162DFC4-F48C-469B-A78F-B2F55212CC72}">
      <dgm:prSet/>
      <dgm:spPr/>
      <dgm:t>
        <a:bodyPr/>
        <a:lstStyle/>
        <a:p>
          <a:endParaRPr lang="pt-BR"/>
        </a:p>
      </dgm:t>
    </dgm:pt>
    <dgm:pt modelId="{671DC136-2172-40E3-9DF1-96D42A13AB40}" type="sibTrans" cxnId="{6162DFC4-F48C-469B-A78F-B2F55212CC72}">
      <dgm:prSet/>
      <dgm:spPr/>
      <dgm:t>
        <a:bodyPr/>
        <a:lstStyle/>
        <a:p>
          <a:endParaRPr lang="pt-BR"/>
        </a:p>
      </dgm:t>
    </dgm:pt>
    <dgm:pt modelId="{548A6DF0-6406-4921-951B-C67CA26C5E04}">
      <dgm:prSet phldrT="[Texto]" custT="1"/>
      <dgm:spPr/>
      <dgm:t>
        <a:bodyPr/>
        <a:lstStyle/>
        <a:p>
          <a:r>
            <a:rPr lang="pt-BR" sz="2800" b="1" dirty="0"/>
            <a:t>PORTIFÓLIO</a:t>
          </a:r>
        </a:p>
      </dgm:t>
    </dgm:pt>
    <dgm:pt modelId="{F4FF21B2-FB53-47F0-BB35-EA96EAE1F49E}" type="sibTrans" cxnId="{1E156F46-5AD7-4D3E-8768-4A08D7AEB3AC}">
      <dgm:prSet/>
      <dgm:spPr/>
      <dgm:t>
        <a:bodyPr/>
        <a:lstStyle/>
        <a:p>
          <a:endParaRPr lang="pt-BR"/>
        </a:p>
      </dgm:t>
    </dgm:pt>
    <dgm:pt modelId="{A27A8EC9-B0F7-4D7F-A7C8-7EE893B9C048}" type="parTrans" cxnId="{1E156F46-5AD7-4D3E-8768-4A08D7AEB3AC}">
      <dgm:prSet/>
      <dgm:spPr/>
      <dgm:t>
        <a:bodyPr/>
        <a:lstStyle/>
        <a:p>
          <a:endParaRPr lang="pt-BR"/>
        </a:p>
      </dgm:t>
    </dgm:pt>
    <dgm:pt modelId="{E11A1BD5-2236-4390-B7E4-B248720F706F}" type="pres">
      <dgm:prSet presAssocID="{A00D7D76-778A-45F4-A285-84E0FD0186F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934226A-22DB-49B5-91D0-0143D29B7F5E}" type="pres">
      <dgm:prSet presAssocID="{A00D7D76-778A-45F4-A285-84E0FD0186F9}" presName="matrix" presStyleCnt="0"/>
      <dgm:spPr/>
    </dgm:pt>
    <dgm:pt modelId="{B904C9F8-7EC9-4E21-A3F1-6E6E963C808D}" type="pres">
      <dgm:prSet presAssocID="{A00D7D76-778A-45F4-A285-84E0FD0186F9}" presName="tile1" presStyleLbl="node1" presStyleIdx="0" presStyleCnt="4" custLinFactNeighborX="-734" custLinFactNeighborY="0"/>
      <dgm:spPr/>
    </dgm:pt>
    <dgm:pt modelId="{FCAB5A33-BC6F-48F1-AB1F-450021FEF5B3}" type="pres">
      <dgm:prSet presAssocID="{A00D7D76-778A-45F4-A285-84E0FD0186F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7D420DB-4F32-472C-BA19-9BC2364B925F}" type="pres">
      <dgm:prSet presAssocID="{A00D7D76-778A-45F4-A285-84E0FD0186F9}" presName="tile2" presStyleLbl="node1" presStyleIdx="1" presStyleCnt="4" custLinFactNeighborX="-245"/>
      <dgm:spPr/>
    </dgm:pt>
    <dgm:pt modelId="{AEA4E72A-EEC1-49F4-9DB0-EE3CD79FCF6B}" type="pres">
      <dgm:prSet presAssocID="{A00D7D76-778A-45F4-A285-84E0FD0186F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B741558-08A1-48B5-942E-EE3520B5DA69}" type="pres">
      <dgm:prSet presAssocID="{A00D7D76-778A-45F4-A285-84E0FD0186F9}" presName="tile3" presStyleLbl="node1" presStyleIdx="2" presStyleCnt="4"/>
      <dgm:spPr/>
    </dgm:pt>
    <dgm:pt modelId="{349CB60D-8C36-410E-8D5E-A066BACB8C2E}" type="pres">
      <dgm:prSet presAssocID="{A00D7D76-778A-45F4-A285-84E0FD0186F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44CAA5C-AA73-42A1-9A08-EC69345370E0}" type="pres">
      <dgm:prSet presAssocID="{A00D7D76-778A-45F4-A285-84E0FD0186F9}" presName="tile4" presStyleLbl="node1" presStyleIdx="3" presStyleCnt="4"/>
      <dgm:spPr/>
    </dgm:pt>
    <dgm:pt modelId="{6ED1CBBA-C426-4CC6-91CA-8935940DA33F}" type="pres">
      <dgm:prSet presAssocID="{A00D7D76-778A-45F4-A285-84E0FD0186F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BFA7104-2EFB-45DC-854B-4CED135A9039}" type="pres">
      <dgm:prSet presAssocID="{A00D7D76-778A-45F4-A285-84E0FD0186F9}" presName="centerTile" presStyleLbl="fgShp" presStyleIdx="0" presStyleCnt="1" custScaleX="114403" custScaleY="75400" custLinFactNeighborX="2039" custLinFactNeighborY="734">
        <dgm:presLayoutVars>
          <dgm:chMax val="0"/>
          <dgm:chPref val="0"/>
        </dgm:presLayoutVars>
      </dgm:prSet>
      <dgm:spPr/>
    </dgm:pt>
  </dgm:ptLst>
  <dgm:cxnLst>
    <dgm:cxn modelId="{395D1A08-F83F-4B35-B86E-2D8BAB719D99}" type="presOf" srcId="{F3537C09-B970-44C3-8D3F-D7CA535AC090}" destId="{AEA4E72A-EEC1-49F4-9DB0-EE3CD79FCF6B}" srcOrd="1" destOrd="0" presId="urn:microsoft.com/office/officeart/2005/8/layout/matrix1"/>
    <dgm:cxn modelId="{AEFA3C19-616B-46D5-A4D8-1BED2AC9B352}" type="presOf" srcId="{ABABC71A-948F-4DC1-9F2E-6B0C1976B4C2}" destId="{B904C9F8-7EC9-4E21-A3F1-6E6E963C808D}" srcOrd="0" destOrd="0" presId="urn:microsoft.com/office/officeart/2005/8/layout/matrix1"/>
    <dgm:cxn modelId="{9CE72921-FD94-487F-9FC0-4F39865B8726}" type="presOf" srcId="{7123947A-D12E-4A1D-8F20-89732609DB54}" destId="{6ED1CBBA-C426-4CC6-91CA-8935940DA33F}" srcOrd="1" destOrd="0" presId="urn:microsoft.com/office/officeart/2005/8/layout/matrix1"/>
    <dgm:cxn modelId="{E0BB295F-F8FD-49BB-A93B-F1122A958867}" type="presOf" srcId="{A00D7D76-778A-45F4-A285-84E0FD0186F9}" destId="{E11A1BD5-2236-4390-B7E4-B248720F706F}" srcOrd="0" destOrd="0" presId="urn:microsoft.com/office/officeart/2005/8/layout/matrix1"/>
    <dgm:cxn modelId="{1E156F46-5AD7-4D3E-8768-4A08D7AEB3AC}" srcId="{A00D7D76-778A-45F4-A285-84E0FD0186F9}" destId="{548A6DF0-6406-4921-951B-C67CA26C5E04}" srcOrd="0" destOrd="0" parTransId="{A27A8EC9-B0F7-4D7F-A7C8-7EE893B9C048}" sibTransId="{F4FF21B2-FB53-47F0-BB35-EA96EAE1F49E}"/>
    <dgm:cxn modelId="{8D12EB4B-4E45-4D48-B1BD-8C8F9B7AD702}" srcId="{548A6DF0-6406-4921-951B-C67CA26C5E04}" destId="{F3537C09-B970-44C3-8D3F-D7CA535AC090}" srcOrd="1" destOrd="0" parTransId="{59B0616C-7CC7-414E-AE84-4CFC0B176789}" sibTransId="{F3DE5450-D982-4C27-B16A-C1A462ED2F1C}"/>
    <dgm:cxn modelId="{7FBB9A6D-D026-476F-AE6F-D27F6544D902}" srcId="{548A6DF0-6406-4921-951B-C67CA26C5E04}" destId="{ABABC71A-948F-4DC1-9F2E-6B0C1976B4C2}" srcOrd="0" destOrd="0" parTransId="{47F1600A-E3D8-4AE7-9F1B-9459981B2874}" sibTransId="{B0A948E9-D5CC-4431-B47D-7B8315A92DBD}"/>
    <dgm:cxn modelId="{74C5B150-10E4-4447-82BF-8C49F6930816}" type="presOf" srcId="{ABABC71A-948F-4DC1-9F2E-6B0C1976B4C2}" destId="{FCAB5A33-BC6F-48F1-AB1F-450021FEF5B3}" srcOrd="1" destOrd="0" presId="urn:microsoft.com/office/officeart/2005/8/layout/matrix1"/>
    <dgm:cxn modelId="{28A44053-25E1-487C-B0DF-1BB8CCFD1B60}" type="presOf" srcId="{46E8592E-6DFA-4D40-BEF2-E8E410B4793C}" destId="{349CB60D-8C36-410E-8D5E-A066BACB8C2E}" srcOrd="1" destOrd="0" presId="urn:microsoft.com/office/officeart/2005/8/layout/matrix1"/>
    <dgm:cxn modelId="{8AE34F7E-B0D8-4E84-94E6-B3C733ACCFD4}" srcId="{548A6DF0-6406-4921-951B-C67CA26C5E04}" destId="{46E8592E-6DFA-4D40-BEF2-E8E410B4793C}" srcOrd="2" destOrd="0" parTransId="{E3B7EEC9-A7C6-48B0-BE67-7AD8E997611D}" sibTransId="{9044BEE5-2E1A-49BB-A7FA-8ECB09607B85}"/>
    <dgm:cxn modelId="{2B4E8D8B-B7EC-4937-8434-8B5AEF25256E}" type="presOf" srcId="{7123947A-D12E-4A1D-8F20-89732609DB54}" destId="{544CAA5C-AA73-42A1-9A08-EC69345370E0}" srcOrd="0" destOrd="0" presId="urn:microsoft.com/office/officeart/2005/8/layout/matrix1"/>
    <dgm:cxn modelId="{713C1E8F-FB27-48BE-B341-E072066F3213}" type="presOf" srcId="{F3537C09-B970-44C3-8D3F-D7CA535AC090}" destId="{B7D420DB-4F32-472C-BA19-9BC2364B925F}" srcOrd="0" destOrd="0" presId="urn:microsoft.com/office/officeart/2005/8/layout/matrix1"/>
    <dgm:cxn modelId="{7B9BD792-B710-469B-830A-158F04BF95D9}" type="presOf" srcId="{46E8592E-6DFA-4D40-BEF2-E8E410B4793C}" destId="{7B741558-08A1-48B5-942E-EE3520B5DA69}" srcOrd="0" destOrd="0" presId="urn:microsoft.com/office/officeart/2005/8/layout/matrix1"/>
    <dgm:cxn modelId="{6162DFC4-F48C-469B-A78F-B2F55212CC72}" srcId="{548A6DF0-6406-4921-951B-C67CA26C5E04}" destId="{7123947A-D12E-4A1D-8F20-89732609DB54}" srcOrd="3" destOrd="0" parTransId="{B659DB31-C223-4970-A027-C718156307F5}" sibTransId="{671DC136-2172-40E3-9DF1-96D42A13AB40}"/>
    <dgm:cxn modelId="{5ABE1EE9-1F8D-404E-9B21-98DA3A0188EF}" type="presOf" srcId="{548A6DF0-6406-4921-951B-C67CA26C5E04}" destId="{ABFA7104-2EFB-45DC-854B-4CED135A9039}" srcOrd="0" destOrd="0" presId="urn:microsoft.com/office/officeart/2005/8/layout/matrix1"/>
    <dgm:cxn modelId="{A3F2EBEA-B7FF-4A5A-B9D9-AFED16E50FDE}" type="presParOf" srcId="{E11A1BD5-2236-4390-B7E4-B248720F706F}" destId="{5934226A-22DB-49B5-91D0-0143D29B7F5E}" srcOrd="0" destOrd="0" presId="urn:microsoft.com/office/officeart/2005/8/layout/matrix1"/>
    <dgm:cxn modelId="{2B6CB4CB-8C20-4881-9E27-4F90FED89526}" type="presParOf" srcId="{5934226A-22DB-49B5-91D0-0143D29B7F5E}" destId="{B904C9F8-7EC9-4E21-A3F1-6E6E963C808D}" srcOrd="0" destOrd="0" presId="urn:microsoft.com/office/officeart/2005/8/layout/matrix1"/>
    <dgm:cxn modelId="{4A152A19-DCAC-4797-9672-730164608915}" type="presParOf" srcId="{5934226A-22DB-49B5-91D0-0143D29B7F5E}" destId="{FCAB5A33-BC6F-48F1-AB1F-450021FEF5B3}" srcOrd="1" destOrd="0" presId="urn:microsoft.com/office/officeart/2005/8/layout/matrix1"/>
    <dgm:cxn modelId="{6E1F5763-7DF8-4E24-8D9A-18803AEB4A1C}" type="presParOf" srcId="{5934226A-22DB-49B5-91D0-0143D29B7F5E}" destId="{B7D420DB-4F32-472C-BA19-9BC2364B925F}" srcOrd="2" destOrd="0" presId="urn:microsoft.com/office/officeart/2005/8/layout/matrix1"/>
    <dgm:cxn modelId="{1E7246A2-E4D9-4D36-9774-5FE787A9E6C6}" type="presParOf" srcId="{5934226A-22DB-49B5-91D0-0143D29B7F5E}" destId="{AEA4E72A-EEC1-49F4-9DB0-EE3CD79FCF6B}" srcOrd="3" destOrd="0" presId="urn:microsoft.com/office/officeart/2005/8/layout/matrix1"/>
    <dgm:cxn modelId="{3BCA24F1-0CE8-404A-AB7F-E39A4E517201}" type="presParOf" srcId="{5934226A-22DB-49B5-91D0-0143D29B7F5E}" destId="{7B741558-08A1-48B5-942E-EE3520B5DA69}" srcOrd="4" destOrd="0" presId="urn:microsoft.com/office/officeart/2005/8/layout/matrix1"/>
    <dgm:cxn modelId="{209717D0-E50C-4FB1-807F-74FD96D41F3B}" type="presParOf" srcId="{5934226A-22DB-49B5-91D0-0143D29B7F5E}" destId="{349CB60D-8C36-410E-8D5E-A066BACB8C2E}" srcOrd="5" destOrd="0" presId="urn:microsoft.com/office/officeart/2005/8/layout/matrix1"/>
    <dgm:cxn modelId="{88D99726-9558-4E8E-A974-314D0FC25136}" type="presParOf" srcId="{5934226A-22DB-49B5-91D0-0143D29B7F5E}" destId="{544CAA5C-AA73-42A1-9A08-EC69345370E0}" srcOrd="6" destOrd="0" presId="urn:microsoft.com/office/officeart/2005/8/layout/matrix1"/>
    <dgm:cxn modelId="{6DCDCC6F-1E15-487C-87D7-6BAB297A3707}" type="presParOf" srcId="{5934226A-22DB-49B5-91D0-0143D29B7F5E}" destId="{6ED1CBBA-C426-4CC6-91CA-8935940DA33F}" srcOrd="7" destOrd="0" presId="urn:microsoft.com/office/officeart/2005/8/layout/matrix1"/>
    <dgm:cxn modelId="{244501FE-AEFD-48DC-B492-934BCDFDBB83}" type="presParOf" srcId="{E11A1BD5-2236-4390-B7E4-B248720F706F}" destId="{ABFA7104-2EFB-45DC-854B-4CED135A903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6C88109-25AD-4D7D-A3B5-2366EBF9D8CF}" type="doc">
      <dgm:prSet loTypeId="urn:microsoft.com/office/officeart/2005/8/layout/funnel1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32CA1F0A-81B8-4D96-8095-69E2534D7874}">
      <dgm:prSet phldrT="[Texto]" custT="1"/>
      <dgm:spPr/>
      <dgm:t>
        <a:bodyPr/>
        <a:lstStyle/>
        <a:p>
          <a:r>
            <a:rPr lang="pt-BR" sz="1800" dirty="0"/>
            <a:t>Autoavaliação da atuação do diretor de escola na liderança na gestão escolar compartilhada com a equipe gestora</a:t>
          </a:r>
        </a:p>
      </dgm:t>
    </dgm:pt>
    <dgm:pt modelId="{45C65803-430B-4D94-96E9-A4BD43D85100}" type="parTrans" cxnId="{4E2F6CA3-00E8-4610-8911-D7FA7F980B6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77ABC71-884A-4D61-A314-F4DB9C01D5A7}" type="sibTrans" cxnId="{4E2F6CA3-00E8-4610-8911-D7FA7F980B6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86D597B-E92F-4DE6-B1E1-C12AF6B41F31}">
      <dgm:prSet phldrT="[Texto]" custT="1"/>
      <dgm:spPr/>
      <dgm:t>
        <a:bodyPr/>
        <a:lstStyle/>
        <a:p>
          <a:r>
            <a:rPr lang="pt-BR" sz="1800" dirty="0"/>
            <a:t>Mediação das tecnologias digitais </a:t>
          </a:r>
        </a:p>
        <a:p>
          <a:r>
            <a:rPr lang="pt-BR" sz="1800" dirty="0"/>
            <a:t>Programas da Seduc-SP</a:t>
          </a:r>
        </a:p>
        <a:p>
          <a:r>
            <a:rPr lang="pt-BR" sz="1800" dirty="0"/>
            <a:t>CONVIVA e Acompanhamento Pedagógixo</a:t>
          </a:r>
        </a:p>
      </dgm:t>
    </dgm:pt>
    <dgm:pt modelId="{FBD1C676-D709-4895-9107-E65FA11A1286}" type="parTrans" cxnId="{CE450E6A-E7E5-4251-B807-C8617F6F2E1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31AC8BC-0B1A-40B9-BFC1-1154C304DFE4}" type="sibTrans" cxnId="{CE450E6A-E7E5-4251-B807-C8617F6F2E1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7F176B6-6F74-4D54-9AC2-178B36A433E4}">
      <dgm:prSet phldrT="[Texto]" custT="1"/>
      <dgm:spPr/>
      <dgm:t>
        <a:bodyPr/>
        <a:lstStyle/>
        <a:p>
          <a:r>
            <a:rPr lang="pt-BR" sz="1400" dirty="0"/>
            <a:t> </a:t>
          </a:r>
          <a:r>
            <a:rPr lang="pt-BR" sz="2000" dirty="0"/>
            <a:t>Plano de Desenvolvimento Profissional</a:t>
          </a:r>
          <a:endParaRPr lang="pt-BR" sz="1400" dirty="0"/>
        </a:p>
      </dgm:t>
    </dgm:pt>
    <dgm:pt modelId="{837DC060-B794-4222-B0BE-61673D65F3B4}" type="parTrans" cxnId="{1E2156FD-3A0D-4904-902D-AB71EDE655E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16CCFE9-B1AA-4485-9D0B-765E8D0DFCBF}" type="sibTrans" cxnId="{1E2156FD-3A0D-4904-902D-AB71EDE655E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53F65AC-A2CE-43EB-AC31-A7FB87ABC006}">
      <dgm:prSet phldrT="[Texto]"/>
      <dgm:spPr/>
      <dgm:t>
        <a:bodyPr/>
        <a:lstStyle/>
        <a:p>
          <a:r>
            <a:rPr lang="pt-BR" dirty="0"/>
            <a:t>ATIVIDADE DE APLICAÇÃO  </a:t>
          </a:r>
          <a:r>
            <a:rPr lang="pt-BR" i="1" dirty="0"/>
            <a:t>ON-LINE</a:t>
          </a:r>
          <a:r>
            <a:rPr lang="pt-BR" dirty="0"/>
            <a:t> </a:t>
          </a:r>
        </a:p>
      </dgm:t>
    </dgm:pt>
    <dgm:pt modelId="{3773ACE2-FA7C-4D75-B0E2-BB12DFA0C3BB}" type="parTrans" cxnId="{E85CE552-6A4B-4174-AB56-7C1E99A805F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010704D-C521-4F22-837B-FCCD03CDFFD8}" type="sibTrans" cxnId="{E85CE552-6A4B-4174-AB56-7C1E99A805F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983DF10-88F3-47AA-BBDE-A95B50B94A51}" type="pres">
      <dgm:prSet presAssocID="{06C88109-25AD-4D7D-A3B5-2366EBF9D8CF}" presName="Name0" presStyleCnt="0">
        <dgm:presLayoutVars>
          <dgm:chMax val="4"/>
          <dgm:resizeHandles val="exact"/>
        </dgm:presLayoutVars>
      </dgm:prSet>
      <dgm:spPr/>
    </dgm:pt>
    <dgm:pt modelId="{CE96BDDC-4D74-485A-913E-C8E85DFAC05C}" type="pres">
      <dgm:prSet presAssocID="{06C88109-25AD-4D7D-A3B5-2366EBF9D8CF}" presName="ellipse" presStyleLbl="trBgShp" presStyleIdx="0" presStyleCnt="1" custLinFactNeighborX="6752" custLinFactNeighborY="-1977"/>
      <dgm:spPr/>
    </dgm:pt>
    <dgm:pt modelId="{16324728-422C-4F8B-8B0E-05E72AD9D0A7}" type="pres">
      <dgm:prSet presAssocID="{06C88109-25AD-4D7D-A3B5-2366EBF9D8CF}" presName="arrow1" presStyleLbl="fgShp" presStyleIdx="0" presStyleCnt="1" custLinFactNeighborX="19187" custLinFactNeighborY="-78719"/>
      <dgm:spPr/>
    </dgm:pt>
    <dgm:pt modelId="{93EA1F89-AD17-42CD-8539-E8C6046B8C66}" type="pres">
      <dgm:prSet presAssocID="{06C88109-25AD-4D7D-A3B5-2366EBF9D8CF}" presName="rectangle" presStyleLbl="revTx" presStyleIdx="0" presStyleCnt="1" custScaleY="75029" custLinFactNeighborX="1063" custLinFactNeighborY="-41404">
        <dgm:presLayoutVars>
          <dgm:bulletEnabled val="1"/>
        </dgm:presLayoutVars>
      </dgm:prSet>
      <dgm:spPr/>
    </dgm:pt>
    <dgm:pt modelId="{6FCC0E83-CFD4-4B97-9038-6EA4229F6EDD}" type="pres">
      <dgm:prSet presAssocID="{D86D597B-E92F-4DE6-B1E1-C12AF6B41F31}" presName="item1" presStyleLbl="node1" presStyleIdx="0" presStyleCnt="3" custScaleX="202548" custScaleY="93706" custLinFactNeighborX="-1428" custLinFactNeighborY="7966">
        <dgm:presLayoutVars>
          <dgm:bulletEnabled val="1"/>
        </dgm:presLayoutVars>
      </dgm:prSet>
      <dgm:spPr/>
    </dgm:pt>
    <dgm:pt modelId="{9EFF0ACE-4845-4EE4-B552-87B610E448B5}" type="pres">
      <dgm:prSet presAssocID="{B7F176B6-6F74-4D54-9AC2-178B36A433E4}" presName="item2" presStyleLbl="node1" presStyleIdx="1" presStyleCnt="3" custScaleX="232567" custLinFactNeighborX="-37687" custLinFactNeighborY="-12059">
        <dgm:presLayoutVars>
          <dgm:bulletEnabled val="1"/>
        </dgm:presLayoutVars>
      </dgm:prSet>
      <dgm:spPr/>
    </dgm:pt>
    <dgm:pt modelId="{BAF768CF-D532-4972-B951-36E73DF78EE9}" type="pres">
      <dgm:prSet presAssocID="{553F65AC-A2CE-43EB-AC31-A7FB87ABC006}" presName="item3" presStyleLbl="node1" presStyleIdx="2" presStyleCnt="3" custScaleX="224051" custScaleY="92397" custLinFactNeighborX="91132" custLinFactNeighborY="3190">
        <dgm:presLayoutVars>
          <dgm:bulletEnabled val="1"/>
        </dgm:presLayoutVars>
      </dgm:prSet>
      <dgm:spPr/>
    </dgm:pt>
    <dgm:pt modelId="{59201190-96E0-4691-B031-A6921115C8A6}" type="pres">
      <dgm:prSet presAssocID="{06C88109-25AD-4D7D-A3B5-2366EBF9D8CF}" presName="funnel" presStyleLbl="trAlignAcc1" presStyleIdx="0" presStyleCnt="1" custScaleX="105653" custScaleY="68908" custLinFactNeighborX="3008" custLinFactNeighborY="6808"/>
      <dgm:spPr/>
    </dgm:pt>
  </dgm:ptLst>
  <dgm:cxnLst>
    <dgm:cxn modelId="{9F4BAB33-BB3E-46CF-A19A-3D9A5446327A}" type="presOf" srcId="{32CA1F0A-81B8-4D96-8095-69E2534D7874}" destId="{BAF768CF-D532-4972-B951-36E73DF78EE9}" srcOrd="0" destOrd="0" presId="urn:microsoft.com/office/officeart/2005/8/layout/funnel1"/>
    <dgm:cxn modelId="{CE450E6A-E7E5-4251-B807-C8617F6F2E17}" srcId="{06C88109-25AD-4D7D-A3B5-2366EBF9D8CF}" destId="{D86D597B-E92F-4DE6-B1E1-C12AF6B41F31}" srcOrd="1" destOrd="0" parTransId="{FBD1C676-D709-4895-9107-E65FA11A1286}" sibTransId="{031AC8BC-0B1A-40B9-BFC1-1154C304DFE4}"/>
    <dgm:cxn modelId="{E85CE552-6A4B-4174-AB56-7C1E99A805F9}" srcId="{06C88109-25AD-4D7D-A3B5-2366EBF9D8CF}" destId="{553F65AC-A2CE-43EB-AC31-A7FB87ABC006}" srcOrd="3" destOrd="0" parTransId="{3773ACE2-FA7C-4D75-B0E2-BB12DFA0C3BB}" sibTransId="{D010704D-C521-4F22-837B-FCCD03CDFFD8}"/>
    <dgm:cxn modelId="{0AFEEA55-F3BB-4CC5-8A8E-FACA456B8858}" type="presOf" srcId="{06C88109-25AD-4D7D-A3B5-2366EBF9D8CF}" destId="{0983DF10-88F3-47AA-BBDE-A95B50B94A51}" srcOrd="0" destOrd="0" presId="urn:microsoft.com/office/officeart/2005/8/layout/funnel1"/>
    <dgm:cxn modelId="{4E2F6CA3-00E8-4610-8911-D7FA7F980B60}" srcId="{06C88109-25AD-4D7D-A3B5-2366EBF9D8CF}" destId="{32CA1F0A-81B8-4D96-8095-69E2534D7874}" srcOrd="0" destOrd="0" parTransId="{45C65803-430B-4D94-96E9-A4BD43D85100}" sibTransId="{177ABC71-884A-4D61-A314-F4DB9C01D5A7}"/>
    <dgm:cxn modelId="{9440ABB6-5E83-44D9-826D-9C048A24FBE0}" type="presOf" srcId="{553F65AC-A2CE-43EB-AC31-A7FB87ABC006}" destId="{93EA1F89-AD17-42CD-8539-E8C6046B8C66}" srcOrd="0" destOrd="0" presId="urn:microsoft.com/office/officeart/2005/8/layout/funnel1"/>
    <dgm:cxn modelId="{470E5ECE-16FD-4CE5-9A5A-F3798ED8EEBB}" type="presOf" srcId="{B7F176B6-6F74-4D54-9AC2-178B36A433E4}" destId="{6FCC0E83-CFD4-4B97-9038-6EA4229F6EDD}" srcOrd="0" destOrd="0" presId="urn:microsoft.com/office/officeart/2005/8/layout/funnel1"/>
    <dgm:cxn modelId="{15ADA3F4-48A0-4E0F-83C7-60FF7E932C77}" type="presOf" srcId="{D86D597B-E92F-4DE6-B1E1-C12AF6B41F31}" destId="{9EFF0ACE-4845-4EE4-B552-87B610E448B5}" srcOrd="0" destOrd="0" presId="urn:microsoft.com/office/officeart/2005/8/layout/funnel1"/>
    <dgm:cxn modelId="{1E2156FD-3A0D-4904-902D-AB71EDE655EC}" srcId="{06C88109-25AD-4D7D-A3B5-2366EBF9D8CF}" destId="{B7F176B6-6F74-4D54-9AC2-178B36A433E4}" srcOrd="2" destOrd="0" parTransId="{837DC060-B794-4222-B0BE-61673D65F3B4}" sibTransId="{B16CCFE9-B1AA-4485-9D0B-765E8D0DFCBF}"/>
    <dgm:cxn modelId="{2FAA59A1-9ECA-4D69-B604-31C5C3594CFA}" type="presParOf" srcId="{0983DF10-88F3-47AA-BBDE-A95B50B94A51}" destId="{CE96BDDC-4D74-485A-913E-C8E85DFAC05C}" srcOrd="0" destOrd="0" presId="urn:microsoft.com/office/officeart/2005/8/layout/funnel1"/>
    <dgm:cxn modelId="{510EBBD5-61D8-4C68-A739-476E47B87FAF}" type="presParOf" srcId="{0983DF10-88F3-47AA-BBDE-A95B50B94A51}" destId="{16324728-422C-4F8B-8B0E-05E72AD9D0A7}" srcOrd="1" destOrd="0" presId="urn:microsoft.com/office/officeart/2005/8/layout/funnel1"/>
    <dgm:cxn modelId="{C53870CD-063D-42BC-AFA1-A0877FE11025}" type="presParOf" srcId="{0983DF10-88F3-47AA-BBDE-A95B50B94A51}" destId="{93EA1F89-AD17-42CD-8539-E8C6046B8C66}" srcOrd="2" destOrd="0" presId="urn:microsoft.com/office/officeart/2005/8/layout/funnel1"/>
    <dgm:cxn modelId="{788BB6A4-4904-4182-8878-FE32F558732D}" type="presParOf" srcId="{0983DF10-88F3-47AA-BBDE-A95B50B94A51}" destId="{6FCC0E83-CFD4-4B97-9038-6EA4229F6EDD}" srcOrd="3" destOrd="0" presId="urn:microsoft.com/office/officeart/2005/8/layout/funnel1"/>
    <dgm:cxn modelId="{63208CD1-9F1C-4D2A-B3E9-C99D8D39431B}" type="presParOf" srcId="{0983DF10-88F3-47AA-BBDE-A95B50B94A51}" destId="{9EFF0ACE-4845-4EE4-B552-87B610E448B5}" srcOrd="4" destOrd="0" presId="urn:microsoft.com/office/officeart/2005/8/layout/funnel1"/>
    <dgm:cxn modelId="{E8BFC7A8-7A27-4F23-AEFD-783377295B19}" type="presParOf" srcId="{0983DF10-88F3-47AA-BBDE-A95B50B94A51}" destId="{BAF768CF-D532-4972-B951-36E73DF78EE9}" srcOrd="5" destOrd="0" presId="urn:microsoft.com/office/officeart/2005/8/layout/funnel1"/>
    <dgm:cxn modelId="{0370E6C2-ECB9-44D8-9561-7695B109A35E}" type="presParOf" srcId="{0983DF10-88F3-47AA-BBDE-A95B50B94A51}" destId="{59201190-96E0-4691-B031-A6921115C8A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2D741E-D09C-4257-8C7E-11FFCA644CBC}" type="doc">
      <dgm:prSet loTypeId="urn:microsoft.com/office/officeart/2005/8/layout/arrow6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B52FAAA7-87BE-4094-99AE-B4DFC1A35F93}">
      <dgm:prSet phldrT="[Texto]"/>
      <dgm:spPr/>
      <dgm:t>
        <a:bodyPr/>
        <a:lstStyle/>
        <a:p>
          <a:r>
            <a:rPr lang="pt-BR" dirty="0"/>
            <a:t>Questionário  Objetivo </a:t>
          </a:r>
        </a:p>
      </dgm:t>
    </dgm:pt>
    <dgm:pt modelId="{507DF53D-A612-412A-8039-4381BA3DCB37}" type="parTrans" cxnId="{B54441E4-373F-4C7C-9EF6-7572641A815B}">
      <dgm:prSet/>
      <dgm:spPr/>
      <dgm:t>
        <a:bodyPr/>
        <a:lstStyle/>
        <a:p>
          <a:endParaRPr lang="pt-BR"/>
        </a:p>
      </dgm:t>
    </dgm:pt>
    <dgm:pt modelId="{24263F9A-96FE-4BBE-AB3A-8EF735547443}" type="sibTrans" cxnId="{B54441E4-373F-4C7C-9EF6-7572641A815B}">
      <dgm:prSet/>
      <dgm:spPr/>
      <dgm:t>
        <a:bodyPr/>
        <a:lstStyle/>
        <a:p>
          <a:endParaRPr lang="pt-BR"/>
        </a:p>
      </dgm:t>
    </dgm:pt>
    <dgm:pt modelId="{E59DFA5A-3916-4537-992D-A9F317976349}">
      <dgm:prSet phldrT="[Texto]"/>
      <dgm:spPr/>
      <dgm:t>
        <a:bodyPr/>
        <a:lstStyle/>
        <a:p>
          <a:r>
            <a:rPr lang="pt-BR" dirty="0"/>
            <a:t>Avaliativo</a:t>
          </a:r>
        </a:p>
      </dgm:t>
    </dgm:pt>
    <dgm:pt modelId="{39F3F316-C9DD-4030-880F-2AB36A9C2A50}" type="parTrans" cxnId="{817D1F11-FBBA-4E7F-B605-FFC552E0448C}">
      <dgm:prSet/>
      <dgm:spPr/>
      <dgm:t>
        <a:bodyPr/>
        <a:lstStyle/>
        <a:p>
          <a:endParaRPr lang="pt-BR"/>
        </a:p>
      </dgm:t>
    </dgm:pt>
    <dgm:pt modelId="{B9763DA4-24CB-4EC6-B82A-39B8460CF485}" type="sibTrans" cxnId="{817D1F11-FBBA-4E7F-B605-FFC552E0448C}">
      <dgm:prSet/>
      <dgm:spPr/>
      <dgm:t>
        <a:bodyPr/>
        <a:lstStyle/>
        <a:p>
          <a:endParaRPr lang="pt-BR"/>
        </a:p>
      </dgm:t>
    </dgm:pt>
    <dgm:pt modelId="{D16D0DEE-F1C9-4E93-8867-BC09220A1F6E}" type="pres">
      <dgm:prSet presAssocID="{BD2D741E-D09C-4257-8C7E-11FFCA644CBC}" presName="compositeShape" presStyleCnt="0">
        <dgm:presLayoutVars>
          <dgm:chMax val="2"/>
          <dgm:dir/>
          <dgm:resizeHandles val="exact"/>
        </dgm:presLayoutVars>
      </dgm:prSet>
      <dgm:spPr/>
    </dgm:pt>
    <dgm:pt modelId="{4889F818-5DA7-4851-8A72-DC36B082AC91}" type="pres">
      <dgm:prSet presAssocID="{BD2D741E-D09C-4257-8C7E-11FFCA644CBC}" presName="ribbon" presStyleLbl="node1" presStyleIdx="0" presStyleCnt="1"/>
      <dgm:spPr/>
    </dgm:pt>
    <dgm:pt modelId="{499E5FDE-A433-4584-A6D0-547880866091}" type="pres">
      <dgm:prSet presAssocID="{BD2D741E-D09C-4257-8C7E-11FFCA644CBC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6BE3E00-4DB8-498C-B9A0-01DBB9F89FF7}" type="pres">
      <dgm:prSet presAssocID="{BD2D741E-D09C-4257-8C7E-11FFCA644CBC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17D1F11-FBBA-4E7F-B605-FFC552E0448C}" srcId="{BD2D741E-D09C-4257-8C7E-11FFCA644CBC}" destId="{E59DFA5A-3916-4537-992D-A9F317976349}" srcOrd="1" destOrd="0" parTransId="{39F3F316-C9DD-4030-880F-2AB36A9C2A50}" sibTransId="{B9763DA4-24CB-4EC6-B82A-39B8460CF485}"/>
    <dgm:cxn modelId="{46043892-F5F9-4752-97C9-3F8E35979B7D}" type="presOf" srcId="{E59DFA5A-3916-4537-992D-A9F317976349}" destId="{86BE3E00-4DB8-498C-B9A0-01DBB9F89FF7}" srcOrd="0" destOrd="0" presId="urn:microsoft.com/office/officeart/2005/8/layout/arrow6"/>
    <dgm:cxn modelId="{D5F66BC5-D350-41C0-AB79-99AF0BC16EA0}" type="presOf" srcId="{B52FAAA7-87BE-4094-99AE-B4DFC1A35F93}" destId="{499E5FDE-A433-4584-A6D0-547880866091}" srcOrd="0" destOrd="0" presId="urn:microsoft.com/office/officeart/2005/8/layout/arrow6"/>
    <dgm:cxn modelId="{B54441E4-373F-4C7C-9EF6-7572641A815B}" srcId="{BD2D741E-D09C-4257-8C7E-11FFCA644CBC}" destId="{B52FAAA7-87BE-4094-99AE-B4DFC1A35F93}" srcOrd="0" destOrd="0" parTransId="{507DF53D-A612-412A-8039-4381BA3DCB37}" sibTransId="{24263F9A-96FE-4BBE-AB3A-8EF735547443}"/>
    <dgm:cxn modelId="{257BB1F0-5207-4A05-A38B-3C9E5094195F}" type="presOf" srcId="{BD2D741E-D09C-4257-8C7E-11FFCA644CBC}" destId="{D16D0DEE-F1C9-4E93-8867-BC09220A1F6E}" srcOrd="0" destOrd="0" presId="urn:microsoft.com/office/officeart/2005/8/layout/arrow6"/>
    <dgm:cxn modelId="{B316F445-CCC5-4BB8-9CA3-9872DEE93E7D}" type="presParOf" srcId="{D16D0DEE-F1C9-4E93-8867-BC09220A1F6E}" destId="{4889F818-5DA7-4851-8A72-DC36B082AC91}" srcOrd="0" destOrd="0" presId="urn:microsoft.com/office/officeart/2005/8/layout/arrow6"/>
    <dgm:cxn modelId="{4122BB52-5FDF-4473-A992-697010109737}" type="presParOf" srcId="{D16D0DEE-F1C9-4E93-8867-BC09220A1F6E}" destId="{499E5FDE-A433-4584-A6D0-547880866091}" srcOrd="1" destOrd="0" presId="urn:microsoft.com/office/officeart/2005/8/layout/arrow6"/>
    <dgm:cxn modelId="{5584F64B-F393-4546-A996-DD48175711FC}" type="presParOf" srcId="{D16D0DEE-F1C9-4E93-8867-BC09220A1F6E}" destId="{86BE3E00-4DB8-498C-B9A0-01DBB9F89FF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3FCC86-50C9-45D7-A41F-154883D7C741}" type="doc">
      <dgm:prSet loTypeId="urn:microsoft.com/office/officeart/2005/8/layout/hierarchy3" loCatId="hierarchy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7332242C-3636-4256-B8D3-F60B67B1FC7A}">
      <dgm:prSet phldrT="[Texto]" custT="1"/>
      <dgm:spPr/>
      <dgm:t>
        <a:bodyPr/>
        <a:lstStyle/>
        <a:p>
          <a:r>
            <a:rPr lang="pt-BR" sz="2000"/>
            <a:t>Autoritarismo</a:t>
          </a:r>
          <a:endParaRPr lang="pt-BR" sz="2000" dirty="0"/>
        </a:p>
      </dgm:t>
    </dgm:pt>
    <dgm:pt modelId="{311EBBAC-6C77-4E70-83B5-204D7389066C}" type="parTrans" cxnId="{B9294569-388C-4D44-A881-C2F835F3A944}">
      <dgm:prSet/>
      <dgm:spPr/>
      <dgm:t>
        <a:bodyPr/>
        <a:lstStyle/>
        <a:p>
          <a:endParaRPr lang="pt-BR"/>
        </a:p>
      </dgm:t>
    </dgm:pt>
    <dgm:pt modelId="{EDAD867E-DD9B-4C97-A765-06D3C8FDA9B1}" type="sibTrans" cxnId="{B9294569-388C-4D44-A881-C2F835F3A944}">
      <dgm:prSet/>
      <dgm:spPr/>
      <dgm:t>
        <a:bodyPr/>
        <a:lstStyle/>
        <a:p>
          <a:endParaRPr lang="pt-BR"/>
        </a:p>
      </dgm:t>
    </dgm:pt>
    <dgm:pt modelId="{6DE3EF15-7977-4F61-9A6F-8E8EBA8B34FB}">
      <dgm:prSet phldrT="[Texto]" custT="1"/>
      <dgm:spPr/>
      <dgm:t>
        <a:bodyPr/>
        <a:lstStyle/>
        <a:p>
          <a:r>
            <a:rPr lang="pt-BR" sz="2000"/>
            <a:t>O comando baseia-se na posição ocupada, que determina ou obriga o cumprimento das tarefas ou regras sem que as pessoas compreendam adequadamente os processos que precisam ser realizados na escola.</a:t>
          </a:r>
          <a:endParaRPr lang="pt-BR" sz="2000" dirty="0"/>
        </a:p>
      </dgm:t>
    </dgm:pt>
    <dgm:pt modelId="{97E3F17C-ED5A-4A3D-B87D-C528A9835389}" type="parTrans" cxnId="{34C09234-E7E3-41B4-8F33-CCDAE932BEF6}">
      <dgm:prSet/>
      <dgm:spPr/>
      <dgm:t>
        <a:bodyPr/>
        <a:lstStyle/>
        <a:p>
          <a:endParaRPr lang="pt-BR"/>
        </a:p>
      </dgm:t>
    </dgm:pt>
    <dgm:pt modelId="{A16B8F26-40FA-4D4D-8CC2-5FBA44821B14}" type="sibTrans" cxnId="{34C09234-E7E3-41B4-8F33-CCDAE932BEF6}">
      <dgm:prSet/>
      <dgm:spPr/>
      <dgm:t>
        <a:bodyPr/>
        <a:lstStyle/>
        <a:p>
          <a:endParaRPr lang="pt-BR"/>
        </a:p>
      </dgm:t>
    </dgm:pt>
    <dgm:pt modelId="{EC3EF661-D625-4F40-9561-778F01F20627}">
      <dgm:prSet/>
      <dgm:spPr/>
      <dgm:t>
        <a:bodyPr/>
        <a:lstStyle/>
        <a:p>
          <a:endParaRPr lang="pt-BR" sz="1000"/>
        </a:p>
      </dgm:t>
    </dgm:pt>
    <dgm:pt modelId="{9BF377AF-24E7-4EBF-B61E-A89EBCE24C49}" type="parTrans" cxnId="{5ACC5B9C-CC40-4162-9957-E410ABDAF0B1}">
      <dgm:prSet/>
      <dgm:spPr/>
      <dgm:t>
        <a:bodyPr/>
        <a:lstStyle/>
        <a:p>
          <a:endParaRPr lang="pt-BR"/>
        </a:p>
      </dgm:t>
    </dgm:pt>
    <dgm:pt modelId="{D629FA62-A468-489D-ABD4-8FC26C8D11B8}" type="sibTrans" cxnId="{5ACC5B9C-CC40-4162-9957-E410ABDAF0B1}">
      <dgm:prSet/>
      <dgm:spPr/>
      <dgm:t>
        <a:bodyPr/>
        <a:lstStyle/>
        <a:p>
          <a:endParaRPr lang="pt-BR"/>
        </a:p>
      </dgm:t>
    </dgm:pt>
    <dgm:pt modelId="{D459C7F5-EC79-4B90-AA94-FC4F51C0F510}">
      <dgm:prSet/>
      <dgm:spPr/>
      <dgm:t>
        <a:bodyPr/>
        <a:lstStyle/>
        <a:p>
          <a:endParaRPr lang="pt-BR" sz="1000" dirty="0"/>
        </a:p>
      </dgm:t>
    </dgm:pt>
    <dgm:pt modelId="{7403BEED-AC87-48D4-9568-E33B61919839}" type="parTrans" cxnId="{76C2A266-D5E6-45D2-97B7-B743B7ED3FCE}">
      <dgm:prSet/>
      <dgm:spPr/>
      <dgm:t>
        <a:bodyPr/>
        <a:lstStyle/>
        <a:p>
          <a:endParaRPr lang="pt-BR"/>
        </a:p>
      </dgm:t>
    </dgm:pt>
    <dgm:pt modelId="{8540CAD3-0213-431B-8688-B3DBC07052A9}" type="sibTrans" cxnId="{76C2A266-D5E6-45D2-97B7-B743B7ED3FCE}">
      <dgm:prSet/>
      <dgm:spPr/>
      <dgm:t>
        <a:bodyPr/>
        <a:lstStyle/>
        <a:p>
          <a:endParaRPr lang="pt-BR"/>
        </a:p>
      </dgm:t>
    </dgm:pt>
    <dgm:pt modelId="{2F869DD8-A60A-42B0-9067-47450DCE13D9}">
      <dgm:prSet/>
      <dgm:spPr/>
      <dgm:t>
        <a:bodyPr/>
        <a:lstStyle/>
        <a:p>
          <a:endParaRPr lang="pt-BR" sz="1000" dirty="0"/>
        </a:p>
      </dgm:t>
    </dgm:pt>
    <dgm:pt modelId="{D4C55B2E-1D11-4220-82CC-BB97F96D83D8}" type="parTrans" cxnId="{4FD16B47-15A6-4EE5-9BDF-D79FE956A49B}">
      <dgm:prSet/>
      <dgm:spPr/>
      <dgm:t>
        <a:bodyPr/>
        <a:lstStyle/>
        <a:p>
          <a:endParaRPr lang="pt-BR"/>
        </a:p>
      </dgm:t>
    </dgm:pt>
    <dgm:pt modelId="{4879131F-1CA1-4B3E-ABD2-6B81E50BB00B}" type="sibTrans" cxnId="{4FD16B47-15A6-4EE5-9BDF-D79FE956A49B}">
      <dgm:prSet/>
      <dgm:spPr/>
      <dgm:t>
        <a:bodyPr/>
        <a:lstStyle/>
        <a:p>
          <a:endParaRPr lang="pt-BR"/>
        </a:p>
      </dgm:t>
    </dgm:pt>
    <dgm:pt modelId="{0A9720B4-7B82-4F04-A0B5-4E669D1130B7}">
      <dgm:prSet phldrT="[Texto]" custT="1"/>
      <dgm:spPr/>
      <dgm:t>
        <a:bodyPr/>
        <a:lstStyle/>
        <a:p>
          <a:r>
            <a:rPr lang="pt-BR" sz="2400"/>
            <a:t>Antiga</a:t>
          </a:r>
          <a:endParaRPr lang="pt-BR" sz="2400" dirty="0"/>
        </a:p>
      </dgm:t>
    </dgm:pt>
    <dgm:pt modelId="{AC2832C6-0A6F-4D4E-A8B8-9E6B21E839E0}" type="sibTrans" cxnId="{567C5161-6B85-492E-AED5-DE2EB96C84FA}">
      <dgm:prSet/>
      <dgm:spPr/>
      <dgm:t>
        <a:bodyPr/>
        <a:lstStyle/>
        <a:p>
          <a:endParaRPr lang="pt-BR"/>
        </a:p>
      </dgm:t>
    </dgm:pt>
    <dgm:pt modelId="{2F0550E5-F2BB-4C4E-A36B-A73EDEFAC3E5}" type="parTrans" cxnId="{567C5161-6B85-492E-AED5-DE2EB96C84FA}">
      <dgm:prSet/>
      <dgm:spPr/>
      <dgm:t>
        <a:bodyPr/>
        <a:lstStyle/>
        <a:p>
          <a:endParaRPr lang="pt-BR"/>
        </a:p>
      </dgm:t>
    </dgm:pt>
    <dgm:pt modelId="{76A77E91-1D57-4F55-8C97-4B6B0A2ADD1F}">
      <dgm:prSet custT="1"/>
      <dgm:spPr/>
      <dgm:t>
        <a:bodyPr/>
        <a:lstStyle/>
        <a:p>
          <a:r>
            <a:rPr lang="pt-BR" sz="2000"/>
            <a:t>Autoridade</a:t>
          </a:r>
          <a:endParaRPr lang="pt-BR" sz="2000" dirty="0"/>
        </a:p>
      </dgm:t>
    </dgm:pt>
    <dgm:pt modelId="{EFDE53CF-36D5-4F75-89EC-C564CE3F283C}" type="parTrans" cxnId="{9F381C9F-4780-496E-B367-F8559E3F0087}">
      <dgm:prSet/>
      <dgm:spPr/>
      <dgm:t>
        <a:bodyPr/>
        <a:lstStyle/>
        <a:p>
          <a:endParaRPr lang="pt-BR"/>
        </a:p>
      </dgm:t>
    </dgm:pt>
    <dgm:pt modelId="{5BA8A2E8-54A4-45AA-B594-7857FD2F8DBD}" type="sibTrans" cxnId="{9F381C9F-4780-496E-B367-F8559E3F0087}">
      <dgm:prSet/>
      <dgm:spPr/>
      <dgm:t>
        <a:bodyPr/>
        <a:lstStyle/>
        <a:p>
          <a:endParaRPr lang="pt-BR"/>
        </a:p>
      </dgm:t>
    </dgm:pt>
    <dgm:pt modelId="{6D9D7CA5-4ABB-4F2A-A9AD-2061C627607B}">
      <dgm:prSet custT="1"/>
      <dgm:spPr/>
      <dgm:t>
        <a:bodyPr/>
        <a:lstStyle/>
        <a:p>
          <a:r>
            <a:rPr lang="pt-BR" sz="2400"/>
            <a:t>Atual</a:t>
          </a:r>
          <a:endParaRPr lang="pt-BR" sz="2400" dirty="0"/>
        </a:p>
      </dgm:t>
    </dgm:pt>
    <dgm:pt modelId="{74A43D42-1000-4243-97D5-311F4CAA8951}" type="parTrans" cxnId="{6E470722-A3DB-4832-83BD-2AD0C10C3EB0}">
      <dgm:prSet/>
      <dgm:spPr/>
      <dgm:t>
        <a:bodyPr/>
        <a:lstStyle/>
        <a:p>
          <a:endParaRPr lang="pt-BR"/>
        </a:p>
      </dgm:t>
    </dgm:pt>
    <dgm:pt modelId="{5A23B255-B14B-47EF-AAA3-511B1AC5FD9D}" type="sibTrans" cxnId="{6E470722-A3DB-4832-83BD-2AD0C10C3EB0}">
      <dgm:prSet/>
      <dgm:spPr/>
      <dgm:t>
        <a:bodyPr/>
        <a:lstStyle/>
        <a:p>
          <a:endParaRPr lang="pt-BR"/>
        </a:p>
      </dgm:t>
    </dgm:pt>
    <dgm:pt modelId="{6F439D45-04AE-41DC-B0A2-B54B2F9A8857}">
      <dgm:prSet custT="1"/>
      <dgm:spPr/>
      <dgm:t>
        <a:bodyPr/>
        <a:lstStyle/>
        <a:p>
          <a:r>
            <a:rPr lang="pt-BR" sz="2000" dirty="0"/>
            <a:t>Diz respeito a quem você é como pessoa, seu caráter e a influência que estabelece sobre os demais, ou seja, exercer poder e exercer autoridade são coisas distintas, mesmo que, em determinados momentos, aquele que conquista autoridade precise utilizar seu poder para estabelecer ou dimensionar limites. A liderança se constrói no relacionamento com as pessoas, e a conquista da autoridade se dá nessas inter-relações.</a:t>
          </a:r>
        </a:p>
      </dgm:t>
    </dgm:pt>
    <dgm:pt modelId="{D9DD8AE1-00DF-4763-95E3-A6A4FB0EEA3D}" type="parTrans" cxnId="{267C3649-095D-4754-8F7D-946259CFAB3C}">
      <dgm:prSet/>
      <dgm:spPr/>
      <dgm:t>
        <a:bodyPr/>
        <a:lstStyle/>
        <a:p>
          <a:endParaRPr lang="pt-BR"/>
        </a:p>
      </dgm:t>
    </dgm:pt>
    <dgm:pt modelId="{CB8CCCB5-E64B-4C07-B601-D5619A954A08}" type="sibTrans" cxnId="{267C3649-095D-4754-8F7D-946259CFAB3C}">
      <dgm:prSet/>
      <dgm:spPr/>
      <dgm:t>
        <a:bodyPr/>
        <a:lstStyle/>
        <a:p>
          <a:endParaRPr lang="pt-BR"/>
        </a:p>
      </dgm:t>
    </dgm:pt>
    <dgm:pt modelId="{04556E5B-5DAE-4544-AE26-D41240562A41}" type="pres">
      <dgm:prSet presAssocID="{AD3FCC86-50C9-45D7-A41F-154883D7C7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91AE75-BD0E-4786-8EB8-D6BD1216A273}" type="pres">
      <dgm:prSet presAssocID="{0A9720B4-7B82-4F04-A0B5-4E669D1130B7}" presName="root" presStyleCnt="0"/>
      <dgm:spPr/>
    </dgm:pt>
    <dgm:pt modelId="{A0F6B255-5A73-4647-B899-680E1FD7676B}" type="pres">
      <dgm:prSet presAssocID="{0A9720B4-7B82-4F04-A0B5-4E669D1130B7}" presName="rootComposite" presStyleCnt="0"/>
      <dgm:spPr/>
    </dgm:pt>
    <dgm:pt modelId="{7E9AC5D6-B052-4DAC-AB98-A8E4E9C95B6A}" type="pres">
      <dgm:prSet presAssocID="{0A9720B4-7B82-4F04-A0B5-4E669D1130B7}" presName="rootText" presStyleLbl="node1" presStyleIdx="0" presStyleCnt="2" custScaleX="40604" custScaleY="36722"/>
      <dgm:spPr/>
    </dgm:pt>
    <dgm:pt modelId="{BE192AC2-5838-4258-BC8F-BFD34DF0AAD1}" type="pres">
      <dgm:prSet presAssocID="{0A9720B4-7B82-4F04-A0B5-4E669D1130B7}" presName="rootConnector" presStyleLbl="node1" presStyleIdx="0" presStyleCnt="2"/>
      <dgm:spPr/>
    </dgm:pt>
    <dgm:pt modelId="{698CF47C-B954-4A8D-ACE7-E13193604D94}" type="pres">
      <dgm:prSet presAssocID="{0A9720B4-7B82-4F04-A0B5-4E669D1130B7}" presName="childShape" presStyleCnt="0"/>
      <dgm:spPr/>
    </dgm:pt>
    <dgm:pt modelId="{63C9CABD-D4CD-4C10-A195-D28984934061}" type="pres">
      <dgm:prSet presAssocID="{311EBBAC-6C77-4E70-83B5-204D7389066C}" presName="Name13" presStyleLbl="parChTrans1D2" presStyleIdx="0" presStyleCnt="4"/>
      <dgm:spPr/>
    </dgm:pt>
    <dgm:pt modelId="{B7EF6FD2-FB25-4757-9817-E6C7426D557C}" type="pres">
      <dgm:prSet presAssocID="{7332242C-3636-4256-B8D3-F60B67B1FC7A}" presName="childText" presStyleLbl="bgAcc1" presStyleIdx="0" presStyleCnt="4" custScaleX="71156" custScaleY="28459" custLinFactNeighborX="-251" custLinFactNeighborY="-18497">
        <dgm:presLayoutVars>
          <dgm:bulletEnabled val="1"/>
        </dgm:presLayoutVars>
      </dgm:prSet>
      <dgm:spPr/>
    </dgm:pt>
    <dgm:pt modelId="{CE731BA1-0534-43F5-8771-B5D3C92AF329}" type="pres">
      <dgm:prSet presAssocID="{97E3F17C-ED5A-4A3D-B87D-C528A9835389}" presName="Name13" presStyleLbl="parChTrans1D2" presStyleIdx="1" presStyleCnt="4"/>
      <dgm:spPr/>
    </dgm:pt>
    <dgm:pt modelId="{598C15AD-B4F6-4EF3-914A-E109F71E84B8}" type="pres">
      <dgm:prSet presAssocID="{6DE3EF15-7977-4F61-9A6F-8E8EBA8B34FB}" presName="childText" presStyleLbl="bgAcc1" presStyleIdx="1" presStyleCnt="4" custScaleY="147154" custLinFactNeighborX="-1005" custLinFactNeighborY="-38317">
        <dgm:presLayoutVars>
          <dgm:bulletEnabled val="1"/>
        </dgm:presLayoutVars>
      </dgm:prSet>
      <dgm:spPr/>
    </dgm:pt>
    <dgm:pt modelId="{9461F6D3-785E-4BA9-A107-94F9A7E8201D}" type="pres">
      <dgm:prSet presAssocID="{6D9D7CA5-4ABB-4F2A-A9AD-2061C627607B}" presName="root" presStyleCnt="0"/>
      <dgm:spPr/>
    </dgm:pt>
    <dgm:pt modelId="{40234145-5340-4CE1-AF85-D3414B338C58}" type="pres">
      <dgm:prSet presAssocID="{6D9D7CA5-4ABB-4F2A-A9AD-2061C627607B}" presName="rootComposite" presStyleCnt="0"/>
      <dgm:spPr/>
    </dgm:pt>
    <dgm:pt modelId="{545E32B8-6009-4CD7-A13E-BEDA535BA19F}" type="pres">
      <dgm:prSet presAssocID="{6D9D7CA5-4ABB-4F2A-A9AD-2061C627607B}" presName="rootText" presStyleLbl="node1" presStyleIdx="1" presStyleCnt="2" custScaleX="40819" custScaleY="36797" custLinFactNeighborX="236" custLinFactNeighborY="-1334"/>
      <dgm:spPr/>
    </dgm:pt>
    <dgm:pt modelId="{428356CF-0B9B-43EB-B475-3DD98EC3BBC9}" type="pres">
      <dgm:prSet presAssocID="{6D9D7CA5-4ABB-4F2A-A9AD-2061C627607B}" presName="rootConnector" presStyleLbl="node1" presStyleIdx="1" presStyleCnt="2"/>
      <dgm:spPr/>
    </dgm:pt>
    <dgm:pt modelId="{EF88C761-B26D-4BDF-98C0-7D0A9DA815C5}" type="pres">
      <dgm:prSet presAssocID="{6D9D7CA5-4ABB-4F2A-A9AD-2061C627607B}" presName="childShape" presStyleCnt="0"/>
      <dgm:spPr/>
    </dgm:pt>
    <dgm:pt modelId="{00F28A15-5755-48C2-A06B-550F50A3DF1F}" type="pres">
      <dgm:prSet presAssocID="{EFDE53CF-36D5-4F75-89EC-C564CE3F283C}" presName="Name13" presStyleLbl="parChTrans1D2" presStyleIdx="2" presStyleCnt="4"/>
      <dgm:spPr/>
    </dgm:pt>
    <dgm:pt modelId="{4944ABB9-B1E7-4B4D-B0DA-D804381FB939}" type="pres">
      <dgm:prSet presAssocID="{76A77E91-1D57-4F55-8C97-4B6B0A2ADD1F}" presName="childText" presStyleLbl="bgAcc1" presStyleIdx="2" presStyleCnt="4" custScaleX="71134" custScaleY="28411" custLinFactNeighborX="-199" custLinFactNeighborY="-18500">
        <dgm:presLayoutVars>
          <dgm:bulletEnabled val="1"/>
        </dgm:presLayoutVars>
      </dgm:prSet>
      <dgm:spPr/>
    </dgm:pt>
    <dgm:pt modelId="{B37607DA-5B8C-40CB-9AF3-DF3B564AE048}" type="pres">
      <dgm:prSet presAssocID="{D9DD8AE1-00DF-4763-95E3-A6A4FB0EEA3D}" presName="Name13" presStyleLbl="parChTrans1D2" presStyleIdx="3" presStyleCnt="4"/>
      <dgm:spPr/>
    </dgm:pt>
    <dgm:pt modelId="{D8B71A32-3F1E-4F82-832F-7BA2810CA478}" type="pres">
      <dgm:prSet presAssocID="{6F439D45-04AE-41DC-B0A2-B54B2F9A8857}" presName="childText" presStyleLbl="bgAcc1" presStyleIdx="3" presStyleCnt="4" custScaleX="150557" custScaleY="192300" custLinFactNeighborX="-1654" custLinFactNeighborY="-32685">
        <dgm:presLayoutVars>
          <dgm:bulletEnabled val="1"/>
        </dgm:presLayoutVars>
      </dgm:prSet>
      <dgm:spPr/>
    </dgm:pt>
  </dgm:ptLst>
  <dgm:cxnLst>
    <dgm:cxn modelId="{82269417-3464-4414-9D90-B5549DA588EA}" type="presOf" srcId="{AD3FCC86-50C9-45D7-A41F-154883D7C741}" destId="{04556E5B-5DAE-4544-AE26-D41240562A41}" srcOrd="0" destOrd="0" presId="urn:microsoft.com/office/officeart/2005/8/layout/hierarchy3"/>
    <dgm:cxn modelId="{5147551F-EC8A-4318-96DC-60AB1E8F15C5}" type="presOf" srcId="{EFDE53CF-36D5-4F75-89EC-C564CE3F283C}" destId="{00F28A15-5755-48C2-A06B-550F50A3DF1F}" srcOrd="0" destOrd="0" presId="urn:microsoft.com/office/officeart/2005/8/layout/hierarchy3"/>
    <dgm:cxn modelId="{6E470722-A3DB-4832-83BD-2AD0C10C3EB0}" srcId="{AD3FCC86-50C9-45D7-A41F-154883D7C741}" destId="{6D9D7CA5-4ABB-4F2A-A9AD-2061C627607B}" srcOrd="1" destOrd="0" parTransId="{74A43D42-1000-4243-97D5-311F4CAA8951}" sibTransId="{5A23B255-B14B-47EF-AAA3-511B1AC5FD9D}"/>
    <dgm:cxn modelId="{D2A25424-715F-4F85-9448-C73B3868A4BE}" type="presOf" srcId="{2F869DD8-A60A-42B0-9067-47450DCE13D9}" destId="{598C15AD-B4F6-4EF3-914A-E109F71E84B8}" srcOrd="0" destOrd="2" presId="urn:microsoft.com/office/officeart/2005/8/layout/hierarchy3"/>
    <dgm:cxn modelId="{34C09234-E7E3-41B4-8F33-CCDAE932BEF6}" srcId="{0A9720B4-7B82-4F04-A0B5-4E669D1130B7}" destId="{6DE3EF15-7977-4F61-9A6F-8E8EBA8B34FB}" srcOrd="1" destOrd="0" parTransId="{97E3F17C-ED5A-4A3D-B87D-C528A9835389}" sibTransId="{A16B8F26-40FA-4D4D-8CC2-5FBA44821B14}"/>
    <dgm:cxn modelId="{1EA44F5D-CCE4-4496-BEAC-51F726B7FEC2}" type="presOf" srcId="{7332242C-3636-4256-B8D3-F60B67B1FC7A}" destId="{B7EF6FD2-FB25-4757-9817-E6C7426D557C}" srcOrd="0" destOrd="0" presId="urn:microsoft.com/office/officeart/2005/8/layout/hierarchy3"/>
    <dgm:cxn modelId="{567C5161-6B85-492E-AED5-DE2EB96C84FA}" srcId="{AD3FCC86-50C9-45D7-A41F-154883D7C741}" destId="{0A9720B4-7B82-4F04-A0B5-4E669D1130B7}" srcOrd="0" destOrd="0" parTransId="{2F0550E5-F2BB-4C4E-A36B-A73EDEFAC3E5}" sibTransId="{AC2832C6-0A6F-4D4E-A8B8-9E6B21E839E0}"/>
    <dgm:cxn modelId="{76C2A266-D5E6-45D2-97B7-B743B7ED3FCE}" srcId="{6DE3EF15-7977-4F61-9A6F-8E8EBA8B34FB}" destId="{D459C7F5-EC79-4B90-AA94-FC4F51C0F510}" srcOrd="0" destOrd="0" parTransId="{7403BEED-AC87-48D4-9568-E33B61919839}" sibTransId="{8540CAD3-0213-431B-8688-B3DBC07052A9}"/>
    <dgm:cxn modelId="{4FD16B47-15A6-4EE5-9BDF-D79FE956A49B}" srcId="{D459C7F5-EC79-4B90-AA94-FC4F51C0F510}" destId="{2F869DD8-A60A-42B0-9067-47450DCE13D9}" srcOrd="0" destOrd="0" parTransId="{D4C55B2E-1D11-4220-82CC-BB97F96D83D8}" sibTransId="{4879131F-1CA1-4B3E-ABD2-6B81E50BB00B}"/>
    <dgm:cxn modelId="{267C3649-095D-4754-8F7D-946259CFAB3C}" srcId="{6D9D7CA5-4ABB-4F2A-A9AD-2061C627607B}" destId="{6F439D45-04AE-41DC-B0A2-B54B2F9A8857}" srcOrd="1" destOrd="0" parTransId="{D9DD8AE1-00DF-4763-95E3-A6A4FB0EEA3D}" sibTransId="{CB8CCCB5-E64B-4C07-B601-D5619A954A08}"/>
    <dgm:cxn modelId="{B9294569-388C-4D44-A881-C2F835F3A944}" srcId="{0A9720B4-7B82-4F04-A0B5-4E669D1130B7}" destId="{7332242C-3636-4256-B8D3-F60B67B1FC7A}" srcOrd="0" destOrd="0" parTransId="{311EBBAC-6C77-4E70-83B5-204D7389066C}" sibTransId="{EDAD867E-DD9B-4C97-A765-06D3C8FDA9B1}"/>
    <dgm:cxn modelId="{31378249-26CB-4B41-B8EB-973418646399}" type="presOf" srcId="{6F439D45-04AE-41DC-B0A2-B54B2F9A8857}" destId="{D8B71A32-3F1E-4F82-832F-7BA2810CA478}" srcOrd="0" destOrd="0" presId="urn:microsoft.com/office/officeart/2005/8/layout/hierarchy3"/>
    <dgm:cxn modelId="{25226C6C-E165-4444-A5ED-314180679240}" type="presOf" srcId="{6D9D7CA5-4ABB-4F2A-A9AD-2061C627607B}" destId="{428356CF-0B9B-43EB-B475-3DD98EC3BBC9}" srcOrd="1" destOrd="0" presId="urn:microsoft.com/office/officeart/2005/8/layout/hierarchy3"/>
    <dgm:cxn modelId="{A909E16E-BE96-48A3-8170-4A7770CE7A65}" type="presOf" srcId="{D459C7F5-EC79-4B90-AA94-FC4F51C0F510}" destId="{598C15AD-B4F6-4EF3-914A-E109F71E84B8}" srcOrd="0" destOrd="1" presId="urn:microsoft.com/office/officeart/2005/8/layout/hierarchy3"/>
    <dgm:cxn modelId="{31D9626F-EBB0-42D2-A3E5-CA249BFF57E1}" type="presOf" srcId="{311EBBAC-6C77-4E70-83B5-204D7389066C}" destId="{63C9CABD-D4CD-4C10-A195-D28984934061}" srcOrd="0" destOrd="0" presId="urn:microsoft.com/office/officeart/2005/8/layout/hierarchy3"/>
    <dgm:cxn modelId="{C5023E7D-1AC1-471C-8067-6FD8FCA3F0CC}" type="presOf" srcId="{0A9720B4-7B82-4F04-A0B5-4E669D1130B7}" destId="{7E9AC5D6-B052-4DAC-AB98-A8E4E9C95B6A}" srcOrd="0" destOrd="0" presId="urn:microsoft.com/office/officeart/2005/8/layout/hierarchy3"/>
    <dgm:cxn modelId="{39D1B395-BC64-491F-99E4-BB4346931EAD}" type="presOf" srcId="{6D9D7CA5-4ABB-4F2A-A9AD-2061C627607B}" destId="{545E32B8-6009-4CD7-A13E-BEDA535BA19F}" srcOrd="0" destOrd="0" presId="urn:microsoft.com/office/officeart/2005/8/layout/hierarchy3"/>
    <dgm:cxn modelId="{5ACC5B9C-CC40-4162-9957-E410ABDAF0B1}" srcId="{2F869DD8-A60A-42B0-9067-47450DCE13D9}" destId="{EC3EF661-D625-4F40-9561-778F01F20627}" srcOrd="0" destOrd="0" parTransId="{9BF377AF-24E7-4EBF-B61E-A89EBCE24C49}" sibTransId="{D629FA62-A468-489D-ABD4-8FC26C8D11B8}"/>
    <dgm:cxn modelId="{9F381C9F-4780-496E-B367-F8559E3F0087}" srcId="{6D9D7CA5-4ABB-4F2A-A9AD-2061C627607B}" destId="{76A77E91-1D57-4F55-8C97-4B6B0A2ADD1F}" srcOrd="0" destOrd="0" parTransId="{EFDE53CF-36D5-4F75-89EC-C564CE3F283C}" sibTransId="{5BA8A2E8-54A4-45AA-B594-7857FD2F8DBD}"/>
    <dgm:cxn modelId="{6FCCA0D2-46C3-41BA-BA2A-DDFBC84ED925}" type="presOf" srcId="{D9DD8AE1-00DF-4763-95E3-A6A4FB0EEA3D}" destId="{B37607DA-5B8C-40CB-9AF3-DF3B564AE048}" srcOrd="0" destOrd="0" presId="urn:microsoft.com/office/officeart/2005/8/layout/hierarchy3"/>
    <dgm:cxn modelId="{1D0CB4D9-1181-44AE-A667-E31E39996C1E}" type="presOf" srcId="{0A9720B4-7B82-4F04-A0B5-4E669D1130B7}" destId="{BE192AC2-5838-4258-BC8F-BFD34DF0AAD1}" srcOrd="1" destOrd="0" presId="urn:microsoft.com/office/officeart/2005/8/layout/hierarchy3"/>
    <dgm:cxn modelId="{B3D349E4-D5D8-45C2-A232-E8AE10DE02CA}" type="presOf" srcId="{EC3EF661-D625-4F40-9561-778F01F20627}" destId="{598C15AD-B4F6-4EF3-914A-E109F71E84B8}" srcOrd="0" destOrd="3" presId="urn:microsoft.com/office/officeart/2005/8/layout/hierarchy3"/>
    <dgm:cxn modelId="{280ADFF5-B277-4179-83D0-45638632E976}" type="presOf" srcId="{6DE3EF15-7977-4F61-9A6F-8E8EBA8B34FB}" destId="{598C15AD-B4F6-4EF3-914A-E109F71E84B8}" srcOrd="0" destOrd="0" presId="urn:microsoft.com/office/officeart/2005/8/layout/hierarchy3"/>
    <dgm:cxn modelId="{595BA8FA-9842-4B4A-8D06-C2CA67387636}" type="presOf" srcId="{76A77E91-1D57-4F55-8C97-4B6B0A2ADD1F}" destId="{4944ABB9-B1E7-4B4D-B0DA-D804381FB939}" srcOrd="0" destOrd="0" presId="urn:microsoft.com/office/officeart/2005/8/layout/hierarchy3"/>
    <dgm:cxn modelId="{9E1B6DFF-71B9-4590-A09A-F059A5FD45F5}" type="presOf" srcId="{97E3F17C-ED5A-4A3D-B87D-C528A9835389}" destId="{CE731BA1-0534-43F5-8771-B5D3C92AF329}" srcOrd="0" destOrd="0" presId="urn:microsoft.com/office/officeart/2005/8/layout/hierarchy3"/>
    <dgm:cxn modelId="{7AD0E0F4-27B9-41BD-A81E-43FA396F9F02}" type="presParOf" srcId="{04556E5B-5DAE-4544-AE26-D41240562A41}" destId="{D791AE75-BD0E-4786-8EB8-D6BD1216A273}" srcOrd="0" destOrd="0" presId="urn:microsoft.com/office/officeart/2005/8/layout/hierarchy3"/>
    <dgm:cxn modelId="{0DD85278-79B4-4199-B156-EBDFBB42F558}" type="presParOf" srcId="{D791AE75-BD0E-4786-8EB8-D6BD1216A273}" destId="{A0F6B255-5A73-4647-B899-680E1FD7676B}" srcOrd="0" destOrd="0" presId="urn:microsoft.com/office/officeart/2005/8/layout/hierarchy3"/>
    <dgm:cxn modelId="{19F44FA3-9402-45C7-92E1-746C2CFFBE1A}" type="presParOf" srcId="{A0F6B255-5A73-4647-B899-680E1FD7676B}" destId="{7E9AC5D6-B052-4DAC-AB98-A8E4E9C95B6A}" srcOrd="0" destOrd="0" presId="urn:microsoft.com/office/officeart/2005/8/layout/hierarchy3"/>
    <dgm:cxn modelId="{2D0E43B9-EA29-49CB-ACD3-D2467A954484}" type="presParOf" srcId="{A0F6B255-5A73-4647-B899-680E1FD7676B}" destId="{BE192AC2-5838-4258-BC8F-BFD34DF0AAD1}" srcOrd="1" destOrd="0" presId="urn:microsoft.com/office/officeart/2005/8/layout/hierarchy3"/>
    <dgm:cxn modelId="{59566DB2-2E93-4C3C-9477-F5A7B2AB7CB2}" type="presParOf" srcId="{D791AE75-BD0E-4786-8EB8-D6BD1216A273}" destId="{698CF47C-B954-4A8D-ACE7-E13193604D94}" srcOrd="1" destOrd="0" presId="urn:microsoft.com/office/officeart/2005/8/layout/hierarchy3"/>
    <dgm:cxn modelId="{A12B6C38-9D33-4B28-AE0B-ECC6EE00A3AA}" type="presParOf" srcId="{698CF47C-B954-4A8D-ACE7-E13193604D94}" destId="{63C9CABD-D4CD-4C10-A195-D28984934061}" srcOrd="0" destOrd="0" presId="urn:microsoft.com/office/officeart/2005/8/layout/hierarchy3"/>
    <dgm:cxn modelId="{AA59B135-2C3C-4DD2-9FE4-93ADA21CE745}" type="presParOf" srcId="{698CF47C-B954-4A8D-ACE7-E13193604D94}" destId="{B7EF6FD2-FB25-4757-9817-E6C7426D557C}" srcOrd="1" destOrd="0" presId="urn:microsoft.com/office/officeart/2005/8/layout/hierarchy3"/>
    <dgm:cxn modelId="{E601E868-9952-436E-9E2C-87900D784466}" type="presParOf" srcId="{698CF47C-B954-4A8D-ACE7-E13193604D94}" destId="{CE731BA1-0534-43F5-8771-B5D3C92AF329}" srcOrd="2" destOrd="0" presId="urn:microsoft.com/office/officeart/2005/8/layout/hierarchy3"/>
    <dgm:cxn modelId="{564C4266-E39C-46C5-A329-EB4640866FB7}" type="presParOf" srcId="{698CF47C-B954-4A8D-ACE7-E13193604D94}" destId="{598C15AD-B4F6-4EF3-914A-E109F71E84B8}" srcOrd="3" destOrd="0" presId="urn:microsoft.com/office/officeart/2005/8/layout/hierarchy3"/>
    <dgm:cxn modelId="{5F0E002B-2154-4EAF-ABD8-FFDCEA102456}" type="presParOf" srcId="{04556E5B-5DAE-4544-AE26-D41240562A41}" destId="{9461F6D3-785E-4BA9-A107-94F9A7E8201D}" srcOrd="1" destOrd="0" presId="urn:microsoft.com/office/officeart/2005/8/layout/hierarchy3"/>
    <dgm:cxn modelId="{8DE352A2-50B9-4AB0-A143-214F3E6495EA}" type="presParOf" srcId="{9461F6D3-785E-4BA9-A107-94F9A7E8201D}" destId="{40234145-5340-4CE1-AF85-D3414B338C58}" srcOrd="0" destOrd="0" presId="urn:microsoft.com/office/officeart/2005/8/layout/hierarchy3"/>
    <dgm:cxn modelId="{A03570C0-9434-451B-8D3C-D1D7034DCBD7}" type="presParOf" srcId="{40234145-5340-4CE1-AF85-D3414B338C58}" destId="{545E32B8-6009-4CD7-A13E-BEDA535BA19F}" srcOrd="0" destOrd="0" presId="urn:microsoft.com/office/officeart/2005/8/layout/hierarchy3"/>
    <dgm:cxn modelId="{16D5F465-863A-40CE-9A0A-075A9DC9ABAA}" type="presParOf" srcId="{40234145-5340-4CE1-AF85-D3414B338C58}" destId="{428356CF-0B9B-43EB-B475-3DD98EC3BBC9}" srcOrd="1" destOrd="0" presId="urn:microsoft.com/office/officeart/2005/8/layout/hierarchy3"/>
    <dgm:cxn modelId="{7423EAEB-C387-4BE7-9266-8F55E6420C4B}" type="presParOf" srcId="{9461F6D3-785E-4BA9-A107-94F9A7E8201D}" destId="{EF88C761-B26D-4BDF-98C0-7D0A9DA815C5}" srcOrd="1" destOrd="0" presId="urn:microsoft.com/office/officeart/2005/8/layout/hierarchy3"/>
    <dgm:cxn modelId="{B9335202-9126-4DBE-BCA3-48C19B14588F}" type="presParOf" srcId="{EF88C761-B26D-4BDF-98C0-7D0A9DA815C5}" destId="{00F28A15-5755-48C2-A06B-550F50A3DF1F}" srcOrd="0" destOrd="0" presId="urn:microsoft.com/office/officeart/2005/8/layout/hierarchy3"/>
    <dgm:cxn modelId="{72545273-46A6-42A8-8C81-21E7AF6CA68E}" type="presParOf" srcId="{EF88C761-B26D-4BDF-98C0-7D0A9DA815C5}" destId="{4944ABB9-B1E7-4B4D-B0DA-D804381FB939}" srcOrd="1" destOrd="0" presId="urn:microsoft.com/office/officeart/2005/8/layout/hierarchy3"/>
    <dgm:cxn modelId="{7447DD8D-8F33-41B0-A7B6-C73376CB046C}" type="presParOf" srcId="{EF88C761-B26D-4BDF-98C0-7D0A9DA815C5}" destId="{B37607DA-5B8C-40CB-9AF3-DF3B564AE048}" srcOrd="2" destOrd="0" presId="urn:microsoft.com/office/officeart/2005/8/layout/hierarchy3"/>
    <dgm:cxn modelId="{4D84B6C5-84C4-4B64-B91A-9AE7041667E9}" type="presParOf" srcId="{EF88C761-B26D-4BDF-98C0-7D0A9DA815C5}" destId="{D8B71A32-3F1E-4F82-832F-7BA2810CA47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6B1856-64D1-4CCF-BC93-04BE09595879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43A6FD6-44DC-4B25-9F32-F533081DBDDC}">
      <dgm:prSet phldrT="[Texto]" custT="1"/>
      <dgm:spPr/>
      <dgm:t>
        <a:bodyPr/>
        <a:lstStyle/>
        <a:p>
          <a:pPr algn="ctr"/>
          <a:r>
            <a:rPr lang="pt-BR" sz="1800" dirty="0"/>
            <a:t>Considera a necessidade de aprender sobre si mesmo, sobre o outro e sobre o contexto e o ambiente caracterizados por forças contraditórias</a:t>
          </a:r>
        </a:p>
      </dgm:t>
    </dgm:pt>
    <dgm:pt modelId="{D5C381A3-AABA-4299-9797-05D21B6D3798}" type="parTrans" cxnId="{E3D6B685-BC77-4106-8CCB-B29107EF157C}">
      <dgm:prSet/>
      <dgm:spPr/>
      <dgm:t>
        <a:bodyPr/>
        <a:lstStyle/>
        <a:p>
          <a:endParaRPr lang="pt-BR"/>
        </a:p>
      </dgm:t>
    </dgm:pt>
    <dgm:pt modelId="{8743A850-7546-46BA-8E1E-C60CEC8BD2ED}" type="sibTrans" cxnId="{E3D6B685-BC77-4106-8CCB-B29107EF157C}">
      <dgm:prSet/>
      <dgm:spPr/>
      <dgm:t>
        <a:bodyPr/>
        <a:lstStyle/>
        <a:p>
          <a:endParaRPr lang="pt-BR"/>
        </a:p>
      </dgm:t>
    </dgm:pt>
    <dgm:pt modelId="{51AED1E6-13E4-47EF-8524-4820C9C6CB06}">
      <dgm:prSet phldrT="[Texto]"/>
      <dgm:spPr/>
      <dgm:t>
        <a:bodyPr/>
        <a:lstStyle/>
        <a:p>
          <a:pPr algn="l"/>
          <a:endParaRPr lang="pt-BR" sz="1200" dirty="0"/>
        </a:p>
      </dgm:t>
    </dgm:pt>
    <dgm:pt modelId="{70B86739-3952-4BE2-A453-ED6FD582033F}" type="parTrans" cxnId="{EC979736-9DB8-4D25-9C08-79644DEAFD19}">
      <dgm:prSet/>
      <dgm:spPr/>
      <dgm:t>
        <a:bodyPr/>
        <a:lstStyle/>
        <a:p>
          <a:endParaRPr lang="pt-BR"/>
        </a:p>
      </dgm:t>
    </dgm:pt>
    <dgm:pt modelId="{EFB98E74-D727-42ED-BBC0-C3AF4060348D}" type="sibTrans" cxnId="{EC979736-9DB8-4D25-9C08-79644DEAFD19}">
      <dgm:prSet/>
      <dgm:spPr/>
      <dgm:t>
        <a:bodyPr/>
        <a:lstStyle/>
        <a:p>
          <a:endParaRPr lang="pt-BR"/>
        </a:p>
      </dgm:t>
    </dgm:pt>
    <dgm:pt modelId="{84D50119-6843-4B2D-A85D-DECBE4810A56}">
      <dgm:prSet/>
      <dgm:spPr/>
      <dgm:t>
        <a:bodyPr/>
        <a:lstStyle/>
        <a:p>
          <a:r>
            <a:rPr lang="pt-BR" dirty="0"/>
            <a:t>Sermpre leva em conta sua aprendizagem contínua</a:t>
          </a:r>
        </a:p>
      </dgm:t>
    </dgm:pt>
    <dgm:pt modelId="{775F8ADB-4FBB-4843-9285-4D757A59B0C1}" type="parTrans" cxnId="{3C89F2DA-2E62-487C-8BD5-0B2A6CB05C33}">
      <dgm:prSet/>
      <dgm:spPr/>
      <dgm:t>
        <a:bodyPr/>
        <a:lstStyle/>
        <a:p>
          <a:endParaRPr lang="pt-BR"/>
        </a:p>
      </dgm:t>
    </dgm:pt>
    <dgm:pt modelId="{DD0F76F0-B6DE-435C-90AF-A052BDA48446}" type="sibTrans" cxnId="{3C89F2DA-2E62-487C-8BD5-0B2A6CB05C33}">
      <dgm:prSet/>
      <dgm:spPr/>
      <dgm:t>
        <a:bodyPr/>
        <a:lstStyle/>
        <a:p>
          <a:endParaRPr lang="pt-BR"/>
        </a:p>
      </dgm:t>
    </dgm:pt>
    <dgm:pt modelId="{9DD3AB0F-8F39-479B-BDCD-409E9D84E25F}">
      <dgm:prSet/>
      <dgm:spPr/>
      <dgm:t>
        <a:bodyPr/>
        <a:lstStyle/>
        <a:p>
          <a:pPr algn="ctr"/>
          <a:r>
            <a:rPr lang="pt-BR" dirty="0"/>
            <a:t>Prioriza a gestão democrática,  valorizando os colegiados e instituições auxiliares</a:t>
          </a:r>
        </a:p>
      </dgm:t>
    </dgm:pt>
    <dgm:pt modelId="{A02C4BDA-F21E-4F34-836D-83FC50E9D8D2}" type="parTrans" cxnId="{E0AA140A-F7D5-491B-A1D6-937846BC0DD9}">
      <dgm:prSet/>
      <dgm:spPr/>
      <dgm:t>
        <a:bodyPr/>
        <a:lstStyle/>
        <a:p>
          <a:endParaRPr lang="pt-BR"/>
        </a:p>
      </dgm:t>
    </dgm:pt>
    <dgm:pt modelId="{F1840752-7251-483B-8405-3391CEA3BBFE}" type="sibTrans" cxnId="{E0AA140A-F7D5-491B-A1D6-937846BC0DD9}">
      <dgm:prSet/>
      <dgm:spPr/>
      <dgm:t>
        <a:bodyPr/>
        <a:lstStyle/>
        <a:p>
          <a:endParaRPr lang="pt-BR"/>
        </a:p>
      </dgm:t>
    </dgm:pt>
    <dgm:pt modelId="{1CDF80B2-8B5B-4A2C-866A-8AD0444451F7}">
      <dgm:prSet/>
      <dgm:spPr/>
      <dgm:t>
        <a:bodyPr/>
        <a:lstStyle/>
        <a:p>
          <a:r>
            <a:rPr lang="pt-BR" dirty="0"/>
            <a:t>Fala no momento certo,  age, orienta, interfere, dialóga e,  acima de tudo, ouve</a:t>
          </a:r>
        </a:p>
      </dgm:t>
    </dgm:pt>
    <dgm:pt modelId="{7AB66FAD-67C4-41FE-93D7-6B7CD61A9C0D}" type="parTrans" cxnId="{10F3C4BA-F2BA-4DEB-9183-99EBEB999C74}">
      <dgm:prSet/>
      <dgm:spPr/>
      <dgm:t>
        <a:bodyPr/>
        <a:lstStyle/>
        <a:p>
          <a:endParaRPr lang="pt-BR"/>
        </a:p>
      </dgm:t>
    </dgm:pt>
    <dgm:pt modelId="{BDA638B6-1AD5-4E1B-A9A6-C42974A7E04F}" type="sibTrans" cxnId="{10F3C4BA-F2BA-4DEB-9183-99EBEB999C74}">
      <dgm:prSet/>
      <dgm:spPr/>
      <dgm:t>
        <a:bodyPr/>
        <a:lstStyle/>
        <a:p>
          <a:endParaRPr lang="pt-BR"/>
        </a:p>
      </dgm:t>
    </dgm:pt>
    <dgm:pt modelId="{1FD43980-72E1-4F9B-AB2B-52C95BB474F4}">
      <dgm:prSet/>
      <dgm:spPr/>
      <dgm:t>
        <a:bodyPr/>
        <a:lstStyle/>
        <a:p>
          <a:r>
            <a:rPr lang="pt-BR" dirty="0"/>
            <a:t>Está atendo para adasptyar-se e  verificar a necessidade de inovação</a:t>
          </a:r>
        </a:p>
      </dgm:t>
    </dgm:pt>
    <dgm:pt modelId="{67EB0547-4BA6-45F3-9378-75F6E009BF37}" type="parTrans" cxnId="{4FFC8A30-C7A9-477B-9866-B157B93F4C15}">
      <dgm:prSet/>
      <dgm:spPr/>
      <dgm:t>
        <a:bodyPr/>
        <a:lstStyle/>
        <a:p>
          <a:endParaRPr lang="pt-BR"/>
        </a:p>
      </dgm:t>
    </dgm:pt>
    <dgm:pt modelId="{8332CE65-F42A-4944-8733-C4446115618A}" type="sibTrans" cxnId="{4FFC8A30-C7A9-477B-9866-B157B93F4C15}">
      <dgm:prSet/>
      <dgm:spPr/>
      <dgm:t>
        <a:bodyPr/>
        <a:lstStyle/>
        <a:p>
          <a:endParaRPr lang="pt-BR"/>
        </a:p>
      </dgm:t>
    </dgm:pt>
    <dgm:pt modelId="{04FD2157-ED95-4987-A044-989624A7AB9A}">
      <dgm:prSet/>
      <dgm:spPr/>
      <dgm:t>
        <a:bodyPr/>
        <a:lstStyle/>
        <a:p>
          <a:r>
            <a:rPr lang="pt-BR" dirty="0"/>
            <a:t>Percebe que tudo está em pleno movimento e transformação e que precisa também ficsr atento à sua atualização constante</a:t>
          </a:r>
        </a:p>
      </dgm:t>
    </dgm:pt>
    <dgm:pt modelId="{47920B1E-3A1B-41C2-A415-8041440444ED}" type="parTrans" cxnId="{2E2EC649-7A8B-45FF-97BB-A50008A62C77}">
      <dgm:prSet/>
      <dgm:spPr/>
      <dgm:t>
        <a:bodyPr/>
        <a:lstStyle/>
        <a:p>
          <a:endParaRPr lang="pt-BR"/>
        </a:p>
      </dgm:t>
    </dgm:pt>
    <dgm:pt modelId="{637A068E-65D2-44F9-923B-E08BCA1E0DB9}" type="sibTrans" cxnId="{2E2EC649-7A8B-45FF-97BB-A50008A62C77}">
      <dgm:prSet/>
      <dgm:spPr/>
      <dgm:t>
        <a:bodyPr/>
        <a:lstStyle/>
        <a:p>
          <a:endParaRPr lang="pt-BR"/>
        </a:p>
      </dgm:t>
    </dgm:pt>
    <dgm:pt modelId="{2966458F-87BC-4629-9A59-5FFC0628EBA8}">
      <dgm:prSet/>
      <dgm:spPr/>
      <dgm:t>
        <a:bodyPr/>
        <a:lstStyle/>
        <a:p>
          <a:pPr algn="l"/>
          <a:endParaRPr lang="pt-BR" dirty="0"/>
        </a:p>
      </dgm:t>
    </dgm:pt>
    <dgm:pt modelId="{4E26816E-7D8E-49E1-978F-3B2B616762B0}" type="parTrans" cxnId="{65483B5D-EC17-4A33-93AD-C6C70D652607}">
      <dgm:prSet/>
      <dgm:spPr/>
      <dgm:t>
        <a:bodyPr/>
        <a:lstStyle/>
        <a:p>
          <a:endParaRPr lang="pt-BR"/>
        </a:p>
      </dgm:t>
    </dgm:pt>
    <dgm:pt modelId="{483970E6-A225-4FEC-819F-0ED1CE8685A9}" type="sibTrans" cxnId="{65483B5D-EC17-4A33-93AD-C6C70D652607}">
      <dgm:prSet/>
      <dgm:spPr/>
      <dgm:t>
        <a:bodyPr/>
        <a:lstStyle/>
        <a:p>
          <a:endParaRPr lang="pt-BR"/>
        </a:p>
      </dgm:t>
    </dgm:pt>
    <dgm:pt modelId="{56D479CC-2EF0-46DD-BBDB-DA2174951485}">
      <dgm:prSet/>
      <dgm:spPr/>
      <dgm:t>
        <a:bodyPr/>
        <a:lstStyle/>
        <a:p>
          <a:r>
            <a:rPr lang="pt-BR"/>
            <a:t>Aceita os novos desafios com disponibilidade, o que influencia positivamente sua equipe.</a:t>
          </a:r>
        </a:p>
      </dgm:t>
    </dgm:pt>
    <dgm:pt modelId="{2F680ED9-CFD8-45B2-952B-63518E60EABE}" type="parTrans" cxnId="{F4414C19-D4B4-4DC8-8E6F-9542F4D3E1D3}">
      <dgm:prSet/>
      <dgm:spPr/>
      <dgm:t>
        <a:bodyPr/>
        <a:lstStyle/>
        <a:p>
          <a:endParaRPr lang="pt-BR"/>
        </a:p>
      </dgm:t>
    </dgm:pt>
    <dgm:pt modelId="{8845D37F-D46A-45F9-A6B9-BD5682A5E83C}" type="sibTrans" cxnId="{F4414C19-D4B4-4DC8-8E6F-9542F4D3E1D3}">
      <dgm:prSet/>
      <dgm:spPr/>
      <dgm:t>
        <a:bodyPr/>
        <a:lstStyle/>
        <a:p>
          <a:endParaRPr lang="pt-BR"/>
        </a:p>
      </dgm:t>
    </dgm:pt>
    <dgm:pt modelId="{BBF6D500-C88F-49AD-885B-7B7EF2C280E0}">
      <dgm:prSet/>
      <dgm:spPr/>
      <dgm:t>
        <a:bodyPr/>
        <a:lstStyle/>
        <a:p>
          <a:r>
            <a:rPr lang="pt-BR" dirty="0"/>
            <a:t>Pratica o autocontrole e a determinação, sem deixar de ser flexível.</a:t>
          </a:r>
        </a:p>
      </dgm:t>
    </dgm:pt>
    <dgm:pt modelId="{64ED1F18-18ED-48BA-A61B-F916F9ACC25F}" type="parTrans" cxnId="{65FB199B-1DDA-4A5D-8422-31BE09874E36}">
      <dgm:prSet/>
      <dgm:spPr/>
      <dgm:t>
        <a:bodyPr/>
        <a:lstStyle/>
        <a:p>
          <a:endParaRPr lang="pt-BR"/>
        </a:p>
      </dgm:t>
    </dgm:pt>
    <dgm:pt modelId="{C6A742BA-3689-44F5-BE1F-A601B5928120}" type="sibTrans" cxnId="{65FB199B-1DDA-4A5D-8422-31BE09874E36}">
      <dgm:prSet/>
      <dgm:spPr/>
      <dgm:t>
        <a:bodyPr/>
        <a:lstStyle/>
        <a:p>
          <a:endParaRPr lang="pt-BR"/>
        </a:p>
      </dgm:t>
    </dgm:pt>
    <dgm:pt modelId="{91F8E073-E267-413F-A400-F3087FA5DD44}">
      <dgm:prSet/>
      <dgm:spPr/>
      <dgm:t>
        <a:bodyPr/>
        <a:lstStyle/>
        <a:p>
          <a:r>
            <a:rPr lang="pt-BR" dirty="0"/>
            <a:t>É geralmente empreendedor e empenha-se em manter o entusiasmo da equipe.</a:t>
          </a:r>
        </a:p>
      </dgm:t>
    </dgm:pt>
    <dgm:pt modelId="{4E352D55-03D9-4771-A16A-DEA786D87B10}" type="parTrans" cxnId="{AFF8CC07-EE86-4330-B466-A55ED4F5BB7E}">
      <dgm:prSet/>
      <dgm:spPr/>
      <dgm:t>
        <a:bodyPr/>
        <a:lstStyle/>
        <a:p>
          <a:endParaRPr lang="pt-BR"/>
        </a:p>
      </dgm:t>
    </dgm:pt>
    <dgm:pt modelId="{0C7F2367-5E71-4555-B8B7-A08AB441AF0A}" type="sibTrans" cxnId="{AFF8CC07-EE86-4330-B466-A55ED4F5BB7E}">
      <dgm:prSet/>
      <dgm:spPr/>
      <dgm:t>
        <a:bodyPr/>
        <a:lstStyle/>
        <a:p>
          <a:endParaRPr lang="pt-BR"/>
        </a:p>
      </dgm:t>
    </dgm:pt>
    <dgm:pt modelId="{FCC072C8-7AFC-4C73-AEAB-F44FD1284D46}" type="pres">
      <dgm:prSet presAssocID="{EC6B1856-64D1-4CCF-BC93-04BE09595879}" presName="diagram" presStyleCnt="0">
        <dgm:presLayoutVars>
          <dgm:dir/>
          <dgm:resizeHandles val="exact"/>
        </dgm:presLayoutVars>
      </dgm:prSet>
      <dgm:spPr/>
    </dgm:pt>
    <dgm:pt modelId="{92272EEF-C551-4F02-9A2B-DB48B7841965}" type="pres">
      <dgm:prSet presAssocID="{843A6FD6-44DC-4B25-9F32-F533081DBDDC}" presName="node" presStyleLbl="node1" presStyleIdx="0" presStyleCnt="9">
        <dgm:presLayoutVars>
          <dgm:bulletEnabled val="1"/>
        </dgm:presLayoutVars>
      </dgm:prSet>
      <dgm:spPr/>
    </dgm:pt>
    <dgm:pt modelId="{422C7A54-F712-4365-A925-DA74E6C07FF9}" type="pres">
      <dgm:prSet presAssocID="{8743A850-7546-46BA-8E1E-C60CEC8BD2ED}" presName="sibTrans" presStyleCnt="0"/>
      <dgm:spPr/>
    </dgm:pt>
    <dgm:pt modelId="{86DAB5DD-AE11-40E5-8EB9-B9A4A38AA1FA}" type="pres">
      <dgm:prSet presAssocID="{1FD43980-72E1-4F9B-AB2B-52C95BB474F4}" presName="node" presStyleLbl="node1" presStyleIdx="1" presStyleCnt="9" custScaleY="65357">
        <dgm:presLayoutVars>
          <dgm:bulletEnabled val="1"/>
        </dgm:presLayoutVars>
      </dgm:prSet>
      <dgm:spPr/>
    </dgm:pt>
    <dgm:pt modelId="{B44A20D3-44BD-40D1-AA71-4B920CDF22E3}" type="pres">
      <dgm:prSet presAssocID="{8332CE65-F42A-4944-8733-C4446115618A}" presName="sibTrans" presStyleCnt="0"/>
      <dgm:spPr/>
    </dgm:pt>
    <dgm:pt modelId="{FDB278E1-D7EA-4280-A285-471ACBF49840}" type="pres">
      <dgm:prSet presAssocID="{9DD3AB0F-8F39-479B-BDCD-409E9D84E25F}" presName="node" presStyleLbl="node1" presStyleIdx="2" presStyleCnt="9" custScaleY="66045" custLinFactNeighborX="13904" custLinFactNeighborY="-10389">
        <dgm:presLayoutVars>
          <dgm:bulletEnabled val="1"/>
        </dgm:presLayoutVars>
      </dgm:prSet>
      <dgm:spPr/>
    </dgm:pt>
    <dgm:pt modelId="{0C9C30E1-FA41-487F-9C19-2E56505C1FE0}" type="pres">
      <dgm:prSet presAssocID="{F1840752-7251-483B-8405-3391CEA3BBFE}" presName="sibTrans" presStyleCnt="0"/>
      <dgm:spPr/>
    </dgm:pt>
    <dgm:pt modelId="{9B110B71-8B94-46CB-8560-849D0FAF60D3}" type="pres">
      <dgm:prSet presAssocID="{BBF6D500-C88F-49AD-885B-7B7EF2C280E0}" presName="node" presStyleLbl="node1" presStyleIdx="3" presStyleCnt="9" custScaleY="61937" custLinFactNeighborX="-44014" custLinFactNeighborY="-18054">
        <dgm:presLayoutVars>
          <dgm:bulletEnabled val="1"/>
        </dgm:presLayoutVars>
      </dgm:prSet>
      <dgm:spPr/>
    </dgm:pt>
    <dgm:pt modelId="{81D7F68B-D70D-4441-9D53-69BA627B7382}" type="pres">
      <dgm:prSet presAssocID="{C6A742BA-3689-44F5-BE1F-A601B5928120}" presName="sibTrans" presStyleCnt="0"/>
      <dgm:spPr/>
    </dgm:pt>
    <dgm:pt modelId="{DF79DE73-56D7-4A55-8DA6-2815A4B7F3B8}" type="pres">
      <dgm:prSet presAssocID="{56D479CC-2EF0-46DD-BBDB-DA2174951485}" presName="node" presStyleLbl="node1" presStyleIdx="4" presStyleCnt="9" custScaleY="78729" custLinFactNeighborX="320" custLinFactNeighborY="-3109">
        <dgm:presLayoutVars>
          <dgm:bulletEnabled val="1"/>
        </dgm:presLayoutVars>
      </dgm:prSet>
      <dgm:spPr/>
    </dgm:pt>
    <dgm:pt modelId="{E2208AF1-FEAB-4FED-8E39-8EC83ED210A2}" type="pres">
      <dgm:prSet presAssocID="{8845D37F-D46A-45F9-A6B9-BD5682A5E83C}" presName="sibTrans" presStyleCnt="0"/>
      <dgm:spPr/>
    </dgm:pt>
    <dgm:pt modelId="{D124F0A3-4898-4356-8A35-69603D08224B}" type="pres">
      <dgm:prSet presAssocID="{1CDF80B2-8B5B-4A2C-866A-8AD0444451F7}" presName="node" presStyleLbl="node1" presStyleIdx="5" presStyleCnt="9" custScaleY="62754" custLinFactNeighborX="29757" custLinFactNeighborY="-43104">
        <dgm:presLayoutVars>
          <dgm:bulletEnabled val="1"/>
        </dgm:presLayoutVars>
      </dgm:prSet>
      <dgm:spPr/>
    </dgm:pt>
    <dgm:pt modelId="{1755EBBA-641E-4B96-8669-5F8B8352063A}" type="pres">
      <dgm:prSet presAssocID="{BDA638B6-1AD5-4E1B-A9A6-C42974A7E04F}" presName="sibTrans" presStyleCnt="0"/>
      <dgm:spPr/>
    </dgm:pt>
    <dgm:pt modelId="{CEC08F2E-AC0A-4828-8CBD-E2F22B72BEB9}" type="pres">
      <dgm:prSet presAssocID="{04FD2157-ED95-4987-A044-989624A7AB9A}" presName="node" presStyleLbl="node1" presStyleIdx="6" presStyleCnt="9" custLinFactX="100000" custLinFactNeighborX="125739" custLinFactNeighborY="-60650">
        <dgm:presLayoutVars>
          <dgm:bulletEnabled val="1"/>
        </dgm:presLayoutVars>
      </dgm:prSet>
      <dgm:spPr/>
    </dgm:pt>
    <dgm:pt modelId="{7749BC44-19DE-41D7-8106-4C2E798489F9}" type="pres">
      <dgm:prSet presAssocID="{637A068E-65D2-44F9-923B-E08BCA1E0DB9}" presName="sibTrans" presStyleCnt="0"/>
      <dgm:spPr/>
    </dgm:pt>
    <dgm:pt modelId="{9525F797-3946-45DE-86FE-05E2B2E6443B}" type="pres">
      <dgm:prSet presAssocID="{84D50119-6843-4B2D-A85D-DECBE4810A56}" presName="node" presStyleLbl="node1" presStyleIdx="7" presStyleCnt="9" custScaleY="53794" custLinFactNeighborX="-4805" custLinFactNeighborY="-28260">
        <dgm:presLayoutVars>
          <dgm:bulletEnabled val="1"/>
        </dgm:presLayoutVars>
      </dgm:prSet>
      <dgm:spPr/>
    </dgm:pt>
    <dgm:pt modelId="{5FF258F7-5333-4A3B-AEDE-EC6F109E300E}" type="pres">
      <dgm:prSet presAssocID="{DD0F76F0-B6DE-435C-90AF-A052BDA48446}" presName="sibTrans" presStyleCnt="0"/>
      <dgm:spPr/>
    </dgm:pt>
    <dgm:pt modelId="{3CDA4BAF-6394-4419-80F4-F2DACD91CB02}" type="pres">
      <dgm:prSet presAssocID="{91F8E073-E267-413F-A400-F3087FA5DD44}" presName="node" presStyleLbl="node1" presStyleIdx="8" presStyleCnt="9" custScaleY="62094" custLinFactX="-100000" custLinFactNeighborX="-120979" custLinFactNeighborY="-57125">
        <dgm:presLayoutVars>
          <dgm:bulletEnabled val="1"/>
        </dgm:presLayoutVars>
      </dgm:prSet>
      <dgm:spPr/>
    </dgm:pt>
  </dgm:ptLst>
  <dgm:cxnLst>
    <dgm:cxn modelId="{AFF8CC07-EE86-4330-B466-A55ED4F5BB7E}" srcId="{EC6B1856-64D1-4CCF-BC93-04BE09595879}" destId="{91F8E073-E267-413F-A400-F3087FA5DD44}" srcOrd="8" destOrd="0" parTransId="{4E352D55-03D9-4771-A16A-DEA786D87B10}" sibTransId="{0C7F2367-5E71-4555-B8B7-A08AB441AF0A}"/>
    <dgm:cxn modelId="{DF875808-B1DC-48BA-B076-CE1FE845D5E5}" type="presOf" srcId="{56D479CC-2EF0-46DD-BBDB-DA2174951485}" destId="{DF79DE73-56D7-4A55-8DA6-2815A4B7F3B8}" srcOrd="0" destOrd="0" presId="urn:microsoft.com/office/officeart/2005/8/layout/default"/>
    <dgm:cxn modelId="{E0AA140A-F7D5-491B-A1D6-937846BC0DD9}" srcId="{EC6B1856-64D1-4CCF-BC93-04BE09595879}" destId="{9DD3AB0F-8F39-479B-BDCD-409E9D84E25F}" srcOrd="2" destOrd="0" parTransId="{A02C4BDA-F21E-4F34-836D-83FC50E9D8D2}" sibTransId="{F1840752-7251-483B-8405-3391CEA3BBFE}"/>
    <dgm:cxn modelId="{F4414C19-D4B4-4DC8-8E6F-9542F4D3E1D3}" srcId="{EC6B1856-64D1-4CCF-BC93-04BE09595879}" destId="{56D479CC-2EF0-46DD-BBDB-DA2174951485}" srcOrd="4" destOrd="0" parTransId="{2F680ED9-CFD8-45B2-952B-63518E60EABE}" sibTransId="{8845D37F-D46A-45F9-A6B9-BD5682A5E83C}"/>
    <dgm:cxn modelId="{4B856C1C-4844-476E-833C-B49C98E4362F}" type="presOf" srcId="{51AED1E6-13E4-47EF-8524-4820C9C6CB06}" destId="{92272EEF-C551-4F02-9A2B-DB48B7841965}" srcOrd="0" destOrd="1" presId="urn:microsoft.com/office/officeart/2005/8/layout/default"/>
    <dgm:cxn modelId="{D6CB061E-F01B-4792-B736-3BC746E4F875}" type="presOf" srcId="{84D50119-6843-4B2D-A85D-DECBE4810A56}" destId="{9525F797-3946-45DE-86FE-05E2B2E6443B}" srcOrd="0" destOrd="0" presId="urn:microsoft.com/office/officeart/2005/8/layout/default"/>
    <dgm:cxn modelId="{3568D022-E8B9-449F-B6AF-284A6F80F977}" type="presOf" srcId="{91F8E073-E267-413F-A400-F3087FA5DD44}" destId="{3CDA4BAF-6394-4419-80F4-F2DACD91CB02}" srcOrd="0" destOrd="0" presId="urn:microsoft.com/office/officeart/2005/8/layout/default"/>
    <dgm:cxn modelId="{4D98F029-27EA-45F2-BE67-C7B3F71CB085}" type="presOf" srcId="{04FD2157-ED95-4987-A044-989624A7AB9A}" destId="{CEC08F2E-AC0A-4828-8CBD-E2F22B72BEB9}" srcOrd="0" destOrd="0" presId="urn:microsoft.com/office/officeart/2005/8/layout/default"/>
    <dgm:cxn modelId="{4FFC8A30-C7A9-477B-9866-B157B93F4C15}" srcId="{EC6B1856-64D1-4CCF-BC93-04BE09595879}" destId="{1FD43980-72E1-4F9B-AB2B-52C95BB474F4}" srcOrd="1" destOrd="0" parTransId="{67EB0547-4BA6-45F3-9378-75F6E009BF37}" sibTransId="{8332CE65-F42A-4944-8733-C4446115618A}"/>
    <dgm:cxn modelId="{9E78CF35-48C6-4A0C-AC49-5CF2FA2E5D4B}" type="presOf" srcId="{EC6B1856-64D1-4CCF-BC93-04BE09595879}" destId="{FCC072C8-7AFC-4C73-AEAB-F44FD1284D46}" srcOrd="0" destOrd="0" presId="urn:microsoft.com/office/officeart/2005/8/layout/default"/>
    <dgm:cxn modelId="{EC979736-9DB8-4D25-9C08-79644DEAFD19}" srcId="{843A6FD6-44DC-4B25-9F32-F533081DBDDC}" destId="{51AED1E6-13E4-47EF-8524-4820C9C6CB06}" srcOrd="0" destOrd="0" parTransId="{70B86739-3952-4BE2-A453-ED6FD582033F}" sibTransId="{EFB98E74-D727-42ED-BBC0-C3AF4060348D}"/>
    <dgm:cxn modelId="{65483B5D-EC17-4A33-93AD-C6C70D652607}" srcId="{9DD3AB0F-8F39-479B-BDCD-409E9D84E25F}" destId="{2966458F-87BC-4629-9A59-5FFC0628EBA8}" srcOrd="0" destOrd="0" parTransId="{4E26816E-7D8E-49E1-978F-3B2B616762B0}" sibTransId="{483970E6-A225-4FEC-819F-0ED1CE8685A9}"/>
    <dgm:cxn modelId="{CF58F367-9A98-47B0-9BB8-011023FDAD62}" type="presOf" srcId="{9DD3AB0F-8F39-479B-BDCD-409E9D84E25F}" destId="{FDB278E1-D7EA-4280-A285-471ACBF49840}" srcOrd="0" destOrd="0" presId="urn:microsoft.com/office/officeart/2005/8/layout/default"/>
    <dgm:cxn modelId="{2E2EC649-7A8B-45FF-97BB-A50008A62C77}" srcId="{EC6B1856-64D1-4CCF-BC93-04BE09595879}" destId="{04FD2157-ED95-4987-A044-989624A7AB9A}" srcOrd="6" destOrd="0" parTransId="{47920B1E-3A1B-41C2-A415-8041440444ED}" sibTransId="{637A068E-65D2-44F9-923B-E08BCA1E0DB9}"/>
    <dgm:cxn modelId="{5FC4D34A-75EA-4D8F-8F30-13C0710BD494}" type="presOf" srcId="{1FD43980-72E1-4F9B-AB2B-52C95BB474F4}" destId="{86DAB5DD-AE11-40E5-8EB9-B9A4A38AA1FA}" srcOrd="0" destOrd="0" presId="urn:microsoft.com/office/officeart/2005/8/layout/default"/>
    <dgm:cxn modelId="{A91F0E59-5AEA-4D81-9C91-DEF26CCBABF1}" type="presOf" srcId="{843A6FD6-44DC-4B25-9F32-F533081DBDDC}" destId="{92272EEF-C551-4F02-9A2B-DB48B7841965}" srcOrd="0" destOrd="0" presId="urn:microsoft.com/office/officeart/2005/8/layout/default"/>
    <dgm:cxn modelId="{E3D6B685-BC77-4106-8CCB-B29107EF157C}" srcId="{EC6B1856-64D1-4CCF-BC93-04BE09595879}" destId="{843A6FD6-44DC-4B25-9F32-F533081DBDDC}" srcOrd="0" destOrd="0" parTransId="{D5C381A3-AABA-4299-9797-05D21B6D3798}" sibTransId="{8743A850-7546-46BA-8E1E-C60CEC8BD2ED}"/>
    <dgm:cxn modelId="{FEEBAF8B-23FB-420B-BFD3-26DEDB8A331D}" type="presOf" srcId="{BBF6D500-C88F-49AD-885B-7B7EF2C280E0}" destId="{9B110B71-8B94-46CB-8560-849D0FAF60D3}" srcOrd="0" destOrd="0" presId="urn:microsoft.com/office/officeart/2005/8/layout/default"/>
    <dgm:cxn modelId="{65FB199B-1DDA-4A5D-8422-31BE09874E36}" srcId="{EC6B1856-64D1-4CCF-BC93-04BE09595879}" destId="{BBF6D500-C88F-49AD-885B-7B7EF2C280E0}" srcOrd="3" destOrd="0" parTransId="{64ED1F18-18ED-48BA-A61B-F916F9ACC25F}" sibTransId="{C6A742BA-3689-44F5-BE1F-A601B5928120}"/>
    <dgm:cxn modelId="{10F3C4BA-F2BA-4DEB-9183-99EBEB999C74}" srcId="{EC6B1856-64D1-4CCF-BC93-04BE09595879}" destId="{1CDF80B2-8B5B-4A2C-866A-8AD0444451F7}" srcOrd="5" destOrd="0" parTransId="{7AB66FAD-67C4-41FE-93D7-6B7CD61A9C0D}" sibTransId="{BDA638B6-1AD5-4E1B-A9A6-C42974A7E04F}"/>
    <dgm:cxn modelId="{A34FFFD4-DD5D-4271-ADE7-0F6F45730D32}" type="presOf" srcId="{1CDF80B2-8B5B-4A2C-866A-8AD0444451F7}" destId="{D124F0A3-4898-4356-8A35-69603D08224B}" srcOrd="0" destOrd="0" presId="urn:microsoft.com/office/officeart/2005/8/layout/default"/>
    <dgm:cxn modelId="{3C89F2DA-2E62-487C-8BD5-0B2A6CB05C33}" srcId="{EC6B1856-64D1-4CCF-BC93-04BE09595879}" destId="{84D50119-6843-4B2D-A85D-DECBE4810A56}" srcOrd="7" destOrd="0" parTransId="{775F8ADB-4FBB-4843-9285-4D757A59B0C1}" sibTransId="{DD0F76F0-B6DE-435C-90AF-A052BDA48446}"/>
    <dgm:cxn modelId="{4DEDBAF7-97B8-44B7-828A-4C4C0E6821F6}" type="presOf" srcId="{2966458F-87BC-4629-9A59-5FFC0628EBA8}" destId="{FDB278E1-D7EA-4280-A285-471ACBF49840}" srcOrd="0" destOrd="1" presId="urn:microsoft.com/office/officeart/2005/8/layout/default"/>
    <dgm:cxn modelId="{E7CDCD9C-D6F3-4E12-9EA2-82C4E7E94D2D}" type="presParOf" srcId="{FCC072C8-7AFC-4C73-AEAB-F44FD1284D46}" destId="{92272EEF-C551-4F02-9A2B-DB48B7841965}" srcOrd="0" destOrd="0" presId="urn:microsoft.com/office/officeart/2005/8/layout/default"/>
    <dgm:cxn modelId="{2C55F8F6-4414-4C6D-A343-C7A4D499C25F}" type="presParOf" srcId="{FCC072C8-7AFC-4C73-AEAB-F44FD1284D46}" destId="{422C7A54-F712-4365-A925-DA74E6C07FF9}" srcOrd="1" destOrd="0" presId="urn:microsoft.com/office/officeart/2005/8/layout/default"/>
    <dgm:cxn modelId="{8292D0A3-4181-4791-BE8A-63C3FDD45E25}" type="presParOf" srcId="{FCC072C8-7AFC-4C73-AEAB-F44FD1284D46}" destId="{86DAB5DD-AE11-40E5-8EB9-B9A4A38AA1FA}" srcOrd="2" destOrd="0" presId="urn:microsoft.com/office/officeart/2005/8/layout/default"/>
    <dgm:cxn modelId="{95368721-45F4-4C1F-A146-359011E51FDB}" type="presParOf" srcId="{FCC072C8-7AFC-4C73-AEAB-F44FD1284D46}" destId="{B44A20D3-44BD-40D1-AA71-4B920CDF22E3}" srcOrd="3" destOrd="0" presId="urn:microsoft.com/office/officeart/2005/8/layout/default"/>
    <dgm:cxn modelId="{9684F202-F13B-4587-8299-380316686756}" type="presParOf" srcId="{FCC072C8-7AFC-4C73-AEAB-F44FD1284D46}" destId="{FDB278E1-D7EA-4280-A285-471ACBF49840}" srcOrd="4" destOrd="0" presId="urn:microsoft.com/office/officeart/2005/8/layout/default"/>
    <dgm:cxn modelId="{24C87572-E91E-4F53-BA17-E2A5799F8238}" type="presParOf" srcId="{FCC072C8-7AFC-4C73-AEAB-F44FD1284D46}" destId="{0C9C30E1-FA41-487F-9C19-2E56505C1FE0}" srcOrd="5" destOrd="0" presId="urn:microsoft.com/office/officeart/2005/8/layout/default"/>
    <dgm:cxn modelId="{23DD6015-3A58-4463-AF93-D3FA5C5EE6AF}" type="presParOf" srcId="{FCC072C8-7AFC-4C73-AEAB-F44FD1284D46}" destId="{9B110B71-8B94-46CB-8560-849D0FAF60D3}" srcOrd="6" destOrd="0" presId="urn:microsoft.com/office/officeart/2005/8/layout/default"/>
    <dgm:cxn modelId="{AB60B3F1-639A-4C33-8393-23C7FE9DDB69}" type="presParOf" srcId="{FCC072C8-7AFC-4C73-AEAB-F44FD1284D46}" destId="{81D7F68B-D70D-4441-9D53-69BA627B7382}" srcOrd="7" destOrd="0" presId="urn:microsoft.com/office/officeart/2005/8/layout/default"/>
    <dgm:cxn modelId="{D248B009-9BAE-479C-A655-3F289B222741}" type="presParOf" srcId="{FCC072C8-7AFC-4C73-AEAB-F44FD1284D46}" destId="{DF79DE73-56D7-4A55-8DA6-2815A4B7F3B8}" srcOrd="8" destOrd="0" presId="urn:microsoft.com/office/officeart/2005/8/layout/default"/>
    <dgm:cxn modelId="{C6B4196B-00B0-49C9-9AD1-D10F2683529D}" type="presParOf" srcId="{FCC072C8-7AFC-4C73-AEAB-F44FD1284D46}" destId="{E2208AF1-FEAB-4FED-8E39-8EC83ED210A2}" srcOrd="9" destOrd="0" presId="urn:microsoft.com/office/officeart/2005/8/layout/default"/>
    <dgm:cxn modelId="{AFD30B04-7366-4385-ADB1-8F59A9B90DC5}" type="presParOf" srcId="{FCC072C8-7AFC-4C73-AEAB-F44FD1284D46}" destId="{D124F0A3-4898-4356-8A35-69603D08224B}" srcOrd="10" destOrd="0" presId="urn:microsoft.com/office/officeart/2005/8/layout/default"/>
    <dgm:cxn modelId="{1403CD6E-9F97-4496-931D-3228B64BC072}" type="presParOf" srcId="{FCC072C8-7AFC-4C73-AEAB-F44FD1284D46}" destId="{1755EBBA-641E-4B96-8669-5F8B8352063A}" srcOrd="11" destOrd="0" presId="urn:microsoft.com/office/officeart/2005/8/layout/default"/>
    <dgm:cxn modelId="{B39D0BA4-3897-4380-B7B2-0EA427069BE9}" type="presParOf" srcId="{FCC072C8-7AFC-4C73-AEAB-F44FD1284D46}" destId="{CEC08F2E-AC0A-4828-8CBD-E2F22B72BEB9}" srcOrd="12" destOrd="0" presId="urn:microsoft.com/office/officeart/2005/8/layout/default"/>
    <dgm:cxn modelId="{E89545E5-BEA6-48CB-B817-684CEFB10E2D}" type="presParOf" srcId="{FCC072C8-7AFC-4C73-AEAB-F44FD1284D46}" destId="{7749BC44-19DE-41D7-8106-4C2E798489F9}" srcOrd="13" destOrd="0" presId="urn:microsoft.com/office/officeart/2005/8/layout/default"/>
    <dgm:cxn modelId="{95A08305-F2F9-4AB2-A148-ABF7BD8A59E2}" type="presParOf" srcId="{FCC072C8-7AFC-4C73-AEAB-F44FD1284D46}" destId="{9525F797-3946-45DE-86FE-05E2B2E6443B}" srcOrd="14" destOrd="0" presId="urn:microsoft.com/office/officeart/2005/8/layout/default"/>
    <dgm:cxn modelId="{CC0065E2-95F6-40AC-B983-661440066A6A}" type="presParOf" srcId="{FCC072C8-7AFC-4C73-AEAB-F44FD1284D46}" destId="{5FF258F7-5333-4A3B-AEDE-EC6F109E300E}" srcOrd="15" destOrd="0" presId="urn:microsoft.com/office/officeart/2005/8/layout/default"/>
    <dgm:cxn modelId="{6188DED1-2F53-4E04-A41D-AED8417E2E87}" type="presParOf" srcId="{FCC072C8-7AFC-4C73-AEAB-F44FD1284D46}" destId="{3CDA4BAF-6394-4419-80F4-F2DACD91CB0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F04D7D-2D71-48C4-B0BC-59F4CD164199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724475A0-91B8-4DB2-9F09-1030184DD4E1}">
      <dgm:prSet phldrT="[Texto]" custT="1"/>
      <dgm:spPr/>
      <dgm:t>
        <a:bodyPr/>
        <a:lstStyle/>
        <a:p>
          <a:r>
            <a:rPr lang="pt-BR" sz="2800" dirty="0"/>
            <a:t>Formas de execer a liderança</a:t>
          </a:r>
        </a:p>
      </dgm:t>
    </dgm:pt>
    <dgm:pt modelId="{34A0A751-576D-41EF-8853-5E2E05572250}" type="parTrans" cxnId="{FDB17C77-47D8-4EC2-BE11-13386AE4D52D}">
      <dgm:prSet/>
      <dgm:spPr/>
      <dgm:t>
        <a:bodyPr/>
        <a:lstStyle/>
        <a:p>
          <a:endParaRPr lang="pt-BR"/>
        </a:p>
      </dgm:t>
    </dgm:pt>
    <dgm:pt modelId="{6845217A-5476-4F70-9024-5DE12DFFF6D1}" type="sibTrans" cxnId="{FDB17C77-47D8-4EC2-BE11-13386AE4D52D}">
      <dgm:prSet/>
      <dgm:spPr/>
      <dgm:t>
        <a:bodyPr/>
        <a:lstStyle/>
        <a:p>
          <a:endParaRPr lang="pt-BR"/>
        </a:p>
      </dgm:t>
    </dgm:pt>
    <dgm:pt modelId="{8226B8EC-2D78-4031-821A-9C518B89849C}">
      <dgm:prSet phldrT="[Texto]"/>
      <dgm:spPr/>
      <dgm:t>
        <a:bodyPr/>
        <a:lstStyle/>
        <a:p>
          <a:r>
            <a:rPr lang="pt-BR" dirty="0"/>
            <a:t>Poder coersivo</a:t>
          </a:r>
        </a:p>
      </dgm:t>
    </dgm:pt>
    <dgm:pt modelId="{4CA369A4-68D7-470B-A421-8AABBA4766AB}" type="parTrans" cxnId="{AD970F87-FB07-407F-9A47-CFA31E2D1C71}">
      <dgm:prSet/>
      <dgm:spPr/>
      <dgm:t>
        <a:bodyPr/>
        <a:lstStyle/>
        <a:p>
          <a:endParaRPr lang="pt-BR"/>
        </a:p>
      </dgm:t>
    </dgm:pt>
    <dgm:pt modelId="{DC9C097B-5E66-4FC3-9689-E5E832AD0C0B}" type="sibTrans" cxnId="{AD970F87-FB07-407F-9A47-CFA31E2D1C71}">
      <dgm:prSet/>
      <dgm:spPr/>
      <dgm:t>
        <a:bodyPr/>
        <a:lstStyle/>
        <a:p>
          <a:endParaRPr lang="pt-BR"/>
        </a:p>
      </dgm:t>
    </dgm:pt>
    <dgm:pt modelId="{F675210C-FAE8-4DF7-A0B9-F2C3DB71F0B8}">
      <dgm:prSet phldrT="[Texto]"/>
      <dgm:spPr/>
      <dgm:t>
        <a:bodyPr/>
        <a:lstStyle/>
        <a:p>
          <a:r>
            <a:rPr lang="pt-BR" dirty="0"/>
            <a:t>Poder utilitário</a:t>
          </a:r>
        </a:p>
      </dgm:t>
    </dgm:pt>
    <dgm:pt modelId="{84697275-6D47-48D7-8F24-A609E3D3399C}" type="parTrans" cxnId="{4C05A891-753E-44F1-B565-11E5C03607E1}">
      <dgm:prSet/>
      <dgm:spPr/>
      <dgm:t>
        <a:bodyPr/>
        <a:lstStyle/>
        <a:p>
          <a:endParaRPr lang="pt-BR"/>
        </a:p>
      </dgm:t>
    </dgm:pt>
    <dgm:pt modelId="{3CD052A7-28CF-4F12-B999-8DBC1D6C57B1}" type="sibTrans" cxnId="{4C05A891-753E-44F1-B565-11E5C03607E1}">
      <dgm:prSet/>
      <dgm:spPr/>
      <dgm:t>
        <a:bodyPr/>
        <a:lstStyle/>
        <a:p>
          <a:endParaRPr lang="pt-BR"/>
        </a:p>
      </dgm:t>
    </dgm:pt>
    <dgm:pt modelId="{698CCFA0-9DC3-4A34-9B02-9C1B26D35701}">
      <dgm:prSet phldrT="[Texto]"/>
      <dgm:spPr/>
      <dgm:t>
        <a:bodyPr/>
        <a:lstStyle/>
        <a:p>
          <a:r>
            <a:rPr lang="pt-BR" dirty="0"/>
            <a:t>Poder baseado em princípios</a:t>
          </a:r>
        </a:p>
      </dgm:t>
    </dgm:pt>
    <dgm:pt modelId="{999488B2-E566-49E0-8F94-0CD9FC000347}" type="parTrans" cxnId="{572204EF-A22C-440E-B525-22C7B674BC94}">
      <dgm:prSet/>
      <dgm:spPr/>
      <dgm:t>
        <a:bodyPr/>
        <a:lstStyle/>
        <a:p>
          <a:endParaRPr lang="pt-BR"/>
        </a:p>
      </dgm:t>
    </dgm:pt>
    <dgm:pt modelId="{552C3623-C1EB-451F-9A75-415AFC600D31}" type="sibTrans" cxnId="{572204EF-A22C-440E-B525-22C7B674BC94}">
      <dgm:prSet/>
      <dgm:spPr/>
      <dgm:t>
        <a:bodyPr/>
        <a:lstStyle/>
        <a:p>
          <a:endParaRPr lang="pt-BR"/>
        </a:p>
      </dgm:t>
    </dgm:pt>
    <dgm:pt modelId="{259C9140-1B7C-49EE-9EE4-13E57CFDD4BB}" type="pres">
      <dgm:prSet presAssocID="{DFF04D7D-2D71-48C4-B0BC-59F4CD16419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DAF083F-F218-43DB-91A1-E79DAA39A29E}" type="pres">
      <dgm:prSet presAssocID="{724475A0-91B8-4DB2-9F09-1030184DD4E1}" presName="root1" presStyleCnt="0"/>
      <dgm:spPr/>
    </dgm:pt>
    <dgm:pt modelId="{AB56F8D3-9384-4A94-AFC3-B1EC651A48B5}" type="pres">
      <dgm:prSet presAssocID="{724475A0-91B8-4DB2-9F09-1030184DD4E1}" presName="LevelOneTextNode" presStyleLbl="node0" presStyleIdx="0" presStyleCnt="1">
        <dgm:presLayoutVars>
          <dgm:chPref val="3"/>
        </dgm:presLayoutVars>
      </dgm:prSet>
      <dgm:spPr/>
    </dgm:pt>
    <dgm:pt modelId="{2EB1635A-2B5D-404A-8E29-9AB1429FD107}" type="pres">
      <dgm:prSet presAssocID="{724475A0-91B8-4DB2-9F09-1030184DD4E1}" presName="level2hierChild" presStyleCnt="0"/>
      <dgm:spPr/>
    </dgm:pt>
    <dgm:pt modelId="{47DC8E60-6087-47E6-85A0-527DFE4F42B0}" type="pres">
      <dgm:prSet presAssocID="{4CA369A4-68D7-470B-A421-8AABBA4766AB}" presName="conn2-1" presStyleLbl="parChTrans1D2" presStyleIdx="0" presStyleCnt="3"/>
      <dgm:spPr/>
    </dgm:pt>
    <dgm:pt modelId="{627D7243-0951-4BB4-AB6D-8A9B3363C4AF}" type="pres">
      <dgm:prSet presAssocID="{4CA369A4-68D7-470B-A421-8AABBA4766AB}" presName="connTx" presStyleLbl="parChTrans1D2" presStyleIdx="0" presStyleCnt="3"/>
      <dgm:spPr/>
    </dgm:pt>
    <dgm:pt modelId="{C6B9B3BC-07A5-48FA-B066-AC4BF53EB8E3}" type="pres">
      <dgm:prSet presAssocID="{8226B8EC-2D78-4031-821A-9C518B89849C}" presName="root2" presStyleCnt="0"/>
      <dgm:spPr/>
    </dgm:pt>
    <dgm:pt modelId="{89D04C24-AA97-4C9B-B88E-9F9D67A8638B}" type="pres">
      <dgm:prSet presAssocID="{8226B8EC-2D78-4031-821A-9C518B89849C}" presName="LevelTwoTextNode" presStyleLbl="node2" presStyleIdx="0" presStyleCnt="3">
        <dgm:presLayoutVars>
          <dgm:chPref val="3"/>
        </dgm:presLayoutVars>
      </dgm:prSet>
      <dgm:spPr/>
    </dgm:pt>
    <dgm:pt modelId="{0F9E6D41-EDF6-4566-880D-2DB555F77E7A}" type="pres">
      <dgm:prSet presAssocID="{8226B8EC-2D78-4031-821A-9C518B89849C}" presName="level3hierChild" presStyleCnt="0"/>
      <dgm:spPr/>
    </dgm:pt>
    <dgm:pt modelId="{C7CC3EC7-DB08-47FC-A4BC-B8C4F06CDF8F}" type="pres">
      <dgm:prSet presAssocID="{84697275-6D47-48D7-8F24-A609E3D3399C}" presName="conn2-1" presStyleLbl="parChTrans1D2" presStyleIdx="1" presStyleCnt="3"/>
      <dgm:spPr/>
    </dgm:pt>
    <dgm:pt modelId="{AE3E30AA-4048-463B-B1F5-8CBE6E1B9842}" type="pres">
      <dgm:prSet presAssocID="{84697275-6D47-48D7-8F24-A609E3D3399C}" presName="connTx" presStyleLbl="parChTrans1D2" presStyleIdx="1" presStyleCnt="3"/>
      <dgm:spPr/>
    </dgm:pt>
    <dgm:pt modelId="{7A2A870F-C25F-44B1-8422-21B03E063B6F}" type="pres">
      <dgm:prSet presAssocID="{F675210C-FAE8-4DF7-A0B9-F2C3DB71F0B8}" presName="root2" presStyleCnt="0"/>
      <dgm:spPr/>
    </dgm:pt>
    <dgm:pt modelId="{3059E78A-8B18-41F0-A0A0-35B191A87521}" type="pres">
      <dgm:prSet presAssocID="{F675210C-FAE8-4DF7-A0B9-F2C3DB71F0B8}" presName="LevelTwoTextNode" presStyleLbl="node2" presStyleIdx="1" presStyleCnt="3">
        <dgm:presLayoutVars>
          <dgm:chPref val="3"/>
        </dgm:presLayoutVars>
      </dgm:prSet>
      <dgm:spPr/>
    </dgm:pt>
    <dgm:pt modelId="{A44F83A5-157E-4565-AF65-7105A3318294}" type="pres">
      <dgm:prSet presAssocID="{F675210C-FAE8-4DF7-A0B9-F2C3DB71F0B8}" presName="level3hierChild" presStyleCnt="0"/>
      <dgm:spPr/>
    </dgm:pt>
    <dgm:pt modelId="{85C10883-66C5-4533-9E2B-F8AC851D3DA3}" type="pres">
      <dgm:prSet presAssocID="{999488B2-E566-49E0-8F94-0CD9FC000347}" presName="conn2-1" presStyleLbl="parChTrans1D2" presStyleIdx="2" presStyleCnt="3"/>
      <dgm:spPr/>
    </dgm:pt>
    <dgm:pt modelId="{087DE0A7-D28D-43CB-A1A4-153FC5D3D0FD}" type="pres">
      <dgm:prSet presAssocID="{999488B2-E566-49E0-8F94-0CD9FC000347}" presName="connTx" presStyleLbl="parChTrans1D2" presStyleIdx="2" presStyleCnt="3"/>
      <dgm:spPr/>
    </dgm:pt>
    <dgm:pt modelId="{F73CA256-D704-42E6-90C7-17810144837D}" type="pres">
      <dgm:prSet presAssocID="{698CCFA0-9DC3-4A34-9B02-9C1B26D35701}" presName="root2" presStyleCnt="0"/>
      <dgm:spPr/>
    </dgm:pt>
    <dgm:pt modelId="{AE2FBB96-5C6D-4F79-8B00-E8231F5DB2AB}" type="pres">
      <dgm:prSet presAssocID="{698CCFA0-9DC3-4A34-9B02-9C1B26D35701}" presName="LevelTwoTextNode" presStyleLbl="node2" presStyleIdx="2" presStyleCnt="3">
        <dgm:presLayoutVars>
          <dgm:chPref val="3"/>
        </dgm:presLayoutVars>
      </dgm:prSet>
      <dgm:spPr/>
    </dgm:pt>
    <dgm:pt modelId="{D9ED19B4-86AB-4619-90E8-15A1568AAB95}" type="pres">
      <dgm:prSet presAssocID="{698CCFA0-9DC3-4A34-9B02-9C1B26D35701}" presName="level3hierChild" presStyleCnt="0"/>
      <dgm:spPr/>
    </dgm:pt>
  </dgm:ptLst>
  <dgm:cxnLst>
    <dgm:cxn modelId="{3C525903-4EB3-4476-9280-792EA933C899}" type="presOf" srcId="{999488B2-E566-49E0-8F94-0CD9FC000347}" destId="{087DE0A7-D28D-43CB-A1A4-153FC5D3D0FD}" srcOrd="1" destOrd="0" presId="urn:microsoft.com/office/officeart/2008/layout/HorizontalMultiLevelHierarchy"/>
    <dgm:cxn modelId="{3F4A100F-ECD8-4E03-8CB9-8F4BEA9AFE7F}" type="presOf" srcId="{84697275-6D47-48D7-8F24-A609E3D3399C}" destId="{C7CC3EC7-DB08-47FC-A4BC-B8C4F06CDF8F}" srcOrd="0" destOrd="0" presId="urn:microsoft.com/office/officeart/2008/layout/HorizontalMultiLevelHierarchy"/>
    <dgm:cxn modelId="{6F320618-7C8E-4232-A90A-CFBE864F8D50}" type="presOf" srcId="{698CCFA0-9DC3-4A34-9B02-9C1B26D35701}" destId="{AE2FBB96-5C6D-4F79-8B00-E8231F5DB2AB}" srcOrd="0" destOrd="0" presId="urn:microsoft.com/office/officeart/2008/layout/HorizontalMultiLevelHierarchy"/>
    <dgm:cxn modelId="{3332631B-ECD3-4654-96B6-612C972C7F3F}" type="presOf" srcId="{999488B2-E566-49E0-8F94-0CD9FC000347}" destId="{85C10883-66C5-4533-9E2B-F8AC851D3DA3}" srcOrd="0" destOrd="0" presId="urn:microsoft.com/office/officeart/2008/layout/HorizontalMultiLevelHierarchy"/>
    <dgm:cxn modelId="{1044C61F-4A8B-4255-9F80-1C6A82B465EA}" type="presOf" srcId="{84697275-6D47-48D7-8F24-A609E3D3399C}" destId="{AE3E30AA-4048-463B-B1F5-8CBE6E1B9842}" srcOrd="1" destOrd="0" presId="urn:microsoft.com/office/officeart/2008/layout/HorizontalMultiLevelHierarchy"/>
    <dgm:cxn modelId="{3B74B061-A55C-483C-A98B-8C472ECE6034}" type="presOf" srcId="{4CA369A4-68D7-470B-A421-8AABBA4766AB}" destId="{47DC8E60-6087-47E6-85A0-527DFE4F42B0}" srcOrd="0" destOrd="0" presId="urn:microsoft.com/office/officeart/2008/layout/HorizontalMultiLevelHierarchy"/>
    <dgm:cxn modelId="{ED588165-8BE2-448F-A747-4CC0DC020153}" type="presOf" srcId="{4CA369A4-68D7-470B-A421-8AABBA4766AB}" destId="{627D7243-0951-4BB4-AB6D-8A9B3363C4AF}" srcOrd="1" destOrd="0" presId="urn:microsoft.com/office/officeart/2008/layout/HorizontalMultiLevelHierarchy"/>
    <dgm:cxn modelId="{7BED9C68-4A71-4CCC-ACA2-E2AB1BA038F5}" type="presOf" srcId="{724475A0-91B8-4DB2-9F09-1030184DD4E1}" destId="{AB56F8D3-9384-4A94-AFC3-B1EC651A48B5}" srcOrd="0" destOrd="0" presId="urn:microsoft.com/office/officeart/2008/layout/HorizontalMultiLevelHierarchy"/>
    <dgm:cxn modelId="{FDB17C77-47D8-4EC2-BE11-13386AE4D52D}" srcId="{DFF04D7D-2D71-48C4-B0BC-59F4CD164199}" destId="{724475A0-91B8-4DB2-9F09-1030184DD4E1}" srcOrd="0" destOrd="0" parTransId="{34A0A751-576D-41EF-8853-5E2E05572250}" sibTransId="{6845217A-5476-4F70-9024-5DE12DFFF6D1}"/>
    <dgm:cxn modelId="{F049397A-6D74-4D49-954A-FA7501E8456A}" type="presOf" srcId="{F675210C-FAE8-4DF7-A0B9-F2C3DB71F0B8}" destId="{3059E78A-8B18-41F0-A0A0-35B191A87521}" srcOrd="0" destOrd="0" presId="urn:microsoft.com/office/officeart/2008/layout/HorizontalMultiLevelHierarchy"/>
    <dgm:cxn modelId="{AD970F87-FB07-407F-9A47-CFA31E2D1C71}" srcId="{724475A0-91B8-4DB2-9F09-1030184DD4E1}" destId="{8226B8EC-2D78-4031-821A-9C518B89849C}" srcOrd="0" destOrd="0" parTransId="{4CA369A4-68D7-470B-A421-8AABBA4766AB}" sibTransId="{DC9C097B-5E66-4FC3-9689-E5E832AD0C0B}"/>
    <dgm:cxn modelId="{4C05A891-753E-44F1-B565-11E5C03607E1}" srcId="{724475A0-91B8-4DB2-9F09-1030184DD4E1}" destId="{F675210C-FAE8-4DF7-A0B9-F2C3DB71F0B8}" srcOrd="1" destOrd="0" parTransId="{84697275-6D47-48D7-8F24-A609E3D3399C}" sibTransId="{3CD052A7-28CF-4F12-B999-8DBC1D6C57B1}"/>
    <dgm:cxn modelId="{52E1E8C8-167E-4389-9200-BE51811B8563}" type="presOf" srcId="{DFF04D7D-2D71-48C4-B0BC-59F4CD164199}" destId="{259C9140-1B7C-49EE-9EE4-13E57CFDD4BB}" srcOrd="0" destOrd="0" presId="urn:microsoft.com/office/officeart/2008/layout/HorizontalMultiLevelHierarchy"/>
    <dgm:cxn modelId="{24EB0FD6-25AF-4B33-A5E3-7976B43EE484}" type="presOf" srcId="{8226B8EC-2D78-4031-821A-9C518B89849C}" destId="{89D04C24-AA97-4C9B-B88E-9F9D67A8638B}" srcOrd="0" destOrd="0" presId="urn:microsoft.com/office/officeart/2008/layout/HorizontalMultiLevelHierarchy"/>
    <dgm:cxn modelId="{572204EF-A22C-440E-B525-22C7B674BC94}" srcId="{724475A0-91B8-4DB2-9F09-1030184DD4E1}" destId="{698CCFA0-9DC3-4A34-9B02-9C1B26D35701}" srcOrd="2" destOrd="0" parTransId="{999488B2-E566-49E0-8F94-0CD9FC000347}" sibTransId="{552C3623-C1EB-451F-9A75-415AFC600D31}"/>
    <dgm:cxn modelId="{8D61AB75-9B31-4C3E-A1AD-4ECA270B1332}" type="presParOf" srcId="{259C9140-1B7C-49EE-9EE4-13E57CFDD4BB}" destId="{DDAF083F-F218-43DB-91A1-E79DAA39A29E}" srcOrd="0" destOrd="0" presId="urn:microsoft.com/office/officeart/2008/layout/HorizontalMultiLevelHierarchy"/>
    <dgm:cxn modelId="{2C547703-40FB-4660-9441-ECD1A2773813}" type="presParOf" srcId="{DDAF083F-F218-43DB-91A1-E79DAA39A29E}" destId="{AB56F8D3-9384-4A94-AFC3-B1EC651A48B5}" srcOrd="0" destOrd="0" presId="urn:microsoft.com/office/officeart/2008/layout/HorizontalMultiLevelHierarchy"/>
    <dgm:cxn modelId="{CA2E6BF4-BA78-409A-8B74-C1C909554335}" type="presParOf" srcId="{DDAF083F-F218-43DB-91A1-E79DAA39A29E}" destId="{2EB1635A-2B5D-404A-8E29-9AB1429FD107}" srcOrd="1" destOrd="0" presId="urn:microsoft.com/office/officeart/2008/layout/HorizontalMultiLevelHierarchy"/>
    <dgm:cxn modelId="{E47A7D4E-30AA-4E55-8ED0-F845E846788B}" type="presParOf" srcId="{2EB1635A-2B5D-404A-8E29-9AB1429FD107}" destId="{47DC8E60-6087-47E6-85A0-527DFE4F42B0}" srcOrd="0" destOrd="0" presId="urn:microsoft.com/office/officeart/2008/layout/HorizontalMultiLevelHierarchy"/>
    <dgm:cxn modelId="{07F16507-6F55-4BCF-8AC1-5B10582C38E2}" type="presParOf" srcId="{47DC8E60-6087-47E6-85A0-527DFE4F42B0}" destId="{627D7243-0951-4BB4-AB6D-8A9B3363C4AF}" srcOrd="0" destOrd="0" presId="urn:microsoft.com/office/officeart/2008/layout/HorizontalMultiLevelHierarchy"/>
    <dgm:cxn modelId="{CAB0FB2C-8C1A-4B34-BC58-ACA558305305}" type="presParOf" srcId="{2EB1635A-2B5D-404A-8E29-9AB1429FD107}" destId="{C6B9B3BC-07A5-48FA-B066-AC4BF53EB8E3}" srcOrd="1" destOrd="0" presId="urn:microsoft.com/office/officeart/2008/layout/HorizontalMultiLevelHierarchy"/>
    <dgm:cxn modelId="{9BE175FA-94BC-41D6-8147-306211CBF72A}" type="presParOf" srcId="{C6B9B3BC-07A5-48FA-B066-AC4BF53EB8E3}" destId="{89D04C24-AA97-4C9B-B88E-9F9D67A8638B}" srcOrd="0" destOrd="0" presId="urn:microsoft.com/office/officeart/2008/layout/HorizontalMultiLevelHierarchy"/>
    <dgm:cxn modelId="{4B0E87C7-2E3D-43F2-B0CF-D2164D48EB22}" type="presParOf" srcId="{C6B9B3BC-07A5-48FA-B066-AC4BF53EB8E3}" destId="{0F9E6D41-EDF6-4566-880D-2DB555F77E7A}" srcOrd="1" destOrd="0" presId="urn:microsoft.com/office/officeart/2008/layout/HorizontalMultiLevelHierarchy"/>
    <dgm:cxn modelId="{4B69F6FE-D8BD-4534-B21F-BC7571E3F81C}" type="presParOf" srcId="{2EB1635A-2B5D-404A-8E29-9AB1429FD107}" destId="{C7CC3EC7-DB08-47FC-A4BC-B8C4F06CDF8F}" srcOrd="2" destOrd="0" presId="urn:microsoft.com/office/officeart/2008/layout/HorizontalMultiLevelHierarchy"/>
    <dgm:cxn modelId="{5D286CC3-0D1F-483D-9E21-543EEBCE6E4D}" type="presParOf" srcId="{C7CC3EC7-DB08-47FC-A4BC-B8C4F06CDF8F}" destId="{AE3E30AA-4048-463B-B1F5-8CBE6E1B9842}" srcOrd="0" destOrd="0" presId="urn:microsoft.com/office/officeart/2008/layout/HorizontalMultiLevelHierarchy"/>
    <dgm:cxn modelId="{82C19493-5FAF-4262-AE17-93BCF8B649A1}" type="presParOf" srcId="{2EB1635A-2B5D-404A-8E29-9AB1429FD107}" destId="{7A2A870F-C25F-44B1-8422-21B03E063B6F}" srcOrd="3" destOrd="0" presId="urn:microsoft.com/office/officeart/2008/layout/HorizontalMultiLevelHierarchy"/>
    <dgm:cxn modelId="{08298B49-F0BD-4DCE-8AF7-680A7BF76D82}" type="presParOf" srcId="{7A2A870F-C25F-44B1-8422-21B03E063B6F}" destId="{3059E78A-8B18-41F0-A0A0-35B191A87521}" srcOrd="0" destOrd="0" presId="urn:microsoft.com/office/officeart/2008/layout/HorizontalMultiLevelHierarchy"/>
    <dgm:cxn modelId="{8E544008-4B21-4B0C-9958-ADD5B62DC23A}" type="presParOf" srcId="{7A2A870F-C25F-44B1-8422-21B03E063B6F}" destId="{A44F83A5-157E-4565-AF65-7105A3318294}" srcOrd="1" destOrd="0" presId="urn:microsoft.com/office/officeart/2008/layout/HorizontalMultiLevelHierarchy"/>
    <dgm:cxn modelId="{6970F21E-43A6-42BF-8FCA-99D9A2248FC3}" type="presParOf" srcId="{2EB1635A-2B5D-404A-8E29-9AB1429FD107}" destId="{85C10883-66C5-4533-9E2B-F8AC851D3DA3}" srcOrd="4" destOrd="0" presId="urn:microsoft.com/office/officeart/2008/layout/HorizontalMultiLevelHierarchy"/>
    <dgm:cxn modelId="{B07EDDE0-FFE4-4CCA-AE9A-0DCAB2B3A4FC}" type="presParOf" srcId="{85C10883-66C5-4533-9E2B-F8AC851D3DA3}" destId="{087DE0A7-D28D-43CB-A1A4-153FC5D3D0FD}" srcOrd="0" destOrd="0" presId="urn:microsoft.com/office/officeart/2008/layout/HorizontalMultiLevelHierarchy"/>
    <dgm:cxn modelId="{6DC84216-B198-4797-AFFF-4CA2F0D76BC2}" type="presParOf" srcId="{2EB1635A-2B5D-404A-8E29-9AB1429FD107}" destId="{F73CA256-D704-42E6-90C7-17810144837D}" srcOrd="5" destOrd="0" presId="urn:microsoft.com/office/officeart/2008/layout/HorizontalMultiLevelHierarchy"/>
    <dgm:cxn modelId="{782E6F6D-A26F-455B-8A45-D4A1FADCC705}" type="presParOf" srcId="{F73CA256-D704-42E6-90C7-17810144837D}" destId="{AE2FBB96-5C6D-4F79-8B00-E8231F5DB2AB}" srcOrd="0" destOrd="0" presId="urn:microsoft.com/office/officeart/2008/layout/HorizontalMultiLevelHierarchy"/>
    <dgm:cxn modelId="{F4C5F210-BAFE-4C17-A1B4-930CCAC13BBA}" type="presParOf" srcId="{F73CA256-D704-42E6-90C7-17810144837D}" destId="{D9ED19B4-86AB-4619-90E8-15A1568AAB9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89600F-F427-400E-AA11-11D67A53CC03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4_4" csCatId="accent4" phldr="1"/>
      <dgm:spPr/>
      <dgm:t>
        <a:bodyPr/>
        <a:lstStyle/>
        <a:p>
          <a:endParaRPr lang="pt-BR"/>
        </a:p>
      </dgm:t>
    </dgm:pt>
    <dgm:pt modelId="{405429AD-7A5D-4DDF-86FE-DAE3222FC3D6}">
      <dgm:prSet phldrT="[Texto]" custT="1"/>
      <dgm:spPr/>
      <dgm:t>
        <a:bodyPr/>
        <a:lstStyle/>
        <a:p>
          <a:r>
            <a:rPr lang="pt-BR" sz="2800" dirty="0"/>
            <a:t>Características da liderança</a:t>
          </a:r>
        </a:p>
      </dgm:t>
    </dgm:pt>
    <dgm:pt modelId="{4DCA9017-A51E-4599-AE12-CB6E37503602}" type="parTrans" cxnId="{3F89A7B5-1DF2-4223-9B38-47FE3075FFA1}">
      <dgm:prSet/>
      <dgm:spPr/>
      <dgm:t>
        <a:bodyPr/>
        <a:lstStyle/>
        <a:p>
          <a:endParaRPr lang="pt-BR"/>
        </a:p>
      </dgm:t>
    </dgm:pt>
    <dgm:pt modelId="{0DC564C6-F426-4DA8-946A-3331088E47DF}" type="sibTrans" cxnId="{3F89A7B5-1DF2-4223-9B38-47FE3075FFA1}">
      <dgm:prSet/>
      <dgm:spPr/>
      <dgm:t>
        <a:bodyPr/>
        <a:lstStyle/>
        <a:p>
          <a:endParaRPr lang="pt-BR"/>
        </a:p>
      </dgm:t>
    </dgm:pt>
    <dgm:pt modelId="{F9DA7636-7619-4D28-B6D8-E268F5282072}">
      <dgm:prSet phldrT="[Texto]"/>
      <dgm:spPr/>
      <dgm:t>
        <a:bodyPr/>
        <a:lstStyle/>
        <a:p>
          <a:r>
            <a:rPr lang="pt-BR" dirty="0"/>
            <a:t>O líder deve ser otimista, ou seja, dar esperança à sua equipe nos tempos difíceis.</a:t>
          </a:r>
        </a:p>
      </dgm:t>
    </dgm:pt>
    <dgm:pt modelId="{A7BD339F-76C6-4797-ADB6-D358215BBD09}" type="parTrans" cxnId="{FED39BD6-14E0-46BF-8A9D-2003FD5436D9}">
      <dgm:prSet/>
      <dgm:spPr/>
      <dgm:t>
        <a:bodyPr/>
        <a:lstStyle/>
        <a:p>
          <a:endParaRPr lang="pt-BR"/>
        </a:p>
      </dgm:t>
    </dgm:pt>
    <dgm:pt modelId="{A1EDE8F3-7A84-4232-93E6-4E5937FA51D3}" type="sibTrans" cxnId="{FED39BD6-14E0-46BF-8A9D-2003FD5436D9}">
      <dgm:prSet/>
      <dgm:spPr/>
      <dgm:t>
        <a:bodyPr/>
        <a:lstStyle/>
        <a:p>
          <a:endParaRPr lang="pt-BR"/>
        </a:p>
      </dgm:t>
    </dgm:pt>
    <dgm:pt modelId="{0DA9DEE4-651F-4441-90A6-85C5330D19A0}">
      <dgm:prSet/>
      <dgm:spPr/>
      <dgm:t>
        <a:bodyPr/>
        <a:lstStyle/>
        <a:p>
          <a:r>
            <a:rPr lang="pt-BR" dirty="0"/>
            <a:t>Ele deve ser honesto e dar veracidade e consistência às suas palavras e ações.</a:t>
          </a:r>
        </a:p>
      </dgm:t>
    </dgm:pt>
    <dgm:pt modelId="{CFFFAA1A-50BE-4348-93D0-CA1002B7B19E}" type="parTrans" cxnId="{9F8BA8D5-355C-4FFA-AAE6-FDEA01486B6C}">
      <dgm:prSet/>
      <dgm:spPr/>
      <dgm:t>
        <a:bodyPr/>
        <a:lstStyle/>
        <a:p>
          <a:endParaRPr lang="pt-BR"/>
        </a:p>
      </dgm:t>
    </dgm:pt>
    <dgm:pt modelId="{9EAD86C0-60A5-479F-92EF-1FF3B77E54DC}" type="sibTrans" cxnId="{9F8BA8D5-355C-4FFA-AAE6-FDEA01486B6C}">
      <dgm:prSet/>
      <dgm:spPr/>
      <dgm:t>
        <a:bodyPr/>
        <a:lstStyle/>
        <a:p>
          <a:endParaRPr lang="pt-BR"/>
        </a:p>
      </dgm:t>
    </dgm:pt>
    <dgm:pt modelId="{D7B287C6-00D2-46F5-A96E-2CCA1F701F6D}">
      <dgm:prSet/>
      <dgm:spPr/>
      <dgm:t>
        <a:bodyPr/>
        <a:lstStyle/>
        <a:p>
          <a:r>
            <a:rPr lang="pt-BR"/>
            <a:t>Deve levar sempre todos em consideração, dando orientação para as pessoas e preocupando-se com elas.</a:t>
          </a:r>
        </a:p>
      </dgm:t>
    </dgm:pt>
    <dgm:pt modelId="{53CD2410-AC96-4EC4-ABD2-0ABD5458410F}" type="parTrans" cxnId="{9DAF8416-1525-459F-BEF9-54C8B5C6D6C4}">
      <dgm:prSet/>
      <dgm:spPr/>
      <dgm:t>
        <a:bodyPr/>
        <a:lstStyle/>
        <a:p>
          <a:endParaRPr lang="pt-BR"/>
        </a:p>
      </dgm:t>
    </dgm:pt>
    <dgm:pt modelId="{1A6CDF23-DDC4-44CC-A3DD-8701F5A28292}" type="sibTrans" cxnId="{9DAF8416-1525-459F-BEF9-54C8B5C6D6C4}">
      <dgm:prSet/>
      <dgm:spPr/>
      <dgm:t>
        <a:bodyPr/>
        <a:lstStyle/>
        <a:p>
          <a:endParaRPr lang="pt-BR"/>
        </a:p>
      </dgm:t>
    </dgm:pt>
    <dgm:pt modelId="{A05DEA7D-A2C8-4128-89D9-738609B81E29}" type="pres">
      <dgm:prSet presAssocID="{9C89600F-F427-400E-AA11-11D67A53CC0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F18238B-200C-4168-A695-3ECA51B4FE6E}" type="pres">
      <dgm:prSet presAssocID="{405429AD-7A5D-4DDF-86FE-DAE3222FC3D6}" presName="root1" presStyleCnt="0"/>
      <dgm:spPr/>
    </dgm:pt>
    <dgm:pt modelId="{DA8BFCF4-49BC-4FB6-A3CB-EA385D7F7872}" type="pres">
      <dgm:prSet presAssocID="{405429AD-7A5D-4DDF-86FE-DAE3222FC3D6}" presName="LevelOneTextNode" presStyleLbl="node0" presStyleIdx="0" presStyleCnt="1" custScaleX="96018" custScaleY="88230" custLinFactNeighborX="3072" custLinFactNeighborY="-3627">
        <dgm:presLayoutVars>
          <dgm:chPref val="3"/>
        </dgm:presLayoutVars>
      </dgm:prSet>
      <dgm:spPr/>
    </dgm:pt>
    <dgm:pt modelId="{D6C8892F-0F3F-4AE3-9650-15B0DDBF0451}" type="pres">
      <dgm:prSet presAssocID="{405429AD-7A5D-4DDF-86FE-DAE3222FC3D6}" presName="level2hierChild" presStyleCnt="0"/>
      <dgm:spPr/>
    </dgm:pt>
    <dgm:pt modelId="{CB0775A8-2C60-49AA-95A2-B5084C766B4F}" type="pres">
      <dgm:prSet presAssocID="{A7BD339F-76C6-4797-ADB6-D358215BBD09}" presName="conn2-1" presStyleLbl="parChTrans1D2" presStyleIdx="0" presStyleCnt="3"/>
      <dgm:spPr/>
    </dgm:pt>
    <dgm:pt modelId="{FE558756-907A-4EDB-9C85-A3B404E0F197}" type="pres">
      <dgm:prSet presAssocID="{A7BD339F-76C6-4797-ADB6-D358215BBD09}" presName="connTx" presStyleLbl="parChTrans1D2" presStyleIdx="0" presStyleCnt="3"/>
      <dgm:spPr/>
    </dgm:pt>
    <dgm:pt modelId="{58165E54-D9DA-4BEB-AFD6-36335F60CD41}" type="pres">
      <dgm:prSet presAssocID="{F9DA7636-7619-4D28-B6D8-E268F5282072}" presName="root2" presStyleCnt="0"/>
      <dgm:spPr/>
    </dgm:pt>
    <dgm:pt modelId="{B869E37D-F731-4CC8-9A89-86C77537CB3D}" type="pres">
      <dgm:prSet presAssocID="{F9DA7636-7619-4D28-B6D8-E268F5282072}" presName="LevelTwoTextNode" presStyleLbl="node2" presStyleIdx="0" presStyleCnt="3" custScaleX="158120" custLinFactNeighborX="-8058" custLinFactNeighborY="-36351">
        <dgm:presLayoutVars>
          <dgm:chPref val="3"/>
        </dgm:presLayoutVars>
      </dgm:prSet>
      <dgm:spPr/>
    </dgm:pt>
    <dgm:pt modelId="{42E9EAFE-6A1C-477E-8FB3-88C70E41DC6A}" type="pres">
      <dgm:prSet presAssocID="{F9DA7636-7619-4D28-B6D8-E268F5282072}" presName="level3hierChild" presStyleCnt="0"/>
      <dgm:spPr/>
    </dgm:pt>
    <dgm:pt modelId="{73E3462F-4679-4EE5-9B6B-CEA838B333F0}" type="pres">
      <dgm:prSet presAssocID="{CFFFAA1A-50BE-4348-93D0-CA1002B7B19E}" presName="conn2-1" presStyleLbl="parChTrans1D2" presStyleIdx="1" presStyleCnt="3"/>
      <dgm:spPr/>
    </dgm:pt>
    <dgm:pt modelId="{0303F59B-7C6E-49AF-857A-738E80DA8E70}" type="pres">
      <dgm:prSet presAssocID="{CFFFAA1A-50BE-4348-93D0-CA1002B7B19E}" presName="connTx" presStyleLbl="parChTrans1D2" presStyleIdx="1" presStyleCnt="3"/>
      <dgm:spPr/>
    </dgm:pt>
    <dgm:pt modelId="{350C1A40-C167-4BFE-BE59-1D02A6554CEC}" type="pres">
      <dgm:prSet presAssocID="{0DA9DEE4-651F-4441-90A6-85C5330D19A0}" presName="root2" presStyleCnt="0"/>
      <dgm:spPr/>
    </dgm:pt>
    <dgm:pt modelId="{B02C66EC-46A4-4201-94B3-C7A1C312D512}" type="pres">
      <dgm:prSet presAssocID="{0DA9DEE4-651F-4441-90A6-85C5330D19A0}" presName="LevelTwoTextNode" presStyleLbl="node2" presStyleIdx="1" presStyleCnt="3" custScaleX="153579" custLinFactNeighborX="-6572" custLinFactNeighborY="-18107">
        <dgm:presLayoutVars>
          <dgm:chPref val="3"/>
        </dgm:presLayoutVars>
      </dgm:prSet>
      <dgm:spPr/>
    </dgm:pt>
    <dgm:pt modelId="{2D15692B-6440-4376-91AA-DC8DB184B75B}" type="pres">
      <dgm:prSet presAssocID="{0DA9DEE4-651F-4441-90A6-85C5330D19A0}" presName="level3hierChild" presStyleCnt="0"/>
      <dgm:spPr/>
    </dgm:pt>
    <dgm:pt modelId="{05FAD1A9-F36C-4B80-9D71-D9EC2294DBEA}" type="pres">
      <dgm:prSet presAssocID="{53CD2410-AC96-4EC4-ABD2-0ABD5458410F}" presName="conn2-1" presStyleLbl="parChTrans1D2" presStyleIdx="2" presStyleCnt="3"/>
      <dgm:spPr/>
    </dgm:pt>
    <dgm:pt modelId="{4B0C1A7A-DB71-4E8E-9345-DD67745664AB}" type="pres">
      <dgm:prSet presAssocID="{53CD2410-AC96-4EC4-ABD2-0ABD5458410F}" presName="connTx" presStyleLbl="parChTrans1D2" presStyleIdx="2" presStyleCnt="3"/>
      <dgm:spPr/>
    </dgm:pt>
    <dgm:pt modelId="{CD37F0EC-ADF5-49D3-8049-BB076E2508F5}" type="pres">
      <dgm:prSet presAssocID="{D7B287C6-00D2-46F5-A96E-2CCA1F701F6D}" presName="root2" presStyleCnt="0"/>
      <dgm:spPr/>
    </dgm:pt>
    <dgm:pt modelId="{CE157DFC-6CF9-4FBE-8539-466670432C62}" type="pres">
      <dgm:prSet presAssocID="{D7B287C6-00D2-46F5-A96E-2CCA1F701F6D}" presName="LevelTwoTextNode" presStyleLbl="node2" presStyleIdx="2" presStyleCnt="3" custScaleX="152002" custLinFactNeighborX="-7624" custLinFactNeighborY="-16011">
        <dgm:presLayoutVars>
          <dgm:chPref val="3"/>
        </dgm:presLayoutVars>
      </dgm:prSet>
      <dgm:spPr/>
    </dgm:pt>
    <dgm:pt modelId="{87738D49-CB41-4C68-A92E-EB344D59BEEB}" type="pres">
      <dgm:prSet presAssocID="{D7B287C6-00D2-46F5-A96E-2CCA1F701F6D}" presName="level3hierChild" presStyleCnt="0"/>
      <dgm:spPr/>
    </dgm:pt>
  </dgm:ptLst>
  <dgm:cxnLst>
    <dgm:cxn modelId="{4C348C05-6680-41CC-8E05-39549FC389FB}" type="presOf" srcId="{D7B287C6-00D2-46F5-A96E-2CCA1F701F6D}" destId="{CE157DFC-6CF9-4FBE-8539-466670432C62}" srcOrd="0" destOrd="0" presId="urn:microsoft.com/office/officeart/2008/layout/HorizontalMultiLevelHierarchy"/>
    <dgm:cxn modelId="{9DAF8416-1525-459F-BEF9-54C8B5C6D6C4}" srcId="{405429AD-7A5D-4DDF-86FE-DAE3222FC3D6}" destId="{D7B287C6-00D2-46F5-A96E-2CCA1F701F6D}" srcOrd="2" destOrd="0" parTransId="{53CD2410-AC96-4EC4-ABD2-0ABD5458410F}" sibTransId="{1A6CDF23-DDC4-44CC-A3DD-8701F5A28292}"/>
    <dgm:cxn modelId="{58FE0D40-1644-4345-9D7B-B562452F19E9}" type="presOf" srcId="{CFFFAA1A-50BE-4348-93D0-CA1002B7B19E}" destId="{0303F59B-7C6E-49AF-857A-738E80DA8E70}" srcOrd="1" destOrd="0" presId="urn:microsoft.com/office/officeart/2008/layout/HorizontalMultiLevelHierarchy"/>
    <dgm:cxn modelId="{8FF62E5F-4A56-4A4A-B6D0-2C5D89839E3A}" type="presOf" srcId="{CFFFAA1A-50BE-4348-93D0-CA1002B7B19E}" destId="{73E3462F-4679-4EE5-9B6B-CEA838B333F0}" srcOrd="0" destOrd="0" presId="urn:microsoft.com/office/officeart/2008/layout/HorizontalMultiLevelHierarchy"/>
    <dgm:cxn modelId="{5095B061-9C61-4DC3-B968-5D5FF2334F0A}" type="presOf" srcId="{0DA9DEE4-651F-4441-90A6-85C5330D19A0}" destId="{B02C66EC-46A4-4201-94B3-C7A1C312D512}" srcOrd="0" destOrd="0" presId="urn:microsoft.com/office/officeart/2008/layout/HorizontalMultiLevelHierarchy"/>
    <dgm:cxn modelId="{891AE652-7114-4440-A850-A27B8B23943B}" type="presOf" srcId="{A7BD339F-76C6-4797-ADB6-D358215BBD09}" destId="{CB0775A8-2C60-49AA-95A2-B5084C766B4F}" srcOrd="0" destOrd="0" presId="urn:microsoft.com/office/officeart/2008/layout/HorizontalMultiLevelHierarchy"/>
    <dgm:cxn modelId="{DA137B73-71C0-4E79-92AF-236B174AADA0}" type="presOf" srcId="{53CD2410-AC96-4EC4-ABD2-0ABD5458410F}" destId="{4B0C1A7A-DB71-4E8E-9345-DD67745664AB}" srcOrd="1" destOrd="0" presId="urn:microsoft.com/office/officeart/2008/layout/HorizontalMultiLevelHierarchy"/>
    <dgm:cxn modelId="{CC199173-A299-44C2-938F-8126A283240A}" type="presOf" srcId="{9C89600F-F427-400E-AA11-11D67A53CC03}" destId="{A05DEA7D-A2C8-4128-89D9-738609B81E29}" srcOrd="0" destOrd="0" presId="urn:microsoft.com/office/officeart/2008/layout/HorizontalMultiLevelHierarchy"/>
    <dgm:cxn modelId="{D9E36F7D-C6BC-486D-9CBE-342F35891298}" type="presOf" srcId="{405429AD-7A5D-4DDF-86FE-DAE3222FC3D6}" destId="{DA8BFCF4-49BC-4FB6-A3CB-EA385D7F7872}" srcOrd="0" destOrd="0" presId="urn:microsoft.com/office/officeart/2008/layout/HorizontalMultiLevelHierarchy"/>
    <dgm:cxn modelId="{A7910B84-E2E7-4D8B-83BF-4D3DA5611127}" type="presOf" srcId="{53CD2410-AC96-4EC4-ABD2-0ABD5458410F}" destId="{05FAD1A9-F36C-4B80-9D71-D9EC2294DBEA}" srcOrd="0" destOrd="0" presId="urn:microsoft.com/office/officeart/2008/layout/HorizontalMultiLevelHierarchy"/>
    <dgm:cxn modelId="{3F89A7B5-1DF2-4223-9B38-47FE3075FFA1}" srcId="{9C89600F-F427-400E-AA11-11D67A53CC03}" destId="{405429AD-7A5D-4DDF-86FE-DAE3222FC3D6}" srcOrd="0" destOrd="0" parTransId="{4DCA9017-A51E-4599-AE12-CB6E37503602}" sibTransId="{0DC564C6-F426-4DA8-946A-3331088E47DF}"/>
    <dgm:cxn modelId="{B32D9FBD-E089-4997-9AAF-9740BC826031}" type="presOf" srcId="{A7BD339F-76C6-4797-ADB6-D358215BBD09}" destId="{FE558756-907A-4EDB-9C85-A3B404E0F197}" srcOrd="1" destOrd="0" presId="urn:microsoft.com/office/officeart/2008/layout/HorizontalMultiLevelHierarchy"/>
    <dgm:cxn modelId="{9F8BA8D5-355C-4FFA-AAE6-FDEA01486B6C}" srcId="{405429AD-7A5D-4DDF-86FE-DAE3222FC3D6}" destId="{0DA9DEE4-651F-4441-90A6-85C5330D19A0}" srcOrd="1" destOrd="0" parTransId="{CFFFAA1A-50BE-4348-93D0-CA1002B7B19E}" sibTransId="{9EAD86C0-60A5-479F-92EF-1FF3B77E54DC}"/>
    <dgm:cxn modelId="{FED39BD6-14E0-46BF-8A9D-2003FD5436D9}" srcId="{405429AD-7A5D-4DDF-86FE-DAE3222FC3D6}" destId="{F9DA7636-7619-4D28-B6D8-E268F5282072}" srcOrd="0" destOrd="0" parTransId="{A7BD339F-76C6-4797-ADB6-D358215BBD09}" sibTransId="{A1EDE8F3-7A84-4232-93E6-4E5937FA51D3}"/>
    <dgm:cxn modelId="{5DAA90DC-C9C1-411B-846B-5A3A0115C907}" type="presOf" srcId="{F9DA7636-7619-4D28-B6D8-E268F5282072}" destId="{B869E37D-F731-4CC8-9A89-86C77537CB3D}" srcOrd="0" destOrd="0" presId="urn:microsoft.com/office/officeart/2008/layout/HorizontalMultiLevelHierarchy"/>
    <dgm:cxn modelId="{057C1861-D0A1-4750-A28B-6580155138F0}" type="presParOf" srcId="{A05DEA7D-A2C8-4128-89D9-738609B81E29}" destId="{CF18238B-200C-4168-A695-3ECA51B4FE6E}" srcOrd="0" destOrd="0" presId="urn:microsoft.com/office/officeart/2008/layout/HorizontalMultiLevelHierarchy"/>
    <dgm:cxn modelId="{1A523E91-7CD4-4252-A5EE-D54B7E6ECFF9}" type="presParOf" srcId="{CF18238B-200C-4168-A695-3ECA51B4FE6E}" destId="{DA8BFCF4-49BC-4FB6-A3CB-EA385D7F7872}" srcOrd="0" destOrd="0" presId="urn:microsoft.com/office/officeart/2008/layout/HorizontalMultiLevelHierarchy"/>
    <dgm:cxn modelId="{BFFA538B-932F-4F7C-BB28-4463E705354A}" type="presParOf" srcId="{CF18238B-200C-4168-A695-3ECA51B4FE6E}" destId="{D6C8892F-0F3F-4AE3-9650-15B0DDBF0451}" srcOrd="1" destOrd="0" presId="urn:microsoft.com/office/officeart/2008/layout/HorizontalMultiLevelHierarchy"/>
    <dgm:cxn modelId="{6AA3D6F0-9B8E-4834-B6E1-92D6B48B8BD4}" type="presParOf" srcId="{D6C8892F-0F3F-4AE3-9650-15B0DDBF0451}" destId="{CB0775A8-2C60-49AA-95A2-B5084C766B4F}" srcOrd="0" destOrd="0" presId="urn:microsoft.com/office/officeart/2008/layout/HorizontalMultiLevelHierarchy"/>
    <dgm:cxn modelId="{C3FB83AF-5E59-4B84-89CB-D5F1793B98AF}" type="presParOf" srcId="{CB0775A8-2C60-49AA-95A2-B5084C766B4F}" destId="{FE558756-907A-4EDB-9C85-A3B404E0F197}" srcOrd="0" destOrd="0" presId="urn:microsoft.com/office/officeart/2008/layout/HorizontalMultiLevelHierarchy"/>
    <dgm:cxn modelId="{12786814-F4CB-46BE-B8A9-0E358C2DAE24}" type="presParOf" srcId="{D6C8892F-0F3F-4AE3-9650-15B0DDBF0451}" destId="{58165E54-D9DA-4BEB-AFD6-36335F60CD41}" srcOrd="1" destOrd="0" presId="urn:microsoft.com/office/officeart/2008/layout/HorizontalMultiLevelHierarchy"/>
    <dgm:cxn modelId="{698FC8B9-578B-440A-B6A4-7366BD5A142D}" type="presParOf" srcId="{58165E54-D9DA-4BEB-AFD6-36335F60CD41}" destId="{B869E37D-F731-4CC8-9A89-86C77537CB3D}" srcOrd="0" destOrd="0" presId="urn:microsoft.com/office/officeart/2008/layout/HorizontalMultiLevelHierarchy"/>
    <dgm:cxn modelId="{548F464B-0BA9-4A4D-BA9E-9C5760EE4FD2}" type="presParOf" srcId="{58165E54-D9DA-4BEB-AFD6-36335F60CD41}" destId="{42E9EAFE-6A1C-477E-8FB3-88C70E41DC6A}" srcOrd="1" destOrd="0" presId="urn:microsoft.com/office/officeart/2008/layout/HorizontalMultiLevelHierarchy"/>
    <dgm:cxn modelId="{F86208BA-E813-47B7-961F-7B0CE87B6BC4}" type="presParOf" srcId="{D6C8892F-0F3F-4AE3-9650-15B0DDBF0451}" destId="{73E3462F-4679-4EE5-9B6B-CEA838B333F0}" srcOrd="2" destOrd="0" presId="urn:microsoft.com/office/officeart/2008/layout/HorizontalMultiLevelHierarchy"/>
    <dgm:cxn modelId="{AEE1CC84-DBAB-4642-991D-10A827AA2664}" type="presParOf" srcId="{73E3462F-4679-4EE5-9B6B-CEA838B333F0}" destId="{0303F59B-7C6E-49AF-857A-738E80DA8E70}" srcOrd="0" destOrd="0" presId="urn:microsoft.com/office/officeart/2008/layout/HorizontalMultiLevelHierarchy"/>
    <dgm:cxn modelId="{8CF6B00A-45C2-49F5-B195-17D1E47E7330}" type="presParOf" srcId="{D6C8892F-0F3F-4AE3-9650-15B0DDBF0451}" destId="{350C1A40-C167-4BFE-BE59-1D02A6554CEC}" srcOrd="3" destOrd="0" presId="urn:microsoft.com/office/officeart/2008/layout/HorizontalMultiLevelHierarchy"/>
    <dgm:cxn modelId="{77F4A337-0503-4B53-B450-507FF8C9ECF5}" type="presParOf" srcId="{350C1A40-C167-4BFE-BE59-1D02A6554CEC}" destId="{B02C66EC-46A4-4201-94B3-C7A1C312D512}" srcOrd="0" destOrd="0" presId="urn:microsoft.com/office/officeart/2008/layout/HorizontalMultiLevelHierarchy"/>
    <dgm:cxn modelId="{976DEF9C-5F5E-4082-9A0A-4DA4E5B95895}" type="presParOf" srcId="{350C1A40-C167-4BFE-BE59-1D02A6554CEC}" destId="{2D15692B-6440-4376-91AA-DC8DB184B75B}" srcOrd="1" destOrd="0" presId="urn:microsoft.com/office/officeart/2008/layout/HorizontalMultiLevelHierarchy"/>
    <dgm:cxn modelId="{A8D0FFA3-024B-420F-A744-B5C7A1E4452F}" type="presParOf" srcId="{D6C8892F-0F3F-4AE3-9650-15B0DDBF0451}" destId="{05FAD1A9-F36C-4B80-9D71-D9EC2294DBEA}" srcOrd="4" destOrd="0" presId="urn:microsoft.com/office/officeart/2008/layout/HorizontalMultiLevelHierarchy"/>
    <dgm:cxn modelId="{02027A85-1BCB-4478-B2F7-7584E11CE439}" type="presParOf" srcId="{05FAD1A9-F36C-4B80-9D71-D9EC2294DBEA}" destId="{4B0C1A7A-DB71-4E8E-9345-DD67745664AB}" srcOrd="0" destOrd="0" presId="urn:microsoft.com/office/officeart/2008/layout/HorizontalMultiLevelHierarchy"/>
    <dgm:cxn modelId="{17C38DF4-AB20-47BD-85AD-18E3CF3B34A4}" type="presParOf" srcId="{D6C8892F-0F3F-4AE3-9650-15B0DDBF0451}" destId="{CD37F0EC-ADF5-49D3-8049-BB076E2508F5}" srcOrd="5" destOrd="0" presId="urn:microsoft.com/office/officeart/2008/layout/HorizontalMultiLevelHierarchy"/>
    <dgm:cxn modelId="{99DF6019-6DCB-47DC-89E1-3B2AE0F7F936}" type="presParOf" srcId="{CD37F0EC-ADF5-49D3-8049-BB076E2508F5}" destId="{CE157DFC-6CF9-4FBE-8539-466670432C62}" srcOrd="0" destOrd="0" presId="urn:microsoft.com/office/officeart/2008/layout/HorizontalMultiLevelHierarchy"/>
    <dgm:cxn modelId="{EA230F9C-5094-4F25-BC92-981CF070A74C}" type="presParOf" srcId="{CD37F0EC-ADF5-49D3-8049-BB076E2508F5}" destId="{87738D49-CB41-4C68-A92E-EB344D59BEE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AAEBC2-16C2-4615-B8BB-5F8F243C16F0}" type="doc">
      <dgm:prSet loTypeId="urn:microsoft.com/office/officeart/2005/8/layout/cycle6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E00639E9-AD0B-4C3E-B183-2E20D07AA31E}">
      <dgm:prSet phldrT="[Texto]"/>
      <dgm:spPr/>
      <dgm:t>
        <a:bodyPr/>
        <a:lstStyle/>
        <a:p>
          <a:r>
            <a:rPr lang="pt-BR" dirty="0"/>
            <a:t>Dignidade</a:t>
          </a:r>
        </a:p>
      </dgm:t>
    </dgm:pt>
    <dgm:pt modelId="{5B49A09E-DF59-4E02-8793-4F614EAC7310}" type="parTrans" cxnId="{3C31AE5B-75AA-495B-B0F4-2F3AE80E68C1}">
      <dgm:prSet/>
      <dgm:spPr/>
      <dgm:t>
        <a:bodyPr/>
        <a:lstStyle/>
        <a:p>
          <a:endParaRPr lang="pt-BR"/>
        </a:p>
      </dgm:t>
    </dgm:pt>
    <dgm:pt modelId="{B3B92C40-F31D-4A3D-AEE8-56E7A5A3C962}" type="sibTrans" cxnId="{3C31AE5B-75AA-495B-B0F4-2F3AE80E68C1}">
      <dgm:prSet/>
      <dgm:spPr/>
      <dgm:t>
        <a:bodyPr/>
        <a:lstStyle/>
        <a:p>
          <a:endParaRPr lang="pt-BR"/>
        </a:p>
      </dgm:t>
    </dgm:pt>
    <dgm:pt modelId="{AD936733-97F1-4575-945D-F9D0C690076C}">
      <dgm:prSet phldrT="[Texto]"/>
      <dgm:spPr/>
      <dgm:t>
        <a:bodyPr/>
        <a:lstStyle/>
        <a:p>
          <a:r>
            <a:rPr lang="pt-BR" dirty="0"/>
            <a:t>Solidariedade</a:t>
          </a:r>
        </a:p>
      </dgm:t>
    </dgm:pt>
    <dgm:pt modelId="{DBCCC591-98F8-4D9D-A558-065F4D409396}" type="parTrans" cxnId="{55757BC7-3C8B-4202-873F-CEE4A9227968}">
      <dgm:prSet/>
      <dgm:spPr/>
      <dgm:t>
        <a:bodyPr/>
        <a:lstStyle/>
        <a:p>
          <a:endParaRPr lang="pt-BR"/>
        </a:p>
      </dgm:t>
    </dgm:pt>
    <dgm:pt modelId="{8CBF1356-37C3-48E1-99B2-7AD6D648164F}" type="sibTrans" cxnId="{55757BC7-3C8B-4202-873F-CEE4A9227968}">
      <dgm:prSet/>
      <dgm:spPr/>
      <dgm:t>
        <a:bodyPr/>
        <a:lstStyle/>
        <a:p>
          <a:endParaRPr lang="pt-BR"/>
        </a:p>
      </dgm:t>
    </dgm:pt>
    <dgm:pt modelId="{E8955D11-80AB-4516-849D-043953EF3EE9}">
      <dgm:prSet phldrT="[Texto]"/>
      <dgm:spPr/>
      <dgm:t>
        <a:bodyPr/>
        <a:lstStyle/>
        <a:p>
          <a:r>
            <a:rPr lang="pt-BR" dirty="0"/>
            <a:t>Cidadania</a:t>
          </a:r>
        </a:p>
      </dgm:t>
    </dgm:pt>
    <dgm:pt modelId="{35B1D77E-1DE4-46F8-A35A-16F303213638}" type="parTrans" cxnId="{DE5098B4-4A28-4285-993D-4ED2858CAB6F}">
      <dgm:prSet/>
      <dgm:spPr/>
      <dgm:t>
        <a:bodyPr/>
        <a:lstStyle/>
        <a:p>
          <a:endParaRPr lang="pt-BR"/>
        </a:p>
      </dgm:t>
    </dgm:pt>
    <dgm:pt modelId="{223DE904-3170-427B-A6E8-ACCEDC3AE262}" type="sibTrans" cxnId="{DE5098B4-4A28-4285-993D-4ED2858CAB6F}">
      <dgm:prSet/>
      <dgm:spPr/>
      <dgm:t>
        <a:bodyPr/>
        <a:lstStyle/>
        <a:p>
          <a:endParaRPr lang="pt-BR"/>
        </a:p>
      </dgm:t>
    </dgm:pt>
    <dgm:pt modelId="{1E4369E6-1B70-471B-80E2-586B9A0EE5FE}">
      <dgm:prSet phldrT="[Texto]"/>
      <dgm:spPr/>
      <dgm:t>
        <a:bodyPr/>
        <a:lstStyle/>
        <a:p>
          <a:r>
            <a:rPr lang="pt-BR" dirty="0"/>
            <a:t>Diálogo</a:t>
          </a:r>
        </a:p>
      </dgm:t>
    </dgm:pt>
    <dgm:pt modelId="{0909B1E5-5370-42C8-BEDF-92B865C12FF6}" type="parTrans" cxnId="{827E2AD8-E8CC-433D-BA75-881E8A6908EC}">
      <dgm:prSet/>
      <dgm:spPr/>
      <dgm:t>
        <a:bodyPr/>
        <a:lstStyle/>
        <a:p>
          <a:endParaRPr lang="pt-BR"/>
        </a:p>
      </dgm:t>
    </dgm:pt>
    <dgm:pt modelId="{B2225751-30E7-47A2-9CB2-001F30AAF94B}" type="sibTrans" cxnId="{827E2AD8-E8CC-433D-BA75-881E8A6908EC}">
      <dgm:prSet/>
      <dgm:spPr/>
      <dgm:t>
        <a:bodyPr/>
        <a:lstStyle/>
        <a:p>
          <a:endParaRPr lang="pt-BR"/>
        </a:p>
      </dgm:t>
    </dgm:pt>
    <dgm:pt modelId="{DAB3EC12-5EF5-4BF8-99BA-BCF8291F904D}">
      <dgm:prSet phldrT="[Texto]"/>
      <dgm:spPr/>
      <dgm:t>
        <a:bodyPr/>
        <a:lstStyle/>
        <a:p>
          <a:r>
            <a:rPr lang="pt-BR" dirty="0"/>
            <a:t>Comunidade</a:t>
          </a:r>
        </a:p>
      </dgm:t>
    </dgm:pt>
    <dgm:pt modelId="{D11F3DBC-91EE-46DF-846B-06DD8F8DCB4D}" type="parTrans" cxnId="{EAF7B342-01C6-4015-B67F-1FF0F8D28CF0}">
      <dgm:prSet/>
      <dgm:spPr/>
      <dgm:t>
        <a:bodyPr/>
        <a:lstStyle/>
        <a:p>
          <a:endParaRPr lang="pt-BR"/>
        </a:p>
      </dgm:t>
    </dgm:pt>
    <dgm:pt modelId="{FCAD1598-694E-4DB7-9389-0086FD57075E}" type="sibTrans" cxnId="{EAF7B342-01C6-4015-B67F-1FF0F8D28CF0}">
      <dgm:prSet/>
      <dgm:spPr/>
      <dgm:t>
        <a:bodyPr/>
        <a:lstStyle/>
        <a:p>
          <a:endParaRPr lang="pt-BR"/>
        </a:p>
      </dgm:t>
    </dgm:pt>
    <dgm:pt modelId="{DA2C295A-6A8D-49B9-B0D8-883F5F74F243}">
      <dgm:prSet/>
      <dgm:spPr/>
      <dgm:t>
        <a:bodyPr/>
        <a:lstStyle/>
        <a:p>
          <a:r>
            <a:rPr lang="pt-BR" dirty="0"/>
            <a:t>Complexidade</a:t>
          </a:r>
        </a:p>
      </dgm:t>
    </dgm:pt>
    <dgm:pt modelId="{E72F7983-9360-49E1-BFC3-DD6572932F1D}" type="parTrans" cxnId="{94597442-245A-4A2A-9A92-0BEC63063BA4}">
      <dgm:prSet/>
      <dgm:spPr/>
      <dgm:t>
        <a:bodyPr/>
        <a:lstStyle/>
        <a:p>
          <a:endParaRPr lang="pt-BR"/>
        </a:p>
      </dgm:t>
    </dgm:pt>
    <dgm:pt modelId="{C431906F-9DC9-4B10-8965-E209DE5118DE}" type="sibTrans" cxnId="{94597442-245A-4A2A-9A92-0BEC63063BA4}">
      <dgm:prSet/>
      <dgm:spPr/>
      <dgm:t>
        <a:bodyPr/>
        <a:lstStyle/>
        <a:p>
          <a:endParaRPr lang="pt-BR"/>
        </a:p>
      </dgm:t>
    </dgm:pt>
    <dgm:pt modelId="{E30A97E2-365B-4EF5-B8F7-CFCA356B04B7}" type="pres">
      <dgm:prSet presAssocID="{4CAAEBC2-16C2-4615-B8BB-5F8F243C16F0}" presName="cycle" presStyleCnt="0">
        <dgm:presLayoutVars>
          <dgm:dir/>
          <dgm:resizeHandles val="exact"/>
        </dgm:presLayoutVars>
      </dgm:prSet>
      <dgm:spPr/>
    </dgm:pt>
    <dgm:pt modelId="{833D6016-AEDB-4AB6-9764-22E3E1CB9090}" type="pres">
      <dgm:prSet presAssocID="{E00639E9-AD0B-4C3E-B183-2E20D07AA31E}" presName="node" presStyleLbl="node1" presStyleIdx="0" presStyleCnt="6" custScaleX="160119">
        <dgm:presLayoutVars>
          <dgm:bulletEnabled val="1"/>
        </dgm:presLayoutVars>
      </dgm:prSet>
      <dgm:spPr/>
    </dgm:pt>
    <dgm:pt modelId="{A2F16756-75BC-4F61-BEBC-EA0B983A3C41}" type="pres">
      <dgm:prSet presAssocID="{E00639E9-AD0B-4C3E-B183-2E20D07AA31E}" presName="spNode" presStyleCnt="0"/>
      <dgm:spPr/>
    </dgm:pt>
    <dgm:pt modelId="{9270646C-4B4A-4366-9A3E-E1D483D0F681}" type="pres">
      <dgm:prSet presAssocID="{B3B92C40-F31D-4A3D-AEE8-56E7A5A3C962}" presName="sibTrans" presStyleLbl="sibTrans1D1" presStyleIdx="0" presStyleCnt="6"/>
      <dgm:spPr/>
    </dgm:pt>
    <dgm:pt modelId="{1F0C4B17-14F1-4A04-A9CA-0B216B170383}" type="pres">
      <dgm:prSet presAssocID="{AD936733-97F1-4575-945D-F9D0C690076C}" presName="node" presStyleLbl="node1" presStyleIdx="1" presStyleCnt="6" custScaleX="160026" custRadScaleRad="107001" custRadScaleInc="38525">
        <dgm:presLayoutVars>
          <dgm:bulletEnabled val="1"/>
        </dgm:presLayoutVars>
      </dgm:prSet>
      <dgm:spPr/>
    </dgm:pt>
    <dgm:pt modelId="{5ECA3AAB-13C2-41F8-A31E-94D29E8A9C0B}" type="pres">
      <dgm:prSet presAssocID="{AD936733-97F1-4575-945D-F9D0C690076C}" presName="spNode" presStyleCnt="0"/>
      <dgm:spPr/>
    </dgm:pt>
    <dgm:pt modelId="{B4710109-5FCE-4B7D-8373-EFCD7E192564}" type="pres">
      <dgm:prSet presAssocID="{8CBF1356-37C3-48E1-99B2-7AD6D648164F}" presName="sibTrans" presStyleLbl="sibTrans1D1" presStyleIdx="1" presStyleCnt="6"/>
      <dgm:spPr/>
    </dgm:pt>
    <dgm:pt modelId="{0C9C8633-4841-4AEB-AB4E-3BA2FC801608}" type="pres">
      <dgm:prSet presAssocID="{DA2C295A-6A8D-49B9-B0D8-883F5F74F243}" presName="node" presStyleLbl="node1" presStyleIdx="2" presStyleCnt="6" custScaleX="160026" custRadScaleRad="103056" custRadScaleInc="-69376">
        <dgm:presLayoutVars>
          <dgm:bulletEnabled val="1"/>
        </dgm:presLayoutVars>
      </dgm:prSet>
      <dgm:spPr/>
    </dgm:pt>
    <dgm:pt modelId="{43D52057-D067-40CC-8DBD-7FA89F04D737}" type="pres">
      <dgm:prSet presAssocID="{DA2C295A-6A8D-49B9-B0D8-883F5F74F243}" presName="spNode" presStyleCnt="0"/>
      <dgm:spPr/>
    </dgm:pt>
    <dgm:pt modelId="{8208CD87-F186-4027-9660-60F7EB6A20B4}" type="pres">
      <dgm:prSet presAssocID="{C431906F-9DC9-4B10-8965-E209DE5118DE}" presName="sibTrans" presStyleLbl="sibTrans1D1" presStyleIdx="2" presStyleCnt="6"/>
      <dgm:spPr/>
    </dgm:pt>
    <dgm:pt modelId="{4FCB6C14-1FBA-427E-8C41-2792EE210FB6}" type="pres">
      <dgm:prSet presAssocID="{E8955D11-80AB-4516-849D-043953EF3EE9}" presName="node" presStyleLbl="node1" presStyleIdx="3" presStyleCnt="6" custScaleX="160026">
        <dgm:presLayoutVars>
          <dgm:bulletEnabled val="1"/>
        </dgm:presLayoutVars>
      </dgm:prSet>
      <dgm:spPr/>
    </dgm:pt>
    <dgm:pt modelId="{4FC9325F-39FC-4B6B-862A-6971DCE6BD8F}" type="pres">
      <dgm:prSet presAssocID="{E8955D11-80AB-4516-849D-043953EF3EE9}" presName="spNode" presStyleCnt="0"/>
      <dgm:spPr/>
    </dgm:pt>
    <dgm:pt modelId="{C2F42242-0E3F-47D8-A576-C315E06DE153}" type="pres">
      <dgm:prSet presAssocID="{223DE904-3170-427B-A6E8-ACCEDC3AE262}" presName="sibTrans" presStyleLbl="sibTrans1D1" presStyleIdx="3" presStyleCnt="6"/>
      <dgm:spPr/>
    </dgm:pt>
    <dgm:pt modelId="{051CEF5B-0A56-4019-BC26-0A30E98AB069}" type="pres">
      <dgm:prSet presAssocID="{1E4369E6-1B70-471B-80E2-586B9A0EE5FE}" presName="node" presStyleLbl="node1" presStyleIdx="4" presStyleCnt="6" custScaleX="160026" custRadScaleRad="98311" custRadScaleInc="69269">
        <dgm:presLayoutVars>
          <dgm:bulletEnabled val="1"/>
        </dgm:presLayoutVars>
      </dgm:prSet>
      <dgm:spPr/>
    </dgm:pt>
    <dgm:pt modelId="{849F4959-CDFE-44B0-85BF-4F4EF807DA45}" type="pres">
      <dgm:prSet presAssocID="{1E4369E6-1B70-471B-80E2-586B9A0EE5FE}" presName="spNode" presStyleCnt="0"/>
      <dgm:spPr/>
    </dgm:pt>
    <dgm:pt modelId="{C2A3412C-63A7-4967-99F7-86EF0BA787F5}" type="pres">
      <dgm:prSet presAssocID="{B2225751-30E7-47A2-9CB2-001F30AAF94B}" presName="sibTrans" presStyleLbl="sibTrans1D1" presStyleIdx="4" presStyleCnt="6"/>
      <dgm:spPr/>
    </dgm:pt>
    <dgm:pt modelId="{D7574952-E5FF-47D1-AF21-F423BF73B595}" type="pres">
      <dgm:prSet presAssocID="{DAB3EC12-5EF5-4BF8-99BA-BCF8291F904D}" presName="node" presStyleLbl="node1" presStyleIdx="5" presStyleCnt="6" custScaleX="160026" custRadScaleRad="103506" custRadScaleInc="-29157">
        <dgm:presLayoutVars>
          <dgm:bulletEnabled val="1"/>
        </dgm:presLayoutVars>
      </dgm:prSet>
      <dgm:spPr/>
    </dgm:pt>
    <dgm:pt modelId="{FCB46AEB-EB8C-45A8-8E65-4B46D2B7B0AA}" type="pres">
      <dgm:prSet presAssocID="{DAB3EC12-5EF5-4BF8-99BA-BCF8291F904D}" presName="spNode" presStyleCnt="0"/>
      <dgm:spPr/>
    </dgm:pt>
    <dgm:pt modelId="{321DD48A-4DEB-4888-A6CD-69122D6FD27C}" type="pres">
      <dgm:prSet presAssocID="{FCAD1598-694E-4DB7-9389-0086FD57075E}" presName="sibTrans" presStyleLbl="sibTrans1D1" presStyleIdx="5" presStyleCnt="6"/>
      <dgm:spPr/>
    </dgm:pt>
  </dgm:ptLst>
  <dgm:cxnLst>
    <dgm:cxn modelId="{CB811F11-5AAE-446A-A2A8-7EB1F6BC7B7C}" type="presOf" srcId="{4CAAEBC2-16C2-4615-B8BB-5F8F243C16F0}" destId="{E30A97E2-365B-4EF5-B8F7-CFCA356B04B7}" srcOrd="0" destOrd="0" presId="urn:microsoft.com/office/officeart/2005/8/layout/cycle6"/>
    <dgm:cxn modelId="{EEB5AA18-3273-4229-826A-773B4F3811D8}" type="presOf" srcId="{E00639E9-AD0B-4C3E-B183-2E20D07AA31E}" destId="{833D6016-AEDB-4AB6-9764-22E3E1CB9090}" srcOrd="0" destOrd="0" presId="urn:microsoft.com/office/officeart/2005/8/layout/cycle6"/>
    <dgm:cxn modelId="{867C7431-9232-4DA8-B4D3-4674E7695276}" type="presOf" srcId="{C431906F-9DC9-4B10-8965-E209DE5118DE}" destId="{8208CD87-F186-4027-9660-60F7EB6A20B4}" srcOrd="0" destOrd="0" presId="urn:microsoft.com/office/officeart/2005/8/layout/cycle6"/>
    <dgm:cxn modelId="{A0EB2E32-9CCE-48FA-8DEF-F5FD9AB2AA93}" type="presOf" srcId="{B2225751-30E7-47A2-9CB2-001F30AAF94B}" destId="{C2A3412C-63A7-4967-99F7-86EF0BA787F5}" srcOrd="0" destOrd="0" presId="urn:microsoft.com/office/officeart/2005/8/layout/cycle6"/>
    <dgm:cxn modelId="{3C31AE5B-75AA-495B-B0F4-2F3AE80E68C1}" srcId="{4CAAEBC2-16C2-4615-B8BB-5F8F243C16F0}" destId="{E00639E9-AD0B-4C3E-B183-2E20D07AA31E}" srcOrd="0" destOrd="0" parTransId="{5B49A09E-DF59-4E02-8793-4F614EAC7310}" sibTransId="{B3B92C40-F31D-4A3D-AEE8-56E7A5A3C962}"/>
    <dgm:cxn modelId="{94597442-245A-4A2A-9A92-0BEC63063BA4}" srcId="{4CAAEBC2-16C2-4615-B8BB-5F8F243C16F0}" destId="{DA2C295A-6A8D-49B9-B0D8-883F5F74F243}" srcOrd="2" destOrd="0" parTransId="{E72F7983-9360-49E1-BFC3-DD6572932F1D}" sibTransId="{C431906F-9DC9-4B10-8965-E209DE5118DE}"/>
    <dgm:cxn modelId="{EAF7B342-01C6-4015-B67F-1FF0F8D28CF0}" srcId="{4CAAEBC2-16C2-4615-B8BB-5F8F243C16F0}" destId="{DAB3EC12-5EF5-4BF8-99BA-BCF8291F904D}" srcOrd="5" destOrd="0" parTransId="{D11F3DBC-91EE-46DF-846B-06DD8F8DCB4D}" sibTransId="{FCAD1598-694E-4DB7-9389-0086FD57075E}"/>
    <dgm:cxn modelId="{B1577B67-BFBF-434E-B182-DD088FAD8485}" type="presOf" srcId="{8CBF1356-37C3-48E1-99B2-7AD6D648164F}" destId="{B4710109-5FCE-4B7D-8373-EFCD7E192564}" srcOrd="0" destOrd="0" presId="urn:microsoft.com/office/officeart/2005/8/layout/cycle6"/>
    <dgm:cxn modelId="{2606516D-05F6-4D66-9C74-6F6B21BEF5D4}" type="presOf" srcId="{FCAD1598-694E-4DB7-9389-0086FD57075E}" destId="{321DD48A-4DEB-4888-A6CD-69122D6FD27C}" srcOrd="0" destOrd="0" presId="urn:microsoft.com/office/officeart/2005/8/layout/cycle6"/>
    <dgm:cxn modelId="{11838F50-1120-4622-B1BD-A8B32952E552}" type="presOf" srcId="{B3B92C40-F31D-4A3D-AEE8-56E7A5A3C962}" destId="{9270646C-4B4A-4366-9A3E-E1D483D0F681}" srcOrd="0" destOrd="0" presId="urn:microsoft.com/office/officeart/2005/8/layout/cycle6"/>
    <dgm:cxn modelId="{F4FADB76-2886-4B17-8EA4-552A340E826C}" type="presOf" srcId="{223DE904-3170-427B-A6E8-ACCEDC3AE262}" destId="{C2F42242-0E3F-47D8-A576-C315E06DE153}" srcOrd="0" destOrd="0" presId="urn:microsoft.com/office/officeart/2005/8/layout/cycle6"/>
    <dgm:cxn modelId="{EFE3347D-A733-4856-8DF1-F4D6889A7BE4}" type="presOf" srcId="{1E4369E6-1B70-471B-80E2-586B9A0EE5FE}" destId="{051CEF5B-0A56-4019-BC26-0A30E98AB069}" srcOrd="0" destOrd="0" presId="urn:microsoft.com/office/officeart/2005/8/layout/cycle6"/>
    <dgm:cxn modelId="{DE5098B4-4A28-4285-993D-4ED2858CAB6F}" srcId="{4CAAEBC2-16C2-4615-B8BB-5F8F243C16F0}" destId="{E8955D11-80AB-4516-849D-043953EF3EE9}" srcOrd="3" destOrd="0" parTransId="{35B1D77E-1DE4-46F8-A35A-16F303213638}" sibTransId="{223DE904-3170-427B-A6E8-ACCEDC3AE262}"/>
    <dgm:cxn modelId="{55757BC7-3C8B-4202-873F-CEE4A9227968}" srcId="{4CAAEBC2-16C2-4615-B8BB-5F8F243C16F0}" destId="{AD936733-97F1-4575-945D-F9D0C690076C}" srcOrd="1" destOrd="0" parTransId="{DBCCC591-98F8-4D9D-A558-065F4D409396}" sibTransId="{8CBF1356-37C3-48E1-99B2-7AD6D648164F}"/>
    <dgm:cxn modelId="{9FDFF9D6-450B-4497-9477-40C1C6EE5F66}" type="presOf" srcId="{DA2C295A-6A8D-49B9-B0D8-883F5F74F243}" destId="{0C9C8633-4841-4AEB-AB4E-3BA2FC801608}" srcOrd="0" destOrd="0" presId="urn:microsoft.com/office/officeart/2005/8/layout/cycle6"/>
    <dgm:cxn modelId="{827E2AD8-E8CC-433D-BA75-881E8A6908EC}" srcId="{4CAAEBC2-16C2-4615-B8BB-5F8F243C16F0}" destId="{1E4369E6-1B70-471B-80E2-586B9A0EE5FE}" srcOrd="4" destOrd="0" parTransId="{0909B1E5-5370-42C8-BEDF-92B865C12FF6}" sibTransId="{B2225751-30E7-47A2-9CB2-001F30AAF94B}"/>
    <dgm:cxn modelId="{5986DBE1-7E13-40D3-927E-C435382C3DDA}" type="presOf" srcId="{AD936733-97F1-4575-945D-F9D0C690076C}" destId="{1F0C4B17-14F1-4A04-A9CA-0B216B170383}" srcOrd="0" destOrd="0" presId="urn:microsoft.com/office/officeart/2005/8/layout/cycle6"/>
    <dgm:cxn modelId="{EB71F5E1-3112-4A0C-B84F-CFE9934E3584}" type="presOf" srcId="{DAB3EC12-5EF5-4BF8-99BA-BCF8291F904D}" destId="{D7574952-E5FF-47D1-AF21-F423BF73B595}" srcOrd="0" destOrd="0" presId="urn:microsoft.com/office/officeart/2005/8/layout/cycle6"/>
    <dgm:cxn modelId="{2F1F29FD-7F80-4A0F-AB6C-A877B4134D19}" type="presOf" srcId="{E8955D11-80AB-4516-849D-043953EF3EE9}" destId="{4FCB6C14-1FBA-427E-8C41-2792EE210FB6}" srcOrd="0" destOrd="0" presId="urn:microsoft.com/office/officeart/2005/8/layout/cycle6"/>
    <dgm:cxn modelId="{D719B78B-3605-4CC9-89C8-897752835F8A}" type="presParOf" srcId="{E30A97E2-365B-4EF5-B8F7-CFCA356B04B7}" destId="{833D6016-AEDB-4AB6-9764-22E3E1CB9090}" srcOrd="0" destOrd="0" presId="urn:microsoft.com/office/officeart/2005/8/layout/cycle6"/>
    <dgm:cxn modelId="{54CCF16E-777D-4D10-9E2E-970F82C68032}" type="presParOf" srcId="{E30A97E2-365B-4EF5-B8F7-CFCA356B04B7}" destId="{A2F16756-75BC-4F61-BEBC-EA0B983A3C41}" srcOrd="1" destOrd="0" presId="urn:microsoft.com/office/officeart/2005/8/layout/cycle6"/>
    <dgm:cxn modelId="{F1B5A1D8-CD5E-4FE6-A445-55AF9838AFD1}" type="presParOf" srcId="{E30A97E2-365B-4EF5-B8F7-CFCA356B04B7}" destId="{9270646C-4B4A-4366-9A3E-E1D483D0F681}" srcOrd="2" destOrd="0" presId="urn:microsoft.com/office/officeart/2005/8/layout/cycle6"/>
    <dgm:cxn modelId="{5B04AF69-2A3B-47D8-B715-38D32AF252A2}" type="presParOf" srcId="{E30A97E2-365B-4EF5-B8F7-CFCA356B04B7}" destId="{1F0C4B17-14F1-4A04-A9CA-0B216B170383}" srcOrd="3" destOrd="0" presId="urn:microsoft.com/office/officeart/2005/8/layout/cycle6"/>
    <dgm:cxn modelId="{09683423-9680-4402-B3DB-3CF45C891C1F}" type="presParOf" srcId="{E30A97E2-365B-4EF5-B8F7-CFCA356B04B7}" destId="{5ECA3AAB-13C2-41F8-A31E-94D29E8A9C0B}" srcOrd="4" destOrd="0" presId="urn:microsoft.com/office/officeart/2005/8/layout/cycle6"/>
    <dgm:cxn modelId="{7F8764DB-2EE6-4BEC-85E9-D818BB73D31F}" type="presParOf" srcId="{E30A97E2-365B-4EF5-B8F7-CFCA356B04B7}" destId="{B4710109-5FCE-4B7D-8373-EFCD7E192564}" srcOrd="5" destOrd="0" presId="urn:microsoft.com/office/officeart/2005/8/layout/cycle6"/>
    <dgm:cxn modelId="{FEBDAD4F-E478-4D11-A41C-3471CD72F46B}" type="presParOf" srcId="{E30A97E2-365B-4EF5-B8F7-CFCA356B04B7}" destId="{0C9C8633-4841-4AEB-AB4E-3BA2FC801608}" srcOrd="6" destOrd="0" presId="urn:microsoft.com/office/officeart/2005/8/layout/cycle6"/>
    <dgm:cxn modelId="{2FC5AF34-7862-437D-8559-3CC8E9E391CC}" type="presParOf" srcId="{E30A97E2-365B-4EF5-B8F7-CFCA356B04B7}" destId="{43D52057-D067-40CC-8DBD-7FA89F04D737}" srcOrd="7" destOrd="0" presId="urn:microsoft.com/office/officeart/2005/8/layout/cycle6"/>
    <dgm:cxn modelId="{FF8F70B3-0B79-4627-AF5A-C00CBB82E8BB}" type="presParOf" srcId="{E30A97E2-365B-4EF5-B8F7-CFCA356B04B7}" destId="{8208CD87-F186-4027-9660-60F7EB6A20B4}" srcOrd="8" destOrd="0" presId="urn:microsoft.com/office/officeart/2005/8/layout/cycle6"/>
    <dgm:cxn modelId="{F61A79AF-CBA0-4F91-82B5-44BD71AA022B}" type="presParOf" srcId="{E30A97E2-365B-4EF5-B8F7-CFCA356B04B7}" destId="{4FCB6C14-1FBA-427E-8C41-2792EE210FB6}" srcOrd="9" destOrd="0" presId="urn:microsoft.com/office/officeart/2005/8/layout/cycle6"/>
    <dgm:cxn modelId="{562544BE-10B3-4C14-98D7-6A6078DFEE43}" type="presParOf" srcId="{E30A97E2-365B-4EF5-B8F7-CFCA356B04B7}" destId="{4FC9325F-39FC-4B6B-862A-6971DCE6BD8F}" srcOrd="10" destOrd="0" presId="urn:microsoft.com/office/officeart/2005/8/layout/cycle6"/>
    <dgm:cxn modelId="{ACD00509-079A-4125-9301-D7893F48CCC6}" type="presParOf" srcId="{E30A97E2-365B-4EF5-B8F7-CFCA356B04B7}" destId="{C2F42242-0E3F-47D8-A576-C315E06DE153}" srcOrd="11" destOrd="0" presId="urn:microsoft.com/office/officeart/2005/8/layout/cycle6"/>
    <dgm:cxn modelId="{8B7F099F-2860-476C-A8C8-E243EB4FA6FB}" type="presParOf" srcId="{E30A97E2-365B-4EF5-B8F7-CFCA356B04B7}" destId="{051CEF5B-0A56-4019-BC26-0A30E98AB069}" srcOrd="12" destOrd="0" presId="urn:microsoft.com/office/officeart/2005/8/layout/cycle6"/>
    <dgm:cxn modelId="{9CD10744-63E0-47B8-A5EC-2823F805D3F4}" type="presParOf" srcId="{E30A97E2-365B-4EF5-B8F7-CFCA356B04B7}" destId="{849F4959-CDFE-44B0-85BF-4F4EF807DA45}" srcOrd="13" destOrd="0" presId="urn:microsoft.com/office/officeart/2005/8/layout/cycle6"/>
    <dgm:cxn modelId="{9E09D752-2B5F-4942-95A7-94AD4267FA7A}" type="presParOf" srcId="{E30A97E2-365B-4EF5-B8F7-CFCA356B04B7}" destId="{C2A3412C-63A7-4967-99F7-86EF0BA787F5}" srcOrd="14" destOrd="0" presId="urn:microsoft.com/office/officeart/2005/8/layout/cycle6"/>
    <dgm:cxn modelId="{CA5471A4-87C8-4061-8B03-0267A606F6DE}" type="presParOf" srcId="{E30A97E2-365B-4EF5-B8F7-CFCA356B04B7}" destId="{D7574952-E5FF-47D1-AF21-F423BF73B595}" srcOrd="15" destOrd="0" presId="urn:microsoft.com/office/officeart/2005/8/layout/cycle6"/>
    <dgm:cxn modelId="{69AABDEC-E0D1-482C-8C36-5746995E4DDE}" type="presParOf" srcId="{E30A97E2-365B-4EF5-B8F7-CFCA356B04B7}" destId="{FCB46AEB-EB8C-45A8-8E65-4B46D2B7B0AA}" srcOrd="16" destOrd="0" presId="urn:microsoft.com/office/officeart/2005/8/layout/cycle6"/>
    <dgm:cxn modelId="{A4B7C379-7D6A-4582-9FD1-34781BB262DC}" type="presParOf" srcId="{E30A97E2-365B-4EF5-B8F7-CFCA356B04B7}" destId="{321DD48A-4DEB-4888-A6CD-69122D6FD27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CD5508-FCFC-4D68-AACD-D290711B069F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lang="pt-BR"/>
        </a:p>
      </dgm:t>
    </dgm:pt>
    <dgm:pt modelId="{2F2C7B6F-5DFD-463C-A0E9-1139B79A7D7F}">
      <dgm:prSet phldrT="[Texto]" custT="1"/>
      <dgm:spPr/>
      <dgm:t>
        <a:bodyPr/>
        <a:lstStyle/>
        <a:p>
          <a:r>
            <a:rPr lang="pt-BR" sz="3200" dirty="0"/>
            <a:t>Principais características</a:t>
          </a:r>
        </a:p>
      </dgm:t>
    </dgm:pt>
    <dgm:pt modelId="{953997CB-B36D-4922-BBFE-5CB4E63EEDB3}" type="parTrans" cxnId="{E34D4F9F-927B-4EF3-961B-FE84C5E86900}">
      <dgm:prSet/>
      <dgm:spPr/>
      <dgm:t>
        <a:bodyPr/>
        <a:lstStyle/>
        <a:p>
          <a:endParaRPr lang="pt-BR"/>
        </a:p>
      </dgm:t>
    </dgm:pt>
    <dgm:pt modelId="{0AA82D1A-B88A-4577-A78D-43362632E5BE}" type="sibTrans" cxnId="{E34D4F9F-927B-4EF3-961B-FE84C5E86900}">
      <dgm:prSet/>
      <dgm:spPr/>
      <dgm:t>
        <a:bodyPr/>
        <a:lstStyle/>
        <a:p>
          <a:endParaRPr lang="pt-BR"/>
        </a:p>
      </dgm:t>
    </dgm:pt>
    <dgm:pt modelId="{23D35136-E34E-4E3E-8212-02B4A7BFE5BD}">
      <dgm:prSet phldrT="[Texto]" custT="1"/>
      <dgm:spPr/>
      <dgm:t>
        <a:bodyPr/>
        <a:lstStyle/>
        <a:p>
          <a:r>
            <a:rPr lang="pt-BR" sz="2400" dirty="0"/>
            <a:t>Coerência entre o discurso e a prática</a:t>
          </a:r>
        </a:p>
      </dgm:t>
    </dgm:pt>
    <dgm:pt modelId="{88676901-E021-4328-908F-2C83751EF745}" type="parTrans" cxnId="{8E5E0B0F-90AE-495E-B362-00EDF4AF1F17}">
      <dgm:prSet/>
      <dgm:spPr/>
      <dgm:t>
        <a:bodyPr/>
        <a:lstStyle/>
        <a:p>
          <a:endParaRPr lang="pt-BR"/>
        </a:p>
      </dgm:t>
    </dgm:pt>
    <dgm:pt modelId="{0BCB9456-BF51-417D-81D6-1713BFBB6887}" type="sibTrans" cxnId="{8E5E0B0F-90AE-495E-B362-00EDF4AF1F17}">
      <dgm:prSet/>
      <dgm:spPr/>
      <dgm:t>
        <a:bodyPr/>
        <a:lstStyle/>
        <a:p>
          <a:endParaRPr lang="pt-BR"/>
        </a:p>
      </dgm:t>
    </dgm:pt>
    <dgm:pt modelId="{32BE1192-0CED-4506-BA37-D35EDE46D43E}">
      <dgm:prSet phldrT="[Texto]" custT="1"/>
      <dgm:spPr/>
      <dgm:t>
        <a:bodyPr/>
        <a:lstStyle/>
        <a:p>
          <a:r>
            <a:rPr lang="pt-BR" sz="2000" dirty="0"/>
            <a:t>Corresponsabilidade em relação à qualidade da aprendizagem e ao bem-estar dos estudantes</a:t>
          </a:r>
        </a:p>
      </dgm:t>
    </dgm:pt>
    <dgm:pt modelId="{A402D17C-68DF-4E2D-9961-7ABB894E82B8}" type="parTrans" cxnId="{ECE53969-AAB7-4350-AF14-A008480148D9}">
      <dgm:prSet/>
      <dgm:spPr/>
      <dgm:t>
        <a:bodyPr/>
        <a:lstStyle/>
        <a:p>
          <a:endParaRPr lang="pt-BR"/>
        </a:p>
      </dgm:t>
    </dgm:pt>
    <dgm:pt modelId="{89B209DB-AC65-4070-8260-E8AB2610391A}" type="sibTrans" cxnId="{ECE53969-AAB7-4350-AF14-A008480148D9}">
      <dgm:prSet/>
      <dgm:spPr/>
      <dgm:t>
        <a:bodyPr/>
        <a:lstStyle/>
        <a:p>
          <a:endParaRPr lang="pt-BR"/>
        </a:p>
      </dgm:t>
    </dgm:pt>
    <dgm:pt modelId="{22EA722A-594F-419A-AB99-03645D0C7EBD}">
      <dgm:prSet phldrT="[Texto]" custT="1"/>
      <dgm:spPr/>
      <dgm:t>
        <a:bodyPr/>
        <a:lstStyle/>
        <a:p>
          <a:r>
            <a:rPr lang="pt-BR" sz="1800" dirty="0"/>
            <a:t>Reconhecimento que a liderança pode ser desenvolvida e aprimorada por meio da prática diária</a:t>
          </a:r>
        </a:p>
      </dgm:t>
    </dgm:pt>
    <dgm:pt modelId="{03A3946E-56A5-45B4-9792-D3363394C36C}" type="parTrans" cxnId="{DF5B24A3-AB64-43F8-8F7E-544DCF528D1E}">
      <dgm:prSet/>
      <dgm:spPr/>
      <dgm:t>
        <a:bodyPr/>
        <a:lstStyle/>
        <a:p>
          <a:endParaRPr lang="pt-BR"/>
        </a:p>
      </dgm:t>
    </dgm:pt>
    <dgm:pt modelId="{AA278C37-F506-4769-8093-90C2355D8561}" type="sibTrans" cxnId="{DF5B24A3-AB64-43F8-8F7E-544DCF528D1E}">
      <dgm:prSet/>
      <dgm:spPr/>
      <dgm:t>
        <a:bodyPr/>
        <a:lstStyle/>
        <a:p>
          <a:endParaRPr lang="pt-BR"/>
        </a:p>
      </dgm:t>
    </dgm:pt>
    <dgm:pt modelId="{FCE23501-DBEA-4010-8C49-628E32CF49CD}">
      <dgm:prSet custT="1"/>
      <dgm:spPr/>
      <dgm:t>
        <a:bodyPr/>
        <a:lstStyle/>
        <a:p>
          <a:r>
            <a:rPr lang="pt-BR" sz="1800" dirty="0"/>
            <a:t>Reconhecimento e valorização da participação ativa individual e coletiva das equipes gestora e pedagógica</a:t>
          </a:r>
        </a:p>
      </dgm:t>
    </dgm:pt>
    <dgm:pt modelId="{E10FBE7B-4547-41BB-9378-F06ACE2171B5}" type="parTrans" cxnId="{EEC6C551-AFC7-44A1-849F-417E0FBE44BC}">
      <dgm:prSet/>
      <dgm:spPr/>
      <dgm:t>
        <a:bodyPr/>
        <a:lstStyle/>
        <a:p>
          <a:endParaRPr lang="pt-BR"/>
        </a:p>
      </dgm:t>
    </dgm:pt>
    <dgm:pt modelId="{5CD7D2A8-44CB-41B6-8A8B-5FF16AB98C43}" type="sibTrans" cxnId="{EEC6C551-AFC7-44A1-849F-417E0FBE44BC}">
      <dgm:prSet/>
      <dgm:spPr/>
      <dgm:t>
        <a:bodyPr/>
        <a:lstStyle/>
        <a:p>
          <a:endParaRPr lang="pt-BR"/>
        </a:p>
      </dgm:t>
    </dgm:pt>
    <dgm:pt modelId="{3E0DB950-D633-41B1-B2B5-BDF713E6E07D}">
      <dgm:prSet custT="1"/>
      <dgm:spPr/>
      <dgm:t>
        <a:bodyPr/>
        <a:lstStyle/>
        <a:p>
          <a:r>
            <a:rPr lang="pt-BR" sz="1800" dirty="0"/>
            <a:t>Respeito e sensibilidade às dinâmicas da escola e dos relacionamentos interpessoais, valorizando a transparência</a:t>
          </a:r>
        </a:p>
      </dgm:t>
    </dgm:pt>
    <dgm:pt modelId="{B51201D5-0305-4394-984E-13046AB61F40}" type="parTrans" cxnId="{9AE9D738-3030-48AA-9D04-6566BFC59826}">
      <dgm:prSet/>
      <dgm:spPr/>
      <dgm:t>
        <a:bodyPr/>
        <a:lstStyle/>
        <a:p>
          <a:endParaRPr lang="pt-BR"/>
        </a:p>
      </dgm:t>
    </dgm:pt>
    <dgm:pt modelId="{19C743EA-52C1-4096-8379-2E01E1260B92}" type="sibTrans" cxnId="{9AE9D738-3030-48AA-9D04-6566BFC59826}">
      <dgm:prSet/>
      <dgm:spPr/>
      <dgm:t>
        <a:bodyPr/>
        <a:lstStyle/>
        <a:p>
          <a:endParaRPr lang="pt-BR"/>
        </a:p>
      </dgm:t>
    </dgm:pt>
    <dgm:pt modelId="{ECF81726-74F5-4F8A-ACC7-47179FB6B202}">
      <dgm:prSet/>
      <dgm:spPr/>
      <dgm:t>
        <a:bodyPr/>
        <a:lstStyle/>
        <a:p>
          <a:r>
            <a:rPr lang="pt-BR" dirty="0"/>
            <a:t>Reconhecimento de que o diretor da escola é o gestor-líder, o principal agente na organização dos trabalhos e no engajamento da equipe</a:t>
          </a:r>
        </a:p>
      </dgm:t>
    </dgm:pt>
    <dgm:pt modelId="{AD9B1A79-FD4F-4B14-A035-3E47B95ABC0F}" type="parTrans" cxnId="{EC5C1606-78CF-4C81-8ECA-CF1DD990DE3F}">
      <dgm:prSet/>
      <dgm:spPr/>
      <dgm:t>
        <a:bodyPr/>
        <a:lstStyle/>
        <a:p>
          <a:endParaRPr lang="pt-BR"/>
        </a:p>
      </dgm:t>
    </dgm:pt>
    <dgm:pt modelId="{38711E86-31E0-42A5-B81C-720A2479849F}" type="sibTrans" cxnId="{EC5C1606-78CF-4C81-8ECA-CF1DD990DE3F}">
      <dgm:prSet/>
      <dgm:spPr/>
      <dgm:t>
        <a:bodyPr/>
        <a:lstStyle/>
        <a:p>
          <a:endParaRPr lang="pt-BR"/>
        </a:p>
      </dgm:t>
    </dgm:pt>
    <dgm:pt modelId="{0A8DCECC-7A76-45FA-AB84-A09E424D15E6}" type="pres">
      <dgm:prSet presAssocID="{40CD5508-FCFC-4D68-AACD-D290711B069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E5EF370-59A0-4945-B97B-53384C793E9D}" type="pres">
      <dgm:prSet presAssocID="{2F2C7B6F-5DFD-463C-A0E9-1139B79A7D7F}" presName="root1" presStyleCnt="0"/>
      <dgm:spPr/>
    </dgm:pt>
    <dgm:pt modelId="{9AA51C1D-C0D0-4482-ACE7-835F7E67A728}" type="pres">
      <dgm:prSet presAssocID="{2F2C7B6F-5DFD-463C-A0E9-1139B79A7D7F}" presName="LevelOneTextNode" presStyleLbl="node0" presStyleIdx="0" presStyleCnt="1" custScaleX="57549" custScaleY="105118">
        <dgm:presLayoutVars>
          <dgm:chPref val="3"/>
        </dgm:presLayoutVars>
      </dgm:prSet>
      <dgm:spPr/>
    </dgm:pt>
    <dgm:pt modelId="{B941938A-C38D-4D2F-A71E-7B8B4FDFC9F0}" type="pres">
      <dgm:prSet presAssocID="{2F2C7B6F-5DFD-463C-A0E9-1139B79A7D7F}" presName="level2hierChild" presStyleCnt="0"/>
      <dgm:spPr/>
    </dgm:pt>
    <dgm:pt modelId="{B68FFB24-F574-4A5C-81A5-13355D12AA7C}" type="pres">
      <dgm:prSet presAssocID="{88676901-E021-4328-908F-2C83751EF745}" presName="conn2-1" presStyleLbl="parChTrans1D2" presStyleIdx="0" presStyleCnt="6"/>
      <dgm:spPr/>
    </dgm:pt>
    <dgm:pt modelId="{4A60F2DC-F6E9-477A-B098-5336D8925503}" type="pres">
      <dgm:prSet presAssocID="{88676901-E021-4328-908F-2C83751EF745}" presName="connTx" presStyleLbl="parChTrans1D2" presStyleIdx="0" presStyleCnt="6"/>
      <dgm:spPr/>
    </dgm:pt>
    <dgm:pt modelId="{A3D5C7E1-A57E-4376-958F-A887399D0F65}" type="pres">
      <dgm:prSet presAssocID="{23D35136-E34E-4E3E-8212-02B4A7BFE5BD}" presName="root2" presStyleCnt="0"/>
      <dgm:spPr/>
    </dgm:pt>
    <dgm:pt modelId="{A53E841E-E374-4E11-98CF-E770FAD09161}" type="pres">
      <dgm:prSet presAssocID="{23D35136-E34E-4E3E-8212-02B4A7BFE5BD}" presName="LevelTwoTextNode" presStyleLbl="node2" presStyleIdx="0" presStyleCnt="6" custScaleX="213545" custScaleY="59616">
        <dgm:presLayoutVars>
          <dgm:chPref val="3"/>
        </dgm:presLayoutVars>
      </dgm:prSet>
      <dgm:spPr/>
    </dgm:pt>
    <dgm:pt modelId="{5C836BF2-4388-49A7-A35A-FD7A4CA1C976}" type="pres">
      <dgm:prSet presAssocID="{23D35136-E34E-4E3E-8212-02B4A7BFE5BD}" presName="level3hierChild" presStyleCnt="0"/>
      <dgm:spPr/>
    </dgm:pt>
    <dgm:pt modelId="{ABC25691-BECA-4F62-B755-CB2F1DA590C2}" type="pres">
      <dgm:prSet presAssocID="{A402D17C-68DF-4E2D-9961-7ABB894E82B8}" presName="conn2-1" presStyleLbl="parChTrans1D2" presStyleIdx="1" presStyleCnt="6"/>
      <dgm:spPr/>
    </dgm:pt>
    <dgm:pt modelId="{069F5852-C3FA-4C15-9039-38A793862F57}" type="pres">
      <dgm:prSet presAssocID="{A402D17C-68DF-4E2D-9961-7ABB894E82B8}" presName="connTx" presStyleLbl="parChTrans1D2" presStyleIdx="1" presStyleCnt="6"/>
      <dgm:spPr/>
    </dgm:pt>
    <dgm:pt modelId="{DA1A2091-E24B-40F0-BFF3-032B3F02B773}" type="pres">
      <dgm:prSet presAssocID="{32BE1192-0CED-4506-BA37-D35EDE46D43E}" presName="root2" presStyleCnt="0"/>
      <dgm:spPr/>
    </dgm:pt>
    <dgm:pt modelId="{05A69468-2A3B-4516-81FB-4A3C9B89B4B8}" type="pres">
      <dgm:prSet presAssocID="{32BE1192-0CED-4506-BA37-D35EDE46D43E}" presName="LevelTwoTextNode" presStyleLbl="node2" presStyleIdx="1" presStyleCnt="6" custScaleX="213545" custLinFactNeighborX="-342" custLinFactNeighborY="-11261">
        <dgm:presLayoutVars>
          <dgm:chPref val="3"/>
        </dgm:presLayoutVars>
      </dgm:prSet>
      <dgm:spPr/>
    </dgm:pt>
    <dgm:pt modelId="{F8ED37E7-537A-420C-A1E7-EB0B4463C81E}" type="pres">
      <dgm:prSet presAssocID="{32BE1192-0CED-4506-BA37-D35EDE46D43E}" presName="level3hierChild" presStyleCnt="0"/>
      <dgm:spPr/>
    </dgm:pt>
    <dgm:pt modelId="{6F23961E-FF32-47A6-A199-A0561B81379D}" type="pres">
      <dgm:prSet presAssocID="{03A3946E-56A5-45B4-9792-D3363394C36C}" presName="conn2-1" presStyleLbl="parChTrans1D2" presStyleIdx="2" presStyleCnt="6"/>
      <dgm:spPr/>
    </dgm:pt>
    <dgm:pt modelId="{FA96F7EA-D11E-41F3-A9BE-9FADEFAA93E8}" type="pres">
      <dgm:prSet presAssocID="{03A3946E-56A5-45B4-9792-D3363394C36C}" presName="connTx" presStyleLbl="parChTrans1D2" presStyleIdx="2" presStyleCnt="6"/>
      <dgm:spPr/>
    </dgm:pt>
    <dgm:pt modelId="{EB4FCC6E-CFCF-42DE-B431-436E2F6BC5A2}" type="pres">
      <dgm:prSet presAssocID="{22EA722A-594F-419A-AB99-03645D0C7EBD}" presName="root2" presStyleCnt="0"/>
      <dgm:spPr/>
    </dgm:pt>
    <dgm:pt modelId="{8579B72B-8414-4119-A6D0-A4189AC7A396}" type="pres">
      <dgm:prSet presAssocID="{22EA722A-594F-419A-AB99-03645D0C7EBD}" presName="LevelTwoTextNode" presStyleLbl="node2" presStyleIdx="2" presStyleCnt="6" custScaleX="213545" custLinFactNeighborX="-342" custLinFactNeighborY="-23584">
        <dgm:presLayoutVars>
          <dgm:chPref val="3"/>
        </dgm:presLayoutVars>
      </dgm:prSet>
      <dgm:spPr/>
    </dgm:pt>
    <dgm:pt modelId="{730A5CD9-95D5-4482-839F-4CA531D26B00}" type="pres">
      <dgm:prSet presAssocID="{22EA722A-594F-419A-AB99-03645D0C7EBD}" presName="level3hierChild" presStyleCnt="0"/>
      <dgm:spPr/>
    </dgm:pt>
    <dgm:pt modelId="{79FDDC78-8E42-4E83-B840-BA68C43921E4}" type="pres">
      <dgm:prSet presAssocID="{E10FBE7B-4547-41BB-9378-F06ACE2171B5}" presName="conn2-1" presStyleLbl="parChTrans1D2" presStyleIdx="3" presStyleCnt="6"/>
      <dgm:spPr/>
    </dgm:pt>
    <dgm:pt modelId="{5F296366-45F6-4462-8973-5E6CFA20D71C}" type="pres">
      <dgm:prSet presAssocID="{E10FBE7B-4547-41BB-9378-F06ACE2171B5}" presName="connTx" presStyleLbl="parChTrans1D2" presStyleIdx="3" presStyleCnt="6"/>
      <dgm:spPr/>
    </dgm:pt>
    <dgm:pt modelId="{AD937009-D6CB-4C9F-B580-F6F5A21A28E1}" type="pres">
      <dgm:prSet presAssocID="{FCE23501-DBEA-4010-8C49-628E32CF49CD}" presName="root2" presStyleCnt="0"/>
      <dgm:spPr/>
    </dgm:pt>
    <dgm:pt modelId="{45F0832D-6256-4D60-B223-A91F7EA271C6}" type="pres">
      <dgm:prSet presAssocID="{FCE23501-DBEA-4010-8C49-628E32CF49CD}" presName="LevelTwoTextNode" presStyleLbl="node2" presStyleIdx="3" presStyleCnt="6" custScaleX="213545" custLinFactNeighborX="-531" custLinFactNeighborY="-36143">
        <dgm:presLayoutVars>
          <dgm:chPref val="3"/>
        </dgm:presLayoutVars>
      </dgm:prSet>
      <dgm:spPr/>
    </dgm:pt>
    <dgm:pt modelId="{1557F3C5-B151-42F1-B04B-3CF8390C3BF6}" type="pres">
      <dgm:prSet presAssocID="{FCE23501-DBEA-4010-8C49-628E32CF49CD}" presName="level3hierChild" presStyleCnt="0"/>
      <dgm:spPr/>
    </dgm:pt>
    <dgm:pt modelId="{5A0C5FDB-D37C-4767-BE79-04E9AF5E0A86}" type="pres">
      <dgm:prSet presAssocID="{B51201D5-0305-4394-984E-13046AB61F40}" presName="conn2-1" presStyleLbl="parChTrans1D2" presStyleIdx="4" presStyleCnt="6"/>
      <dgm:spPr/>
    </dgm:pt>
    <dgm:pt modelId="{90480E41-8A2D-4A6D-9139-66813CC5C6F1}" type="pres">
      <dgm:prSet presAssocID="{B51201D5-0305-4394-984E-13046AB61F40}" presName="connTx" presStyleLbl="parChTrans1D2" presStyleIdx="4" presStyleCnt="6"/>
      <dgm:spPr/>
    </dgm:pt>
    <dgm:pt modelId="{5911D955-E6F9-4595-9E49-A9081A0A13F6}" type="pres">
      <dgm:prSet presAssocID="{3E0DB950-D633-41B1-B2B5-BDF713E6E07D}" presName="root2" presStyleCnt="0"/>
      <dgm:spPr/>
    </dgm:pt>
    <dgm:pt modelId="{0405ACBD-B6B6-4194-B7EB-59BA8D2B2CD9}" type="pres">
      <dgm:prSet presAssocID="{3E0DB950-D633-41B1-B2B5-BDF713E6E07D}" presName="LevelTwoTextNode" presStyleLbl="node2" presStyleIdx="4" presStyleCnt="6" custScaleX="213545" custLinFactNeighborX="-1027" custLinFactNeighborY="-51661">
        <dgm:presLayoutVars>
          <dgm:chPref val="3"/>
        </dgm:presLayoutVars>
      </dgm:prSet>
      <dgm:spPr/>
    </dgm:pt>
    <dgm:pt modelId="{FC041A4F-E9BE-494B-B5FF-529D8A13EF97}" type="pres">
      <dgm:prSet presAssocID="{3E0DB950-D633-41B1-B2B5-BDF713E6E07D}" presName="level3hierChild" presStyleCnt="0"/>
      <dgm:spPr/>
    </dgm:pt>
    <dgm:pt modelId="{20B81CB3-BFA9-4A4A-B0CE-7B4380299522}" type="pres">
      <dgm:prSet presAssocID="{AD9B1A79-FD4F-4B14-A035-3E47B95ABC0F}" presName="conn2-1" presStyleLbl="parChTrans1D2" presStyleIdx="5" presStyleCnt="6"/>
      <dgm:spPr/>
    </dgm:pt>
    <dgm:pt modelId="{8E5E4264-48FC-4E15-95FF-DCBCEFDD8833}" type="pres">
      <dgm:prSet presAssocID="{AD9B1A79-FD4F-4B14-A035-3E47B95ABC0F}" presName="connTx" presStyleLbl="parChTrans1D2" presStyleIdx="5" presStyleCnt="6"/>
      <dgm:spPr/>
    </dgm:pt>
    <dgm:pt modelId="{7413F045-105F-4AEC-B9C4-DD4103DD6FF8}" type="pres">
      <dgm:prSet presAssocID="{ECF81726-74F5-4F8A-ACC7-47179FB6B202}" presName="root2" presStyleCnt="0"/>
      <dgm:spPr/>
    </dgm:pt>
    <dgm:pt modelId="{0EEFAFA3-DB5C-4B3F-973F-152E4E3BB588}" type="pres">
      <dgm:prSet presAssocID="{ECF81726-74F5-4F8A-ACC7-47179FB6B202}" presName="LevelTwoTextNode" presStyleLbl="node2" presStyleIdx="5" presStyleCnt="6" custScaleX="213545" custLinFactNeighborX="-1370" custLinFactNeighborY="-64014">
        <dgm:presLayoutVars>
          <dgm:chPref val="3"/>
        </dgm:presLayoutVars>
      </dgm:prSet>
      <dgm:spPr/>
    </dgm:pt>
    <dgm:pt modelId="{C8AF9CB8-C9F8-45EA-AC91-23BA802559D1}" type="pres">
      <dgm:prSet presAssocID="{ECF81726-74F5-4F8A-ACC7-47179FB6B202}" presName="level3hierChild" presStyleCnt="0"/>
      <dgm:spPr/>
    </dgm:pt>
  </dgm:ptLst>
  <dgm:cxnLst>
    <dgm:cxn modelId="{F117C602-EF93-4B49-AF87-F3D5303CC9F3}" type="presOf" srcId="{88676901-E021-4328-908F-2C83751EF745}" destId="{B68FFB24-F574-4A5C-81A5-13355D12AA7C}" srcOrd="0" destOrd="0" presId="urn:microsoft.com/office/officeart/2008/layout/HorizontalMultiLevelHierarchy"/>
    <dgm:cxn modelId="{EC5C1606-78CF-4C81-8ECA-CF1DD990DE3F}" srcId="{2F2C7B6F-5DFD-463C-A0E9-1139B79A7D7F}" destId="{ECF81726-74F5-4F8A-ACC7-47179FB6B202}" srcOrd="5" destOrd="0" parTransId="{AD9B1A79-FD4F-4B14-A035-3E47B95ABC0F}" sibTransId="{38711E86-31E0-42A5-B81C-720A2479849F}"/>
    <dgm:cxn modelId="{3DCFEC0A-1EE7-4D42-A7DF-6D24D0541384}" type="presOf" srcId="{40CD5508-FCFC-4D68-AACD-D290711B069F}" destId="{0A8DCECC-7A76-45FA-AB84-A09E424D15E6}" srcOrd="0" destOrd="0" presId="urn:microsoft.com/office/officeart/2008/layout/HorizontalMultiLevelHierarchy"/>
    <dgm:cxn modelId="{8E5E0B0F-90AE-495E-B362-00EDF4AF1F17}" srcId="{2F2C7B6F-5DFD-463C-A0E9-1139B79A7D7F}" destId="{23D35136-E34E-4E3E-8212-02B4A7BFE5BD}" srcOrd="0" destOrd="0" parTransId="{88676901-E021-4328-908F-2C83751EF745}" sibTransId="{0BCB9456-BF51-417D-81D6-1713BFBB6887}"/>
    <dgm:cxn modelId="{CB82BA28-14EA-4B5F-BB1A-0B7A20097BA4}" type="presOf" srcId="{AD9B1A79-FD4F-4B14-A035-3E47B95ABC0F}" destId="{20B81CB3-BFA9-4A4A-B0CE-7B4380299522}" srcOrd="0" destOrd="0" presId="urn:microsoft.com/office/officeart/2008/layout/HorizontalMultiLevelHierarchy"/>
    <dgm:cxn modelId="{F8A7D438-46B8-44AE-97F0-6D51BE8E89ED}" type="presOf" srcId="{03A3946E-56A5-45B4-9792-D3363394C36C}" destId="{6F23961E-FF32-47A6-A199-A0561B81379D}" srcOrd="0" destOrd="0" presId="urn:microsoft.com/office/officeart/2008/layout/HorizontalMultiLevelHierarchy"/>
    <dgm:cxn modelId="{9AE9D738-3030-48AA-9D04-6566BFC59826}" srcId="{2F2C7B6F-5DFD-463C-A0E9-1139B79A7D7F}" destId="{3E0DB950-D633-41B1-B2B5-BDF713E6E07D}" srcOrd="4" destOrd="0" parTransId="{B51201D5-0305-4394-984E-13046AB61F40}" sibTransId="{19C743EA-52C1-4096-8379-2E01E1260B92}"/>
    <dgm:cxn modelId="{087D305E-CBF0-4C3B-B85F-46907A5C8A8E}" type="presOf" srcId="{23D35136-E34E-4E3E-8212-02B4A7BFE5BD}" destId="{A53E841E-E374-4E11-98CF-E770FAD09161}" srcOrd="0" destOrd="0" presId="urn:microsoft.com/office/officeart/2008/layout/HorizontalMultiLevelHierarchy"/>
    <dgm:cxn modelId="{A561D742-A1DA-41CC-9BC8-0F574B88CBC4}" type="presOf" srcId="{88676901-E021-4328-908F-2C83751EF745}" destId="{4A60F2DC-F6E9-477A-B098-5336D8925503}" srcOrd="1" destOrd="0" presId="urn:microsoft.com/office/officeart/2008/layout/HorizontalMultiLevelHierarchy"/>
    <dgm:cxn modelId="{0D03DB64-0959-4785-A91A-5A2D58DF3B73}" type="presOf" srcId="{E10FBE7B-4547-41BB-9378-F06ACE2171B5}" destId="{5F296366-45F6-4462-8973-5E6CFA20D71C}" srcOrd="1" destOrd="0" presId="urn:microsoft.com/office/officeart/2008/layout/HorizontalMultiLevelHierarchy"/>
    <dgm:cxn modelId="{C4E5B765-A402-410F-A9A9-6AC7D19BAE8D}" type="presOf" srcId="{AD9B1A79-FD4F-4B14-A035-3E47B95ABC0F}" destId="{8E5E4264-48FC-4E15-95FF-DCBCEFDD8833}" srcOrd="1" destOrd="0" presId="urn:microsoft.com/office/officeart/2008/layout/HorizontalMultiLevelHierarchy"/>
    <dgm:cxn modelId="{A1794B46-B586-4A50-B84B-E5334FFCB6EE}" type="presOf" srcId="{3E0DB950-D633-41B1-B2B5-BDF713E6E07D}" destId="{0405ACBD-B6B6-4194-B7EB-59BA8D2B2CD9}" srcOrd="0" destOrd="0" presId="urn:microsoft.com/office/officeart/2008/layout/HorizontalMultiLevelHierarchy"/>
    <dgm:cxn modelId="{1C72B048-531D-4116-ACC8-75850D807F9A}" type="presOf" srcId="{B51201D5-0305-4394-984E-13046AB61F40}" destId="{90480E41-8A2D-4A6D-9139-66813CC5C6F1}" srcOrd="1" destOrd="0" presId="urn:microsoft.com/office/officeart/2008/layout/HorizontalMultiLevelHierarchy"/>
    <dgm:cxn modelId="{ECE53969-AAB7-4350-AF14-A008480148D9}" srcId="{2F2C7B6F-5DFD-463C-A0E9-1139B79A7D7F}" destId="{32BE1192-0CED-4506-BA37-D35EDE46D43E}" srcOrd="1" destOrd="0" parTransId="{A402D17C-68DF-4E2D-9961-7ABB894E82B8}" sibTransId="{89B209DB-AC65-4070-8260-E8AB2610391A}"/>
    <dgm:cxn modelId="{A830E54C-4051-437E-BB5D-72EE29D8E48E}" type="presOf" srcId="{FCE23501-DBEA-4010-8C49-628E32CF49CD}" destId="{45F0832D-6256-4D60-B223-A91F7EA271C6}" srcOrd="0" destOrd="0" presId="urn:microsoft.com/office/officeart/2008/layout/HorizontalMultiLevelHierarchy"/>
    <dgm:cxn modelId="{162D274E-E7D5-4B5F-A8D5-C6DC38F89E68}" type="presOf" srcId="{A402D17C-68DF-4E2D-9961-7ABB894E82B8}" destId="{069F5852-C3FA-4C15-9039-38A793862F57}" srcOrd="1" destOrd="0" presId="urn:microsoft.com/office/officeart/2008/layout/HorizontalMultiLevelHierarchy"/>
    <dgm:cxn modelId="{EEC6C551-AFC7-44A1-849F-417E0FBE44BC}" srcId="{2F2C7B6F-5DFD-463C-A0E9-1139B79A7D7F}" destId="{FCE23501-DBEA-4010-8C49-628E32CF49CD}" srcOrd="3" destOrd="0" parTransId="{E10FBE7B-4547-41BB-9378-F06ACE2171B5}" sibTransId="{5CD7D2A8-44CB-41B6-8A8B-5FF16AB98C43}"/>
    <dgm:cxn modelId="{5C416279-CE67-4007-B278-5AFF0C5469F6}" type="presOf" srcId="{03A3946E-56A5-45B4-9792-D3363394C36C}" destId="{FA96F7EA-D11E-41F3-A9BE-9FADEFAA93E8}" srcOrd="1" destOrd="0" presId="urn:microsoft.com/office/officeart/2008/layout/HorizontalMultiLevelHierarchy"/>
    <dgm:cxn modelId="{8A88918D-3034-4FB1-A56A-2B82D5D28C4E}" type="presOf" srcId="{2F2C7B6F-5DFD-463C-A0E9-1139B79A7D7F}" destId="{9AA51C1D-C0D0-4482-ACE7-835F7E67A728}" srcOrd="0" destOrd="0" presId="urn:microsoft.com/office/officeart/2008/layout/HorizontalMultiLevelHierarchy"/>
    <dgm:cxn modelId="{957CCF8D-6131-4208-B9E8-64339418EEC7}" type="presOf" srcId="{22EA722A-594F-419A-AB99-03645D0C7EBD}" destId="{8579B72B-8414-4119-A6D0-A4189AC7A396}" srcOrd="0" destOrd="0" presId="urn:microsoft.com/office/officeart/2008/layout/HorizontalMultiLevelHierarchy"/>
    <dgm:cxn modelId="{6B62CE8F-6B9E-47A5-BB00-D17A467B39E0}" type="presOf" srcId="{A402D17C-68DF-4E2D-9961-7ABB894E82B8}" destId="{ABC25691-BECA-4F62-B755-CB2F1DA590C2}" srcOrd="0" destOrd="0" presId="urn:microsoft.com/office/officeart/2008/layout/HorizontalMultiLevelHierarchy"/>
    <dgm:cxn modelId="{E34D4F9F-927B-4EF3-961B-FE84C5E86900}" srcId="{40CD5508-FCFC-4D68-AACD-D290711B069F}" destId="{2F2C7B6F-5DFD-463C-A0E9-1139B79A7D7F}" srcOrd="0" destOrd="0" parTransId="{953997CB-B36D-4922-BBFE-5CB4E63EEDB3}" sibTransId="{0AA82D1A-B88A-4577-A78D-43362632E5BE}"/>
    <dgm:cxn modelId="{DF5B24A3-AB64-43F8-8F7E-544DCF528D1E}" srcId="{2F2C7B6F-5DFD-463C-A0E9-1139B79A7D7F}" destId="{22EA722A-594F-419A-AB99-03645D0C7EBD}" srcOrd="2" destOrd="0" parTransId="{03A3946E-56A5-45B4-9792-D3363394C36C}" sibTransId="{AA278C37-F506-4769-8093-90C2355D8561}"/>
    <dgm:cxn modelId="{EA14A4B4-766A-4D00-A555-02F27C345F68}" type="presOf" srcId="{B51201D5-0305-4394-984E-13046AB61F40}" destId="{5A0C5FDB-D37C-4767-BE79-04E9AF5E0A86}" srcOrd="0" destOrd="0" presId="urn:microsoft.com/office/officeart/2008/layout/HorizontalMultiLevelHierarchy"/>
    <dgm:cxn modelId="{2D8DA1CB-1429-4424-96F4-92F294937957}" type="presOf" srcId="{32BE1192-0CED-4506-BA37-D35EDE46D43E}" destId="{05A69468-2A3B-4516-81FB-4A3C9B89B4B8}" srcOrd="0" destOrd="0" presId="urn:microsoft.com/office/officeart/2008/layout/HorizontalMultiLevelHierarchy"/>
    <dgm:cxn modelId="{3534B6DA-738D-4301-A49A-94A84FBA4571}" type="presOf" srcId="{E10FBE7B-4547-41BB-9378-F06ACE2171B5}" destId="{79FDDC78-8E42-4E83-B840-BA68C43921E4}" srcOrd="0" destOrd="0" presId="urn:microsoft.com/office/officeart/2008/layout/HorizontalMultiLevelHierarchy"/>
    <dgm:cxn modelId="{DB21E5EC-E165-438D-9F39-CA3EC273327C}" type="presOf" srcId="{ECF81726-74F5-4F8A-ACC7-47179FB6B202}" destId="{0EEFAFA3-DB5C-4B3F-973F-152E4E3BB588}" srcOrd="0" destOrd="0" presId="urn:microsoft.com/office/officeart/2008/layout/HorizontalMultiLevelHierarchy"/>
    <dgm:cxn modelId="{A7F8B643-01B3-4CD2-95A0-614D0CA2AFA6}" type="presParOf" srcId="{0A8DCECC-7A76-45FA-AB84-A09E424D15E6}" destId="{FE5EF370-59A0-4945-B97B-53384C793E9D}" srcOrd="0" destOrd="0" presId="urn:microsoft.com/office/officeart/2008/layout/HorizontalMultiLevelHierarchy"/>
    <dgm:cxn modelId="{C7845908-2944-4B67-956D-9234BF4D23B4}" type="presParOf" srcId="{FE5EF370-59A0-4945-B97B-53384C793E9D}" destId="{9AA51C1D-C0D0-4482-ACE7-835F7E67A728}" srcOrd="0" destOrd="0" presId="urn:microsoft.com/office/officeart/2008/layout/HorizontalMultiLevelHierarchy"/>
    <dgm:cxn modelId="{1CAF9F9C-E152-42AB-9286-01864EE56A30}" type="presParOf" srcId="{FE5EF370-59A0-4945-B97B-53384C793E9D}" destId="{B941938A-C38D-4D2F-A71E-7B8B4FDFC9F0}" srcOrd="1" destOrd="0" presId="urn:microsoft.com/office/officeart/2008/layout/HorizontalMultiLevelHierarchy"/>
    <dgm:cxn modelId="{597CE8DC-E24A-4C85-B9FD-FB7634263B62}" type="presParOf" srcId="{B941938A-C38D-4D2F-A71E-7B8B4FDFC9F0}" destId="{B68FFB24-F574-4A5C-81A5-13355D12AA7C}" srcOrd="0" destOrd="0" presId="urn:microsoft.com/office/officeart/2008/layout/HorizontalMultiLevelHierarchy"/>
    <dgm:cxn modelId="{868FD38C-BEF5-4078-98C0-EC081509B121}" type="presParOf" srcId="{B68FFB24-F574-4A5C-81A5-13355D12AA7C}" destId="{4A60F2DC-F6E9-477A-B098-5336D8925503}" srcOrd="0" destOrd="0" presId="urn:microsoft.com/office/officeart/2008/layout/HorizontalMultiLevelHierarchy"/>
    <dgm:cxn modelId="{4D173119-84AF-4D35-B77A-32BDEE189C23}" type="presParOf" srcId="{B941938A-C38D-4D2F-A71E-7B8B4FDFC9F0}" destId="{A3D5C7E1-A57E-4376-958F-A887399D0F65}" srcOrd="1" destOrd="0" presId="urn:microsoft.com/office/officeart/2008/layout/HorizontalMultiLevelHierarchy"/>
    <dgm:cxn modelId="{290621C1-EC39-4B2C-B080-DF15BB59E302}" type="presParOf" srcId="{A3D5C7E1-A57E-4376-958F-A887399D0F65}" destId="{A53E841E-E374-4E11-98CF-E770FAD09161}" srcOrd="0" destOrd="0" presId="urn:microsoft.com/office/officeart/2008/layout/HorizontalMultiLevelHierarchy"/>
    <dgm:cxn modelId="{8458B150-57DF-464F-8C33-76E26B37E564}" type="presParOf" srcId="{A3D5C7E1-A57E-4376-958F-A887399D0F65}" destId="{5C836BF2-4388-49A7-A35A-FD7A4CA1C976}" srcOrd="1" destOrd="0" presId="urn:microsoft.com/office/officeart/2008/layout/HorizontalMultiLevelHierarchy"/>
    <dgm:cxn modelId="{A9DA953E-1EBB-4C53-A74E-E10A978E4322}" type="presParOf" srcId="{B941938A-C38D-4D2F-A71E-7B8B4FDFC9F0}" destId="{ABC25691-BECA-4F62-B755-CB2F1DA590C2}" srcOrd="2" destOrd="0" presId="urn:microsoft.com/office/officeart/2008/layout/HorizontalMultiLevelHierarchy"/>
    <dgm:cxn modelId="{21E36682-5D90-43A9-A1E3-A1315BBE143A}" type="presParOf" srcId="{ABC25691-BECA-4F62-B755-CB2F1DA590C2}" destId="{069F5852-C3FA-4C15-9039-38A793862F57}" srcOrd="0" destOrd="0" presId="urn:microsoft.com/office/officeart/2008/layout/HorizontalMultiLevelHierarchy"/>
    <dgm:cxn modelId="{31109C1E-44D6-499E-A028-5943598D8EBB}" type="presParOf" srcId="{B941938A-C38D-4D2F-A71E-7B8B4FDFC9F0}" destId="{DA1A2091-E24B-40F0-BFF3-032B3F02B773}" srcOrd="3" destOrd="0" presId="urn:microsoft.com/office/officeart/2008/layout/HorizontalMultiLevelHierarchy"/>
    <dgm:cxn modelId="{B12C5190-FC9F-48B8-9361-B42B8B0A34D5}" type="presParOf" srcId="{DA1A2091-E24B-40F0-BFF3-032B3F02B773}" destId="{05A69468-2A3B-4516-81FB-4A3C9B89B4B8}" srcOrd="0" destOrd="0" presId="urn:microsoft.com/office/officeart/2008/layout/HorizontalMultiLevelHierarchy"/>
    <dgm:cxn modelId="{385CC045-3220-436D-9B62-72A27C9C03A1}" type="presParOf" srcId="{DA1A2091-E24B-40F0-BFF3-032B3F02B773}" destId="{F8ED37E7-537A-420C-A1E7-EB0B4463C81E}" srcOrd="1" destOrd="0" presId="urn:microsoft.com/office/officeart/2008/layout/HorizontalMultiLevelHierarchy"/>
    <dgm:cxn modelId="{66057493-2AF0-4D3F-831C-DC20AC299AE8}" type="presParOf" srcId="{B941938A-C38D-4D2F-A71E-7B8B4FDFC9F0}" destId="{6F23961E-FF32-47A6-A199-A0561B81379D}" srcOrd="4" destOrd="0" presId="urn:microsoft.com/office/officeart/2008/layout/HorizontalMultiLevelHierarchy"/>
    <dgm:cxn modelId="{FD3F3C55-47ED-4560-81EC-FDA6A8171D25}" type="presParOf" srcId="{6F23961E-FF32-47A6-A199-A0561B81379D}" destId="{FA96F7EA-D11E-41F3-A9BE-9FADEFAA93E8}" srcOrd="0" destOrd="0" presId="urn:microsoft.com/office/officeart/2008/layout/HorizontalMultiLevelHierarchy"/>
    <dgm:cxn modelId="{BB8981E1-C06D-4DBB-8FC4-1FC574CC47E1}" type="presParOf" srcId="{B941938A-C38D-4D2F-A71E-7B8B4FDFC9F0}" destId="{EB4FCC6E-CFCF-42DE-B431-436E2F6BC5A2}" srcOrd="5" destOrd="0" presId="urn:microsoft.com/office/officeart/2008/layout/HorizontalMultiLevelHierarchy"/>
    <dgm:cxn modelId="{B736457E-8AC3-464E-9AAC-9A1FCFD057D3}" type="presParOf" srcId="{EB4FCC6E-CFCF-42DE-B431-436E2F6BC5A2}" destId="{8579B72B-8414-4119-A6D0-A4189AC7A396}" srcOrd="0" destOrd="0" presId="urn:microsoft.com/office/officeart/2008/layout/HorizontalMultiLevelHierarchy"/>
    <dgm:cxn modelId="{F1E7CC04-17B8-470B-B0AF-607B4CF8D6B3}" type="presParOf" srcId="{EB4FCC6E-CFCF-42DE-B431-436E2F6BC5A2}" destId="{730A5CD9-95D5-4482-839F-4CA531D26B00}" srcOrd="1" destOrd="0" presId="urn:microsoft.com/office/officeart/2008/layout/HorizontalMultiLevelHierarchy"/>
    <dgm:cxn modelId="{40E9DEC6-96EF-4AE2-B99D-C1E7C096E517}" type="presParOf" srcId="{B941938A-C38D-4D2F-A71E-7B8B4FDFC9F0}" destId="{79FDDC78-8E42-4E83-B840-BA68C43921E4}" srcOrd="6" destOrd="0" presId="urn:microsoft.com/office/officeart/2008/layout/HorizontalMultiLevelHierarchy"/>
    <dgm:cxn modelId="{F6FF0EDF-D766-4C70-A84B-81F5B117C023}" type="presParOf" srcId="{79FDDC78-8E42-4E83-B840-BA68C43921E4}" destId="{5F296366-45F6-4462-8973-5E6CFA20D71C}" srcOrd="0" destOrd="0" presId="urn:microsoft.com/office/officeart/2008/layout/HorizontalMultiLevelHierarchy"/>
    <dgm:cxn modelId="{2DF8DF2F-9F95-4AF7-9C0D-F1B02F693A75}" type="presParOf" srcId="{B941938A-C38D-4D2F-A71E-7B8B4FDFC9F0}" destId="{AD937009-D6CB-4C9F-B580-F6F5A21A28E1}" srcOrd="7" destOrd="0" presId="urn:microsoft.com/office/officeart/2008/layout/HorizontalMultiLevelHierarchy"/>
    <dgm:cxn modelId="{9E6D9DD5-BD8A-4CC2-9F88-4B7BDE2C16C2}" type="presParOf" srcId="{AD937009-D6CB-4C9F-B580-F6F5A21A28E1}" destId="{45F0832D-6256-4D60-B223-A91F7EA271C6}" srcOrd="0" destOrd="0" presId="urn:microsoft.com/office/officeart/2008/layout/HorizontalMultiLevelHierarchy"/>
    <dgm:cxn modelId="{5CF4ED1E-C1F6-42ED-9D10-E75B2BA60042}" type="presParOf" srcId="{AD937009-D6CB-4C9F-B580-F6F5A21A28E1}" destId="{1557F3C5-B151-42F1-B04B-3CF8390C3BF6}" srcOrd="1" destOrd="0" presId="urn:microsoft.com/office/officeart/2008/layout/HorizontalMultiLevelHierarchy"/>
    <dgm:cxn modelId="{68FFAE10-1E6B-4846-943C-505C0ABAC01E}" type="presParOf" srcId="{B941938A-C38D-4D2F-A71E-7B8B4FDFC9F0}" destId="{5A0C5FDB-D37C-4767-BE79-04E9AF5E0A86}" srcOrd="8" destOrd="0" presId="urn:microsoft.com/office/officeart/2008/layout/HorizontalMultiLevelHierarchy"/>
    <dgm:cxn modelId="{6D97A6CB-47E9-4798-9662-903EC5C75A36}" type="presParOf" srcId="{5A0C5FDB-D37C-4767-BE79-04E9AF5E0A86}" destId="{90480E41-8A2D-4A6D-9139-66813CC5C6F1}" srcOrd="0" destOrd="0" presId="urn:microsoft.com/office/officeart/2008/layout/HorizontalMultiLevelHierarchy"/>
    <dgm:cxn modelId="{588DAA0C-4DEB-421E-9927-1F2D840DB507}" type="presParOf" srcId="{B941938A-C38D-4D2F-A71E-7B8B4FDFC9F0}" destId="{5911D955-E6F9-4595-9E49-A9081A0A13F6}" srcOrd="9" destOrd="0" presId="urn:microsoft.com/office/officeart/2008/layout/HorizontalMultiLevelHierarchy"/>
    <dgm:cxn modelId="{B6E5CA59-9DB1-4B02-B690-D54BB02E5FB4}" type="presParOf" srcId="{5911D955-E6F9-4595-9E49-A9081A0A13F6}" destId="{0405ACBD-B6B6-4194-B7EB-59BA8D2B2CD9}" srcOrd="0" destOrd="0" presId="urn:microsoft.com/office/officeart/2008/layout/HorizontalMultiLevelHierarchy"/>
    <dgm:cxn modelId="{CEFE3F31-FA60-4702-B74F-6C8140726859}" type="presParOf" srcId="{5911D955-E6F9-4595-9E49-A9081A0A13F6}" destId="{FC041A4F-E9BE-494B-B5FF-529D8A13EF97}" srcOrd="1" destOrd="0" presId="urn:microsoft.com/office/officeart/2008/layout/HorizontalMultiLevelHierarchy"/>
    <dgm:cxn modelId="{E1C97F60-0C74-493C-96FA-0A53C387694B}" type="presParOf" srcId="{B941938A-C38D-4D2F-A71E-7B8B4FDFC9F0}" destId="{20B81CB3-BFA9-4A4A-B0CE-7B4380299522}" srcOrd="10" destOrd="0" presId="urn:microsoft.com/office/officeart/2008/layout/HorizontalMultiLevelHierarchy"/>
    <dgm:cxn modelId="{EF981BD6-A803-469D-B07A-A969F060CF33}" type="presParOf" srcId="{20B81CB3-BFA9-4A4A-B0CE-7B4380299522}" destId="{8E5E4264-48FC-4E15-95FF-DCBCEFDD8833}" srcOrd="0" destOrd="0" presId="urn:microsoft.com/office/officeart/2008/layout/HorizontalMultiLevelHierarchy"/>
    <dgm:cxn modelId="{E938BCDF-BF37-400D-A543-82B94037B779}" type="presParOf" srcId="{B941938A-C38D-4D2F-A71E-7B8B4FDFC9F0}" destId="{7413F045-105F-4AEC-B9C4-DD4103DD6FF8}" srcOrd="11" destOrd="0" presId="urn:microsoft.com/office/officeart/2008/layout/HorizontalMultiLevelHierarchy"/>
    <dgm:cxn modelId="{32EF9C6D-B540-44C0-B955-2FCFD44D1B46}" type="presParOf" srcId="{7413F045-105F-4AEC-B9C4-DD4103DD6FF8}" destId="{0EEFAFA3-DB5C-4B3F-973F-152E4E3BB588}" srcOrd="0" destOrd="0" presId="urn:microsoft.com/office/officeart/2008/layout/HorizontalMultiLevelHierarchy"/>
    <dgm:cxn modelId="{E3F3BDE9-5009-409C-A334-4016753EA12F}" type="presParOf" srcId="{7413F045-105F-4AEC-B9C4-DD4103DD6FF8}" destId="{C8AF9CB8-C9F8-45EA-AC91-23BA802559D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8E3093-368D-4238-A123-4E3B367901CD}" type="doc">
      <dgm:prSet loTypeId="urn:microsoft.com/office/officeart/2005/8/layout/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2CEDF3C0-FD5F-487B-8F67-7489B4CF99D7}">
      <dgm:prSet phldrT="[Texto]" custT="1"/>
      <dgm:spPr/>
      <dgm:t>
        <a:bodyPr/>
        <a:lstStyle/>
        <a:p>
          <a:pPr algn="ctr"/>
          <a:r>
            <a:rPr lang="pt-BR" sz="2000" dirty="0"/>
            <a:t>Constante aprendizagem</a:t>
          </a:r>
        </a:p>
      </dgm:t>
    </dgm:pt>
    <dgm:pt modelId="{9B2C6A79-AA0B-4364-92A8-61FD6A7D7776}" type="parTrans" cxnId="{CFC60CD8-5A3D-4396-B728-775B6BD27121}">
      <dgm:prSet/>
      <dgm:spPr/>
      <dgm:t>
        <a:bodyPr/>
        <a:lstStyle/>
        <a:p>
          <a:endParaRPr lang="pt-BR"/>
        </a:p>
      </dgm:t>
    </dgm:pt>
    <dgm:pt modelId="{9F2B4770-EBE1-4EE9-A8DC-12585807A07C}" type="sibTrans" cxnId="{CFC60CD8-5A3D-4396-B728-775B6BD27121}">
      <dgm:prSet/>
      <dgm:spPr/>
      <dgm:t>
        <a:bodyPr/>
        <a:lstStyle/>
        <a:p>
          <a:endParaRPr lang="pt-BR"/>
        </a:p>
      </dgm:t>
    </dgm:pt>
    <dgm:pt modelId="{0EF15C4A-3AB1-4D00-AC4E-CD27B63039D3}">
      <dgm:prSet phldrT="[Texto]" custT="1"/>
      <dgm:spPr/>
      <dgm:t>
        <a:bodyPr/>
        <a:lstStyle/>
        <a:p>
          <a:pPr algn="ctr"/>
          <a:r>
            <a:rPr lang="pt-BR" sz="1800" dirty="0"/>
            <a:t>Disposição para promover o desenvolvimento individual e coletivo da equipe e a crença na força do trabaho dela</a:t>
          </a:r>
        </a:p>
      </dgm:t>
    </dgm:pt>
    <dgm:pt modelId="{5C005F30-9B53-4A1B-B77A-29B80E1216CD}" type="parTrans" cxnId="{C04BDAA6-09E8-4332-A90E-594B6AE69902}">
      <dgm:prSet/>
      <dgm:spPr/>
      <dgm:t>
        <a:bodyPr/>
        <a:lstStyle/>
        <a:p>
          <a:endParaRPr lang="pt-BR"/>
        </a:p>
      </dgm:t>
    </dgm:pt>
    <dgm:pt modelId="{9104259A-318D-411C-92DA-CC132AA7BF45}" type="sibTrans" cxnId="{C04BDAA6-09E8-4332-A90E-594B6AE69902}">
      <dgm:prSet/>
      <dgm:spPr/>
      <dgm:t>
        <a:bodyPr/>
        <a:lstStyle/>
        <a:p>
          <a:endParaRPr lang="pt-BR"/>
        </a:p>
      </dgm:t>
    </dgm:pt>
    <dgm:pt modelId="{A4A8CFCA-C42F-46EA-99B5-744C6E252600}">
      <dgm:prSet phldrT="[Texto]" custT="1"/>
      <dgm:spPr/>
      <dgm:t>
        <a:bodyPr/>
        <a:lstStyle/>
        <a:p>
          <a:pPr algn="ctr"/>
          <a:r>
            <a:rPr lang="pt-BR" sz="2000" dirty="0"/>
            <a:t>Reconhecimento de que não domina todos os assuntos e pode aprender com a equipe</a:t>
          </a:r>
        </a:p>
      </dgm:t>
    </dgm:pt>
    <dgm:pt modelId="{4460AD10-BBFA-4A3A-AEC1-649D604005C7}" type="parTrans" cxnId="{FE20E08C-30E4-4773-85D9-16CCCCEE17EB}">
      <dgm:prSet/>
      <dgm:spPr/>
      <dgm:t>
        <a:bodyPr/>
        <a:lstStyle/>
        <a:p>
          <a:endParaRPr lang="pt-BR"/>
        </a:p>
      </dgm:t>
    </dgm:pt>
    <dgm:pt modelId="{B4155FF1-DA29-4648-9744-CBBF983E9B39}" type="sibTrans" cxnId="{FE20E08C-30E4-4773-85D9-16CCCCEE17EB}">
      <dgm:prSet/>
      <dgm:spPr/>
      <dgm:t>
        <a:bodyPr/>
        <a:lstStyle/>
        <a:p>
          <a:endParaRPr lang="pt-BR"/>
        </a:p>
      </dgm:t>
    </dgm:pt>
    <dgm:pt modelId="{617DCCE7-01E6-4F66-9A15-42CB800AD32F}">
      <dgm:prSet custT="1"/>
      <dgm:spPr/>
      <dgm:t>
        <a:bodyPr/>
        <a:lstStyle/>
        <a:p>
          <a:pPr algn="ctr"/>
          <a:r>
            <a:rPr lang="pt-BR" sz="2000" dirty="0"/>
            <a:t>Apresenta personalidade inspiradora</a:t>
          </a:r>
        </a:p>
      </dgm:t>
    </dgm:pt>
    <dgm:pt modelId="{70229063-6BF7-4C4B-9306-B47738391501}" type="parTrans" cxnId="{0EE4573D-859D-4186-B1FE-4092B5CEC3D6}">
      <dgm:prSet/>
      <dgm:spPr/>
      <dgm:t>
        <a:bodyPr/>
        <a:lstStyle/>
        <a:p>
          <a:endParaRPr lang="pt-BR"/>
        </a:p>
      </dgm:t>
    </dgm:pt>
    <dgm:pt modelId="{37547E9A-B138-4D64-A224-8A6A293502C0}" type="sibTrans" cxnId="{0EE4573D-859D-4186-B1FE-4092B5CEC3D6}">
      <dgm:prSet/>
      <dgm:spPr/>
      <dgm:t>
        <a:bodyPr/>
        <a:lstStyle/>
        <a:p>
          <a:endParaRPr lang="pt-BR"/>
        </a:p>
      </dgm:t>
    </dgm:pt>
    <dgm:pt modelId="{A6C67757-C554-406A-9AF3-F34D3A6E29A7}">
      <dgm:prSet custT="1"/>
      <dgm:spPr/>
      <dgm:t>
        <a:bodyPr/>
        <a:lstStyle/>
        <a:p>
          <a:pPr algn="ctr"/>
          <a:r>
            <a:rPr lang="pt-BR" sz="2000" dirty="0"/>
            <a:t>Reconhecimento da força do seu trabalho e de sua equipe</a:t>
          </a:r>
        </a:p>
      </dgm:t>
    </dgm:pt>
    <dgm:pt modelId="{CA953519-6F67-4E9F-A070-48B2D068E93B}" type="parTrans" cxnId="{2B219AC3-7970-4CF1-9E0A-DE9F1BA613BB}">
      <dgm:prSet/>
      <dgm:spPr/>
      <dgm:t>
        <a:bodyPr/>
        <a:lstStyle/>
        <a:p>
          <a:endParaRPr lang="pt-BR"/>
        </a:p>
      </dgm:t>
    </dgm:pt>
    <dgm:pt modelId="{79C64B84-BFA5-460B-B60C-DF418ABE70D6}" type="sibTrans" cxnId="{2B219AC3-7970-4CF1-9E0A-DE9F1BA613BB}">
      <dgm:prSet/>
      <dgm:spPr/>
      <dgm:t>
        <a:bodyPr/>
        <a:lstStyle/>
        <a:p>
          <a:endParaRPr lang="pt-BR"/>
        </a:p>
      </dgm:t>
    </dgm:pt>
    <dgm:pt modelId="{3F8A4B5D-8CF5-4D21-8CDA-740A1C13B3BF}" type="pres">
      <dgm:prSet presAssocID="{808E3093-368D-4238-A123-4E3B367901CD}" presName="linear" presStyleCnt="0">
        <dgm:presLayoutVars>
          <dgm:dir/>
          <dgm:animLvl val="lvl"/>
          <dgm:resizeHandles val="exact"/>
        </dgm:presLayoutVars>
      </dgm:prSet>
      <dgm:spPr/>
    </dgm:pt>
    <dgm:pt modelId="{1F93E6C7-2F77-4083-B474-C46C6BC47EA6}" type="pres">
      <dgm:prSet presAssocID="{2CEDF3C0-FD5F-487B-8F67-7489B4CF99D7}" presName="parentLin" presStyleCnt="0"/>
      <dgm:spPr/>
    </dgm:pt>
    <dgm:pt modelId="{D8B8839D-BFBF-4FC2-BD91-D188511B8716}" type="pres">
      <dgm:prSet presAssocID="{2CEDF3C0-FD5F-487B-8F67-7489B4CF99D7}" presName="parentLeftMargin" presStyleLbl="node1" presStyleIdx="0" presStyleCnt="5"/>
      <dgm:spPr/>
    </dgm:pt>
    <dgm:pt modelId="{F1F8AF73-1876-431E-B281-D65F1FB021C2}" type="pres">
      <dgm:prSet presAssocID="{2CEDF3C0-FD5F-487B-8F67-7489B4CF99D7}" presName="parentText" presStyleLbl="node1" presStyleIdx="0" presStyleCnt="5" custScaleX="129722" custScaleY="435540">
        <dgm:presLayoutVars>
          <dgm:chMax val="0"/>
          <dgm:bulletEnabled val="1"/>
        </dgm:presLayoutVars>
      </dgm:prSet>
      <dgm:spPr/>
    </dgm:pt>
    <dgm:pt modelId="{4720942B-1831-4CCF-A7A5-A78A624B40AF}" type="pres">
      <dgm:prSet presAssocID="{2CEDF3C0-FD5F-487B-8F67-7489B4CF99D7}" presName="negativeSpace" presStyleCnt="0"/>
      <dgm:spPr/>
    </dgm:pt>
    <dgm:pt modelId="{E7427118-35C6-4740-9396-58F0BC4A5690}" type="pres">
      <dgm:prSet presAssocID="{2CEDF3C0-FD5F-487B-8F67-7489B4CF99D7}" presName="childText" presStyleLbl="conFgAcc1" presStyleIdx="0" presStyleCnt="5" custLinFactNeighborY="-58861">
        <dgm:presLayoutVars>
          <dgm:bulletEnabled val="1"/>
        </dgm:presLayoutVars>
      </dgm:prSet>
      <dgm:spPr/>
    </dgm:pt>
    <dgm:pt modelId="{B0FEBA80-CF60-4EEA-82A6-3DBFA9253D86}" type="pres">
      <dgm:prSet presAssocID="{9F2B4770-EBE1-4EE9-A8DC-12585807A07C}" presName="spaceBetweenRectangles" presStyleCnt="0"/>
      <dgm:spPr/>
    </dgm:pt>
    <dgm:pt modelId="{7D64AA5F-BF3B-4200-9CDB-75D21D9E2038}" type="pres">
      <dgm:prSet presAssocID="{0EF15C4A-3AB1-4D00-AC4E-CD27B63039D3}" presName="parentLin" presStyleCnt="0"/>
      <dgm:spPr/>
    </dgm:pt>
    <dgm:pt modelId="{CD9269C4-96E2-4B66-9AD5-F5A5BBAD4130}" type="pres">
      <dgm:prSet presAssocID="{0EF15C4A-3AB1-4D00-AC4E-CD27B63039D3}" presName="parentLeftMargin" presStyleLbl="node1" presStyleIdx="0" presStyleCnt="5"/>
      <dgm:spPr/>
    </dgm:pt>
    <dgm:pt modelId="{046C09AC-6B14-4FF3-82D8-54B64962F070}" type="pres">
      <dgm:prSet presAssocID="{0EF15C4A-3AB1-4D00-AC4E-CD27B63039D3}" presName="parentText" presStyleLbl="node1" presStyleIdx="1" presStyleCnt="5" custScaleX="129722" custScaleY="435541" custLinFactNeighborY="10682">
        <dgm:presLayoutVars>
          <dgm:chMax val="0"/>
          <dgm:bulletEnabled val="1"/>
        </dgm:presLayoutVars>
      </dgm:prSet>
      <dgm:spPr/>
    </dgm:pt>
    <dgm:pt modelId="{F4066B01-228F-43C1-B7BD-6D35B6291696}" type="pres">
      <dgm:prSet presAssocID="{0EF15C4A-3AB1-4D00-AC4E-CD27B63039D3}" presName="negativeSpace" presStyleCnt="0"/>
      <dgm:spPr/>
    </dgm:pt>
    <dgm:pt modelId="{FDD605B1-2BF9-4E19-B18A-6C4E0415748F}" type="pres">
      <dgm:prSet presAssocID="{0EF15C4A-3AB1-4D00-AC4E-CD27B63039D3}" presName="childText" presStyleLbl="conFgAcc1" presStyleIdx="1" presStyleCnt="5">
        <dgm:presLayoutVars>
          <dgm:bulletEnabled val="1"/>
        </dgm:presLayoutVars>
      </dgm:prSet>
      <dgm:spPr/>
    </dgm:pt>
    <dgm:pt modelId="{4093428E-B7A6-463C-B0A0-930133635902}" type="pres">
      <dgm:prSet presAssocID="{9104259A-318D-411C-92DA-CC132AA7BF45}" presName="spaceBetweenRectangles" presStyleCnt="0"/>
      <dgm:spPr/>
    </dgm:pt>
    <dgm:pt modelId="{E9A0E874-D381-40B0-95D9-0F5E0120E221}" type="pres">
      <dgm:prSet presAssocID="{A4A8CFCA-C42F-46EA-99B5-744C6E252600}" presName="parentLin" presStyleCnt="0"/>
      <dgm:spPr/>
    </dgm:pt>
    <dgm:pt modelId="{F3A45171-09D8-49B9-941F-F717042A3922}" type="pres">
      <dgm:prSet presAssocID="{A4A8CFCA-C42F-46EA-99B5-744C6E252600}" presName="parentLeftMargin" presStyleLbl="node1" presStyleIdx="1" presStyleCnt="5"/>
      <dgm:spPr/>
    </dgm:pt>
    <dgm:pt modelId="{17762F73-3138-402B-B2A1-ED766E4022A2}" type="pres">
      <dgm:prSet presAssocID="{A4A8CFCA-C42F-46EA-99B5-744C6E252600}" presName="parentText" presStyleLbl="node1" presStyleIdx="2" presStyleCnt="5" custScaleX="129722" custScaleY="435540" custLinFactNeighborX="-7076" custLinFactNeighborY="13409">
        <dgm:presLayoutVars>
          <dgm:chMax val="0"/>
          <dgm:bulletEnabled val="1"/>
        </dgm:presLayoutVars>
      </dgm:prSet>
      <dgm:spPr/>
    </dgm:pt>
    <dgm:pt modelId="{271A7C6B-5338-476C-8D04-D787ADD75183}" type="pres">
      <dgm:prSet presAssocID="{A4A8CFCA-C42F-46EA-99B5-744C6E252600}" presName="negativeSpace" presStyleCnt="0"/>
      <dgm:spPr/>
    </dgm:pt>
    <dgm:pt modelId="{EBE1CDB6-6D30-4AEB-B230-ABF142FA487A}" type="pres">
      <dgm:prSet presAssocID="{A4A8CFCA-C42F-46EA-99B5-744C6E252600}" presName="childText" presStyleLbl="conFgAcc1" presStyleIdx="2" presStyleCnt="5">
        <dgm:presLayoutVars>
          <dgm:bulletEnabled val="1"/>
        </dgm:presLayoutVars>
      </dgm:prSet>
      <dgm:spPr/>
    </dgm:pt>
    <dgm:pt modelId="{3D5A916C-ADD1-4AFD-84E3-0A15F1C0ED80}" type="pres">
      <dgm:prSet presAssocID="{B4155FF1-DA29-4648-9744-CBBF983E9B39}" presName="spaceBetweenRectangles" presStyleCnt="0"/>
      <dgm:spPr/>
    </dgm:pt>
    <dgm:pt modelId="{EA52C13F-FFCC-4AAE-BFC1-8336175A1214}" type="pres">
      <dgm:prSet presAssocID="{617DCCE7-01E6-4F66-9A15-42CB800AD32F}" presName="parentLin" presStyleCnt="0"/>
      <dgm:spPr/>
    </dgm:pt>
    <dgm:pt modelId="{3402E9F8-98D9-4BEC-B81A-D080632A3C41}" type="pres">
      <dgm:prSet presAssocID="{617DCCE7-01E6-4F66-9A15-42CB800AD32F}" presName="parentLeftMargin" presStyleLbl="node1" presStyleIdx="2" presStyleCnt="5"/>
      <dgm:spPr/>
    </dgm:pt>
    <dgm:pt modelId="{27B03CF5-BFEB-4F79-9037-9BE1964E5A1E}" type="pres">
      <dgm:prSet presAssocID="{617DCCE7-01E6-4F66-9A15-42CB800AD32F}" presName="parentText" presStyleLbl="node1" presStyleIdx="3" presStyleCnt="5" custScaleX="129722" custScaleY="338753">
        <dgm:presLayoutVars>
          <dgm:chMax val="0"/>
          <dgm:bulletEnabled val="1"/>
        </dgm:presLayoutVars>
      </dgm:prSet>
      <dgm:spPr/>
    </dgm:pt>
    <dgm:pt modelId="{AD7FB8AC-3D2D-430E-B374-1FD1CB4F14AE}" type="pres">
      <dgm:prSet presAssocID="{617DCCE7-01E6-4F66-9A15-42CB800AD32F}" presName="negativeSpace" presStyleCnt="0"/>
      <dgm:spPr/>
    </dgm:pt>
    <dgm:pt modelId="{653AC1C2-C6F8-4039-952C-80920CF8F1F5}" type="pres">
      <dgm:prSet presAssocID="{617DCCE7-01E6-4F66-9A15-42CB800AD32F}" presName="childText" presStyleLbl="conFgAcc1" presStyleIdx="3" presStyleCnt="5">
        <dgm:presLayoutVars>
          <dgm:bulletEnabled val="1"/>
        </dgm:presLayoutVars>
      </dgm:prSet>
      <dgm:spPr/>
    </dgm:pt>
    <dgm:pt modelId="{4ABA95B0-78EF-4EFE-BB10-C2EC92A5EB67}" type="pres">
      <dgm:prSet presAssocID="{37547E9A-B138-4D64-A224-8A6A293502C0}" presName="spaceBetweenRectangles" presStyleCnt="0"/>
      <dgm:spPr/>
    </dgm:pt>
    <dgm:pt modelId="{D08650EF-0E46-42CE-91B2-412019402408}" type="pres">
      <dgm:prSet presAssocID="{A6C67757-C554-406A-9AF3-F34D3A6E29A7}" presName="parentLin" presStyleCnt="0"/>
      <dgm:spPr/>
    </dgm:pt>
    <dgm:pt modelId="{990CF08E-B5FB-4C87-9E4F-A76A1B95AEAD}" type="pres">
      <dgm:prSet presAssocID="{A6C67757-C554-406A-9AF3-F34D3A6E29A7}" presName="parentLeftMargin" presStyleLbl="node1" presStyleIdx="3" presStyleCnt="5"/>
      <dgm:spPr/>
    </dgm:pt>
    <dgm:pt modelId="{08D86DD9-528E-413F-BA35-575CB01EB968}" type="pres">
      <dgm:prSet presAssocID="{A6C67757-C554-406A-9AF3-F34D3A6E29A7}" presName="parentText" presStyleLbl="node1" presStyleIdx="4" presStyleCnt="5" custScaleX="129722" custScaleY="381098">
        <dgm:presLayoutVars>
          <dgm:chMax val="0"/>
          <dgm:bulletEnabled val="1"/>
        </dgm:presLayoutVars>
      </dgm:prSet>
      <dgm:spPr/>
    </dgm:pt>
    <dgm:pt modelId="{A48478CA-C45A-4E4E-AD8E-F9E7735F650F}" type="pres">
      <dgm:prSet presAssocID="{A6C67757-C554-406A-9AF3-F34D3A6E29A7}" presName="negativeSpace" presStyleCnt="0"/>
      <dgm:spPr/>
    </dgm:pt>
    <dgm:pt modelId="{D8BA4339-EDE9-4DB5-BAFD-9F5C86797E79}" type="pres">
      <dgm:prSet presAssocID="{A6C67757-C554-406A-9AF3-F34D3A6E29A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7AD1815-6108-4AA9-85C2-B1A4A13B9B12}" type="presOf" srcId="{A4A8CFCA-C42F-46EA-99B5-744C6E252600}" destId="{17762F73-3138-402B-B2A1-ED766E4022A2}" srcOrd="1" destOrd="0" presId="urn:microsoft.com/office/officeart/2005/8/layout/list1"/>
    <dgm:cxn modelId="{E9AA171C-AB77-421E-B99F-D24F224B901D}" type="presOf" srcId="{2CEDF3C0-FD5F-487B-8F67-7489B4CF99D7}" destId="{D8B8839D-BFBF-4FC2-BD91-D188511B8716}" srcOrd="0" destOrd="0" presId="urn:microsoft.com/office/officeart/2005/8/layout/list1"/>
    <dgm:cxn modelId="{21FF9626-2B3B-4E15-B7D3-43E74E544940}" type="presOf" srcId="{808E3093-368D-4238-A123-4E3B367901CD}" destId="{3F8A4B5D-8CF5-4D21-8CDA-740A1C13B3BF}" srcOrd="0" destOrd="0" presId="urn:microsoft.com/office/officeart/2005/8/layout/list1"/>
    <dgm:cxn modelId="{0EE4573D-859D-4186-B1FE-4092B5CEC3D6}" srcId="{808E3093-368D-4238-A123-4E3B367901CD}" destId="{617DCCE7-01E6-4F66-9A15-42CB800AD32F}" srcOrd="3" destOrd="0" parTransId="{70229063-6BF7-4C4B-9306-B47738391501}" sibTransId="{37547E9A-B138-4D64-A224-8A6A293502C0}"/>
    <dgm:cxn modelId="{4F169073-F358-4B23-BA22-F216089F9B39}" type="presOf" srcId="{0EF15C4A-3AB1-4D00-AC4E-CD27B63039D3}" destId="{046C09AC-6B14-4FF3-82D8-54B64962F070}" srcOrd="1" destOrd="0" presId="urn:microsoft.com/office/officeart/2005/8/layout/list1"/>
    <dgm:cxn modelId="{78B4A958-0E16-4548-92B9-7E8312EE9012}" type="presOf" srcId="{617DCCE7-01E6-4F66-9A15-42CB800AD32F}" destId="{3402E9F8-98D9-4BEC-B81A-D080632A3C41}" srcOrd="0" destOrd="0" presId="urn:microsoft.com/office/officeart/2005/8/layout/list1"/>
    <dgm:cxn modelId="{40A31C59-C6BB-4011-A0BA-406624ECAD22}" type="presOf" srcId="{0EF15C4A-3AB1-4D00-AC4E-CD27B63039D3}" destId="{CD9269C4-96E2-4B66-9AD5-F5A5BBAD4130}" srcOrd="0" destOrd="0" presId="urn:microsoft.com/office/officeart/2005/8/layout/list1"/>
    <dgm:cxn modelId="{156A9185-13B5-479A-AEAC-FFA5837E6F48}" type="presOf" srcId="{A6C67757-C554-406A-9AF3-F34D3A6E29A7}" destId="{990CF08E-B5FB-4C87-9E4F-A76A1B95AEAD}" srcOrd="0" destOrd="0" presId="urn:microsoft.com/office/officeart/2005/8/layout/list1"/>
    <dgm:cxn modelId="{FE20E08C-30E4-4773-85D9-16CCCCEE17EB}" srcId="{808E3093-368D-4238-A123-4E3B367901CD}" destId="{A4A8CFCA-C42F-46EA-99B5-744C6E252600}" srcOrd="2" destOrd="0" parTransId="{4460AD10-BBFA-4A3A-AEC1-649D604005C7}" sibTransId="{B4155FF1-DA29-4648-9744-CBBF983E9B39}"/>
    <dgm:cxn modelId="{272D3DA4-5262-40E6-AA27-B938E46E82C2}" type="presOf" srcId="{617DCCE7-01E6-4F66-9A15-42CB800AD32F}" destId="{27B03CF5-BFEB-4F79-9037-9BE1964E5A1E}" srcOrd="1" destOrd="0" presId="urn:microsoft.com/office/officeart/2005/8/layout/list1"/>
    <dgm:cxn modelId="{C04BDAA6-09E8-4332-A90E-594B6AE69902}" srcId="{808E3093-368D-4238-A123-4E3B367901CD}" destId="{0EF15C4A-3AB1-4D00-AC4E-CD27B63039D3}" srcOrd="1" destOrd="0" parTransId="{5C005F30-9B53-4A1B-B77A-29B80E1216CD}" sibTransId="{9104259A-318D-411C-92DA-CC132AA7BF45}"/>
    <dgm:cxn modelId="{0F01A6AC-D6AD-4A4E-97B0-863BC0C891B9}" type="presOf" srcId="{A4A8CFCA-C42F-46EA-99B5-744C6E252600}" destId="{F3A45171-09D8-49B9-941F-F717042A3922}" srcOrd="0" destOrd="0" presId="urn:microsoft.com/office/officeart/2005/8/layout/list1"/>
    <dgm:cxn modelId="{D5EFADB9-DA78-46D2-8B34-EBC6EF8D8221}" type="presOf" srcId="{2CEDF3C0-FD5F-487B-8F67-7489B4CF99D7}" destId="{F1F8AF73-1876-431E-B281-D65F1FB021C2}" srcOrd="1" destOrd="0" presId="urn:microsoft.com/office/officeart/2005/8/layout/list1"/>
    <dgm:cxn modelId="{2B219AC3-7970-4CF1-9E0A-DE9F1BA613BB}" srcId="{808E3093-368D-4238-A123-4E3B367901CD}" destId="{A6C67757-C554-406A-9AF3-F34D3A6E29A7}" srcOrd="4" destOrd="0" parTransId="{CA953519-6F67-4E9F-A070-48B2D068E93B}" sibTransId="{79C64B84-BFA5-460B-B60C-DF418ABE70D6}"/>
    <dgm:cxn modelId="{47381ACB-6282-4A07-AA12-E4631735C371}" type="presOf" srcId="{A6C67757-C554-406A-9AF3-F34D3A6E29A7}" destId="{08D86DD9-528E-413F-BA35-575CB01EB968}" srcOrd="1" destOrd="0" presId="urn:microsoft.com/office/officeart/2005/8/layout/list1"/>
    <dgm:cxn modelId="{CFC60CD8-5A3D-4396-B728-775B6BD27121}" srcId="{808E3093-368D-4238-A123-4E3B367901CD}" destId="{2CEDF3C0-FD5F-487B-8F67-7489B4CF99D7}" srcOrd="0" destOrd="0" parTransId="{9B2C6A79-AA0B-4364-92A8-61FD6A7D7776}" sibTransId="{9F2B4770-EBE1-4EE9-A8DC-12585807A07C}"/>
    <dgm:cxn modelId="{56A256E2-C949-4811-9B67-15D0ACDDA35F}" type="presParOf" srcId="{3F8A4B5D-8CF5-4D21-8CDA-740A1C13B3BF}" destId="{1F93E6C7-2F77-4083-B474-C46C6BC47EA6}" srcOrd="0" destOrd="0" presId="urn:microsoft.com/office/officeart/2005/8/layout/list1"/>
    <dgm:cxn modelId="{2C6E6F82-DC71-47DE-85C2-BC737AB9059F}" type="presParOf" srcId="{1F93E6C7-2F77-4083-B474-C46C6BC47EA6}" destId="{D8B8839D-BFBF-4FC2-BD91-D188511B8716}" srcOrd="0" destOrd="0" presId="urn:microsoft.com/office/officeart/2005/8/layout/list1"/>
    <dgm:cxn modelId="{A114FCB3-F40F-495B-B53C-002F6D4290AC}" type="presParOf" srcId="{1F93E6C7-2F77-4083-B474-C46C6BC47EA6}" destId="{F1F8AF73-1876-431E-B281-D65F1FB021C2}" srcOrd="1" destOrd="0" presId="urn:microsoft.com/office/officeart/2005/8/layout/list1"/>
    <dgm:cxn modelId="{43A9C6CF-D91A-46CF-8FF5-2ACB2D66027E}" type="presParOf" srcId="{3F8A4B5D-8CF5-4D21-8CDA-740A1C13B3BF}" destId="{4720942B-1831-4CCF-A7A5-A78A624B40AF}" srcOrd="1" destOrd="0" presId="urn:microsoft.com/office/officeart/2005/8/layout/list1"/>
    <dgm:cxn modelId="{715D2AC1-9357-4CF5-8A32-EC68F757C35B}" type="presParOf" srcId="{3F8A4B5D-8CF5-4D21-8CDA-740A1C13B3BF}" destId="{E7427118-35C6-4740-9396-58F0BC4A5690}" srcOrd="2" destOrd="0" presId="urn:microsoft.com/office/officeart/2005/8/layout/list1"/>
    <dgm:cxn modelId="{D1272EA3-7DDB-4380-93E2-478B42DDC591}" type="presParOf" srcId="{3F8A4B5D-8CF5-4D21-8CDA-740A1C13B3BF}" destId="{B0FEBA80-CF60-4EEA-82A6-3DBFA9253D86}" srcOrd="3" destOrd="0" presId="urn:microsoft.com/office/officeart/2005/8/layout/list1"/>
    <dgm:cxn modelId="{B8643006-82EB-404C-B089-104DD274E2DC}" type="presParOf" srcId="{3F8A4B5D-8CF5-4D21-8CDA-740A1C13B3BF}" destId="{7D64AA5F-BF3B-4200-9CDB-75D21D9E2038}" srcOrd="4" destOrd="0" presId="urn:microsoft.com/office/officeart/2005/8/layout/list1"/>
    <dgm:cxn modelId="{81D436A9-9B30-4F12-9902-9CABF7AA8B29}" type="presParOf" srcId="{7D64AA5F-BF3B-4200-9CDB-75D21D9E2038}" destId="{CD9269C4-96E2-4B66-9AD5-F5A5BBAD4130}" srcOrd="0" destOrd="0" presId="urn:microsoft.com/office/officeart/2005/8/layout/list1"/>
    <dgm:cxn modelId="{B6ED038A-BA8C-4307-AA76-D0832C0EE010}" type="presParOf" srcId="{7D64AA5F-BF3B-4200-9CDB-75D21D9E2038}" destId="{046C09AC-6B14-4FF3-82D8-54B64962F070}" srcOrd="1" destOrd="0" presId="urn:microsoft.com/office/officeart/2005/8/layout/list1"/>
    <dgm:cxn modelId="{5839164F-1F81-45A1-9827-B63558487B4F}" type="presParOf" srcId="{3F8A4B5D-8CF5-4D21-8CDA-740A1C13B3BF}" destId="{F4066B01-228F-43C1-B7BD-6D35B6291696}" srcOrd="5" destOrd="0" presId="urn:microsoft.com/office/officeart/2005/8/layout/list1"/>
    <dgm:cxn modelId="{B2CF34E2-7767-4CB8-8B90-6D11CE698475}" type="presParOf" srcId="{3F8A4B5D-8CF5-4D21-8CDA-740A1C13B3BF}" destId="{FDD605B1-2BF9-4E19-B18A-6C4E0415748F}" srcOrd="6" destOrd="0" presId="urn:microsoft.com/office/officeart/2005/8/layout/list1"/>
    <dgm:cxn modelId="{E408F874-6FB4-4D40-A63D-0ECD3723E6C0}" type="presParOf" srcId="{3F8A4B5D-8CF5-4D21-8CDA-740A1C13B3BF}" destId="{4093428E-B7A6-463C-B0A0-930133635902}" srcOrd="7" destOrd="0" presId="urn:microsoft.com/office/officeart/2005/8/layout/list1"/>
    <dgm:cxn modelId="{9D3863F8-20DF-4775-BD17-CBDA41FBB44C}" type="presParOf" srcId="{3F8A4B5D-8CF5-4D21-8CDA-740A1C13B3BF}" destId="{E9A0E874-D381-40B0-95D9-0F5E0120E221}" srcOrd="8" destOrd="0" presId="urn:microsoft.com/office/officeart/2005/8/layout/list1"/>
    <dgm:cxn modelId="{D5FBBD69-EA97-4B73-82A6-5A8124E185C9}" type="presParOf" srcId="{E9A0E874-D381-40B0-95D9-0F5E0120E221}" destId="{F3A45171-09D8-49B9-941F-F717042A3922}" srcOrd="0" destOrd="0" presId="urn:microsoft.com/office/officeart/2005/8/layout/list1"/>
    <dgm:cxn modelId="{E5818F58-730E-4E22-92BF-4D88230D1BC9}" type="presParOf" srcId="{E9A0E874-D381-40B0-95D9-0F5E0120E221}" destId="{17762F73-3138-402B-B2A1-ED766E4022A2}" srcOrd="1" destOrd="0" presId="urn:microsoft.com/office/officeart/2005/8/layout/list1"/>
    <dgm:cxn modelId="{BF1471E9-2E89-4E0C-A99F-7B693624F839}" type="presParOf" srcId="{3F8A4B5D-8CF5-4D21-8CDA-740A1C13B3BF}" destId="{271A7C6B-5338-476C-8D04-D787ADD75183}" srcOrd="9" destOrd="0" presId="urn:microsoft.com/office/officeart/2005/8/layout/list1"/>
    <dgm:cxn modelId="{55B430F3-6F21-4616-96A9-D79D45FFBC54}" type="presParOf" srcId="{3F8A4B5D-8CF5-4D21-8CDA-740A1C13B3BF}" destId="{EBE1CDB6-6D30-4AEB-B230-ABF142FA487A}" srcOrd="10" destOrd="0" presId="urn:microsoft.com/office/officeart/2005/8/layout/list1"/>
    <dgm:cxn modelId="{C79351AE-0ED4-48F2-A3A8-DD77DC6EBB8C}" type="presParOf" srcId="{3F8A4B5D-8CF5-4D21-8CDA-740A1C13B3BF}" destId="{3D5A916C-ADD1-4AFD-84E3-0A15F1C0ED80}" srcOrd="11" destOrd="0" presId="urn:microsoft.com/office/officeart/2005/8/layout/list1"/>
    <dgm:cxn modelId="{34195EDE-5F05-478D-A8AB-86877AAF4B89}" type="presParOf" srcId="{3F8A4B5D-8CF5-4D21-8CDA-740A1C13B3BF}" destId="{EA52C13F-FFCC-4AAE-BFC1-8336175A1214}" srcOrd="12" destOrd="0" presId="urn:microsoft.com/office/officeart/2005/8/layout/list1"/>
    <dgm:cxn modelId="{BFF403C3-03FE-4A70-9CFD-5030A64888A5}" type="presParOf" srcId="{EA52C13F-FFCC-4AAE-BFC1-8336175A1214}" destId="{3402E9F8-98D9-4BEC-B81A-D080632A3C41}" srcOrd="0" destOrd="0" presId="urn:microsoft.com/office/officeart/2005/8/layout/list1"/>
    <dgm:cxn modelId="{FDC16D8D-DD14-4776-9544-D7F4F6C94748}" type="presParOf" srcId="{EA52C13F-FFCC-4AAE-BFC1-8336175A1214}" destId="{27B03CF5-BFEB-4F79-9037-9BE1964E5A1E}" srcOrd="1" destOrd="0" presId="urn:microsoft.com/office/officeart/2005/8/layout/list1"/>
    <dgm:cxn modelId="{4E852D45-C0FB-4A03-BAE2-C82E12127406}" type="presParOf" srcId="{3F8A4B5D-8CF5-4D21-8CDA-740A1C13B3BF}" destId="{AD7FB8AC-3D2D-430E-B374-1FD1CB4F14AE}" srcOrd="13" destOrd="0" presId="urn:microsoft.com/office/officeart/2005/8/layout/list1"/>
    <dgm:cxn modelId="{A492B5C9-08BB-4216-AE11-8DD5322B981C}" type="presParOf" srcId="{3F8A4B5D-8CF5-4D21-8CDA-740A1C13B3BF}" destId="{653AC1C2-C6F8-4039-952C-80920CF8F1F5}" srcOrd="14" destOrd="0" presId="urn:microsoft.com/office/officeart/2005/8/layout/list1"/>
    <dgm:cxn modelId="{ED841679-E6D5-4E2A-A403-833C80695025}" type="presParOf" srcId="{3F8A4B5D-8CF5-4D21-8CDA-740A1C13B3BF}" destId="{4ABA95B0-78EF-4EFE-BB10-C2EC92A5EB67}" srcOrd="15" destOrd="0" presId="urn:microsoft.com/office/officeart/2005/8/layout/list1"/>
    <dgm:cxn modelId="{D42B7015-9A4C-48CC-AA0D-710E0BDBFB69}" type="presParOf" srcId="{3F8A4B5D-8CF5-4D21-8CDA-740A1C13B3BF}" destId="{D08650EF-0E46-42CE-91B2-412019402408}" srcOrd="16" destOrd="0" presId="urn:microsoft.com/office/officeart/2005/8/layout/list1"/>
    <dgm:cxn modelId="{9E719D07-15FE-4025-89BE-00C969D45927}" type="presParOf" srcId="{D08650EF-0E46-42CE-91B2-412019402408}" destId="{990CF08E-B5FB-4C87-9E4F-A76A1B95AEAD}" srcOrd="0" destOrd="0" presId="urn:microsoft.com/office/officeart/2005/8/layout/list1"/>
    <dgm:cxn modelId="{E75E4DF8-08B3-4CE1-ACFA-EB9D455BE39C}" type="presParOf" srcId="{D08650EF-0E46-42CE-91B2-412019402408}" destId="{08D86DD9-528E-413F-BA35-575CB01EB968}" srcOrd="1" destOrd="0" presId="urn:microsoft.com/office/officeart/2005/8/layout/list1"/>
    <dgm:cxn modelId="{CCD9CFB8-A194-49D8-BE07-7FC46FC950D0}" type="presParOf" srcId="{3F8A4B5D-8CF5-4D21-8CDA-740A1C13B3BF}" destId="{A48478CA-C45A-4E4E-AD8E-F9E7735F650F}" srcOrd="17" destOrd="0" presId="urn:microsoft.com/office/officeart/2005/8/layout/list1"/>
    <dgm:cxn modelId="{92774844-B1AA-41D0-82A1-8525BC7BEFB5}" type="presParOf" srcId="{3F8A4B5D-8CF5-4D21-8CDA-740A1C13B3BF}" destId="{D8BA4339-EDE9-4DB5-BAFD-9F5C86797E7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5E261-7BF7-4FDB-944E-C9234493A789}">
      <dsp:nvSpPr>
        <dsp:cNvPr id="0" name=""/>
        <dsp:cNvSpPr/>
      </dsp:nvSpPr>
      <dsp:spPr>
        <a:xfrm>
          <a:off x="1696830" y="-106244"/>
          <a:ext cx="5860402" cy="5860402"/>
        </a:xfrm>
        <a:prstGeom prst="circularArrow">
          <a:avLst>
            <a:gd name="adj1" fmla="val 5544"/>
            <a:gd name="adj2" fmla="val 330680"/>
            <a:gd name="adj3" fmla="val 14608446"/>
            <a:gd name="adj4" fmla="val 16897399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0D6B4-5012-41E7-B51D-8610FEDAC5C2}">
      <dsp:nvSpPr>
        <dsp:cNvPr id="0" name=""/>
        <dsp:cNvSpPr/>
      </dsp:nvSpPr>
      <dsp:spPr>
        <a:xfrm>
          <a:off x="3768097" y="3442"/>
          <a:ext cx="1704037" cy="8381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Papel da liderança</a:t>
          </a:r>
        </a:p>
      </dsp:txBody>
      <dsp:txXfrm>
        <a:off x="3809014" y="44359"/>
        <a:ext cx="1622203" cy="756362"/>
      </dsp:txXfrm>
    </dsp:sp>
    <dsp:sp modelId="{BAB21A22-A691-4F9A-A5FB-CDD56D3352C9}">
      <dsp:nvSpPr>
        <dsp:cNvPr id="0" name=""/>
        <dsp:cNvSpPr/>
      </dsp:nvSpPr>
      <dsp:spPr>
        <a:xfrm>
          <a:off x="6300500" y="831340"/>
          <a:ext cx="1704037" cy="838196"/>
        </a:xfrm>
        <a:prstGeom prst="roundRect">
          <a:avLst/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Avaliando o papel da liderança</a:t>
          </a:r>
        </a:p>
      </dsp:txBody>
      <dsp:txXfrm>
        <a:off x="6341417" y="872257"/>
        <a:ext cx="1622203" cy="756362"/>
      </dsp:txXfrm>
    </dsp:sp>
    <dsp:sp modelId="{6CDC9153-6370-4296-831D-1900FFF22739}">
      <dsp:nvSpPr>
        <dsp:cNvPr id="0" name=""/>
        <dsp:cNvSpPr/>
      </dsp:nvSpPr>
      <dsp:spPr>
        <a:xfrm>
          <a:off x="6889085" y="2162795"/>
          <a:ext cx="1704037" cy="838196"/>
        </a:xfrm>
        <a:prstGeom prst="roundRect">
          <a:avLst/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O gestor-líder e suas implicações na comunidade escolar</a:t>
          </a:r>
        </a:p>
      </dsp:txBody>
      <dsp:txXfrm>
        <a:off x="6930002" y="2203712"/>
        <a:ext cx="1622203" cy="756362"/>
      </dsp:txXfrm>
    </dsp:sp>
    <dsp:sp modelId="{8087988A-0831-46BD-BDDD-793C013077B8}">
      <dsp:nvSpPr>
        <dsp:cNvPr id="0" name=""/>
        <dsp:cNvSpPr/>
      </dsp:nvSpPr>
      <dsp:spPr>
        <a:xfrm>
          <a:off x="6135191" y="4006399"/>
          <a:ext cx="1704188" cy="838196"/>
        </a:xfrm>
        <a:prstGeom prst="roundRect">
          <a:avLst/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CVA:  Diagnóstico de liderança na escola</a:t>
          </a:r>
        </a:p>
      </dsp:txBody>
      <dsp:txXfrm>
        <a:off x="6176108" y="4047316"/>
        <a:ext cx="1622354" cy="756362"/>
      </dsp:txXfrm>
    </dsp:sp>
    <dsp:sp modelId="{2E667277-0C96-4451-8FF7-AB00F1B63BCF}">
      <dsp:nvSpPr>
        <dsp:cNvPr id="0" name=""/>
        <dsp:cNvSpPr/>
      </dsp:nvSpPr>
      <dsp:spPr>
        <a:xfrm>
          <a:off x="3710608" y="5005097"/>
          <a:ext cx="1704037" cy="838196"/>
        </a:xfrm>
        <a:prstGeom prst="roundRect">
          <a:avLst/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A gestão da liderança</a:t>
          </a:r>
        </a:p>
      </dsp:txBody>
      <dsp:txXfrm>
        <a:off x="3751525" y="5046014"/>
        <a:ext cx="1622203" cy="756362"/>
      </dsp:txXfrm>
    </dsp:sp>
    <dsp:sp modelId="{CC3243F2-809F-4FEE-8308-4F49FAD00896}">
      <dsp:nvSpPr>
        <dsp:cNvPr id="0" name=""/>
        <dsp:cNvSpPr/>
      </dsp:nvSpPr>
      <dsp:spPr>
        <a:xfrm>
          <a:off x="1792828" y="4047738"/>
          <a:ext cx="1676393" cy="838196"/>
        </a:xfrm>
        <a:prstGeom prst="roundRect">
          <a:avLst/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Nível de liderança</a:t>
          </a:r>
        </a:p>
      </dsp:txBody>
      <dsp:txXfrm>
        <a:off x="1833745" y="4088655"/>
        <a:ext cx="1594559" cy="756362"/>
      </dsp:txXfrm>
    </dsp:sp>
    <dsp:sp modelId="{6C745CDC-F643-4F82-9FB4-A934297328F8}">
      <dsp:nvSpPr>
        <dsp:cNvPr id="0" name=""/>
        <dsp:cNvSpPr/>
      </dsp:nvSpPr>
      <dsp:spPr>
        <a:xfrm>
          <a:off x="1149640" y="2467851"/>
          <a:ext cx="1676393" cy="838196"/>
        </a:xfrm>
        <a:prstGeom prst="roundRect">
          <a:avLst/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Portifólio: Reflexões sobre a liderança na gestão da escola</a:t>
          </a:r>
          <a:endParaRPr lang="pt-BR" sz="1400" kern="1200" dirty="0"/>
        </a:p>
      </dsp:txBody>
      <dsp:txXfrm>
        <a:off x="1190557" y="2508768"/>
        <a:ext cx="1594559" cy="756362"/>
      </dsp:txXfrm>
    </dsp:sp>
    <dsp:sp modelId="{9D85F263-D918-4554-A5E1-09168C970687}">
      <dsp:nvSpPr>
        <dsp:cNvPr id="0" name=""/>
        <dsp:cNvSpPr/>
      </dsp:nvSpPr>
      <dsp:spPr>
        <a:xfrm>
          <a:off x="1369340" y="920931"/>
          <a:ext cx="1704037" cy="838196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Questões Objetivas</a:t>
          </a:r>
        </a:p>
      </dsp:txBody>
      <dsp:txXfrm>
        <a:off x="1410257" y="961848"/>
        <a:ext cx="1622203" cy="7563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F04D9-E917-4673-A007-5B71E5795F0F}">
      <dsp:nvSpPr>
        <dsp:cNvPr id="0" name=""/>
        <dsp:cNvSpPr/>
      </dsp:nvSpPr>
      <dsp:spPr>
        <a:xfrm>
          <a:off x="625835" y="3165113"/>
          <a:ext cx="359907" cy="2035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953" y="0"/>
              </a:lnTo>
              <a:lnTo>
                <a:pt x="179953" y="2035484"/>
              </a:lnTo>
              <a:lnTo>
                <a:pt x="359907" y="203548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kern="1200"/>
        </a:p>
      </dsp:txBody>
      <dsp:txXfrm>
        <a:off x="754112" y="4131179"/>
        <a:ext cx="103352" cy="103352"/>
      </dsp:txXfrm>
    </dsp:sp>
    <dsp:sp modelId="{7992D1E4-EE88-411B-8B1E-A0FB2F1AAFAF}">
      <dsp:nvSpPr>
        <dsp:cNvPr id="0" name=""/>
        <dsp:cNvSpPr/>
      </dsp:nvSpPr>
      <dsp:spPr>
        <a:xfrm>
          <a:off x="5861510" y="4777726"/>
          <a:ext cx="287919" cy="422871"/>
        </a:xfrm>
        <a:custGeom>
          <a:avLst/>
          <a:gdLst/>
          <a:ahLst/>
          <a:cxnLst/>
          <a:rect l="0" t="0" r="0" b="0"/>
          <a:pathLst>
            <a:path>
              <a:moveTo>
                <a:pt x="0" y="422871"/>
              </a:moveTo>
              <a:lnTo>
                <a:pt x="143959" y="422871"/>
              </a:lnTo>
              <a:lnTo>
                <a:pt x="143959" y="0"/>
              </a:lnTo>
              <a:lnTo>
                <a:pt x="28791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992680" y="4976372"/>
        <a:ext cx="25579" cy="25579"/>
      </dsp:txXfrm>
    </dsp:sp>
    <dsp:sp modelId="{C742E109-2E26-4F16-B767-79DFA5C69383}">
      <dsp:nvSpPr>
        <dsp:cNvPr id="0" name=""/>
        <dsp:cNvSpPr/>
      </dsp:nvSpPr>
      <dsp:spPr>
        <a:xfrm>
          <a:off x="3125098" y="2993511"/>
          <a:ext cx="588724" cy="2207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362" y="0"/>
              </a:lnTo>
              <a:lnTo>
                <a:pt x="294362" y="2207087"/>
              </a:lnTo>
              <a:lnTo>
                <a:pt x="588724" y="220708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3362353" y="4039948"/>
        <a:ext cx="114212" cy="114212"/>
      </dsp:txXfrm>
    </dsp:sp>
    <dsp:sp modelId="{D9819D1C-6BC9-435C-83F0-0CF7593E263F}">
      <dsp:nvSpPr>
        <dsp:cNvPr id="0" name=""/>
        <dsp:cNvSpPr/>
      </dsp:nvSpPr>
      <dsp:spPr>
        <a:xfrm>
          <a:off x="5936486" y="3159601"/>
          <a:ext cx="205727" cy="97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863" y="0"/>
              </a:lnTo>
              <a:lnTo>
                <a:pt x="102863" y="97890"/>
              </a:lnTo>
              <a:lnTo>
                <a:pt x="205727" y="9789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033654" y="3202851"/>
        <a:ext cx="11391" cy="11391"/>
      </dsp:txXfrm>
    </dsp:sp>
    <dsp:sp modelId="{77DBEB6D-1A60-4961-BEB4-8EB04F0BCE7C}">
      <dsp:nvSpPr>
        <dsp:cNvPr id="0" name=""/>
        <dsp:cNvSpPr/>
      </dsp:nvSpPr>
      <dsp:spPr>
        <a:xfrm>
          <a:off x="3125098" y="2993511"/>
          <a:ext cx="663700" cy="166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850" y="0"/>
              </a:lnTo>
              <a:lnTo>
                <a:pt x="331850" y="166090"/>
              </a:lnTo>
              <a:lnTo>
                <a:pt x="663700" y="16609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439843" y="3059452"/>
        <a:ext cx="34208" cy="34208"/>
      </dsp:txXfrm>
    </dsp:sp>
    <dsp:sp modelId="{D7CA0499-C622-461F-8653-B43883A40D6F}">
      <dsp:nvSpPr>
        <dsp:cNvPr id="0" name=""/>
        <dsp:cNvSpPr/>
      </dsp:nvSpPr>
      <dsp:spPr>
        <a:xfrm>
          <a:off x="625835" y="2993511"/>
          <a:ext cx="351574" cy="171602"/>
        </a:xfrm>
        <a:custGeom>
          <a:avLst/>
          <a:gdLst/>
          <a:ahLst/>
          <a:cxnLst/>
          <a:rect l="0" t="0" r="0" b="0"/>
          <a:pathLst>
            <a:path>
              <a:moveTo>
                <a:pt x="0" y="171602"/>
              </a:moveTo>
              <a:lnTo>
                <a:pt x="175787" y="171602"/>
              </a:lnTo>
              <a:lnTo>
                <a:pt x="175787" y="0"/>
              </a:lnTo>
              <a:lnTo>
                <a:pt x="351574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791841" y="3069531"/>
        <a:ext cx="19560" cy="19560"/>
      </dsp:txXfrm>
    </dsp:sp>
    <dsp:sp modelId="{9CBC32A3-77BC-4FA3-A311-AA15BDABCDFB}">
      <dsp:nvSpPr>
        <dsp:cNvPr id="0" name=""/>
        <dsp:cNvSpPr/>
      </dsp:nvSpPr>
      <dsp:spPr>
        <a:xfrm>
          <a:off x="3147068" y="888791"/>
          <a:ext cx="625063" cy="1276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2531" y="0"/>
              </a:lnTo>
              <a:lnTo>
                <a:pt x="312531" y="1276034"/>
              </a:lnTo>
              <a:lnTo>
                <a:pt x="625063" y="127603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424077" y="1491286"/>
        <a:ext cx="71045" cy="71045"/>
      </dsp:txXfrm>
    </dsp:sp>
    <dsp:sp modelId="{457BA81D-A26F-47DA-83DF-FB33155E0336}">
      <dsp:nvSpPr>
        <dsp:cNvPr id="0" name=""/>
        <dsp:cNvSpPr/>
      </dsp:nvSpPr>
      <dsp:spPr>
        <a:xfrm>
          <a:off x="3147068" y="888791"/>
          <a:ext cx="635629" cy="570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7814" y="0"/>
              </a:lnTo>
              <a:lnTo>
                <a:pt x="317814" y="570073"/>
              </a:lnTo>
              <a:lnTo>
                <a:pt x="635629" y="57007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443538" y="1152482"/>
        <a:ext cx="42691" cy="42691"/>
      </dsp:txXfrm>
    </dsp:sp>
    <dsp:sp modelId="{D14A86BA-10FF-4666-A44E-30FFA9F442EA}">
      <dsp:nvSpPr>
        <dsp:cNvPr id="0" name=""/>
        <dsp:cNvSpPr/>
      </dsp:nvSpPr>
      <dsp:spPr>
        <a:xfrm>
          <a:off x="3147068" y="753067"/>
          <a:ext cx="635629" cy="135723"/>
        </a:xfrm>
        <a:custGeom>
          <a:avLst/>
          <a:gdLst/>
          <a:ahLst/>
          <a:cxnLst/>
          <a:rect l="0" t="0" r="0" b="0"/>
          <a:pathLst>
            <a:path>
              <a:moveTo>
                <a:pt x="0" y="135723"/>
              </a:moveTo>
              <a:lnTo>
                <a:pt x="317814" y="135723"/>
              </a:lnTo>
              <a:lnTo>
                <a:pt x="317814" y="0"/>
              </a:lnTo>
              <a:lnTo>
                <a:pt x="63562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448634" y="804680"/>
        <a:ext cx="32497" cy="32497"/>
      </dsp:txXfrm>
    </dsp:sp>
    <dsp:sp modelId="{B4CF5A2E-1BC7-4790-A83F-34613A3484B4}">
      <dsp:nvSpPr>
        <dsp:cNvPr id="0" name=""/>
        <dsp:cNvSpPr/>
      </dsp:nvSpPr>
      <dsp:spPr>
        <a:xfrm>
          <a:off x="625835" y="888791"/>
          <a:ext cx="373545" cy="2276322"/>
        </a:xfrm>
        <a:custGeom>
          <a:avLst/>
          <a:gdLst/>
          <a:ahLst/>
          <a:cxnLst/>
          <a:rect l="0" t="0" r="0" b="0"/>
          <a:pathLst>
            <a:path>
              <a:moveTo>
                <a:pt x="0" y="2276322"/>
              </a:moveTo>
              <a:lnTo>
                <a:pt x="186772" y="2276322"/>
              </a:lnTo>
              <a:lnTo>
                <a:pt x="186772" y="0"/>
              </a:lnTo>
              <a:lnTo>
                <a:pt x="373545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754938" y="1969283"/>
        <a:ext cx="115338" cy="115338"/>
      </dsp:txXfrm>
    </dsp:sp>
    <dsp:sp modelId="{5F11C80B-FDC9-4B03-AD8A-918E0C908DCA}">
      <dsp:nvSpPr>
        <dsp:cNvPr id="0" name=""/>
        <dsp:cNvSpPr/>
      </dsp:nvSpPr>
      <dsp:spPr>
        <a:xfrm rot="16200000">
          <a:off x="-1166805" y="2852196"/>
          <a:ext cx="2959447" cy="62583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Execício da liderança</a:t>
          </a:r>
        </a:p>
      </dsp:txBody>
      <dsp:txXfrm>
        <a:off x="-1166805" y="2852196"/>
        <a:ext cx="2959447" cy="625835"/>
      </dsp:txXfrm>
    </dsp:sp>
    <dsp:sp modelId="{DBF97B7A-B6EA-4E85-9DF7-491ABA1C4C35}">
      <dsp:nvSpPr>
        <dsp:cNvPr id="0" name=""/>
        <dsp:cNvSpPr/>
      </dsp:nvSpPr>
      <dsp:spPr>
        <a:xfrm>
          <a:off x="999380" y="438791"/>
          <a:ext cx="2147688" cy="8999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Principal agente na organização dos trabalhos</a:t>
          </a:r>
        </a:p>
      </dsp:txBody>
      <dsp:txXfrm>
        <a:off x="999380" y="438791"/>
        <a:ext cx="2147688" cy="899999"/>
      </dsp:txXfrm>
    </dsp:sp>
    <dsp:sp modelId="{241D10E8-3A96-498C-BECA-F68A0BC16CCE}">
      <dsp:nvSpPr>
        <dsp:cNvPr id="0" name=""/>
        <dsp:cNvSpPr/>
      </dsp:nvSpPr>
      <dsp:spPr>
        <a:xfrm>
          <a:off x="3782698" y="425676"/>
          <a:ext cx="6062408" cy="6547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O impacto do exercício de suas funções sobre a aprendizagem dos estudantes</a:t>
          </a:r>
        </a:p>
      </dsp:txBody>
      <dsp:txXfrm>
        <a:off x="3782698" y="425676"/>
        <a:ext cx="6062408" cy="654783"/>
      </dsp:txXfrm>
    </dsp:sp>
    <dsp:sp modelId="{F8801C0A-D91C-4BA0-880C-BBC2AD6FB6D8}">
      <dsp:nvSpPr>
        <dsp:cNvPr id="0" name=""/>
        <dsp:cNvSpPr/>
      </dsp:nvSpPr>
      <dsp:spPr>
        <a:xfrm>
          <a:off x="3782698" y="1131473"/>
          <a:ext cx="6062408" cy="6547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O estabelecimento da ponte entre a política educacional e a prática no cotiiano escolar</a:t>
          </a:r>
        </a:p>
      </dsp:txBody>
      <dsp:txXfrm>
        <a:off x="3782698" y="1131473"/>
        <a:ext cx="6062408" cy="654783"/>
      </dsp:txXfrm>
    </dsp:sp>
    <dsp:sp modelId="{4D17BC83-1210-4150-86AD-02D702646E30}">
      <dsp:nvSpPr>
        <dsp:cNvPr id="0" name=""/>
        <dsp:cNvSpPr/>
      </dsp:nvSpPr>
      <dsp:spPr>
        <a:xfrm>
          <a:off x="3772132" y="1837434"/>
          <a:ext cx="6062408" cy="6547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A conexão da escola com o ambiente a que ela pertence</a:t>
          </a:r>
        </a:p>
      </dsp:txBody>
      <dsp:txXfrm>
        <a:off x="3772132" y="1837434"/>
        <a:ext cx="6062408" cy="654783"/>
      </dsp:txXfrm>
    </dsp:sp>
    <dsp:sp modelId="{0E96418B-C648-4A9E-AE51-FEFC55AF5493}">
      <dsp:nvSpPr>
        <dsp:cNvPr id="0" name=""/>
        <dsp:cNvSpPr/>
      </dsp:nvSpPr>
      <dsp:spPr>
        <a:xfrm>
          <a:off x="977409" y="2666119"/>
          <a:ext cx="2147688" cy="6547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Integridade e autenticidade</a:t>
          </a:r>
        </a:p>
      </dsp:txBody>
      <dsp:txXfrm>
        <a:off x="977409" y="2666119"/>
        <a:ext cx="2147688" cy="654783"/>
      </dsp:txXfrm>
    </dsp:sp>
    <dsp:sp modelId="{F89AAAB4-4BA3-4458-A01C-288D1D304570}">
      <dsp:nvSpPr>
        <dsp:cNvPr id="0" name=""/>
        <dsp:cNvSpPr/>
      </dsp:nvSpPr>
      <dsp:spPr>
        <a:xfrm>
          <a:off x="3788798" y="2832210"/>
          <a:ext cx="2147688" cy="6547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Eficiência</a:t>
          </a:r>
        </a:p>
      </dsp:txBody>
      <dsp:txXfrm>
        <a:off x="3788798" y="2832210"/>
        <a:ext cx="2147688" cy="654783"/>
      </dsp:txXfrm>
    </dsp:sp>
    <dsp:sp modelId="{1A5A09CA-BA79-418A-9280-AB9D90F55159}">
      <dsp:nvSpPr>
        <dsp:cNvPr id="0" name=""/>
        <dsp:cNvSpPr/>
      </dsp:nvSpPr>
      <dsp:spPr>
        <a:xfrm>
          <a:off x="6142213" y="2556896"/>
          <a:ext cx="4712393" cy="14011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Diz respeito ao processo executado. Sendo assim, um gestor eficiente é aquele que considera os fatores que poderão influenciar na qualidade do processo para atingir o resultado final. Ele planeja, coordena e organiza o trabalho da equipe, levando em consideração diversos fatores como tempo (prazos) e custo (otimização de recursos), entre outros.</a:t>
          </a:r>
        </a:p>
      </dsp:txBody>
      <dsp:txXfrm>
        <a:off x="6142213" y="2556896"/>
        <a:ext cx="4712393" cy="1401189"/>
      </dsp:txXfrm>
    </dsp:sp>
    <dsp:sp modelId="{AAB81E51-A626-41B3-9670-0EF7843F6409}">
      <dsp:nvSpPr>
        <dsp:cNvPr id="0" name=""/>
        <dsp:cNvSpPr/>
      </dsp:nvSpPr>
      <dsp:spPr>
        <a:xfrm>
          <a:off x="3713822" y="4873206"/>
          <a:ext cx="2147688" cy="65478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Eficácia</a:t>
          </a:r>
        </a:p>
      </dsp:txBody>
      <dsp:txXfrm>
        <a:off x="3713822" y="4873206"/>
        <a:ext cx="2147688" cy="654783"/>
      </dsp:txXfrm>
    </dsp:sp>
    <dsp:sp modelId="{3238FD7B-E785-4CE7-9030-7FD85453FF35}">
      <dsp:nvSpPr>
        <dsp:cNvPr id="0" name=""/>
        <dsp:cNvSpPr/>
      </dsp:nvSpPr>
      <dsp:spPr>
        <a:xfrm>
          <a:off x="6149429" y="4027462"/>
          <a:ext cx="4712393" cy="150052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Está relacionada à entrega de um determinado serviço dentro do prazo estipulado e em conformidade com os objetivos propostos. Sendo assim, o gestor é considerado eficaz na medida em que possibilita à equipe alcançar os resultados esperados no tempo determinado para o cumprimento da demanda.</a:t>
          </a:r>
        </a:p>
      </dsp:txBody>
      <dsp:txXfrm>
        <a:off x="6149429" y="4027462"/>
        <a:ext cx="4712393" cy="1500527"/>
      </dsp:txXfrm>
    </dsp:sp>
    <dsp:sp modelId="{F0E90A04-AA5B-4D51-A5D4-E4977D3DADA3}">
      <dsp:nvSpPr>
        <dsp:cNvPr id="0" name=""/>
        <dsp:cNvSpPr/>
      </dsp:nvSpPr>
      <dsp:spPr>
        <a:xfrm>
          <a:off x="985742" y="4873206"/>
          <a:ext cx="2147688" cy="6547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Melhoria nos resultados</a:t>
          </a:r>
        </a:p>
      </dsp:txBody>
      <dsp:txXfrm>
        <a:off x="985742" y="4873206"/>
        <a:ext cx="2147688" cy="6547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6BDDC-4D74-485A-913E-C8E85DFAC05C}">
      <dsp:nvSpPr>
        <dsp:cNvPr id="0" name=""/>
        <dsp:cNvSpPr/>
      </dsp:nvSpPr>
      <dsp:spPr>
        <a:xfrm>
          <a:off x="3517104" y="243092"/>
          <a:ext cx="4432216" cy="153925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24728-422C-4F8B-8B0E-05E72AD9D0A7}">
      <dsp:nvSpPr>
        <dsp:cNvPr id="0" name=""/>
        <dsp:cNvSpPr/>
      </dsp:nvSpPr>
      <dsp:spPr>
        <a:xfrm>
          <a:off x="5053575" y="3746365"/>
          <a:ext cx="858956" cy="549732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A1F89-AD17-42CD-8539-E8C6046B8C66}">
      <dsp:nvSpPr>
        <dsp:cNvPr id="0" name=""/>
        <dsp:cNvSpPr/>
      </dsp:nvSpPr>
      <dsp:spPr>
        <a:xfrm>
          <a:off x="3449698" y="4021234"/>
          <a:ext cx="4122992" cy="1030748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Reflexão </a:t>
          </a:r>
        </a:p>
      </dsp:txBody>
      <dsp:txXfrm>
        <a:off x="3449698" y="4021234"/>
        <a:ext cx="4122992" cy="1030748"/>
      </dsp:txXfrm>
    </dsp:sp>
    <dsp:sp modelId="{6FCC0E83-CFD4-4B97-9038-6EA4229F6EDD}">
      <dsp:nvSpPr>
        <dsp:cNvPr id="0" name=""/>
        <dsp:cNvSpPr/>
      </dsp:nvSpPr>
      <dsp:spPr>
        <a:xfrm>
          <a:off x="2333196" y="2093182"/>
          <a:ext cx="3835851" cy="16843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 </a:t>
          </a:r>
          <a:r>
            <a:rPr lang="pt-BR" sz="2000" kern="1200" dirty="0"/>
            <a:t>Um pequeno desequilíbrio, cujas intervenções são planejadas para fazer o grupo todo avançar?</a:t>
          </a:r>
        </a:p>
      </dsp:txBody>
      <dsp:txXfrm>
        <a:off x="2894943" y="2339849"/>
        <a:ext cx="2712357" cy="1191011"/>
      </dsp:txXfrm>
    </dsp:sp>
    <dsp:sp modelId="{9EFF0ACE-4845-4EE4-B552-87B610E448B5}">
      <dsp:nvSpPr>
        <dsp:cNvPr id="0" name=""/>
        <dsp:cNvSpPr/>
      </dsp:nvSpPr>
      <dsp:spPr>
        <a:xfrm>
          <a:off x="3306131" y="171140"/>
          <a:ext cx="3720479" cy="2100824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O que é mais importante para a aprendizagem dos estudantes?</a:t>
          </a:r>
        </a:p>
      </dsp:txBody>
      <dsp:txXfrm>
        <a:off x="3850983" y="478799"/>
        <a:ext cx="2630775" cy="1485506"/>
      </dsp:txXfrm>
    </dsp:sp>
    <dsp:sp modelId="{BAF768CF-D532-4972-B951-36E73DF78EE9}">
      <dsp:nvSpPr>
        <dsp:cNvPr id="0" name=""/>
        <dsp:cNvSpPr/>
      </dsp:nvSpPr>
      <dsp:spPr>
        <a:xfrm>
          <a:off x="5729897" y="1808982"/>
          <a:ext cx="2611168" cy="1715778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Uma equipe de professores estável, porém acomodada?</a:t>
          </a:r>
        </a:p>
      </dsp:txBody>
      <dsp:txXfrm>
        <a:off x="6112294" y="2060252"/>
        <a:ext cx="1846374" cy="1213238"/>
      </dsp:txXfrm>
    </dsp:sp>
    <dsp:sp modelId="{59201190-96E0-4691-B031-A6921115C8A6}">
      <dsp:nvSpPr>
        <dsp:cNvPr id="0" name=""/>
        <dsp:cNvSpPr/>
      </dsp:nvSpPr>
      <dsp:spPr>
        <a:xfrm>
          <a:off x="2308251" y="137795"/>
          <a:ext cx="6378028" cy="415474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B5B98-5159-48DC-A428-A42BA2B043D5}">
      <dsp:nvSpPr>
        <dsp:cNvPr id="0" name=""/>
        <dsp:cNvSpPr/>
      </dsp:nvSpPr>
      <dsp:spPr>
        <a:xfrm>
          <a:off x="800109" y="702921"/>
          <a:ext cx="4503936" cy="2422062"/>
        </a:xfrm>
        <a:prstGeom prst="round2DiagRect">
          <a:avLst>
            <a:gd name="adj1" fmla="val 0"/>
            <a:gd name="adj2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02B659-178E-4FC5-A053-90D343FADC22}">
      <dsp:nvSpPr>
        <dsp:cNvPr id="0" name=""/>
        <dsp:cNvSpPr/>
      </dsp:nvSpPr>
      <dsp:spPr>
        <a:xfrm>
          <a:off x="3002623" y="1004494"/>
          <a:ext cx="600" cy="1908291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BE964-A5E3-4A9C-A039-CE299A721764}">
      <dsp:nvSpPr>
        <dsp:cNvPr id="0" name=""/>
        <dsp:cNvSpPr/>
      </dsp:nvSpPr>
      <dsp:spPr>
        <a:xfrm>
          <a:off x="900787" y="931098"/>
          <a:ext cx="1951705" cy="205508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Envolvimento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Motivação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Incentivo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/>
        </a:p>
      </dsp:txBody>
      <dsp:txXfrm>
        <a:off x="900787" y="931098"/>
        <a:ext cx="1951705" cy="2055083"/>
      </dsp:txXfrm>
    </dsp:sp>
    <dsp:sp modelId="{D93FB0A9-F8AE-426F-A0DF-177A5A8AA29C}">
      <dsp:nvSpPr>
        <dsp:cNvPr id="0" name=""/>
        <dsp:cNvSpPr/>
      </dsp:nvSpPr>
      <dsp:spPr>
        <a:xfrm>
          <a:off x="3152755" y="931098"/>
          <a:ext cx="1951705" cy="205508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 dirty="0"/>
        </a:p>
      </dsp:txBody>
      <dsp:txXfrm>
        <a:off x="3152755" y="931098"/>
        <a:ext cx="1951705" cy="2055083"/>
      </dsp:txXfrm>
    </dsp:sp>
    <dsp:sp modelId="{326122CA-85C8-414D-A41B-376113AAA47A}">
      <dsp:nvSpPr>
        <dsp:cNvPr id="0" name=""/>
        <dsp:cNvSpPr/>
      </dsp:nvSpPr>
      <dsp:spPr>
        <a:xfrm rot="16200000">
          <a:off x="-1566829" y="1097258"/>
          <a:ext cx="3917268" cy="750656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Favor - liderançacompartilhada</a:t>
          </a:r>
        </a:p>
      </dsp:txBody>
      <dsp:txXfrm>
        <a:off x="-1453379" y="1399010"/>
        <a:ext cx="3690368" cy="374052"/>
      </dsp:txXfrm>
    </dsp:sp>
    <dsp:sp modelId="{7275C450-A48C-444F-B519-65207B829123}">
      <dsp:nvSpPr>
        <dsp:cNvPr id="0" name=""/>
        <dsp:cNvSpPr/>
      </dsp:nvSpPr>
      <dsp:spPr>
        <a:xfrm rot="5400000">
          <a:off x="3671285" y="1626233"/>
          <a:ext cx="3917268" cy="750656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Contra – liderança compartilada</a:t>
          </a:r>
        </a:p>
      </dsp:txBody>
      <dsp:txXfrm>
        <a:off x="3784735" y="1701085"/>
        <a:ext cx="3690368" cy="3740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9A23C-6433-4D46-ABE5-2D050012C746}">
      <dsp:nvSpPr>
        <dsp:cNvPr id="0" name=""/>
        <dsp:cNvSpPr/>
      </dsp:nvSpPr>
      <dsp:spPr>
        <a:xfrm>
          <a:off x="1274203" y="2454442"/>
          <a:ext cx="5159298" cy="20199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Como é possível engajar a equipe de professores, uma vez que, sem o compromisso deles, será muito difícil implantar inovações na instituição?</a:t>
          </a:r>
        </a:p>
      </dsp:txBody>
      <dsp:txXfrm>
        <a:off x="2029765" y="2750250"/>
        <a:ext cx="3648174" cy="1428286"/>
      </dsp:txXfrm>
    </dsp:sp>
    <dsp:sp modelId="{DA4FDC0B-B8A1-420D-BC43-BCE2D9040472}">
      <dsp:nvSpPr>
        <dsp:cNvPr id="0" name=""/>
        <dsp:cNvSpPr/>
      </dsp:nvSpPr>
      <dsp:spPr>
        <a:xfrm>
          <a:off x="5205367" y="0"/>
          <a:ext cx="429976" cy="4300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86B9E3-86AB-495C-82BA-E2730D86B2A0}">
      <dsp:nvSpPr>
        <dsp:cNvPr id="0" name=""/>
        <dsp:cNvSpPr/>
      </dsp:nvSpPr>
      <dsp:spPr>
        <a:xfrm>
          <a:off x="1497864" y="4243959"/>
          <a:ext cx="311634" cy="311669"/>
        </a:xfrm>
        <a:prstGeom prst="ellipse">
          <a:avLst/>
        </a:prstGeom>
        <a:solidFill>
          <a:schemeClr val="accent3">
            <a:hueOff val="338825"/>
            <a:satOff val="12500"/>
            <a:lumOff val="-18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00B177-7634-4C93-ACB6-319834DE15CE}">
      <dsp:nvSpPr>
        <dsp:cNvPr id="0" name=""/>
        <dsp:cNvSpPr/>
      </dsp:nvSpPr>
      <dsp:spPr>
        <a:xfrm>
          <a:off x="6035575" y="1938558"/>
          <a:ext cx="311634" cy="311669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5DE9D7-33E6-4783-9241-03A871E5EA10}">
      <dsp:nvSpPr>
        <dsp:cNvPr id="0" name=""/>
        <dsp:cNvSpPr/>
      </dsp:nvSpPr>
      <dsp:spPr>
        <a:xfrm>
          <a:off x="604295" y="0"/>
          <a:ext cx="429976" cy="430013"/>
        </a:xfrm>
        <a:prstGeom prst="ellipse">
          <a:avLst/>
        </a:prstGeom>
        <a:solidFill>
          <a:schemeClr val="accent3">
            <a:hueOff val="1016475"/>
            <a:satOff val="37500"/>
            <a:lumOff val="-55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93C770-6C2B-457A-8DDF-1F202472D12D}">
      <dsp:nvSpPr>
        <dsp:cNvPr id="0" name=""/>
        <dsp:cNvSpPr/>
      </dsp:nvSpPr>
      <dsp:spPr>
        <a:xfrm>
          <a:off x="3196489" y="804352"/>
          <a:ext cx="311634" cy="311669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5898EC-018C-4E9D-A1F4-B2533AC060E5}">
      <dsp:nvSpPr>
        <dsp:cNvPr id="0" name=""/>
        <dsp:cNvSpPr/>
      </dsp:nvSpPr>
      <dsp:spPr>
        <a:xfrm>
          <a:off x="740503" y="1723615"/>
          <a:ext cx="311634" cy="311669"/>
        </a:xfrm>
        <a:prstGeom prst="ellipse">
          <a:avLst/>
        </a:prstGeom>
        <a:solidFill>
          <a:schemeClr val="accent3">
            <a:hueOff val="1694124"/>
            <a:satOff val="62500"/>
            <a:lumOff val="-91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C6B9FD-9D3C-472F-9958-832FBC81990C}">
      <dsp:nvSpPr>
        <dsp:cNvPr id="0" name=""/>
        <dsp:cNvSpPr/>
      </dsp:nvSpPr>
      <dsp:spPr>
        <a:xfrm>
          <a:off x="915401" y="0"/>
          <a:ext cx="4591745" cy="2226424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O que o diretor, lider da escola, deve fazer para gerar mudanças nas organizações educacionais, de forma colaborativa?</a:t>
          </a:r>
        </a:p>
      </dsp:txBody>
      <dsp:txXfrm>
        <a:off x="1587846" y="326052"/>
        <a:ext cx="3246855" cy="1574320"/>
      </dsp:txXfrm>
    </dsp:sp>
    <dsp:sp modelId="{3A8434FD-4934-43FD-9730-D34549167CB8}">
      <dsp:nvSpPr>
        <dsp:cNvPr id="0" name=""/>
        <dsp:cNvSpPr/>
      </dsp:nvSpPr>
      <dsp:spPr>
        <a:xfrm>
          <a:off x="5160881" y="1788319"/>
          <a:ext cx="429976" cy="430013"/>
        </a:xfrm>
        <a:prstGeom prst="ellipse">
          <a:avLst/>
        </a:prstGeom>
        <a:solidFill>
          <a:schemeClr val="accent3">
            <a:hueOff val="2371774"/>
            <a:satOff val="87500"/>
            <a:lumOff val="-128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B74E85-1162-4BB3-83FB-70D0851650AE}">
      <dsp:nvSpPr>
        <dsp:cNvPr id="0" name=""/>
        <dsp:cNvSpPr/>
      </dsp:nvSpPr>
      <dsp:spPr>
        <a:xfrm>
          <a:off x="676279" y="2634913"/>
          <a:ext cx="505435" cy="511445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38916-6E58-4810-8049-4C0D3CBDCC98}">
      <dsp:nvSpPr>
        <dsp:cNvPr id="0" name=""/>
        <dsp:cNvSpPr/>
      </dsp:nvSpPr>
      <dsp:spPr>
        <a:xfrm>
          <a:off x="5735620" y="1432620"/>
          <a:ext cx="3908972" cy="147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42"/>
              </a:lnTo>
              <a:lnTo>
                <a:pt x="3908972" y="83442"/>
              </a:lnTo>
              <a:lnTo>
                <a:pt x="3908972" y="14762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3F51C-6527-4BEF-8BDF-4739CF10F78B}">
      <dsp:nvSpPr>
        <dsp:cNvPr id="0" name=""/>
        <dsp:cNvSpPr/>
      </dsp:nvSpPr>
      <dsp:spPr>
        <a:xfrm>
          <a:off x="5735620" y="1432620"/>
          <a:ext cx="2760849" cy="2242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7969"/>
              </a:lnTo>
              <a:lnTo>
                <a:pt x="2760849" y="2177969"/>
              </a:lnTo>
              <a:lnTo>
                <a:pt x="2760849" y="22421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4A446-7E59-49C9-BF9A-3B385C097B3F}">
      <dsp:nvSpPr>
        <dsp:cNvPr id="0" name=""/>
        <dsp:cNvSpPr/>
      </dsp:nvSpPr>
      <dsp:spPr>
        <a:xfrm>
          <a:off x="3944773" y="1432620"/>
          <a:ext cx="1790846" cy="2541647"/>
        </a:xfrm>
        <a:custGeom>
          <a:avLst/>
          <a:gdLst/>
          <a:ahLst/>
          <a:cxnLst/>
          <a:rect l="0" t="0" r="0" b="0"/>
          <a:pathLst>
            <a:path>
              <a:moveTo>
                <a:pt x="1790846" y="0"/>
              </a:moveTo>
              <a:lnTo>
                <a:pt x="1790846" y="2477461"/>
              </a:lnTo>
              <a:lnTo>
                <a:pt x="0" y="2477461"/>
              </a:lnTo>
              <a:lnTo>
                <a:pt x="0" y="254164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DEDB47-053C-41F0-ACAD-EC1564B6FDF9}">
      <dsp:nvSpPr>
        <dsp:cNvPr id="0" name=""/>
        <dsp:cNvSpPr/>
      </dsp:nvSpPr>
      <dsp:spPr>
        <a:xfrm>
          <a:off x="2074608" y="1432620"/>
          <a:ext cx="3661012" cy="869295"/>
        </a:xfrm>
        <a:custGeom>
          <a:avLst/>
          <a:gdLst/>
          <a:ahLst/>
          <a:cxnLst/>
          <a:rect l="0" t="0" r="0" b="0"/>
          <a:pathLst>
            <a:path>
              <a:moveTo>
                <a:pt x="3661012" y="0"/>
              </a:moveTo>
              <a:lnTo>
                <a:pt x="3661012" y="805108"/>
              </a:lnTo>
              <a:lnTo>
                <a:pt x="0" y="805108"/>
              </a:lnTo>
              <a:lnTo>
                <a:pt x="0" y="8692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26B4E-C3AA-460D-BDA7-9E704F7B68FC}">
      <dsp:nvSpPr>
        <dsp:cNvPr id="0" name=""/>
        <dsp:cNvSpPr/>
      </dsp:nvSpPr>
      <dsp:spPr>
        <a:xfrm>
          <a:off x="2447930" y="338508"/>
          <a:ext cx="6575380" cy="10941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Interdependência entre competências  Alvarez (2010)</a:t>
          </a:r>
        </a:p>
      </dsp:txBody>
      <dsp:txXfrm>
        <a:off x="2447930" y="338508"/>
        <a:ext cx="6575380" cy="1094111"/>
      </dsp:txXfrm>
    </dsp:sp>
    <dsp:sp modelId="{A23F04CD-246D-4197-B77C-3E7789B67E87}">
      <dsp:nvSpPr>
        <dsp:cNvPr id="0" name=""/>
        <dsp:cNvSpPr/>
      </dsp:nvSpPr>
      <dsp:spPr>
        <a:xfrm>
          <a:off x="771371" y="2301915"/>
          <a:ext cx="2606472" cy="9009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Pensamento estratégico</a:t>
          </a:r>
        </a:p>
      </dsp:txBody>
      <dsp:txXfrm>
        <a:off x="771371" y="2301915"/>
        <a:ext cx="2606472" cy="900963"/>
      </dsp:txXfrm>
    </dsp:sp>
    <dsp:sp modelId="{2BBE8A28-42C9-46C4-979F-444D87F6BF99}">
      <dsp:nvSpPr>
        <dsp:cNvPr id="0" name=""/>
        <dsp:cNvSpPr/>
      </dsp:nvSpPr>
      <dsp:spPr>
        <a:xfrm>
          <a:off x="2896650" y="3974268"/>
          <a:ext cx="2096247" cy="10356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Gestão da aprendizagem</a:t>
          </a:r>
        </a:p>
      </dsp:txBody>
      <dsp:txXfrm>
        <a:off x="2896650" y="3974268"/>
        <a:ext cx="2096247" cy="1035632"/>
      </dsp:txXfrm>
    </dsp:sp>
    <dsp:sp modelId="{3E0AF2FC-8899-4DE3-A9E4-2BB122E9241C}">
      <dsp:nvSpPr>
        <dsp:cNvPr id="0" name=""/>
        <dsp:cNvSpPr/>
      </dsp:nvSpPr>
      <dsp:spPr>
        <a:xfrm>
          <a:off x="6761361" y="3674775"/>
          <a:ext cx="3470217" cy="13867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Relacionamento com pessoas, gestão e coexistência do clima organizacional</a:t>
          </a:r>
        </a:p>
      </dsp:txBody>
      <dsp:txXfrm>
        <a:off x="6761361" y="3674775"/>
        <a:ext cx="3470217" cy="1386730"/>
      </dsp:txXfrm>
    </dsp:sp>
    <dsp:sp modelId="{499CB4A1-C27A-4BFD-8159-A7C0940987B7}">
      <dsp:nvSpPr>
        <dsp:cNvPr id="0" name=""/>
        <dsp:cNvSpPr/>
      </dsp:nvSpPr>
      <dsp:spPr>
        <a:xfrm>
          <a:off x="8205606" y="1580248"/>
          <a:ext cx="2877974" cy="15641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Criação e manutenção de estruturas organizacionais em um contexto de autonomia crescente</a:t>
          </a:r>
        </a:p>
      </dsp:txBody>
      <dsp:txXfrm>
        <a:off x="8205606" y="1580248"/>
        <a:ext cx="2877974" cy="15641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8684A-A4AF-4D81-8BD0-D05DCD51FCE7}">
      <dsp:nvSpPr>
        <dsp:cNvPr id="0" name=""/>
        <dsp:cNvSpPr/>
      </dsp:nvSpPr>
      <dsp:spPr>
        <a:xfrm>
          <a:off x="993595" y="2013097"/>
          <a:ext cx="813329" cy="2666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6664" y="0"/>
              </a:lnTo>
              <a:lnTo>
                <a:pt x="406664" y="2666678"/>
              </a:lnTo>
              <a:lnTo>
                <a:pt x="813329" y="266667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kern="1200"/>
        </a:p>
      </dsp:txBody>
      <dsp:txXfrm>
        <a:off x="1330561" y="3276737"/>
        <a:ext cx="139397" cy="139397"/>
      </dsp:txXfrm>
    </dsp:sp>
    <dsp:sp modelId="{18AAC141-F9B8-4D19-9EF6-7938AFAA94A3}">
      <dsp:nvSpPr>
        <dsp:cNvPr id="0" name=""/>
        <dsp:cNvSpPr/>
      </dsp:nvSpPr>
      <dsp:spPr>
        <a:xfrm>
          <a:off x="993595" y="2013097"/>
          <a:ext cx="810280" cy="1976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5140" y="0"/>
              </a:lnTo>
              <a:lnTo>
                <a:pt x="405140" y="1976966"/>
              </a:lnTo>
              <a:lnTo>
                <a:pt x="810280" y="197696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700" kern="1200"/>
        </a:p>
      </dsp:txBody>
      <dsp:txXfrm>
        <a:off x="1345321" y="2948166"/>
        <a:ext cx="106828" cy="106828"/>
      </dsp:txXfrm>
    </dsp:sp>
    <dsp:sp modelId="{B92AA9FA-D3A8-44D3-B7F1-B0A6D9B34484}">
      <dsp:nvSpPr>
        <dsp:cNvPr id="0" name=""/>
        <dsp:cNvSpPr/>
      </dsp:nvSpPr>
      <dsp:spPr>
        <a:xfrm>
          <a:off x="993595" y="2013097"/>
          <a:ext cx="795575" cy="1258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7787" y="0"/>
              </a:lnTo>
              <a:lnTo>
                <a:pt x="397787" y="1258846"/>
              </a:lnTo>
              <a:lnTo>
                <a:pt x="795575" y="12588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354153" y="2605291"/>
        <a:ext cx="74458" cy="74458"/>
      </dsp:txXfrm>
    </dsp:sp>
    <dsp:sp modelId="{B4D6CFF0-0BB6-4188-9488-2EAB503B1B49}">
      <dsp:nvSpPr>
        <dsp:cNvPr id="0" name=""/>
        <dsp:cNvSpPr/>
      </dsp:nvSpPr>
      <dsp:spPr>
        <a:xfrm>
          <a:off x="993595" y="2013097"/>
          <a:ext cx="831063" cy="563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5531" y="0"/>
              </a:lnTo>
              <a:lnTo>
                <a:pt x="415531" y="563199"/>
              </a:lnTo>
              <a:lnTo>
                <a:pt x="831063" y="5631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384029" y="2269599"/>
        <a:ext cx="50196" cy="50196"/>
      </dsp:txXfrm>
    </dsp:sp>
    <dsp:sp modelId="{152C1B7A-89BE-4A97-94A6-0737888559E5}">
      <dsp:nvSpPr>
        <dsp:cNvPr id="0" name=""/>
        <dsp:cNvSpPr/>
      </dsp:nvSpPr>
      <dsp:spPr>
        <a:xfrm>
          <a:off x="993595" y="1863857"/>
          <a:ext cx="819763" cy="149239"/>
        </a:xfrm>
        <a:custGeom>
          <a:avLst/>
          <a:gdLst/>
          <a:ahLst/>
          <a:cxnLst/>
          <a:rect l="0" t="0" r="0" b="0"/>
          <a:pathLst>
            <a:path>
              <a:moveTo>
                <a:pt x="0" y="149239"/>
              </a:moveTo>
              <a:lnTo>
                <a:pt x="409881" y="149239"/>
              </a:lnTo>
              <a:lnTo>
                <a:pt x="409881" y="0"/>
              </a:lnTo>
              <a:lnTo>
                <a:pt x="819763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382646" y="1917646"/>
        <a:ext cx="41661" cy="41661"/>
      </dsp:txXfrm>
    </dsp:sp>
    <dsp:sp modelId="{5C843027-BDDB-4F1B-8092-0FE4915A5879}">
      <dsp:nvSpPr>
        <dsp:cNvPr id="0" name=""/>
        <dsp:cNvSpPr/>
      </dsp:nvSpPr>
      <dsp:spPr>
        <a:xfrm>
          <a:off x="993595" y="1187875"/>
          <a:ext cx="819763" cy="825221"/>
        </a:xfrm>
        <a:custGeom>
          <a:avLst/>
          <a:gdLst/>
          <a:ahLst/>
          <a:cxnLst/>
          <a:rect l="0" t="0" r="0" b="0"/>
          <a:pathLst>
            <a:path>
              <a:moveTo>
                <a:pt x="0" y="825221"/>
              </a:moveTo>
              <a:lnTo>
                <a:pt x="409881" y="825221"/>
              </a:lnTo>
              <a:lnTo>
                <a:pt x="409881" y="0"/>
              </a:lnTo>
              <a:lnTo>
                <a:pt x="819763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374397" y="1571406"/>
        <a:ext cx="58159" cy="58159"/>
      </dsp:txXfrm>
    </dsp:sp>
    <dsp:sp modelId="{433D589A-5F68-4EA2-A428-53F4980F3ED0}">
      <dsp:nvSpPr>
        <dsp:cNvPr id="0" name=""/>
        <dsp:cNvSpPr/>
      </dsp:nvSpPr>
      <dsp:spPr>
        <a:xfrm>
          <a:off x="993595" y="510218"/>
          <a:ext cx="837559" cy="1502878"/>
        </a:xfrm>
        <a:custGeom>
          <a:avLst/>
          <a:gdLst/>
          <a:ahLst/>
          <a:cxnLst/>
          <a:rect l="0" t="0" r="0" b="0"/>
          <a:pathLst>
            <a:path>
              <a:moveTo>
                <a:pt x="0" y="1502878"/>
              </a:moveTo>
              <a:lnTo>
                <a:pt x="418779" y="1502878"/>
              </a:lnTo>
              <a:lnTo>
                <a:pt x="418779" y="0"/>
              </a:lnTo>
              <a:lnTo>
                <a:pt x="83755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1369362" y="1218645"/>
        <a:ext cx="86025" cy="86025"/>
      </dsp:txXfrm>
    </dsp:sp>
    <dsp:sp modelId="{4EF5CA77-1695-4B21-9A7C-3AB774ECA634}">
      <dsp:nvSpPr>
        <dsp:cNvPr id="0" name=""/>
        <dsp:cNvSpPr/>
      </dsp:nvSpPr>
      <dsp:spPr>
        <a:xfrm rot="16200000">
          <a:off x="-1322454" y="1516301"/>
          <a:ext cx="3638507" cy="9935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Liderança colaborativa</a:t>
          </a:r>
        </a:p>
      </dsp:txBody>
      <dsp:txXfrm>
        <a:off x="-1322454" y="1516301"/>
        <a:ext cx="3638507" cy="993591"/>
      </dsp:txXfrm>
    </dsp:sp>
    <dsp:sp modelId="{FDD10356-465C-45F8-88D5-A64E7BF3AA5A}">
      <dsp:nvSpPr>
        <dsp:cNvPr id="0" name=""/>
        <dsp:cNvSpPr/>
      </dsp:nvSpPr>
      <dsp:spPr>
        <a:xfrm>
          <a:off x="1831154" y="191813"/>
          <a:ext cx="7192960" cy="6368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Cria uma visão de conjunto e de cooperativismo entre as pessoas da equipe escolar</a:t>
          </a:r>
        </a:p>
      </dsp:txBody>
      <dsp:txXfrm>
        <a:off x="1831154" y="191813"/>
        <a:ext cx="7192960" cy="636811"/>
      </dsp:txXfrm>
    </dsp:sp>
    <dsp:sp modelId="{3C25A3BA-6764-44E3-9C12-CA1DE22189C8}">
      <dsp:nvSpPr>
        <dsp:cNvPr id="0" name=""/>
        <dsp:cNvSpPr/>
      </dsp:nvSpPr>
      <dsp:spPr>
        <a:xfrm>
          <a:off x="1813358" y="869469"/>
          <a:ext cx="7192960" cy="6368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Coordena, de forma democrática, as relações entre as pessoas</a:t>
          </a:r>
        </a:p>
      </dsp:txBody>
      <dsp:txXfrm>
        <a:off x="1813358" y="869469"/>
        <a:ext cx="7192960" cy="636811"/>
      </dsp:txXfrm>
    </dsp:sp>
    <dsp:sp modelId="{69B5DEB9-6ECD-4777-A5AA-6CAAD36A40FC}">
      <dsp:nvSpPr>
        <dsp:cNvPr id="0" name=""/>
        <dsp:cNvSpPr/>
      </dsp:nvSpPr>
      <dsp:spPr>
        <a:xfrm>
          <a:off x="1813358" y="1545451"/>
          <a:ext cx="7192960" cy="6368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Constrói um clima de confiança na escola</a:t>
          </a:r>
        </a:p>
      </dsp:txBody>
      <dsp:txXfrm>
        <a:off x="1813358" y="1545451"/>
        <a:ext cx="7192960" cy="636811"/>
      </dsp:txXfrm>
    </dsp:sp>
    <dsp:sp modelId="{2770A115-7291-4987-83C8-AA60052B521A}">
      <dsp:nvSpPr>
        <dsp:cNvPr id="0" name=""/>
        <dsp:cNvSpPr/>
      </dsp:nvSpPr>
      <dsp:spPr>
        <a:xfrm>
          <a:off x="1824658" y="2257891"/>
          <a:ext cx="7192960" cy="6368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Promove o compromisso e a responsabilidade com a qualidade do ensino e da aprendizagem</a:t>
          </a:r>
        </a:p>
      </dsp:txBody>
      <dsp:txXfrm>
        <a:off x="1824658" y="2257891"/>
        <a:ext cx="7192960" cy="636811"/>
      </dsp:txXfrm>
    </dsp:sp>
    <dsp:sp modelId="{23754B87-815B-4ABA-B449-CF2BD80B9340}">
      <dsp:nvSpPr>
        <dsp:cNvPr id="0" name=""/>
        <dsp:cNvSpPr/>
      </dsp:nvSpPr>
      <dsp:spPr>
        <a:xfrm>
          <a:off x="1789171" y="2953538"/>
          <a:ext cx="7192960" cy="6368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Valoriza as capacidades e as aptidões de todos</a:t>
          </a:r>
        </a:p>
      </dsp:txBody>
      <dsp:txXfrm>
        <a:off x="1789171" y="2953538"/>
        <a:ext cx="7192960" cy="636811"/>
      </dsp:txXfrm>
    </dsp:sp>
    <dsp:sp modelId="{B22DA60D-BBE7-4722-99E5-93F68AF65698}">
      <dsp:nvSpPr>
        <dsp:cNvPr id="0" name=""/>
        <dsp:cNvSpPr/>
      </dsp:nvSpPr>
      <dsp:spPr>
        <a:xfrm>
          <a:off x="1803875" y="3671657"/>
          <a:ext cx="7192960" cy="6368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Integra esforços e articula os setores: o administrativo com o pedagógico</a:t>
          </a:r>
        </a:p>
      </dsp:txBody>
      <dsp:txXfrm>
        <a:off x="1803875" y="3671657"/>
        <a:ext cx="7192960" cy="636811"/>
      </dsp:txXfrm>
    </dsp:sp>
    <dsp:sp modelId="{39E93D74-27BD-4AA2-99EF-0440384D4C66}">
      <dsp:nvSpPr>
        <dsp:cNvPr id="0" name=""/>
        <dsp:cNvSpPr/>
      </dsp:nvSpPr>
      <dsp:spPr>
        <a:xfrm>
          <a:off x="1806925" y="4361369"/>
          <a:ext cx="7192960" cy="6368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Mantém estreitas as relações da escola com a comunidade local</a:t>
          </a:r>
        </a:p>
      </dsp:txBody>
      <dsp:txXfrm>
        <a:off x="1806925" y="4361369"/>
        <a:ext cx="7192960" cy="63681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39FB3-913C-468B-B2F2-066F7F84AA5C}">
      <dsp:nvSpPr>
        <dsp:cNvPr id="0" name=""/>
        <dsp:cNvSpPr/>
      </dsp:nvSpPr>
      <dsp:spPr>
        <a:xfrm>
          <a:off x="-5733095" y="-877698"/>
          <a:ext cx="6826901" cy="6826901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CB383-D040-426E-973D-A421C66A4F79}">
      <dsp:nvSpPr>
        <dsp:cNvPr id="0" name=""/>
        <dsp:cNvSpPr/>
      </dsp:nvSpPr>
      <dsp:spPr>
        <a:xfrm>
          <a:off x="736941" y="507150"/>
          <a:ext cx="4579323" cy="10143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5101" tIns="53340" rIns="53340" bIns="53340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Engajar, motivar, inspirar e mobilizar o indivíduo e a equipe</a:t>
          </a:r>
        </a:p>
      </dsp:txBody>
      <dsp:txXfrm>
        <a:off x="736941" y="507150"/>
        <a:ext cx="4579323" cy="1014300"/>
      </dsp:txXfrm>
    </dsp:sp>
    <dsp:sp modelId="{4A586E03-90A9-4F6A-B4D4-B479B2033302}">
      <dsp:nvSpPr>
        <dsp:cNvPr id="0" name=""/>
        <dsp:cNvSpPr/>
      </dsp:nvSpPr>
      <dsp:spPr>
        <a:xfrm>
          <a:off x="69986" y="380362"/>
          <a:ext cx="1267876" cy="1267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08E98-3A92-4096-8758-CA0EBC66D12B}">
      <dsp:nvSpPr>
        <dsp:cNvPr id="0" name=""/>
        <dsp:cNvSpPr/>
      </dsp:nvSpPr>
      <dsp:spPr>
        <a:xfrm>
          <a:off x="1072623" y="2028601"/>
          <a:ext cx="4210625" cy="1014300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5101" tIns="53340" rIns="53340" bIns="53340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Reconhecer, valorizar e desenvolver o indivíduo e a equipe</a:t>
          </a:r>
        </a:p>
      </dsp:txBody>
      <dsp:txXfrm>
        <a:off x="1072623" y="2028601"/>
        <a:ext cx="4210625" cy="1014300"/>
      </dsp:txXfrm>
    </dsp:sp>
    <dsp:sp modelId="{D2F8D0A7-684F-4C2F-B652-FAA961E5DCC5}">
      <dsp:nvSpPr>
        <dsp:cNvPr id="0" name=""/>
        <dsp:cNvSpPr/>
      </dsp:nvSpPr>
      <dsp:spPr>
        <a:xfrm>
          <a:off x="438685" y="1901814"/>
          <a:ext cx="1267876" cy="1267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6EF79-E893-482C-A779-6B899F756ECC}">
      <dsp:nvSpPr>
        <dsp:cNvPr id="0" name=""/>
        <dsp:cNvSpPr/>
      </dsp:nvSpPr>
      <dsp:spPr>
        <a:xfrm>
          <a:off x="703924" y="3550052"/>
          <a:ext cx="4579323" cy="101430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5101" tIns="53340" rIns="53340" bIns="53340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Reconhecer, valorizar e angajar a comunidade escolar</a:t>
          </a:r>
        </a:p>
      </dsp:txBody>
      <dsp:txXfrm>
        <a:off x="703924" y="3550052"/>
        <a:ext cx="4579323" cy="1014300"/>
      </dsp:txXfrm>
    </dsp:sp>
    <dsp:sp modelId="{2362BF67-DC78-4E5F-A367-9E15E80A82C6}">
      <dsp:nvSpPr>
        <dsp:cNvPr id="0" name=""/>
        <dsp:cNvSpPr/>
      </dsp:nvSpPr>
      <dsp:spPr>
        <a:xfrm>
          <a:off x="69986" y="3423265"/>
          <a:ext cx="1267876" cy="1267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39FB3-913C-468B-B2F2-066F7F84AA5C}">
      <dsp:nvSpPr>
        <dsp:cNvPr id="0" name=""/>
        <dsp:cNvSpPr/>
      </dsp:nvSpPr>
      <dsp:spPr>
        <a:xfrm>
          <a:off x="-5549687" y="-849766"/>
          <a:ext cx="6608641" cy="6608641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ECB383-D040-426E-973D-A421C66A4F79}">
      <dsp:nvSpPr>
        <dsp:cNvPr id="0" name=""/>
        <dsp:cNvSpPr/>
      </dsp:nvSpPr>
      <dsp:spPr>
        <a:xfrm>
          <a:off x="681384" y="490910"/>
          <a:ext cx="4604105" cy="9818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9321" tIns="55880" rIns="55880" bIns="55880" numCol="1" spcCol="1270" anchor="ctr" anchorCtr="0">
          <a:noAutofit/>
          <a:sp3d extrusionH="28000" prstMaterial="matte"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Identificar e buscar soluções para situações-problema</a:t>
          </a:r>
        </a:p>
      </dsp:txBody>
      <dsp:txXfrm>
        <a:off x="681384" y="490910"/>
        <a:ext cx="4604105" cy="981821"/>
      </dsp:txXfrm>
    </dsp:sp>
    <dsp:sp modelId="{4A586E03-90A9-4F6A-B4D4-B479B2033302}">
      <dsp:nvSpPr>
        <dsp:cNvPr id="0" name=""/>
        <dsp:cNvSpPr/>
      </dsp:nvSpPr>
      <dsp:spPr>
        <a:xfrm>
          <a:off x="67745" y="368183"/>
          <a:ext cx="1227276" cy="1227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08E98-3A92-4096-8758-CA0EBC66D12B}">
      <dsp:nvSpPr>
        <dsp:cNvPr id="0" name=""/>
        <dsp:cNvSpPr/>
      </dsp:nvSpPr>
      <dsp:spPr>
        <a:xfrm>
          <a:off x="1038276" y="1963643"/>
          <a:ext cx="4247212" cy="981821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9321" tIns="55880" rIns="55880" bIns="55880" numCol="1" spcCol="1270" anchor="ctr" anchorCtr="0">
          <a:noAutofit/>
          <a:sp3d extrusionH="28000" prstMaterial="matte"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Foco no ensino e na aprendizagem dos estudantes</a:t>
          </a:r>
        </a:p>
      </dsp:txBody>
      <dsp:txXfrm>
        <a:off x="1038276" y="1963643"/>
        <a:ext cx="4247212" cy="981821"/>
      </dsp:txXfrm>
    </dsp:sp>
    <dsp:sp modelId="{D2F8D0A7-684F-4C2F-B652-FAA961E5DCC5}">
      <dsp:nvSpPr>
        <dsp:cNvPr id="0" name=""/>
        <dsp:cNvSpPr/>
      </dsp:nvSpPr>
      <dsp:spPr>
        <a:xfrm>
          <a:off x="424637" y="1840915"/>
          <a:ext cx="1227276" cy="1227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6EF79-E893-482C-A779-6B899F756ECC}">
      <dsp:nvSpPr>
        <dsp:cNvPr id="0" name=""/>
        <dsp:cNvSpPr/>
      </dsp:nvSpPr>
      <dsp:spPr>
        <a:xfrm>
          <a:off x="681384" y="3436375"/>
          <a:ext cx="4604105" cy="98182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9321" tIns="55880" rIns="55880" bIns="55880" numCol="1" spcCol="1270" anchor="ctr" anchorCtr="0">
          <a:noAutofit/>
          <a:sp3d extrusionH="28000" prstMaterial="matte"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Promover uma comunição eficiente e eficaz</a:t>
          </a:r>
        </a:p>
      </dsp:txBody>
      <dsp:txXfrm>
        <a:off x="681384" y="3436375"/>
        <a:ext cx="4604105" cy="981821"/>
      </dsp:txXfrm>
    </dsp:sp>
    <dsp:sp modelId="{2362BF67-DC78-4E5F-A367-9E15E80A82C6}">
      <dsp:nvSpPr>
        <dsp:cNvPr id="0" name=""/>
        <dsp:cNvSpPr/>
      </dsp:nvSpPr>
      <dsp:spPr>
        <a:xfrm>
          <a:off x="67745" y="3313647"/>
          <a:ext cx="1227276" cy="1227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1A6F6-3F30-48DE-9A27-1CEB5C79B45B}">
      <dsp:nvSpPr>
        <dsp:cNvPr id="0" name=""/>
        <dsp:cNvSpPr/>
      </dsp:nvSpPr>
      <dsp:spPr>
        <a:xfrm>
          <a:off x="53253" y="840895"/>
          <a:ext cx="10379028" cy="373817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04173-97F0-458E-A9F5-61DD04F94853}">
      <dsp:nvSpPr>
        <dsp:cNvPr id="0" name=""/>
        <dsp:cNvSpPr/>
      </dsp:nvSpPr>
      <dsp:spPr>
        <a:xfrm>
          <a:off x="11225" y="1625600"/>
          <a:ext cx="3363595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p3d extrusionH="28000" prstMaterial="matte"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O que é liderança?</a:t>
          </a:r>
        </a:p>
      </dsp:txBody>
      <dsp:txXfrm>
        <a:off x="117032" y="1731407"/>
        <a:ext cx="3151981" cy="1955852"/>
      </dsp:txXfrm>
    </dsp:sp>
    <dsp:sp modelId="{BD006772-BA6C-4BC2-8BED-9B8DD9269D4B}">
      <dsp:nvSpPr>
        <dsp:cNvPr id="0" name=""/>
        <dsp:cNvSpPr/>
      </dsp:nvSpPr>
      <dsp:spPr>
        <a:xfrm>
          <a:off x="3543204" y="1625600"/>
          <a:ext cx="3363595" cy="216746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p3d extrusionH="28000" prstMaterial="matte"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Quais as habilidades de liderança você, diretor de escola, possui?</a:t>
          </a:r>
        </a:p>
      </dsp:txBody>
      <dsp:txXfrm>
        <a:off x="3649011" y="1731407"/>
        <a:ext cx="3151981" cy="1955852"/>
      </dsp:txXfrm>
    </dsp:sp>
    <dsp:sp modelId="{0A123205-CCCE-4890-8705-9B18647C5905}">
      <dsp:nvSpPr>
        <dsp:cNvPr id="0" name=""/>
        <dsp:cNvSpPr/>
      </dsp:nvSpPr>
      <dsp:spPr>
        <a:xfrm>
          <a:off x="7075184" y="1625600"/>
          <a:ext cx="3363595" cy="216746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p3d extrusionH="28000" prstMaterial="matte"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Em que aspectos você, diretor de escola, poderia melhorar seu desempenho como líder?</a:t>
          </a:r>
        </a:p>
      </dsp:txBody>
      <dsp:txXfrm>
        <a:off x="7180991" y="1731407"/>
        <a:ext cx="3151981" cy="195585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C0C99-4A41-4F03-A3D2-45B5119D99DD}">
      <dsp:nvSpPr>
        <dsp:cNvPr id="0" name=""/>
        <dsp:cNvSpPr/>
      </dsp:nvSpPr>
      <dsp:spPr>
        <a:xfrm rot="16200000">
          <a:off x="-256132" y="290036"/>
          <a:ext cx="3949947" cy="336987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CVA – Comunidade Virtual de Aprendizagem: Postagem e interação </a:t>
          </a:r>
        </a:p>
      </dsp:txBody>
      <dsp:txXfrm rot="5400000">
        <a:off x="33905" y="789988"/>
        <a:ext cx="3369873" cy="2369969"/>
      </dsp:txXfrm>
    </dsp:sp>
    <dsp:sp modelId="{152752A1-BE0F-4ED9-9FDC-1BA268B6C774}">
      <dsp:nvSpPr>
        <dsp:cNvPr id="0" name=""/>
        <dsp:cNvSpPr/>
      </dsp:nvSpPr>
      <dsp:spPr>
        <a:xfrm rot="16200000">
          <a:off x="3333873" y="290036"/>
          <a:ext cx="3949947" cy="3369873"/>
        </a:xfrm>
        <a:prstGeom prst="flowChartManualOperati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“Diagnóstico de liderança na escola” para saber o que pensa a comunidade escolar a respeito do seu papel como diretor e líder da escola </a:t>
          </a:r>
        </a:p>
      </dsp:txBody>
      <dsp:txXfrm rot="5400000">
        <a:off x="3623910" y="789988"/>
        <a:ext cx="3369873" cy="2369969"/>
      </dsp:txXfrm>
    </dsp:sp>
    <dsp:sp modelId="{C5EB86DE-21E0-43FE-B891-E3E53642CC2F}">
      <dsp:nvSpPr>
        <dsp:cNvPr id="0" name=""/>
        <dsp:cNvSpPr/>
      </dsp:nvSpPr>
      <dsp:spPr>
        <a:xfrm rot="16200000">
          <a:off x="6956487" y="290036"/>
          <a:ext cx="3949947" cy="3369873"/>
        </a:xfrm>
        <a:prstGeom prst="flowChartManualOperati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/>
            <a:t>Comentar as iniciativas compartilhadas pelos seus colegas</a:t>
          </a:r>
        </a:p>
      </dsp:txBody>
      <dsp:txXfrm rot="5400000">
        <a:off x="7246524" y="789988"/>
        <a:ext cx="3369873" cy="23699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87011-CBF3-436E-BB7A-05A0665AA25E}">
      <dsp:nvSpPr>
        <dsp:cNvPr id="0" name=""/>
        <dsp:cNvSpPr/>
      </dsp:nvSpPr>
      <dsp:spPr>
        <a:xfrm>
          <a:off x="8702161" y="3723857"/>
          <a:ext cx="2237470" cy="1028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7470" y="10286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207E8-2934-4EC6-995E-5926A362EED3}">
      <dsp:nvSpPr>
        <dsp:cNvPr id="0" name=""/>
        <dsp:cNvSpPr/>
      </dsp:nvSpPr>
      <dsp:spPr>
        <a:xfrm>
          <a:off x="5885876" y="2999392"/>
          <a:ext cx="2129774" cy="496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777"/>
              </a:lnTo>
              <a:lnTo>
                <a:pt x="2129774" y="49677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892F1-05A9-48CE-88D7-F3FD42B1BF84}">
      <dsp:nvSpPr>
        <dsp:cNvPr id="0" name=""/>
        <dsp:cNvSpPr/>
      </dsp:nvSpPr>
      <dsp:spPr>
        <a:xfrm>
          <a:off x="1056432" y="3724519"/>
          <a:ext cx="2070498" cy="997808"/>
        </a:xfrm>
        <a:custGeom>
          <a:avLst/>
          <a:gdLst/>
          <a:ahLst/>
          <a:cxnLst/>
          <a:rect l="0" t="0" r="0" b="0"/>
          <a:pathLst>
            <a:path>
              <a:moveTo>
                <a:pt x="2070498" y="0"/>
              </a:moveTo>
              <a:lnTo>
                <a:pt x="0" y="99780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4B9E4-6DB8-4E65-A6D4-78D7A5B489E7}">
      <dsp:nvSpPr>
        <dsp:cNvPr id="0" name=""/>
        <dsp:cNvSpPr/>
      </dsp:nvSpPr>
      <dsp:spPr>
        <a:xfrm>
          <a:off x="4029588" y="2999392"/>
          <a:ext cx="1856288" cy="504786"/>
        </a:xfrm>
        <a:custGeom>
          <a:avLst/>
          <a:gdLst/>
          <a:ahLst/>
          <a:cxnLst/>
          <a:rect l="0" t="0" r="0" b="0"/>
          <a:pathLst>
            <a:path>
              <a:moveTo>
                <a:pt x="1856288" y="0"/>
              </a:moveTo>
              <a:lnTo>
                <a:pt x="1856288" y="504786"/>
              </a:lnTo>
              <a:lnTo>
                <a:pt x="0" y="50478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73295-BCC2-4ED6-BAB6-289A68E176DF}">
      <dsp:nvSpPr>
        <dsp:cNvPr id="0" name=""/>
        <dsp:cNvSpPr/>
      </dsp:nvSpPr>
      <dsp:spPr>
        <a:xfrm>
          <a:off x="1008712" y="867228"/>
          <a:ext cx="9754329" cy="21321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dirty="0"/>
            <a:t>A proposta deste módulo é dedicar esforços para que você, diretor de escola, reconheça as competências e habilidades necessárias para fortalecer a busca da liderança e refletir sobre elas. Para isso, serão apresentadas as características básicas de liderança e discutidos o papel e as implicações dos diretores de escola da rede estadual paulista como líderes de uma equipe escolar.</a:t>
          </a:r>
          <a:endParaRPr lang="pt-BR" sz="2400" kern="1200" dirty="0"/>
        </a:p>
      </dsp:txBody>
      <dsp:txXfrm>
        <a:off x="1008712" y="867228"/>
        <a:ext cx="9754329" cy="2132163"/>
      </dsp:txXfrm>
    </dsp:sp>
    <dsp:sp modelId="{F08BBF61-9B8E-4EA4-88E1-98285E2DA1F0}">
      <dsp:nvSpPr>
        <dsp:cNvPr id="0" name=""/>
        <dsp:cNvSpPr/>
      </dsp:nvSpPr>
      <dsp:spPr>
        <a:xfrm>
          <a:off x="2224272" y="3283837"/>
          <a:ext cx="1805316" cy="4406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1ª parte</a:t>
          </a:r>
        </a:p>
      </dsp:txBody>
      <dsp:txXfrm>
        <a:off x="2224272" y="3283837"/>
        <a:ext cx="1805316" cy="440682"/>
      </dsp:txXfrm>
    </dsp:sp>
    <dsp:sp modelId="{1373602F-3F67-4122-8A6F-5100D52B002F}">
      <dsp:nvSpPr>
        <dsp:cNvPr id="0" name=""/>
        <dsp:cNvSpPr/>
      </dsp:nvSpPr>
      <dsp:spPr>
        <a:xfrm>
          <a:off x="1056432" y="4130855"/>
          <a:ext cx="4276181" cy="11829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Significado de gestão e liderança e das diferenças entre gestor e lider</a:t>
          </a:r>
        </a:p>
      </dsp:txBody>
      <dsp:txXfrm>
        <a:off x="1056432" y="4130855"/>
        <a:ext cx="4276181" cy="1182945"/>
      </dsp:txXfrm>
    </dsp:sp>
    <dsp:sp modelId="{E697C955-EA4D-407B-8447-C187BDEE5D70}">
      <dsp:nvSpPr>
        <dsp:cNvPr id="0" name=""/>
        <dsp:cNvSpPr/>
      </dsp:nvSpPr>
      <dsp:spPr>
        <a:xfrm>
          <a:off x="8015651" y="3268482"/>
          <a:ext cx="1373020" cy="4553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2ª parte</a:t>
          </a:r>
        </a:p>
      </dsp:txBody>
      <dsp:txXfrm>
        <a:off x="8015651" y="3268482"/>
        <a:ext cx="1373020" cy="455374"/>
      </dsp:txXfrm>
    </dsp:sp>
    <dsp:sp modelId="{FB6DA84A-CF68-42A8-A3A9-99585D4068FD}">
      <dsp:nvSpPr>
        <dsp:cNvPr id="0" name=""/>
        <dsp:cNvSpPr/>
      </dsp:nvSpPr>
      <dsp:spPr>
        <a:xfrm>
          <a:off x="6275280" y="4160996"/>
          <a:ext cx="4664352" cy="11829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Competências e o exercício da liderança à partir das características de liderança</a:t>
          </a:r>
        </a:p>
      </dsp:txBody>
      <dsp:txXfrm>
        <a:off x="6275280" y="4160996"/>
        <a:ext cx="4664352" cy="118294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08133-2903-48AB-8CE9-76BFF438F558}">
      <dsp:nvSpPr>
        <dsp:cNvPr id="0" name=""/>
        <dsp:cNvSpPr/>
      </dsp:nvSpPr>
      <dsp:spPr>
        <a:xfrm>
          <a:off x="1470469" y="0"/>
          <a:ext cx="7766803" cy="485425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D8476F-EF6A-40E2-A0FE-55E096A7CCDF}">
      <dsp:nvSpPr>
        <dsp:cNvPr id="0" name=""/>
        <dsp:cNvSpPr/>
      </dsp:nvSpPr>
      <dsp:spPr>
        <a:xfrm>
          <a:off x="2511551" y="3345943"/>
          <a:ext cx="178636" cy="1786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915D92-F82F-4040-9DFA-2AE8545B1C0C}">
      <dsp:nvSpPr>
        <dsp:cNvPr id="0" name=""/>
        <dsp:cNvSpPr/>
      </dsp:nvSpPr>
      <dsp:spPr>
        <a:xfrm>
          <a:off x="2363839" y="3773989"/>
          <a:ext cx="2060795" cy="838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656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Liderança compartilhada</a:t>
          </a:r>
        </a:p>
      </dsp:txBody>
      <dsp:txXfrm>
        <a:off x="2363839" y="3773989"/>
        <a:ext cx="2060795" cy="838964"/>
      </dsp:txXfrm>
    </dsp:sp>
    <dsp:sp modelId="{225F66CF-E657-4281-952E-3D0A82188849}">
      <dsp:nvSpPr>
        <dsp:cNvPr id="0" name=""/>
        <dsp:cNvSpPr/>
      </dsp:nvSpPr>
      <dsp:spPr>
        <a:xfrm>
          <a:off x="3866019" y="2240376"/>
          <a:ext cx="310672" cy="310672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F54CC6-B9F8-40C8-AFA1-9FEFC7A69FD5}">
      <dsp:nvSpPr>
        <dsp:cNvPr id="0" name=""/>
        <dsp:cNvSpPr/>
      </dsp:nvSpPr>
      <dsp:spPr>
        <a:xfrm>
          <a:off x="4286089" y="2646252"/>
          <a:ext cx="1631028" cy="682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1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Ambientes participativos</a:t>
          </a:r>
        </a:p>
      </dsp:txBody>
      <dsp:txXfrm>
        <a:off x="4286089" y="2646252"/>
        <a:ext cx="1631028" cy="682843"/>
      </dsp:txXfrm>
    </dsp:sp>
    <dsp:sp modelId="{7EADFE66-5C4C-4A64-ABFB-104715AF14FF}">
      <dsp:nvSpPr>
        <dsp:cNvPr id="0" name=""/>
        <dsp:cNvSpPr/>
      </dsp:nvSpPr>
      <dsp:spPr>
        <a:xfrm>
          <a:off x="6047539" y="1393039"/>
          <a:ext cx="411640" cy="411640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1A6F67-426C-4F12-8B2D-F1D5834BEEBF}">
      <dsp:nvSpPr>
        <dsp:cNvPr id="0" name=""/>
        <dsp:cNvSpPr/>
      </dsp:nvSpPr>
      <dsp:spPr>
        <a:xfrm>
          <a:off x="6196803" y="2112198"/>
          <a:ext cx="2006654" cy="799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12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Diálogo e clima de confiança</a:t>
          </a:r>
        </a:p>
      </dsp:txBody>
      <dsp:txXfrm>
        <a:off x="6196803" y="2112198"/>
        <a:ext cx="2006654" cy="799360"/>
      </dsp:txXfrm>
    </dsp:sp>
    <dsp:sp modelId="{36D24C8C-83BF-46CC-A6A1-B8EDC85221A4}">
      <dsp:nvSpPr>
        <dsp:cNvPr id="0" name=""/>
        <dsp:cNvSpPr/>
      </dsp:nvSpPr>
      <dsp:spPr>
        <a:xfrm>
          <a:off x="8221219" y="1098031"/>
          <a:ext cx="551443" cy="551443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7F9861-BDAB-426A-B9A7-82931DA247F0}">
      <dsp:nvSpPr>
        <dsp:cNvPr id="0" name=""/>
        <dsp:cNvSpPr/>
      </dsp:nvSpPr>
      <dsp:spPr>
        <a:xfrm>
          <a:off x="8740437" y="1633520"/>
          <a:ext cx="2566456" cy="1095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98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Escuta ativa e comunicação clara e assertiva</a:t>
          </a:r>
        </a:p>
      </dsp:txBody>
      <dsp:txXfrm>
        <a:off x="8740437" y="1633520"/>
        <a:ext cx="2566456" cy="109520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06D61-6EB5-4EDA-B0EC-ED304648F480}">
      <dsp:nvSpPr>
        <dsp:cNvPr id="0" name=""/>
        <dsp:cNvSpPr/>
      </dsp:nvSpPr>
      <dsp:spPr>
        <a:xfrm>
          <a:off x="4252767" y="2233454"/>
          <a:ext cx="2983229" cy="15145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>
              <a:solidFill>
                <a:schemeClr val="tx1"/>
              </a:solidFill>
            </a:rPr>
            <a:t>Matriz de Competência de Liderança</a:t>
          </a:r>
        </a:p>
      </dsp:txBody>
      <dsp:txXfrm>
        <a:off x="4326703" y="2307390"/>
        <a:ext cx="2835357" cy="1366719"/>
      </dsp:txXfrm>
    </dsp:sp>
    <dsp:sp modelId="{FA1A289D-C4B9-4801-B6B4-DE2F83711068}">
      <dsp:nvSpPr>
        <dsp:cNvPr id="0" name=""/>
        <dsp:cNvSpPr/>
      </dsp:nvSpPr>
      <dsp:spPr>
        <a:xfrm rot="15896934">
          <a:off x="5161120" y="1760751"/>
          <a:ext cx="9490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909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95729-95EA-404B-950E-60B521210505}">
      <dsp:nvSpPr>
        <dsp:cNvPr id="0" name=""/>
        <dsp:cNvSpPr/>
      </dsp:nvSpPr>
      <dsp:spPr>
        <a:xfrm>
          <a:off x="3749038" y="273273"/>
          <a:ext cx="3599999" cy="10147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Exercitar diálogo e escuta ativa</a:t>
          </a:r>
        </a:p>
      </dsp:txBody>
      <dsp:txXfrm>
        <a:off x="3798575" y="322810"/>
        <a:ext cx="3500925" cy="915702"/>
      </dsp:txXfrm>
    </dsp:sp>
    <dsp:sp modelId="{5611C6AF-E9DD-42B8-81D1-23D071AE24C1}">
      <dsp:nvSpPr>
        <dsp:cNvPr id="0" name=""/>
        <dsp:cNvSpPr/>
      </dsp:nvSpPr>
      <dsp:spPr>
        <a:xfrm rot="20502703">
          <a:off x="7213497" y="2358002"/>
          <a:ext cx="8908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0897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F21CB-63CB-4612-AC81-EE2A5EA55D42}">
      <dsp:nvSpPr>
        <dsp:cNvPr id="0" name=""/>
        <dsp:cNvSpPr/>
      </dsp:nvSpPr>
      <dsp:spPr>
        <a:xfrm>
          <a:off x="7799907" y="1214841"/>
          <a:ext cx="3599999" cy="10033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Olhar a realidade de forma proativa, com vistas à superação das limitações e dificuldades</a:t>
          </a:r>
        </a:p>
      </dsp:txBody>
      <dsp:txXfrm>
        <a:off x="7848888" y="1263822"/>
        <a:ext cx="3502037" cy="905418"/>
      </dsp:txXfrm>
    </dsp:sp>
    <dsp:sp modelId="{FA2B37D0-3A06-4F58-9B50-94C0E6FBE33D}">
      <dsp:nvSpPr>
        <dsp:cNvPr id="0" name=""/>
        <dsp:cNvSpPr/>
      </dsp:nvSpPr>
      <dsp:spPr>
        <a:xfrm rot="1021225">
          <a:off x="7223463" y="3531124"/>
          <a:ext cx="5723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230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45251-E711-45D9-BC6B-F86ADE429862}">
      <dsp:nvSpPr>
        <dsp:cNvPr id="0" name=""/>
        <dsp:cNvSpPr/>
      </dsp:nvSpPr>
      <dsp:spPr>
        <a:xfrm>
          <a:off x="7640716" y="3614884"/>
          <a:ext cx="3599999" cy="101477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Planeje oportunidades de participação e engaje as pessoas para o compartilhamento das responsabilidades</a:t>
          </a:r>
        </a:p>
      </dsp:txBody>
      <dsp:txXfrm>
        <a:off x="7690253" y="3664421"/>
        <a:ext cx="3500925" cy="915702"/>
      </dsp:txXfrm>
    </dsp:sp>
    <dsp:sp modelId="{8920E3BA-26EC-4757-9A9B-8028B8BD5CB3}">
      <dsp:nvSpPr>
        <dsp:cNvPr id="0" name=""/>
        <dsp:cNvSpPr/>
      </dsp:nvSpPr>
      <dsp:spPr>
        <a:xfrm rot="9766259">
          <a:off x="3543582" y="3560747"/>
          <a:ext cx="7254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546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505B6-6283-4706-BC30-1F7BA765F327}">
      <dsp:nvSpPr>
        <dsp:cNvPr id="0" name=""/>
        <dsp:cNvSpPr/>
      </dsp:nvSpPr>
      <dsp:spPr>
        <a:xfrm>
          <a:off x="123687" y="3668185"/>
          <a:ext cx="3599999" cy="101477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Conheça a missão e os valores educacionais e a importância da participação e expressão das pessoas no processo</a:t>
          </a:r>
        </a:p>
      </dsp:txBody>
      <dsp:txXfrm>
        <a:off x="173224" y="3717722"/>
        <a:ext cx="3500925" cy="915702"/>
      </dsp:txXfrm>
    </dsp:sp>
    <dsp:sp modelId="{360D1020-E37C-42ED-AA65-8A4D386A9CA7}">
      <dsp:nvSpPr>
        <dsp:cNvPr id="0" name=""/>
        <dsp:cNvSpPr/>
      </dsp:nvSpPr>
      <dsp:spPr>
        <a:xfrm rot="11752682">
          <a:off x="3753255" y="2496811"/>
          <a:ext cx="5092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922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DADDA-199D-488A-B03E-5744EDED35F3}">
      <dsp:nvSpPr>
        <dsp:cNvPr id="0" name=""/>
        <dsp:cNvSpPr/>
      </dsp:nvSpPr>
      <dsp:spPr>
        <a:xfrm>
          <a:off x="179174" y="1412375"/>
          <a:ext cx="3599999" cy="101477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Valorizar as potencialidades dos indivíduos, possibilitando o desenvolvimento do melhor de cada um</a:t>
          </a:r>
        </a:p>
      </dsp:txBody>
      <dsp:txXfrm>
        <a:off x="228711" y="1461912"/>
        <a:ext cx="3500925" cy="91570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AF10A-8875-495B-97DF-C0CF63E57643}">
      <dsp:nvSpPr>
        <dsp:cNvPr id="0" name=""/>
        <dsp:cNvSpPr/>
      </dsp:nvSpPr>
      <dsp:spPr>
        <a:xfrm>
          <a:off x="1877" y="28817"/>
          <a:ext cx="8812794" cy="17674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700" kern="1200" dirty="0"/>
            <a:t>Transparência e compartilhamento das informações</a:t>
          </a:r>
        </a:p>
      </dsp:txBody>
      <dsp:txXfrm>
        <a:off x="53643" y="80583"/>
        <a:ext cx="8709262" cy="1663897"/>
      </dsp:txXfrm>
    </dsp:sp>
    <dsp:sp modelId="{3C265489-6F48-47F4-9C09-F0158348FA00}">
      <dsp:nvSpPr>
        <dsp:cNvPr id="0" name=""/>
        <dsp:cNvSpPr/>
      </dsp:nvSpPr>
      <dsp:spPr>
        <a:xfrm>
          <a:off x="883156" y="1796247"/>
          <a:ext cx="379442" cy="1485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5498"/>
              </a:lnTo>
              <a:lnTo>
                <a:pt x="379442" y="148549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11F47-E2FD-4ADF-BF7B-FACFB2EABCA6}">
      <dsp:nvSpPr>
        <dsp:cNvPr id="0" name=""/>
        <dsp:cNvSpPr/>
      </dsp:nvSpPr>
      <dsp:spPr>
        <a:xfrm>
          <a:off x="1262599" y="2098248"/>
          <a:ext cx="7937966" cy="23669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É preciso planejar bem os espaços de comunicação na e da comunidade escolar, criando estratégias de mobilização e cultivando permanentemente os processos democráticos de decisão e os mecanismos de integração.</a:t>
          </a:r>
        </a:p>
      </dsp:txBody>
      <dsp:txXfrm>
        <a:off x="1331926" y="2167575"/>
        <a:ext cx="7799312" cy="222834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05B78-057C-4C57-98A2-F2C7657A681E}">
      <dsp:nvSpPr>
        <dsp:cNvPr id="0" name=""/>
        <dsp:cNvSpPr/>
      </dsp:nvSpPr>
      <dsp:spPr>
        <a:xfrm>
          <a:off x="4772653" y="1634987"/>
          <a:ext cx="2851268" cy="14014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>
              <a:solidFill>
                <a:schemeClr val="tx1"/>
              </a:solidFill>
            </a:rPr>
            <a:t>Teorias clássicas</a:t>
          </a:r>
        </a:p>
      </dsp:txBody>
      <dsp:txXfrm>
        <a:off x="4841065" y="1703399"/>
        <a:ext cx="2714444" cy="1264593"/>
      </dsp:txXfrm>
    </dsp:sp>
    <dsp:sp modelId="{B0684C84-CB35-4219-A4D3-C54A53F39649}">
      <dsp:nvSpPr>
        <dsp:cNvPr id="0" name=""/>
        <dsp:cNvSpPr/>
      </dsp:nvSpPr>
      <dsp:spPr>
        <a:xfrm rot="16200000">
          <a:off x="6030819" y="1467519"/>
          <a:ext cx="3349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93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CE314-F0CF-4E7F-81F6-35E4FF09BB8B}">
      <dsp:nvSpPr>
        <dsp:cNvPr id="0" name=""/>
        <dsp:cNvSpPr/>
      </dsp:nvSpPr>
      <dsp:spPr>
        <a:xfrm>
          <a:off x="4636044" y="361101"/>
          <a:ext cx="3124486" cy="9389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McClelland (1961)</a:t>
          </a:r>
        </a:p>
      </dsp:txBody>
      <dsp:txXfrm>
        <a:off x="4681880" y="406937"/>
        <a:ext cx="3032814" cy="847277"/>
      </dsp:txXfrm>
    </dsp:sp>
    <dsp:sp modelId="{445A1987-2EE9-49A6-A5C9-5E92ACDFCC71}">
      <dsp:nvSpPr>
        <dsp:cNvPr id="0" name=""/>
        <dsp:cNvSpPr/>
      </dsp:nvSpPr>
      <dsp:spPr>
        <a:xfrm rot="21598029">
          <a:off x="7623921" y="2334443"/>
          <a:ext cx="15191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911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FAEE63-01C4-428E-96BB-06BB33B9EA10}">
      <dsp:nvSpPr>
        <dsp:cNvPr id="0" name=""/>
        <dsp:cNvSpPr/>
      </dsp:nvSpPr>
      <dsp:spPr>
        <a:xfrm>
          <a:off x="9143037" y="1863791"/>
          <a:ext cx="2586581" cy="9389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Maslow (1943)</a:t>
          </a:r>
        </a:p>
      </dsp:txBody>
      <dsp:txXfrm>
        <a:off x="9188873" y="1909627"/>
        <a:ext cx="2494909" cy="847277"/>
      </dsp:txXfrm>
    </dsp:sp>
    <dsp:sp modelId="{5186A357-FD5B-4A14-A8C6-2AA25CA258C3}">
      <dsp:nvSpPr>
        <dsp:cNvPr id="0" name=""/>
        <dsp:cNvSpPr/>
      </dsp:nvSpPr>
      <dsp:spPr>
        <a:xfrm rot="5400000">
          <a:off x="5903580" y="3331112"/>
          <a:ext cx="5894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9414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54D0C-D117-4ADF-9897-B8C67422F877}">
      <dsp:nvSpPr>
        <dsp:cNvPr id="0" name=""/>
        <dsp:cNvSpPr/>
      </dsp:nvSpPr>
      <dsp:spPr>
        <a:xfrm>
          <a:off x="4733699" y="3625819"/>
          <a:ext cx="2929175" cy="9389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Herzbertg (1997)</a:t>
          </a:r>
        </a:p>
      </dsp:txBody>
      <dsp:txXfrm>
        <a:off x="4779535" y="3671655"/>
        <a:ext cx="2837503" cy="847277"/>
      </dsp:txXfrm>
    </dsp:sp>
    <dsp:sp modelId="{523DE505-20EE-4990-AE66-DDB0DDA3CD09}">
      <dsp:nvSpPr>
        <dsp:cNvPr id="0" name=""/>
        <dsp:cNvSpPr/>
      </dsp:nvSpPr>
      <dsp:spPr>
        <a:xfrm rot="10718730">
          <a:off x="3629296" y="2382920"/>
          <a:ext cx="11435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3517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FE603-2769-42E4-9D06-E03696DAD6A3}">
      <dsp:nvSpPr>
        <dsp:cNvPr id="0" name=""/>
        <dsp:cNvSpPr/>
      </dsp:nvSpPr>
      <dsp:spPr>
        <a:xfrm>
          <a:off x="834042" y="1960009"/>
          <a:ext cx="2795413" cy="93894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Covey (2002)</a:t>
          </a:r>
        </a:p>
      </dsp:txBody>
      <dsp:txXfrm>
        <a:off x="879878" y="2005845"/>
        <a:ext cx="2703741" cy="84727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99D1C-76AC-4C2B-AA12-2E6CE7199198}">
      <dsp:nvSpPr>
        <dsp:cNvPr id="0" name=""/>
        <dsp:cNvSpPr/>
      </dsp:nvSpPr>
      <dsp:spPr>
        <a:xfrm>
          <a:off x="4937782" y="1132163"/>
          <a:ext cx="2999215" cy="621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606"/>
              </a:lnTo>
              <a:lnTo>
                <a:pt x="2999215" y="590606"/>
              </a:lnTo>
              <a:lnTo>
                <a:pt x="2999215" y="62145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CE62E-B63E-4ED6-8BE0-FCB85E0EFB10}">
      <dsp:nvSpPr>
        <dsp:cNvPr id="0" name=""/>
        <dsp:cNvSpPr/>
      </dsp:nvSpPr>
      <dsp:spPr>
        <a:xfrm>
          <a:off x="4937782" y="1132163"/>
          <a:ext cx="5496777" cy="285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850"/>
              </a:lnTo>
              <a:lnTo>
                <a:pt x="5496777" y="254850"/>
              </a:lnTo>
              <a:lnTo>
                <a:pt x="5496777" y="28570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BDAA6-4EB2-4007-BE91-786B114DBD52}">
      <dsp:nvSpPr>
        <dsp:cNvPr id="0" name=""/>
        <dsp:cNvSpPr/>
      </dsp:nvSpPr>
      <dsp:spPr>
        <a:xfrm>
          <a:off x="4937782" y="1132163"/>
          <a:ext cx="499596" cy="2214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3644"/>
              </a:lnTo>
              <a:lnTo>
                <a:pt x="499596" y="2183644"/>
              </a:lnTo>
              <a:lnTo>
                <a:pt x="499596" y="221449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6483E-36CC-4FDB-8E82-6AFFC47F9957}">
      <dsp:nvSpPr>
        <dsp:cNvPr id="0" name=""/>
        <dsp:cNvSpPr/>
      </dsp:nvSpPr>
      <dsp:spPr>
        <a:xfrm>
          <a:off x="2705930" y="1132163"/>
          <a:ext cx="2231851" cy="2008099"/>
        </a:xfrm>
        <a:custGeom>
          <a:avLst/>
          <a:gdLst/>
          <a:ahLst/>
          <a:cxnLst/>
          <a:rect l="0" t="0" r="0" b="0"/>
          <a:pathLst>
            <a:path>
              <a:moveTo>
                <a:pt x="2231851" y="0"/>
              </a:moveTo>
              <a:lnTo>
                <a:pt x="2231851" y="1977247"/>
              </a:lnTo>
              <a:lnTo>
                <a:pt x="0" y="1977247"/>
              </a:lnTo>
              <a:lnTo>
                <a:pt x="0" y="20080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13EAA-1EF3-4ECB-B0D8-8D977B106764}">
      <dsp:nvSpPr>
        <dsp:cNvPr id="0" name=""/>
        <dsp:cNvSpPr/>
      </dsp:nvSpPr>
      <dsp:spPr>
        <a:xfrm>
          <a:off x="1278706" y="1132163"/>
          <a:ext cx="3659076" cy="262504"/>
        </a:xfrm>
        <a:custGeom>
          <a:avLst/>
          <a:gdLst/>
          <a:ahLst/>
          <a:cxnLst/>
          <a:rect l="0" t="0" r="0" b="0"/>
          <a:pathLst>
            <a:path>
              <a:moveTo>
                <a:pt x="3659076" y="0"/>
              </a:moveTo>
              <a:lnTo>
                <a:pt x="3659076" y="231652"/>
              </a:lnTo>
              <a:lnTo>
                <a:pt x="0" y="231652"/>
              </a:lnTo>
              <a:lnTo>
                <a:pt x="0" y="26250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A637A-870E-485A-ADEB-4E81E059F890}">
      <dsp:nvSpPr>
        <dsp:cNvPr id="0" name=""/>
        <dsp:cNvSpPr/>
      </dsp:nvSpPr>
      <dsp:spPr>
        <a:xfrm>
          <a:off x="2389338" y="408199"/>
          <a:ext cx="5096889" cy="7239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Autoconhecimento e </a:t>
          </a:r>
          <a:r>
            <a:rPr lang="pt-BR" sz="2000" b="1" i="1" kern="1200" dirty="0"/>
            <a:t>feedback</a:t>
          </a:r>
          <a:r>
            <a:rPr lang="pt-BR" sz="2000" b="1" kern="1200" dirty="0"/>
            <a:t> para o exercício de liderança </a:t>
          </a:r>
        </a:p>
      </dsp:txBody>
      <dsp:txXfrm>
        <a:off x="2389338" y="408199"/>
        <a:ext cx="5096889" cy="723963"/>
      </dsp:txXfrm>
    </dsp:sp>
    <dsp:sp modelId="{CF9B5EC9-BA7A-4F07-BF84-7D8CA36E1FCC}">
      <dsp:nvSpPr>
        <dsp:cNvPr id="0" name=""/>
        <dsp:cNvSpPr/>
      </dsp:nvSpPr>
      <dsp:spPr>
        <a:xfrm>
          <a:off x="47302" y="1394667"/>
          <a:ext cx="2462807" cy="15085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Desenvolver o espírito de autocrítica dos profissionais sobre o seu desempenho, baseado na possibilidade de melhoria contínua</a:t>
          </a:r>
        </a:p>
      </dsp:txBody>
      <dsp:txXfrm>
        <a:off x="47302" y="1394667"/>
        <a:ext cx="2462807" cy="1508526"/>
      </dsp:txXfrm>
    </dsp:sp>
    <dsp:sp modelId="{479321CC-E363-4291-98A3-BB17C822596D}">
      <dsp:nvSpPr>
        <dsp:cNvPr id="0" name=""/>
        <dsp:cNvSpPr/>
      </dsp:nvSpPr>
      <dsp:spPr>
        <a:xfrm>
          <a:off x="1521488" y="3140262"/>
          <a:ext cx="2368884" cy="13045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Estabelecer uma orientação de melhoria de desempenho profissional individual e coletivo </a:t>
          </a:r>
        </a:p>
      </dsp:txBody>
      <dsp:txXfrm>
        <a:off x="1521488" y="3140262"/>
        <a:ext cx="2368884" cy="1304522"/>
      </dsp:txXfrm>
    </dsp:sp>
    <dsp:sp modelId="{739B14E0-75A4-4CE7-AFA5-42C9E7344511}">
      <dsp:nvSpPr>
        <dsp:cNvPr id="0" name=""/>
        <dsp:cNvSpPr/>
      </dsp:nvSpPr>
      <dsp:spPr>
        <a:xfrm>
          <a:off x="4355096" y="3346659"/>
          <a:ext cx="2164565" cy="14300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Caracterizar o clima e o conjunto de competências e qualidades da escola</a:t>
          </a:r>
        </a:p>
      </dsp:txBody>
      <dsp:txXfrm>
        <a:off x="4355096" y="3346659"/>
        <a:ext cx="2164565" cy="1430045"/>
      </dsp:txXfrm>
    </dsp:sp>
    <dsp:sp modelId="{FB911818-5EBD-4C8C-B3F9-F421ABD1783F}">
      <dsp:nvSpPr>
        <dsp:cNvPr id="0" name=""/>
        <dsp:cNvSpPr/>
      </dsp:nvSpPr>
      <dsp:spPr>
        <a:xfrm>
          <a:off x="9247223" y="1417865"/>
          <a:ext cx="2374672" cy="15604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Estabelecer mecanismos e estratégias de diálogo e troca de ideias entre os profissionais</a:t>
          </a:r>
        </a:p>
      </dsp:txBody>
      <dsp:txXfrm>
        <a:off x="9247223" y="1417865"/>
        <a:ext cx="2374672" cy="1560491"/>
      </dsp:txXfrm>
    </dsp:sp>
    <dsp:sp modelId="{C58D42BF-417C-4049-801D-05AADE53130C}">
      <dsp:nvSpPr>
        <dsp:cNvPr id="0" name=""/>
        <dsp:cNvSpPr/>
      </dsp:nvSpPr>
      <dsp:spPr>
        <a:xfrm>
          <a:off x="6802645" y="1753622"/>
          <a:ext cx="2268705" cy="18895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Identificar aspectos do desempenho profissional que merecem ser melhorados, reforçados ou revistos, </a:t>
          </a:r>
        </a:p>
      </dsp:txBody>
      <dsp:txXfrm>
        <a:off x="6802645" y="1753622"/>
        <a:ext cx="2268705" cy="188952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AF10A-8875-495B-97DF-C0CF63E57643}">
      <dsp:nvSpPr>
        <dsp:cNvPr id="0" name=""/>
        <dsp:cNvSpPr/>
      </dsp:nvSpPr>
      <dsp:spPr>
        <a:xfrm>
          <a:off x="1877" y="28817"/>
          <a:ext cx="8812794" cy="17674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Atividade</a:t>
          </a:r>
        </a:p>
      </dsp:txBody>
      <dsp:txXfrm>
        <a:off x="53643" y="80583"/>
        <a:ext cx="8709262" cy="1663897"/>
      </dsp:txXfrm>
    </dsp:sp>
    <dsp:sp modelId="{3C265489-6F48-47F4-9C09-F0158348FA00}">
      <dsp:nvSpPr>
        <dsp:cNvPr id="0" name=""/>
        <dsp:cNvSpPr/>
      </dsp:nvSpPr>
      <dsp:spPr>
        <a:xfrm>
          <a:off x="883156" y="1796247"/>
          <a:ext cx="379442" cy="1485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5498"/>
              </a:lnTo>
              <a:lnTo>
                <a:pt x="379442" y="148549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11F47-E2FD-4ADF-BF7B-FACFB2EABCA6}">
      <dsp:nvSpPr>
        <dsp:cNvPr id="0" name=""/>
        <dsp:cNvSpPr/>
      </dsp:nvSpPr>
      <dsp:spPr>
        <a:xfrm>
          <a:off x="1262599" y="2098248"/>
          <a:ext cx="7937966" cy="23669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Para diagnosticar e autoavaliar o seu nível de liderança atual, propomos uma atividade de reconhecimento de suas características de liderança. Esta atividade deverá ter o seu resultado registrado no seu portfólio.</a:t>
          </a:r>
        </a:p>
      </dsp:txBody>
      <dsp:txXfrm>
        <a:off x="1331926" y="2167575"/>
        <a:ext cx="7799312" cy="222834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4C9F8-7EC9-4E21-A3F1-6E6E963C808D}">
      <dsp:nvSpPr>
        <dsp:cNvPr id="0" name=""/>
        <dsp:cNvSpPr/>
      </dsp:nvSpPr>
      <dsp:spPr>
        <a:xfrm rot="16200000">
          <a:off x="605403" y="-605403"/>
          <a:ext cx="2417694" cy="3628501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Retome todos os itens contidos na atividade “Nível de Liderança”</a:t>
          </a:r>
        </a:p>
      </dsp:txBody>
      <dsp:txXfrm rot="5400000">
        <a:off x="0" y="0"/>
        <a:ext cx="3628501" cy="1813270"/>
      </dsp:txXfrm>
    </dsp:sp>
    <dsp:sp modelId="{B7D420DB-4F32-472C-BA19-9BC2364B925F}">
      <dsp:nvSpPr>
        <dsp:cNvPr id="0" name=""/>
        <dsp:cNvSpPr/>
      </dsp:nvSpPr>
      <dsp:spPr>
        <a:xfrm>
          <a:off x="3619611" y="0"/>
          <a:ext cx="3628501" cy="2417694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Analise os resultados com fidedignidade, com real vontade de provocar mudanças necessárias, de focar, efetivamente, na aprendizagem de todos</a:t>
          </a:r>
        </a:p>
      </dsp:txBody>
      <dsp:txXfrm>
        <a:off x="3619611" y="0"/>
        <a:ext cx="3628501" cy="1813270"/>
      </dsp:txXfrm>
    </dsp:sp>
    <dsp:sp modelId="{7B741558-08A1-48B5-942E-EE3520B5DA69}">
      <dsp:nvSpPr>
        <dsp:cNvPr id="0" name=""/>
        <dsp:cNvSpPr/>
      </dsp:nvSpPr>
      <dsp:spPr>
        <a:xfrm rot="10800000">
          <a:off x="0" y="2417694"/>
          <a:ext cx="3628501" cy="2417694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Selecione os tópicos que considere mais relevante para o desencadear das transformações necessárias a fim de otimizar a sua ação de líder na escola</a:t>
          </a:r>
        </a:p>
      </dsp:txBody>
      <dsp:txXfrm rot="10800000">
        <a:off x="0" y="3022118"/>
        <a:ext cx="3628501" cy="1813270"/>
      </dsp:txXfrm>
    </dsp:sp>
    <dsp:sp modelId="{544CAA5C-AA73-42A1-9A08-EC69345370E0}">
      <dsp:nvSpPr>
        <dsp:cNvPr id="0" name=""/>
        <dsp:cNvSpPr/>
      </dsp:nvSpPr>
      <dsp:spPr>
        <a:xfrm rot="5400000">
          <a:off x="4233904" y="1812291"/>
          <a:ext cx="2417694" cy="3628501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Juntamente com a equipe gestora, professores, funcionários e a comunidade, promova uma análise e discussão dos tópicos selecionados por você e faça uma relação de ações e atitudes propostas pelo coletivo que venham otimizar a sua liderança na escola</a:t>
          </a:r>
        </a:p>
      </dsp:txBody>
      <dsp:txXfrm rot="-5400000">
        <a:off x="3628501" y="3022118"/>
        <a:ext cx="3628501" cy="1813270"/>
      </dsp:txXfrm>
    </dsp:sp>
    <dsp:sp modelId="{ABFA7104-2EFB-45DC-854B-4CED135A9039}">
      <dsp:nvSpPr>
        <dsp:cNvPr id="0" name=""/>
        <dsp:cNvSpPr/>
      </dsp:nvSpPr>
      <dsp:spPr>
        <a:xfrm>
          <a:off x="2427557" y="1970832"/>
          <a:ext cx="2490668" cy="91147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PORTIFÓLIO</a:t>
          </a:r>
        </a:p>
      </dsp:txBody>
      <dsp:txXfrm>
        <a:off x="2472051" y="2015326"/>
        <a:ext cx="2401680" cy="82248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6BDDC-4D74-485A-913E-C8E85DFAC05C}">
      <dsp:nvSpPr>
        <dsp:cNvPr id="0" name=""/>
        <dsp:cNvSpPr/>
      </dsp:nvSpPr>
      <dsp:spPr>
        <a:xfrm>
          <a:off x="3719729" y="196370"/>
          <a:ext cx="5347488" cy="185711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24728-422C-4F8B-8B0E-05E72AD9D0A7}">
      <dsp:nvSpPr>
        <dsp:cNvPr id="0" name=""/>
        <dsp:cNvSpPr/>
      </dsp:nvSpPr>
      <dsp:spPr>
        <a:xfrm>
          <a:off x="5721376" y="4258415"/>
          <a:ext cx="1036335" cy="663254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EA1F89-AD17-42CD-8539-E8C6046B8C66}">
      <dsp:nvSpPr>
        <dsp:cNvPr id="0" name=""/>
        <dsp:cNvSpPr/>
      </dsp:nvSpPr>
      <dsp:spPr>
        <a:xfrm>
          <a:off x="3606376" y="4951495"/>
          <a:ext cx="4974408" cy="93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ATIVIDADE DE APLICAÇÃO  </a:t>
          </a:r>
          <a:r>
            <a:rPr lang="pt-BR" sz="2500" i="1" kern="1200" dirty="0"/>
            <a:t>ON-LINE</a:t>
          </a:r>
          <a:r>
            <a:rPr lang="pt-BR" sz="2500" kern="1200" dirty="0"/>
            <a:t> </a:t>
          </a:r>
        </a:p>
      </dsp:txBody>
      <dsp:txXfrm>
        <a:off x="3606376" y="4951495"/>
        <a:ext cx="4974408" cy="933062"/>
      </dsp:txXfrm>
    </dsp:sp>
    <dsp:sp modelId="{6FCC0E83-CFD4-4B97-9038-6EA4229F6EDD}">
      <dsp:nvSpPr>
        <dsp:cNvPr id="0" name=""/>
        <dsp:cNvSpPr/>
      </dsp:nvSpPr>
      <dsp:spPr>
        <a:xfrm>
          <a:off x="4319726" y="2440928"/>
          <a:ext cx="3778336" cy="17479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 </a:t>
          </a:r>
          <a:r>
            <a:rPr lang="pt-BR" sz="2000" kern="1200" dirty="0"/>
            <a:t>Plano de Desenvolvimento Profissional</a:t>
          </a:r>
          <a:endParaRPr lang="pt-BR" sz="1400" kern="1200" dirty="0"/>
        </a:p>
      </dsp:txBody>
      <dsp:txXfrm>
        <a:off x="4873050" y="2696916"/>
        <a:ext cx="2671688" cy="1236018"/>
      </dsp:txXfrm>
    </dsp:sp>
    <dsp:sp modelId="{9EFF0ACE-4845-4EE4-B552-87B610E448B5}">
      <dsp:nvSpPr>
        <dsp:cNvPr id="0" name=""/>
        <dsp:cNvSpPr/>
      </dsp:nvSpPr>
      <dsp:spPr>
        <a:xfrm>
          <a:off x="2028563" y="609210"/>
          <a:ext cx="4338311" cy="186540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Mediação das tecnologias digitais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Programas da Seduc-SP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CONVIVA e Acompanhamento Pedagógixo</a:t>
          </a:r>
        </a:p>
      </dsp:txBody>
      <dsp:txXfrm>
        <a:off x="2663894" y="882392"/>
        <a:ext cx="3067649" cy="1319039"/>
      </dsp:txXfrm>
    </dsp:sp>
    <dsp:sp modelId="{BAF768CF-D532-4972-B951-36E73DF78EE9}">
      <dsp:nvSpPr>
        <dsp:cNvPr id="0" name=""/>
        <dsp:cNvSpPr/>
      </dsp:nvSpPr>
      <dsp:spPr>
        <a:xfrm>
          <a:off x="6417841" y="513566"/>
          <a:ext cx="4179454" cy="172357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Autoavaliação da atuação do diretor de escola na liderança na gestão escolar compartilhada com a equipe gestora</a:t>
          </a:r>
        </a:p>
      </dsp:txBody>
      <dsp:txXfrm>
        <a:off x="7029908" y="765978"/>
        <a:ext cx="2955320" cy="1218752"/>
      </dsp:txXfrm>
    </dsp:sp>
    <dsp:sp modelId="{59201190-96E0-4691-B031-A6921115C8A6}">
      <dsp:nvSpPr>
        <dsp:cNvPr id="0" name=""/>
        <dsp:cNvSpPr/>
      </dsp:nvSpPr>
      <dsp:spPr>
        <a:xfrm>
          <a:off x="3149497" y="1042938"/>
          <a:ext cx="6131546" cy="319924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9F818-5DA7-4851-8A72-DC36B082AC91}">
      <dsp:nvSpPr>
        <dsp:cNvPr id="0" name=""/>
        <dsp:cNvSpPr/>
      </dsp:nvSpPr>
      <dsp:spPr>
        <a:xfrm>
          <a:off x="0" y="537648"/>
          <a:ext cx="11284404" cy="4513761"/>
        </a:xfrm>
        <a:prstGeom prst="leftRightRibb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E5FDE-A433-4584-A6D0-547880866091}">
      <dsp:nvSpPr>
        <dsp:cNvPr id="0" name=""/>
        <dsp:cNvSpPr/>
      </dsp:nvSpPr>
      <dsp:spPr>
        <a:xfrm>
          <a:off x="1354128" y="1327556"/>
          <a:ext cx="3723853" cy="22117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5580" rIns="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500" kern="1200" dirty="0"/>
            <a:t>Questionário  Objetivo </a:t>
          </a:r>
        </a:p>
      </dsp:txBody>
      <dsp:txXfrm>
        <a:off x="1354128" y="1327556"/>
        <a:ext cx="3723853" cy="2211743"/>
      </dsp:txXfrm>
    </dsp:sp>
    <dsp:sp modelId="{86BE3E00-4DB8-498C-B9A0-01DBB9F89FF7}">
      <dsp:nvSpPr>
        <dsp:cNvPr id="0" name=""/>
        <dsp:cNvSpPr/>
      </dsp:nvSpPr>
      <dsp:spPr>
        <a:xfrm>
          <a:off x="5642202" y="2049758"/>
          <a:ext cx="4400917" cy="22117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5580" rIns="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500" kern="1200" dirty="0"/>
            <a:t>Avaliativo</a:t>
          </a:r>
        </a:p>
      </dsp:txBody>
      <dsp:txXfrm>
        <a:off x="5642202" y="2049758"/>
        <a:ext cx="4400917" cy="22117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AC5D6-B052-4DAC-AB98-A8E4E9C95B6A}">
      <dsp:nvSpPr>
        <dsp:cNvPr id="0" name=""/>
        <dsp:cNvSpPr/>
      </dsp:nvSpPr>
      <dsp:spPr>
        <a:xfrm>
          <a:off x="319040" y="1651"/>
          <a:ext cx="1542146" cy="6973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Antiga</a:t>
          </a:r>
          <a:endParaRPr lang="pt-BR" sz="2400" kern="1200" dirty="0"/>
        </a:p>
      </dsp:txBody>
      <dsp:txXfrm>
        <a:off x="339465" y="22076"/>
        <a:ext cx="1501296" cy="656503"/>
      </dsp:txXfrm>
    </dsp:sp>
    <dsp:sp modelId="{63C9CABD-D4CD-4C10-A195-D28984934061}">
      <dsp:nvSpPr>
        <dsp:cNvPr id="0" name=""/>
        <dsp:cNvSpPr/>
      </dsp:nvSpPr>
      <dsp:spPr>
        <a:xfrm>
          <a:off x="473254" y="699005"/>
          <a:ext cx="146588" cy="393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711"/>
              </a:lnTo>
              <a:lnTo>
                <a:pt x="146588" y="39371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7EF6FD2-FB25-4757-9817-E6C7426D557C}">
      <dsp:nvSpPr>
        <dsp:cNvPr id="0" name=""/>
        <dsp:cNvSpPr/>
      </dsp:nvSpPr>
      <dsp:spPr>
        <a:xfrm>
          <a:off x="619842" y="822498"/>
          <a:ext cx="2162013" cy="540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Autoritarismo</a:t>
          </a:r>
          <a:endParaRPr lang="pt-BR" sz="2000" kern="1200" dirty="0"/>
        </a:p>
      </dsp:txBody>
      <dsp:txXfrm>
        <a:off x="635671" y="838327"/>
        <a:ext cx="2130355" cy="508780"/>
      </dsp:txXfrm>
    </dsp:sp>
    <dsp:sp modelId="{CE731BA1-0534-43F5-8771-B5D3C92AF329}">
      <dsp:nvSpPr>
        <dsp:cNvPr id="0" name=""/>
        <dsp:cNvSpPr/>
      </dsp:nvSpPr>
      <dsp:spPr>
        <a:xfrm>
          <a:off x="473254" y="699005"/>
          <a:ext cx="123678" cy="2159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9533"/>
              </a:lnTo>
              <a:lnTo>
                <a:pt x="123678" y="21595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98C15AD-B4F6-4EF3-914A-E109F71E84B8}">
      <dsp:nvSpPr>
        <dsp:cNvPr id="0" name=""/>
        <dsp:cNvSpPr/>
      </dsp:nvSpPr>
      <dsp:spPr>
        <a:xfrm>
          <a:off x="596933" y="1461305"/>
          <a:ext cx="3038413" cy="27944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O comando baseia-se na posição ocupada, que determina ou obriga o cumprimento das tarefas ou regras sem que as pessoas compreendam adequadamente os processos que precisam ser realizados na escola.</a:t>
          </a:r>
          <a:endParaRPr lang="pt-BR" sz="2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 dirty="0"/>
        </a:p>
        <a:p>
          <a:pPr marL="171450" lvl="3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000" kern="1200"/>
        </a:p>
      </dsp:txBody>
      <dsp:txXfrm>
        <a:off x="678780" y="1543152"/>
        <a:ext cx="2874719" cy="2630772"/>
      </dsp:txXfrm>
    </dsp:sp>
    <dsp:sp modelId="{545E32B8-6009-4CD7-A13E-BEDA535BA19F}">
      <dsp:nvSpPr>
        <dsp:cNvPr id="0" name=""/>
        <dsp:cNvSpPr/>
      </dsp:nvSpPr>
      <dsp:spPr>
        <a:xfrm>
          <a:off x="4314287" y="0"/>
          <a:ext cx="1550312" cy="69877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Atual</a:t>
          </a:r>
          <a:endParaRPr lang="pt-BR" sz="2400" kern="1200" dirty="0"/>
        </a:p>
      </dsp:txBody>
      <dsp:txXfrm>
        <a:off x="4334754" y="20467"/>
        <a:ext cx="1509378" cy="657844"/>
      </dsp:txXfrm>
    </dsp:sp>
    <dsp:sp modelId="{00F28A15-5755-48C2-A06B-550F50A3DF1F}">
      <dsp:nvSpPr>
        <dsp:cNvPr id="0" name=""/>
        <dsp:cNvSpPr/>
      </dsp:nvSpPr>
      <dsp:spPr>
        <a:xfrm>
          <a:off x="4469319" y="698778"/>
          <a:ext cx="140021" cy="394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850"/>
              </a:lnTo>
              <a:lnTo>
                <a:pt x="140021" y="39485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44ABB9-B1E7-4B4D-B0DA-D804381FB939}">
      <dsp:nvSpPr>
        <dsp:cNvPr id="0" name=""/>
        <dsp:cNvSpPr/>
      </dsp:nvSpPr>
      <dsp:spPr>
        <a:xfrm>
          <a:off x="4609340" y="823865"/>
          <a:ext cx="2161344" cy="539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Autoridade</a:t>
          </a:r>
          <a:endParaRPr lang="pt-BR" sz="2000" kern="1200" dirty="0"/>
        </a:p>
      </dsp:txBody>
      <dsp:txXfrm>
        <a:off x="4625142" y="839667"/>
        <a:ext cx="2129740" cy="507923"/>
      </dsp:txXfrm>
    </dsp:sp>
    <dsp:sp modelId="{B37607DA-5B8C-40CB-9AF3-DF3B564AE048}">
      <dsp:nvSpPr>
        <dsp:cNvPr id="0" name=""/>
        <dsp:cNvSpPr/>
      </dsp:nvSpPr>
      <dsp:spPr>
        <a:xfrm>
          <a:off x="4469319" y="698778"/>
          <a:ext cx="95812" cy="2695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5888"/>
              </a:lnTo>
              <a:lnTo>
                <a:pt x="95812" y="26958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8B71A32-3F1E-4F82-832F-7BA2810CA478}">
      <dsp:nvSpPr>
        <dsp:cNvPr id="0" name=""/>
        <dsp:cNvSpPr/>
      </dsp:nvSpPr>
      <dsp:spPr>
        <a:xfrm>
          <a:off x="4565131" y="1568770"/>
          <a:ext cx="4574544" cy="36517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Diz respeito a quem você é como pessoa, seu caráter e a influência que estabelece sobre os demais, ou seja, exercer poder e exercer autoridade são coisas distintas, mesmo que, em determinados momentos, aquele que conquista autoridade precise utilizar seu poder para estabelecer ou dimensionar limites. A liderança se constrói no relacionamento com as pessoas, e a conquista da autoridade se dá nessas inter-relações.</a:t>
          </a:r>
        </a:p>
      </dsp:txBody>
      <dsp:txXfrm>
        <a:off x="4672088" y="1675727"/>
        <a:ext cx="4360630" cy="34378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72EEF-C551-4F02-9A2B-DB48B7841965}">
      <dsp:nvSpPr>
        <dsp:cNvPr id="0" name=""/>
        <dsp:cNvSpPr/>
      </dsp:nvSpPr>
      <dsp:spPr>
        <a:xfrm>
          <a:off x="1364755" y="1636"/>
          <a:ext cx="2873323" cy="17239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Considera a necessidade de aprender sobre si mesmo, sobre o outro e sobre o contexto e o ambiente caracterizados por forças contraditórias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200" kern="1200" dirty="0"/>
        </a:p>
      </dsp:txBody>
      <dsp:txXfrm>
        <a:off x="1364755" y="1636"/>
        <a:ext cx="2873323" cy="1723994"/>
      </dsp:txXfrm>
    </dsp:sp>
    <dsp:sp modelId="{86DAB5DD-AE11-40E5-8EB9-B9A4A38AA1FA}">
      <dsp:nvSpPr>
        <dsp:cNvPr id="0" name=""/>
        <dsp:cNvSpPr/>
      </dsp:nvSpPr>
      <dsp:spPr>
        <a:xfrm>
          <a:off x="4525411" y="300258"/>
          <a:ext cx="2873323" cy="11267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Está atendo para adasptyar-se e  verificar a necessidade de inovação</a:t>
          </a:r>
        </a:p>
      </dsp:txBody>
      <dsp:txXfrm>
        <a:off x="4525411" y="300258"/>
        <a:ext cx="2873323" cy="1126750"/>
      </dsp:txXfrm>
    </dsp:sp>
    <dsp:sp modelId="{FDB278E1-D7EA-4280-A285-471ACBF49840}">
      <dsp:nvSpPr>
        <dsp:cNvPr id="0" name=""/>
        <dsp:cNvSpPr/>
      </dsp:nvSpPr>
      <dsp:spPr>
        <a:xfrm>
          <a:off x="8085574" y="115221"/>
          <a:ext cx="2873323" cy="113861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Prioriza a gestão democrática,  valorizando os colegiados e instituições auxiliares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300" kern="1200" dirty="0"/>
        </a:p>
      </dsp:txBody>
      <dsp:txXfrm>
        <a:off x="8085574" y="115221"/>
        <a:ext cx="2873323" cy="1138611"/>
      </dsp:txXfrm>
    </dsp:sp>
    <dsp:sp modelId="{9B110B71-8B94-46CB-8560-849D0FAF60D3}">
      <dsp:nvSpPr>
        <dsp:cNvPr id="0" name=""/>
        <dsp:cNvSpPr/>
      </dsp:nvSpPr>
      <dsp:spPr>
        <a:xfrm>
          <a:off x="100091" y="1846459"/>
          <a:ext cx="2873323" cy="106779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Pratica o autocontrole e a determinação, sem deixar de ser flexível.</a:t>
          </a:r>
        </a:p>
      </dsp:txBody>
      <dsp:txXfrm>
        <a:off x="100091" y="1846459"/>
        <a:ext cx="2873323" cy="1067790"/>
      </dsp:txXfrm>
    </dsp:sp>
    <dsp:sp modelId="{DF79DE73-56D7-4A55-8DA6-2815A4B7F3B8}">
      <dsp:nvSpPr>
        <dsp:cNvPr id="0" name=""/>
        <dsp:cNvSpPr/>
      </dsp:nvSpPr>
      <dsp:spPr>
        <a:xfrm>
          <a:off x="4534606" y="1959363"/>
          <a:ext cx="2873323" cy="135728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Aceita os novos desafios com disponibilidade, o que influencia positivamente sua equipe.</a:t>
          </a:r>
        </a:p>
      </dsp:txBody>
      <dsp:txXfrm>
        <a:off x="4534606" y="1959363"/>
        <a:ext cx="2873323" cy="1357283"/>
      </dsp:txXfrm>
    </dsp:sp>
    <dsp:sp modelId="{D124F0A3-4898-4356-8A35-69603D08224B}">
      <dsp:nvSpPr>
        <dsp:cNvPr id="0" name=""/>
        <dsp:cNvSpPr/>
      </dsp:nvSpPr>
      <dsp:spPr>
        <a:xfrm>
          <a:off x="8541082" y="1407556"/>
          <a:ext cx="2873323" cy="10818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Fala no momento certo,  age, orienta, interfere, dialóga e,  acima de tudo, ouve</a:t>
          </a:r>
        </a:p>
      </dsp:txBody>
      <dsp:txXfrm>
        <a:off x="8541082" y="1407556"/>
        <a:ext cx="2873323" cy="1081875"/>
      </dsp:txXfrm>
    </dsp:sp>
    <dsp:sp modelId="{CEC08F2E-AC0A-4828-8CBD-E2F22B72BEB9}">
      <dsp:nvSpPr>
        <dsp:cNvPr id="0" name=""/>
        <dsp:cNvSpPr/>
      </dsp:nvSpPr>
      <dsp:spPr>
        <a:xfrm>
          <a:off x="7850967" y="2611976"/>
          <a:ext cx="2873323" cy="17239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Percebe que tudo está em pleno movimento e transformação e que precisa também ficsr atento à sua atualização constante</a:t>
          </a:r>
        </a:p>
      </dsp:txBody>
      <dsp:txXfrm>
        <a:off x="7850967" y="2611976"/>
        <a:ext cx="2873323" cy="1723994"/>
      </dsp:txXfrm>
    </dsp:sp>
    <dsp:sp modelId="{9525F797-3946-45DE-86FE-05E2B2E6443B}">
      <dsp:nvSpPr>
        <dsp:cNvPr id="0" name=""/>
        <dsp:cNvSpPr/>
      </dsp:nvSpPr>
      <dsp:spPr>
        <a:xfrm>
          <a:off x="4387348" y="3568672"/>
          <a:ext cx="2873323" cy="9274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Sermpre leva em conta sua aprendizagem contínua</a:t>
          </a:r>
        </a:p>
      </dsp:txBody>
      <dsp:txXfrm>
        <a:off x="4387348" y="3568672"/>
        <a:ext cx="2873323" cy="927405"/>
      </dsp:txXfrm>
    </dsp:sp>
    <dsp:sp modelId="{3CDA4BAF-6394-4419-80F4-F2DACD91CB02}">
      <dsp:nvSpPr>
        <dsp:cNvPr id="0" name=""/>
        <dsp:cNvSpPr/>
      </dsp:nvSpPr>
      <dsp:spPr>
        <a:xfrm>
          <a:off x="1336626" y="2999495"/>
          <a:ext cx="2873323" cy="107049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É geralmente empreendedor e empenha-se em manter o entusiasmo da equipe.</a:t>
          </a:r>
        </a:p>
      </dsp:txBody>
      <dsp:txXfrm>
        <a:off x="1336626" y="2999495"/>
        <a:ext cx="2873323" cy="10704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10883-66C5-4533-9E2B-F8AC851D3DA3}">
      <dsp:nvSpPr>
        <dsp:cNvPr id="0" name=""/>
        <dsp:cNvSpPr/>
      </dsp:nvSpPr>
      <dsp:spPr>
        <a:xfrm>
          <a:off x="2311614" y="2421694"/>
          <a:ext cx="603679" cy="1150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839" y="0"/>
              </a:lnTo>
              <a:lnTo>
                <a:pt x="301839" y="1150304"/>
              </a:lnTo>
              <a:lnTo>
                <a:pt x="603679" y="115030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580976" y="2964369"/>
        <a:ext cx="64954" cy="64954"/>
      </dsp:txXfrm>
    </dsp:sp>
    <dsp:sp modelId="{C7CC3EC7-DB08-47FC-A4BC-B8C4F06CDF8F}">
      <dsp:nvSpPr>
        <dsp:cNvPr id="0" name=""/>
        <dsp:cNvSpPr/>
      </dsp:nvSpPr>
      <dsp:spPr>
        <a:xfrm>
          <a:off x="2311614" y="2375974"/>
          <a:ext cx="6036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3679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598362" y="2406602"/>
        <a:ext cx="30183" cy="30183"/>
      </dsp:txXfrm>
    </dsp:sp>
    <dsp:sp modelId="{47DC8E60-6087-47E6-85A0-527DFE4F42B0}">
      <dsp:nvSpPr>
        <dsp:cNvPr id="0" name=""/>
        <dsp:cNvSpPr/>
      </dsp:nvSpPr>
      <dsp:spPr>
        <a:xfrm>
          <a:off x="2311614" y="1271389"/>
          <a:ext cx="603679" cy="1150304"/>
        </a:xfrm>
        <a:custGeom>
          <a:avLst/>
          <a:gdLst/>
          <a:ahLst/>
          <a:cxnLst/>
          <a:rect l="0" t="0" r="0" b="0"/>
          <a:pathLst>
            <a:path>
              <a:moveTo>
                <a:pt x="0" y="1150304"/>
              </a:moveTo>
              <a:lnTo>
                <a:pt x="301839" y="1150304"/>
              </a:lnTo>
              <a:lnTo>
                <a:pt x="301839" y="0"/>
              </a:lnTo>
              <a:lnTo>
                <a:pt x="6036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580976" y="1814064"/>
        <a:ext cx="64954" cy="64954"/>
      </dsp:txXfrm>
    </dsp:sp>
    <dsp:sp modelId="{AB56F8D3-9384-4A94-AFC3-B1EC651A48B5}">
      <dsp:nvSpPr>
        <dsp:cNvPr id="0" name=""/>
        <dsp:cNvSpPr/>
      </dsp:nvSpPr>
      <dsp:spPr>
        <a:xfrm rot="16200000">
          <a:off x="-570201" y="1961572"/>
          <a:ext cx="4843388" cy="920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Formas de execer a liderança</a:t>
          </a:r>
        </a:p>
      </dsp:txBody>
      <dsp:txXfrm>
        <a:off x="-570201" y="1961572"/>
        <a:ext cx="4843388" cy="920243"/>
      </dsp:txXfrm>
    </dsp:sp>
    <dsp:sp modelId="{89D04C24-AA97-4C9B-B88E-9F9D67A8638B}">
      <dsp:nvSpPr>
        <dsp:cNvPr id="0" name=""/>
        <dsp:cNvSpPr/>
      </dsp:nvSpPr>
      <dsp:spPr>
        <a:xfrm>
          <a:off x="2915294" y="811267"/>
          <a:ext cx="3018399" cy="9202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Poder coersivo</a:t>
          </a:r>
        </a:p>
      </dsp:txBody>
      <dsp:txXfrm>
        <a:off x="2915294" y="811267"/>
        <a:ext cx="3018399" cy="920243"/>
      </dsp:txXfrm>
    </dsp:sp>
    <dsp:sp modelId="{3059E78A-8B18-41F0-A0A0-35B191A87521}">
      <dsp:nvSpPr>
        <dsp:cNvPr id="0" name=""/>
        <dsp:cNvSpPr/>
      </dsp:nvSpPr>
      <dsp:spPr>
        <a:xfrm>
          <a:off x="2915294" y="1961572"/>
          <a:ext cx="3018399" cy="9202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Poder utilitário</a:t>
          </a:r>
        </a:p>
      </dsp:txBody>
      <dsp:txXfrm>
        <a:off x="2915294" y="1961572"/>
        <a:ext cx="3018399" cy="920243"/>
      </dsp:txXfrm>
    </dsp:sp>
    <dsp:sp modelId="{AE2FBB96-5C6D-4F79-8B00-E8231F5DB2AB}">
      <dsp:nvSpPr>
        <dsp:cNvPr id="0" name=""/>
        <dsp:cNvSpPr/>
      </dsp:nvSpPr>
      <dsp:spPr>
        <a:xfrm>
          <a:off x="2915294" y="3111876"/>
          <a:ext cx="3018399" cy="9202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Poder baseado em princípios</a:t>
          </a:r>
        </a:p>
      </dsp:txBody>
      <dsp:txXfrm>
        <a:off x="2915294" y="3111876"/>
        <a:ext cx="3018399" cy="9202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AD1A9-F36C-4B80-9D71-D9EC2294DBEA}">
      <dsp:nvSpPr>
        <dsp:cNvPr id="0" name=""/>
        <dsp:cNvSpPr/>
      </dsp:nvSpPr>
      <dsp:spPr>
        <a:xfrm>
          <a:off x="1582423" y="2512798"/>
          <a:ext cx="386299" cy="1318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149" y="0"/>
              </a:lnTo>
              <a:lnTo>
                <a:pt x="193149" y="1318627"/>
              </a:lnTo>
              <a:lnTo>
                <a:pt x="386299" y="1318627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741222" y="3137761"/>
        <a:ext cx="68702" cy="68702"/>
      </dsp:txXfrm>
    </dsp:sp>
    <dsp:sp modelId="{73E3462F-4679-4EE5-9B6B-CEA838B333F0}">
      <dsp:nvSpPr>
        <dsp:cNvPr id="0" name=""/>
        <dsp:cNvSpPr/>
      </dsp:nvSpPr>
      <dsp:spPr>
        <a:xfrm>
          <a:off x="1582423" y="2467078"/>
          <a:ext cx="4218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0912" y="45720"/>
              </a:lnTo>
              <a:lnTo>
                <a:pt x="210912" y="55835"/>
              </a:lnTo>
              <a:lnTo>
                <a:pt x="421824" y="55835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782787" y="2502249"/>
        <a:ext cx="21097" cy="21097"/>
      </dsp:txXfrm>
    </dsp:sp>
    <dsp:sp modelId="{CB0775A8-2C60-49AA-95A2-B5084C766B4F}">
      <dsp:nvSpPr>
        <dsp:cNvPr id="0" name=""/>
        <dsp:cNvSpPr/>
      </dsp:nvSpPr>
      <dsp:spPr>
        <a:xfrm>
          <a:off x="1582423" y="1048149"/>
          <a:ext cx="371643" cy="1464648"/>
        </a:xfrm>
        <a:custGeom>
          <a:avLst/>
          <a:gdLst/>
          <a:ahLst/>
          <a:cxnLst/>
          <a:rect l="0" t="0" r="0" b="0"/>
          <a:pathLst>
            <a:path>
              <a:moveTo>
                <a:pt x="0" y="1464648"/>
              </a:moveTo>
              <a:lnTo>
                <a:pt x="185821" y="1464648"/>
              </a:lnTo>
              <a:lnTo>
                <a:pt x="185821" y="0"/>
              </a:lnTo>
              <a:lnTo>
                <a:pt x="371643" y="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730468" y="1742697"/>
        <a:ext cx="75553" cy="75553"/>
      </dsp:txXfrm>
    </dsp:sp>
    <dsp:sp modelId="{DA8BFCF4-49BC-4FB6-A3CB-EA385D7F7872}">
      <dsp:nvSpPr>
        <dsp:cNvPr id="0" name=""/>
        <dsp:cNvSpPr/>
      </dsp:nvSpPr>
      <dsp:spPr>
        <a:xfrm rot="16200000">
          <a:off x="-1302296" y="2018523"/>
          <a:ext cx="4780889" cy="988550"/>
        </a:xfrm>
        <a:prstGeom prst="rect">
          <a:avLst/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Características da liderança</a:t>
          </a:r>
        </a:p>
      </dsp:txBody>
      <dsp:txXfrm>
        <a:off x="-1302296" y="2018523"/>
        <a:ext cx="4780889" cy="988550"/>
      </dsp:txXfrm>
    </dsp:sp>
    <dsp:sp modelId="{B869E37D-F731-4CC8-9A89-86C77537CB3D}">
      <dsp:nvSpPr>
        <dsp:cNvPr id="0" name=""/>
        <dsp:cNvSpPr/>
      </dsp:nvSpPr>
      <dsp:spPr>
        <a:xfrm>
          <a:off x="1954067" y="533376"/>
          <a:ext cx="5339575" cy="1029546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O líder deve ser otimista, ou seja, dar esperança à sua equipe nos tempos difíceis.</a:t>
          </a:r>
        </a:p>
      </dsp:txBody>
      <dsp:txXfrm>
        <a:off x="1954067" y="533376"/>
        <a:ext cx="5339575" cy="1029546"/>
      </dsp:txXfrm>
    </dsp:sp>
    <dsp:sp modelId="{B02C66EC-46A4-4201-94B3-C7A1C312D512}">
      <dsp:nvSpPr>
        <dsp:cNvPr id="0" name=""/>
        <dsp:cNvSpPr/>
      </dsp:nvSpPr>
      <dsp:spPr>
        <a:xfrm>
          <a:off x="2004248" y="2008140"/>
          <a:ext cx="5186229" cy="1029546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Ele deve ser honesto e dar veracidade e consistência às suas palavras e ações.</a:t>
          </a:r>
        </a:p>
      </dsp:txBody>
      <dsp:txXfrm>
        <a:off x="2004248" y="2008140"/>
        <a:ext cx="5186229" cy="1029546"/>
      </dsp:txXfrm>
    </dsp:sp>
    <dsp:sp modelId="{CE157DFC-6CF9-4FBE-8539-466670432C62}">
      <dsp:nvSpPr>
        <dsp:cNvPr id="0" name=""/>
        <dsp:cNvSpPr/>
      </dsp:nvSpPr>
      <dsp:spPr>
        <a:xfrm>
          <a:off x="1968722" y="3316652"/>
          <a:ext cx="5132975" cy="1029546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Deve levar sempre todos em consideração, dando orientação para as pessoas e preocupando-se com elas.</a:t>
          </a:r>
        </a:p>
      </dsp:txBody>
      <dsp:txXfrm>
        <a:off x="1968722" y="3316652"/>
        <a:ext cx="5132975" cy="10295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D6016-AEDB-4AB6-9764-22E3E1CB9090}">
      <dsp:nvSpPr>
        <dsp:cNvPr id="0" name=""/>
        <dsp:cNvSpPr/>
      </dsp:nvSpPr>
      <dsp:spPr>
        <a:xfrm>
          <a:off x="2832416" y="1777"/>
          <a:ext cx="2172068" cy="8817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Dignidade</a:t>
          </a:r>
        </a:p>
      </dsp:txBody>
      <dsp:txXfrm>
        <a:off x="2875459" y="44820"/>
        <a:ext cx="2085982" cy="795661"/>
      </dsp:txXfrm>
    </dsp:sp>
    <dsp:sp modelId="{9270646C-4B4A-4366-9A3E-E1D483D0F681}">
      <dsp:nvSpPr>
        <dsp:cNvPr id="0" name=""/>
        <dsp:cNvSpPr/>
      </dsp:nvSpPr>
      <dsp:spPr>
        <a:xfrm>
          <a:off x="2164083" y="603635"/>
          <a:ext cx="4152701" cy="4152701"/>
        </a:xfrm>
        <a:custGeom>
          <a:avLst/>
          <a:gdLst/>
          <a:ahLst/>
          <a:cxnLst/>
          <a:rect l="0" t="0" r="0" b="0"/>
          <a:pathLst>
            <a:path>
              <a:moveTo>
                <a:pt x="2848527" y="148923"/>
              </a:moveTo>
              <a:arcTo wR="2076350" hR="2076350" stAng="17509938" swAng="1430126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C4B17-14F1-4A04-A9CA-0B216B170383}">
      <dsp:nvSpPr>
        <dsp:cNvPr id="0" name=""/>
        <dsp:cNvSpPr/>
      </dsp:nvSpPr>
      <dsp:spPr>
        <a:xfrm>
          <a:off x="4888673" y="1235264"/>
          <a:ext cx="2170806" cy="881747"/>
        </a:xfrm>
        <a:prstGeom prst="roundRect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Solidariedade</a:t>
          </a:r>
        </a:p>
      </dsp:txBody>
      <dsp:txXfrm>
        <a:off x="4931716" y="1278307"/>
        <a:ext cx="2084720" cy="795661"/>
      </dsp:txXfrm>
    </dsp:sp>
    <dsp:sp modelId="{B4710109-5FCE-4B7D-8373-EFCD7E192564}">
      <dsp:nvSpPr>
        <dsp:cNvPr id="0" name=""/>
        <dsp:cNvSpPr/>
      </dsp:nvSpPr>
      <dsp:spPr>
        <a:xfrm>
          <a:off x="1952767" y="131141"/>
          <a:ext cx="4152701" cy="4152701"/>
        </a:xfrm>
        <a:custGeom>
          <a:avLst/>
          <a:gdLst/>
          <a:ahLst/>
          <a:cxnLst/>
          <a:rect l="0" t="0" r="0" b="0"/>
          <a:pathLst>
            <a:path>
              <a:moveTo>
                <a:pt x="4150964" y="1991441"/>
              </a:moveTo>
              <a:arcTo wR="2076350" hR="2076350" stAng="21459379" swAng="907730"/>
            </a:path>
          </a:pathLst>
        </a:custGeom>
        <a:noFill/>
        <a:ln w="635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C8633-4841-4AEB-AB4E-3BA2FC801608}">
      <dsp:nvSpPr>
        <dsp:cNvPr id="0" name=""/>
        <dsp:cNvSpPr/>
      </dsp:nvSpPr>
      <dsp:spPr>
        <a:xfrm>
          <a:off x="4888669" y="2672417"/>
          <a:ext cx="2170806" cy="881747"/>
        </a:xfrm>
        <a:prstGeom prst="roundRect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Complexidade</a:t>
          </a:r>
        </a:p>
      </dsp:txBody>
      <dsp:txXfrm>
        <a:off x="4931712" y="2715460"/>
        <a:ext cx="2084720" cy="795661"/>
      </dsp:txXfrm>
    </dsp:sp>
    <dsp:sp modelId="{8208CD87-F186-4027-9660-60F7EB6A20B4}">
      <dsp:nvSpPr>
        <dsp:cNvPr id="0" name=""/>
        <dsp:cNvSpPr/>
      </dsp:nvSpPr>
      <dsp:spPr>
        <a:xfrm>
          <a:off x="1952879" y="379320"/>
          <a:ext cx="4152701" cy="4152701"/>
        </a:xfrm>
        <a:custGeom>
          <a:avLst/>
          <a:gdLst/>
          <a:ahLst/>
          <a:cxnLst/>
          <a:rect l="0" t="0" r="0" b="0"/>
          <a:pathLst>
            <a:path>
              <a:moveTo>
                <a:pt x="3832601" y="3183968"/>
              </a:moveTo>
              <a:arcTo wR="2076350" hR="2076350" stAng="1934309" swAng="1768167"/>
            </a:path>
          </a:pathLst>
        </a:custGeom>
        <a:noFill/>
        <a:ln w="635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B6C14-1FBA-427E-8C41-2792EE210FB6}">
      <dsp:nvSpPr>
        <dsp:cNvPr id="0" name=""/>
        <dsp:cNvSpPr/>
      </dsp:nvSpPr>
      <dsp:spPr>
        <a:xfrm>
          <a:off x="2833047" y="4154479"/>
          <a:ext cx="2170806" cy="881747"/>
        </a:xfrm>
        <a:prstGeom prst="roundRect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Cidadania</a:t>
          </a:r>
        </a:p>
      </dsp:txBody>
      <dsp:txXfrm>
        <a:off x="2876090" y="4197522"/>
        <a:ext cx="2084720" cy="795661"/>
      </dsp:txXfrm>
    </dsp:sp>
    <dsp:sp modelId="{C2F42242-0E3F-47D8-A576-C315E06DE153}">
      <dsp:nvSpPr>
        <dsp:cNvPr id="0" name=""/>
        <dsp:cNvSpPr/>
      </dsp:nvSpPr>
      <dsp:spPr>
        <a:xfrm>
          <a:off x="1903553" y="481834"/>
          <a:ext cx="4152701" cy="4152701"/>
        </a:xfrm>
        <a:custGeom>
          <a:avLst/>
          <a:gdLst/>
          <a:ahLst/>
          <a:cxnLst/>
          <a:rect l="0" t="0" r="0" b="0"/>
          <a:pathLst>
            <a:path>
              <a:moveTo>
                <a:pt x="920945" y="3801537"/>
              </a:moveTo>
              <a:arcTo wR="2076350" hR="2076350" stAng="7428679" swAng="1684506"/>
            </a:path>
          </a:pathLst>
        </a:custGeom>
        <a:noFill/>
        <a:ln w="635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CEF5B-0A56-4019-BC26-0A30E98AB069}">
      <dsp:nvSpPr>
        <dsp:cNvPr id="0" name=""/>
        <dsp:cNvSpPr/>
      </dsp:nvSpPr>
      <dsp:spPr>
        <a:xfrm>
          <a:off x="872283" y="2645786"/>
          <a:ext cx="2170806" cy="881747"/>
        </a:xfrm>
        <a:prstGeom prst="roundRect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Diálogo</a:t>
          </a:r>
        </a:p>
      </dsp:txBody>
      <dsp:txXfrm>
        <a:off x="915326" y="2688829"/>
        <a:ext cx="2084720" cy="795661"/>
      </dsp:txXfrm>
    </dsp:sp>
    <dsp:sp modelId="{C2A3412C-63A7-4967-99F7-86EF0BA787F5}">
      <dsp:nvSpPr>
        <dsp:cNvPr id="0" name=""/>
        <dsp:cNvSpPr/>
      </dsp:nvSpPr>
      <dsp:spPr>
        <a:xfrm>
          <a:off x="1814181" y="46506"/>
          <a:ext cx="4152701" cy="4152701"/>
        </a:xfrm>
        <a:custGeom>
          <a:avLst/>
          <a:gdLst/>
          <a:ahLst/>
          <a:cxnLst/>
          <a:rect l="0" t="0" r="0" b="0"/>
          <a:pathLst>
            <a:path>
              <a:moveTo>
                <a:pt x="65501" y="2593764"/>
              </a:moveTo>
              <a:arcTo wR="2076350" hR="2076350" stAng="9934211" swAng="927377"/>
            </a:path>
          </a:pathLst>
        </a:custGeom>
        <a:noFill/>
        <a:ln w="635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74952-E5FF-47D1-AF21-F423BF73B595}">
      <dsp:nvSpPr>
        <dsp:cNvPr id="0" name=""/>
        <dsp:cNvSpPr/>
      </dsp:nvSpPr>
      <dsp:spPr>
        <a:xfrm>
          <a:off x="872283" y="1198217"/>
          <a:ext cx="2170806" cy="881747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Comunidade</a:t>
          </a:r>
        </a:p>
      </dsp:txBody>
      <dsp:txXfrm>
        <a:off x="915326" y="1241260"/>
        <a:ext cx="2084720" cy="795661"/>
      </dsp:txXfrm>
    </dsp:sp>
    <dsp:sp modelId="{321DD48A-4DEB-4888-A6CD-69122D6FD27C}">
      <dsp:nvSpPr>
        <dsp:cNvPr id="0" name=""/>
        <dsp:cNvSpPr/>
      </dsp:nvSpPr>
      <dsp:spPr>
        <a:xfrm>
          <a:off x="1662255" y="541140"/>
          <a:ext cx="4152701" cy="4152701"/>
        </a:xfrm>
        <a:custGeom>
          <a:avLst/>
          <a:gdLst/>
          <a:ahLst/>
          <a:cxnLst/>
          <a:rect l="0" t="0" r="0" b="0"/>
          <a:pathLst>
            <a:path>
              <a:moveTo>
                <a:pt x="565983" y="651562"/>
              </a:moveTo>
              <a:arcTo wR="2076350" hR="2076350" stAng="13399796" swAng="1235079"/>
            </a:path>
          </a:pathLst>
        </a:custGeom>
        <a:noFill/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81CB3-BFA9-4A4A-B0CE-7B4380299522}">
      <dsp:nvSpPr>
        <dsp:cNvPr id="0" name=""/>
        <dsp:cNvSpPr/>
      </dsp:nvSpPr>
      <dsp:spPr>
        <a:xfrm>
          <a:off x="1263772" y="2709333"/>
          <a:ext cx="483040" cy="1804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520" y="0"/>
              </a:lnTo>
              <a:lnTo>
                <a:pt x="241520" y="1804641"/>
              </a:lnTo>
              <a:lnTo>
                <a:pt x="483040" y="1804641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1458588" y="3564950"/>
        <a:ext cx="93408" cy="93408"/>
      </dsp:txXfrm>
    </dsp:sp>
    <dsp:sp modelId="{5A0C5FDB-D37C-4767-BE79-04E9AF5E0A86}">
      <dsp:nvSpPr>
        <dsp:cNvPr id="0" name=""/>
        <dsp:cNvSpPr/>
      </dsp:nvSpPr>
      <dsp:spPr>
        <a:xfrm>
          <a:off x="1263772" y="2709333"/>
          <a:ext cx="491933" cy="914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966" y="0"/>
              </a:lnTo>
              <a:lnTo>
                <a:pt x="245966" y="914178"/>
              </a:lnTo>
              <a:lnTo>
                <a:pt x="491933" y="914178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483786" y="3140469"/>
        <a:ext cx="51906" cy="51906"/>
      </dsp:txXfrm>
    </dsp:sp>
    <dsp:sp modelId="{79FDDC78-8E42-4E83-B840-BA68C43921E4}">
      <dsp:nvSpPr>
        <dsp:cNvPr id="0" name=""/>
        <dsp:cNvSpPr/>
      </dsp:nvSpPr>
      <dsp:spPr>
        <a:xfrm>
          <a:off x="1263772" y="2663613"/>
          <a:ext cx="5047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2396" y="45720"/>
              </a:lnTo>
              <a:lnTo>
                <a:pt x="252396" y="94453"/>
              </a:lnTo>
              <a:lnTo>
                <a:pt x="504793" y="94453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503491" y="2696654"/>
        <a:ext cx="25357" cy="25357"/>
      </dsp:txXfrm>
    </dsp:sp>
    <dsp:sp modelId="{6F23961E-FF32-47A6-A199-A0561B81379D}">
      <dsp:nvSpPr>
        <dsp:cNvPr id="0" name=""/>
        <dsp:cNvSpPr/>
      </dsp:nvSpPr>
      <dsp:spPr>
        <a:xfrm>
          <a:off x="1263772" y="1869232"/>
          <a:ext cx="509694" cy="840101"/>
        </a:xfrm>
        <a:custGeom>
          <a:avLst/>
          <a:gdLst/>
          <a:ahLst/>
          <a:cxnLst/>
          <a:rect l="0" t="0" r="0" b="0"/>
          <a:pathLst>
            <a:path>
              <a:moveTo>
                <a:pt x="0" y="840101"/>
              </a:moveTo>
              <a:lnTo>
                <a:pt x="254847" y="840101"/>
              </a:lnTo>
              <a:lnTo>
                <a:pt x="254847" y="0"/>
              </a:lnTo>
              <a:lnTo>
                <a:pt x="509694" y="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494054" y="2264717"/>
        <a:ext cx="49131" cy="49131"/>
      </dsp:txXfrm>
    </dsp:sp>
    <dsp:sp modelId="{ABC25691-BECA-4F62-B755-CB2F1DA590C2}">
      <dsp:nvSpPr>
        <dsp:cNvPr id="0" name=""/>
        <dsp:cNvSpPr/>
      </dsp:nvSpPr>
      <dsp:spPr>
        <a:xfrm>
          <a:off x="1263772" y="978531"/>
          <a:ext cx="509694" cy="1730802"/>
        </a:xfrm>
        <a:custGeom>
          <a:avLst/>
          <a:gdLst/>
          <a:ahLst/>
          <a:cxnLst/>
          <a:rect l="0" t="0" r="0" b="0"/>
          <a:pathLst>
            <a:path>
              <a:moveTo>
                <a:pt x="0" y="1730802"/>
              </a:moveTo>
              <a:lnTo>
                <a:pt x="254847" y="1730802"/>
              </a:lnTo>
              <a:lnTo>
                <a:pt x="254847" y="0"/>
              </a:lnTo>
              <a:lnTo>
                <a:pt x="509694" y="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1473512" y="1798825"/>
        <a:ext cx="90214" cy="90214"/>
      </dsp:txXfrm>
    </dsp:sp>
    <dsp:sp modelId="{B68FFB24-F574-4A5C-81A5-13355D12AA7C}">
      <dsp:nvSpPr>
        <dsp:cNvPr id="0" name=""/>
        <dsp:cNvSpPr/>
      </dsp:nvSpPr>
      <dsp:spPr>
        <a:xfrm>
          <a:off x="1263772" y="239051"/>
          <a:ext cx="518561" cy="2470282"/>
        </a:xfrm>
        <a:custGeom>
          <a:avLst/>
          <a:gdLst/>
          <a:ahLst/>
          <a:cxnLst/>
          <a:rect l="0" t="0" r="0" b="0"/>
          <a:pathLst>
            <a:path>
              <a:moveTo>
                <a:pt x="0" y="2470282"/>
              </a:moveTo>
              <a:lnTo>
                <a:pt x="259280" y="2470282"/>
              </a:lnTo>
              <a:lnTo>
                <a:pt x="259280" y="0"/>
              </a:lnTo>
              <a:lnTo>
                <a:pt x="518561" y="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900" kern="1200"/>
        </a:p>
      </dsp:txBody>
      <dsp:txXfrm>
        <a:off x="1459950" y="1411089"/>
        <a:ext cx="126206" cy="126206"/>
      </dsp:txXfrm>
    </dsp:sp>
    <dsp:sp modelId="{9AA51C1D-C0D0-4482-ACE7-835F7E67A728}">
      <dsp:nvSpPr>
        <dsp:cNvPr id="0" name=""/>
        <dsp:cNvSpPr/>
      </dsp:nvSpPr>
      <dsp:spPr>
        <a:xfrm rot="16200000">
          <a:off x="-1150390" y="2481873"/>
          <a:ext cx="4373408" cy="454919"/>
        </a:xfrm>
        <a:prstGeom prst="rect">
          <a:avLst/>
        </a:prstGeom>
        <a:gradFill rotWithShape="0">
          <a:gsLst>
            <a:gs pos="0">
              <a:schemeClr val="accent4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Principais características</a:t>
          </a:r>
        </a:p>
      </dsp:txBody>
      <dsp:txXfrm>
        <a:off x="-1150390" y="2481873"/>
        <a:ext cx="4373408" cy="454919"/>
      </dsp:txXfrm>
    </dsp:sp>
    <dsp:sp modelId="{A53E841E-E374-4E11-98CF-E770FAD09161}">
      <dsp:nvSpPr>
        <dsp:cNvPr id="0" name=""/>
        <dsp:cNvSpPr/>
      </dsp:nvSpPr>
      <dsp:spPr>
        <a:xfrm>
          <a:off x="1782334" y="3422"/>
          <a:ext cx="5536811" cy="47125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Coerência entre o discurso e a prática</a:t>
          </a:r>
        </a:p>
      </dsp:txBody>
      <dsp:txXfrm>
        <a:off x="1782334" y="3422"/>
        <a:ext cx="5536811" cy="471258"/>
      </dsp:txXfrm>
    </dsp:sp>
    <dsp:sp modelId="{05A69468-2A3B-4516-81FB-4A3C9B89B4B8}">
      <dsp:nvSpPr>
        <dsp:cNvPr id="0" name=""/>
        <dsp:cNvSpPr/>
      </dsp:nvSpPr>
      <dsp:spPr>
        <a:xfrm>
          <a:off x="1773467" y="583286"/>
          <a:ext cx="5536811" cy="79049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Corresponsabilidade em relação à qualidade da aprendizagem e ao bem-estar dos estudantes</a:t>
          </a:r>
        </a:p>
      </dsp:txBody>
      <dsp:txXfrm>
        <a:off x="1773467" y="583286"/>
        <a:ext cx="5536811" cy="790490"/>
      </dsp:txXfrm>
    </dsp:sp>
    <dsp:sp modelId="{8579B72B-8414-4119-A6D0-A4189AC7A396}">
      <dsp:nvSpPr>
        <dsp:cNvPr id="0" name=""/>
        <dsp:cNvSpPr/>
      </dsp:nvSpPr>
      <dsp:spPr>
        <a:xfrm>
          <a:off x="1773467" y="1473986"/>
          <a:ext cx="5536811" cy="79049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Reconhecimento que a liderança pode ser desenvolvida e aprimorada por meio da prática diária</a:t>
          </a:r>
        </a:p>
      </dsp:txBody>
      <dsp:txXfrm>
        <a:off x="1773467" y="1473986"/>
        <a:ext cx="5536811" cy="790490"/>
      </dsp:txXfrm>
    </dsp:sp>
    <dsp:sp modelId="{45F0832D-6256-4D60-B223-A91F7EA271C6}">
      <dsp:nvSpPr>
        <dsp:cNvPr id="0" name=""/>
        <dsp:cNvSpPr/>
      </dsp:nvSpPr>
      <dsp:spPr>
        <a:xfrm>
          <a:off x="1768566" y="2362822"/>
          <a:ext cx="5536811" cy="79049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Reconhecimento e valorização da participação ativa individual e coletiva das equipes gestora e pedagógica</a:t>
          </a:r>
        </a:p>
      </dsp:txBody>
      <dsp:txXfrm>
        <a:off x="1768566" y="2362822"/>
        <a:ext cx="5536811" cy="790490"/>
      </dsp:txXfrm>
    </dsp:sp>
    <dsp:sp modelId="{0405ACBD-B6B6-4194-B7EB-59BA8D2B2CD9}">
      <dsp:nvSpPr>
        <dsp:cNvPr id="0" name=""/>
        <dsp:cNvSpPr/>
      </dsp:nvSpPr>
      <dsp:spPr>
        <a:xfrm>
          <a:off x="1755706" y="3228266"/>
          <a:ext cx="5536811" cy="79049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Respeito e sensibilidade às dinâmicas da escola e dos relacionamentos interpessoais, valorizando a transparência</a:t>
          </a:r>
        </a:p>
      </dsp:txBody>
      <dsp:txXfrm>
        <a:off x="1755706" y="3228266"/>
        <a:ext cx="5536811" cy="790490"/>
      </dsp:txXfrm>
    </dsp:sp>
    <dsp:sp modelId="{0EEFAFA3-DB5C-4B3F-973F-152E4E3BB588}">
      <dsp:nvSpPr>
        <dsp:cNvPr id="0" name=""/>
        <dsp:cNvSpPr/>
      </dsp:nvSpPr>
      <dsp:spPr>
        <a:xfrm>
          <a:off x="1746813" y="4118730"/>
          <a:ext cx="5536811" cy="79049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Reconhecimento de que o diretor da escola é o gestor-líder, o principal agente na organização dos trabalhos e no engajamento da equipe</a:t>
          </a:r>
        </a:p>
      </dsp:txBody>
      <dsp:txXfrm>
        <a:off x="1746813" y="4118730"/>
        <a:ext cx="5536811" cy="7904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27118-35C6-4740-9396-58F0BC4A5690}">
      <dsp:nvSpPr>
        <dsp:cNvPr id="0" name=""/>
        <dsp:cNvSpPr/>
      </dsp:nvSpPr>
      <dsp:spPr>
        <a:xfrm>
          <a:off x="0" y="1047355"/>
          <a:ext cx="5153891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F8AF73-1876-431E-B281-D65F1FB021C2}">
      <dsp:nvSpPr>
        <dsp:cNvPr id="0" name=""/>
        <dsp:cNvSpPr/>
      </dsp:nvSpPr>
      <dsp:spPr>
        <a:xfrm>
          <a:off x="257442" y="272925"/>
          <a:ext cx="4675441" cy="8999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363" tIns="0" rIns="136363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Constante aprendizagem</a:t>
          </a:r>
        </a:p>
      </dsp:txBody>
      <dsp:txXfrm>
        <a:off x="301376" y="316859"/>
        <a:ext cx="4587573" cy="812131"/>
      </dsp:txXfrm>
    </dsp:sp>
    <dsp:sp modelId="{FDD605B1-2BF9-4E19-B18A-6C4E0415748F}">
      <dsp:nvSpPr>
        <dsp:cNvPr id="0" name=""/>
        <dsp:cNvSpPr/>
      </dsp:nvSpPr>
      <dsp:spPr>
        <a:xfrm>
          <a:off x="0" y="2080486"/>
          <a:ext cx="5153891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6C09AC-6B14-4FF3-82D8-54B64962F070}">
      <dsp:nvSpPr>
        <dsp:cNvPr id="0" name=""/>
        <dsp:cNvSpPr/>
      </dsp:nvSpPr>
      <dsp:spPr>
        <a:xfrm>
          <a:off x="257442" y="1305878"/>
          <a:ext cx="4675441" cy="900001"/>
        </a:xfrm>
        <a:prstGeom prst="roundRect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363" tIns="0" rIns="136363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Disposição para promover o desenvolvimento individual e coletivo da equipe e a crença na força do trabaho dela</a:t>
          </a:r>
        </a:p>
      </dsp:txBody>
      <dsp:txXfrm>
        <a:off x="301376" y="1349812"/>
        <a:ext cx="4587573" cy="812133"/>
      </dsp:txXfrm>
    </dsp:sp>
    <dsp:sp modelId="{EBE1CDB6-6D30-4AEB-B230-ABF142FA487A}">
      <dsp:nvSpPr>
        <dsp:cNvPr id="0" name=""/>
        <dsp:cNvSpPr/>
      </dsp:nvSpPr>
      <dsp:spPr>
        <a:xfrm>
          <a:off x="0" y="3091366"/>
          <a:ext cx="5153891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762F73-3138-402B-B2A1-ED766E4022A2}">
      <dsp:nvSpPr>
        <dsp:cNvPr id="0" name=""/>
        <dsp:cNvSpPr/>
      </dsp:nvSpPr>
      <dsp:spPr>
        <a:xfrm>
          <a:off x="239226" y="2322395"/>
          <a:ext cx="4675441" cy="899999"/>
        </a:xfrm>
        <a:prstGeom prst="round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363" tIns="0" rIns="136363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Reconhecimento de que não domina todos os assuntos e pode aprender com a equipe</a:t>
          </a:r>
        </a:p>
      </dsp:txBody>
      <dsp:txXfrm>
        <a:off x="283160" y="2366329"/>
        <a:ext cx="4587573" cy="812131"/>
      </dsp:txXfrm>
    </dsp:sp>
    <dsp:sp modelId="{653AC1C2-C6F8-4039-952C-80920CF8F1F5}">
      <dsp:nvSpPr>
        <dsp:cNvPr id="0" name=""/>
        <dsp:cNvSpPr/>
      </dsp:nvSpPr>
      <dsp:spPr>
        <a:xfrm>
          <a:off x="0" y="3902245"/>
          <a:ext cx="5153891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B03CF5-BFEB-4F79-9037-9BE1964E5A1E}">
      <dsp:nvSpPr>
        <dsp:cNvPr id="0" name=""/>
        <dsp:cNvSpPr/>
      </dsp:nvSpPr>
      <dsp:spPr>
        <a:xfrm>
          <a:off x="257442" y="3305566"/>
          <a:ext cx="4675441" cy="699999"/>
        </a:xfrm>
        <a:prstGeom prst="roundRect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363" tIns="0" rIns="136363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Apresenta personalidade inspiradora</a:t>
          </a:r>
        </a:p>
      </dsp:txBody>
      <dsp:txXfrm>
        <a:off x="291613" y="3339737"/>
        <a:ext cx="4607099" cy="631657"/>
      </dsp:txXfrm>
    </dsp:sp>
    <dsp:sp modelId="{D8BA4339-EDE9-4DB5-BAFD-9F5C86797E79}">
      <dsp:nvSpPr>
        <dsp:cNvPr id="0" name=""/>
        <dsp:cNvSpPr/>
      </dsp:nvSpPr>
      <dsp:spPr>
        <a:xfrm>
          <a:off x="0" y="4800626"/>
          <a:ext cx="5153891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D86DD9-528E-413F-BA35-575CB01EB968}">
      <dsp:nvSpPr>
        <dsp:cNvPr id="0" name=""/>
        <dsp:cNvSpPr/>
      </dsp:nvSpPr>
      <dsp:spPr>
        <a:xfrm>
          <a:off x="257442" y="4116445"/>
          <a:ext cx="4675441" cy="78750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6363" tIns="0" rIns="136363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Reconhecimento da força do seu trabalho e de sua equipe</a:t>
          </a:r>
        </a:p>
      </dsp:txBody>
      <dsp:txXfrm>
        <a:off x="295885" y="4154888"/>
        <a:ext cx="4598555" cy="710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5DA67-C09E-47D7-AEE4-6F3E030D2560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DD952-9FC2-40D5-B383-517F1A8EF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9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232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414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008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857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294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614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593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355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8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57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Aft>
                <a:spcPts val="800"/>
              </a:spcAft>
            </a:pPr>
            <a:endParaRPr lang="pt-BR"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3998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Aft>
                <a:spcPts val="800"/>
              </a:spcAft>
            </a:pPr>
            <a:endParaRPr lang="pt-BR"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3248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150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6225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827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986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1851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807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3724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4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pt-BR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54128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3653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pt-BR"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87237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77413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1868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24114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84631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8a159e5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5c8a159e5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0" name="Google Shape;150;g75c8a159e5_1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7826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  <a:tabLst/>
              <a:defRPr/>
            </a:pPr>
            <a:r>
              <a:rPr lang="pt-BR" b="0" dirty="0"/>
              <a:t>Corrigir o texto do retângulo azul (terceiro da esquerda de cima para baixo).</a:t>
            </a:r>
            <a:endParaRPr b="0"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3056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A0845-4AAE-42F6-8592-B34945181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BF44F4-199F-45FD-B7D6-B34187A97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87B87C-0120-4169-B46A-D857BA2A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D53470-5C07-4895-9526-7D70E901C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171020-94AA-406B-9A57-C26F3017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2B18E-BF3E-4B4D-B896-261061187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8605F13-5173-4E12-9558-0C5F4A6F0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F9DF89-3624-4653-A066-02177076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F86614-D0B7-40F6-84BC-DE2AE05E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99BFC9-D772-4E53-8B3C-D9A8DA41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8C3C31-A51E-4DED-A8AD-A5FC0D6E7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E61A86-7EC1-4C78-8849-0403F786E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37B45A-7248-4D31-A92C-91D3D1226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2902C6-5235-47A5-AD0B-DEA16556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50531D-7BA0-48E2-AEAC-3D3EB2C8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9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D9C59-52E5-4C31-BC92-0801D24A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BB8287-B766-4F56-9DD8-E7DBEB9C1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85F872-0532-4D97-9E01-0720F5871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E09EBE-AC01-407B-9E17-3128099C1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4D28E3-1F05-4E5F-862C-CE1AC274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6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6B456-D9B5-434A-B580-22B435FFD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955C6C-C65D-4117-81FC-029B1DC3C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0861AC-13A7-4296-8B24-7160F9DF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7DAC-232D-4042-B5C0-E64770A42A28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68D0F7-C936-4B2E-AC96-9F6CDEAA4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3FBB24-EF56-4426-941E-955AF4B61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2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DEDCA-7FC4-4FC7-8EDE-688E42A5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555EC4-A2BD-4C19-B713-7F3ED69E7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1077C0-8352-48F3-A75B-0001C8078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BBF460-1DE1-43DF-B007-89F16F7AD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E9FCA4-0218-4143-A23C-6A673E53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DCC103-D1B3-4B9E-8EE3-412A49D9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0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6DF21-B27B-429D-B69F-00CC13A7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CF6AE0-CA7E-447F-9701-D017FFA84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2D99E42-EB08-41A8-AAC1-4C7537D06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4C6BDAC-9068-4E9D-A6ED-C3F2227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A3FDD71-033A-4084-A416-17BB3558F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4212D96-7B8C-489B-B9E2-5DF83D760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A899AAB-7C80-4C9F-87EE-00EEEA0F1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EF2B3B4-107F-45D7-8191-128D0B0F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3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B5B21-7692-480A-8A78-0CD51ACB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CF71306-6310-4462-851B-B31B7097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A178C61-2DBB-4225-8D82-B2F83206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15B4F41-1901-4601-B8D1-B2D490D3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7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26DB8C5-7313-47FA-8D32-88C72C7A6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1ACBD32-5F25-437B-94C0-8028A38D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659E5B-DDD1-4A5F-AF09-2482B2BC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9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7BD40-0B48-4A2E-AC80-C3767EB7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DC5F6D-8785-40D2-8988-F91A377C2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12B25F-E570-4A8F-8AE7-E983DA38A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CC7FE5-FDB7-48DF-8EC2-19973D7A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F294A3-7427-4573-9ED6-FAD8DB99D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284E25-4E43-4BA1-9F8C-6993CC14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7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B27866-17BE-4002-AAC3-E49F75ACE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1928AFD-2C9C-49F5-8F0F-120EC2CE4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AD21634-E97B-46AE-B39F-29C1CEB97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D7266E-D917-482C-812D-E403CD97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9E2BD5-055E-461E-9661-BCDB786F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F751AB-2137-4E0C-8BA6-935369B4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83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9467454-0E07-45BF-B89B-9159C1DF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A95666-0148-495D-A2A7-95FCF53F9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4C99EC-F6B7-4A16-BA5F-3528C2F29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A1663-7765-4EF4-B97F-A02E70C6265E}" type="datetimeFigureOut">
              <a:rPr lang="en-US" smtClean="0"/>
              <a:t>7/26/2021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04BE9E-BDAE-4159-BCEC-E630F1D4A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C05DAB-F52A-4FEB-8364-14040A1CB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4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hyperlink" Target="https://avaefape.educacao.sp.gov.br/" TargetMode="External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hyperlink" Target="https://avaefape.educacao.sp.gov.br/" TargetMode="External"/><Relationship Id="rId9" Type="http://schemas.microsoft.com/office/2007/relationships/diagramDrawing" Target="../diagrams/drawing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diagramColors" Target="../diagrams/colors9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8.xml"/><Relationship Id="rId12" Type="http://schemas.openxmlformats.org/officeDocument/2006/relationships/diagramQuickStyle" Target="../diagrams/quickStyle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11" Type="http://schemas.openxmlformats.org/officeDocument/2006/relationships/diagramLayout" Target="../diagrams/layout9.xml"/><Relationship Id="rId5" Type="http://schemas.openxmlformats.org/officeDocument/2006/relationships/diagramData" Target="../diagrams/data8.xml"/><Relationship Id="rId10" Type="http://schemas.openxmlformats.org/officeDocument/2006/relationships/diagramData" Target="../diagrams/data9.xml"/><Relationship Id="rId4" Type="http://schemas.openxmlformats.org/officeDocument/2006/relationships/hyperlink" Target="https://avaefape.educacao.sp.gov.br/" TargetMode="External"/><Relationship Id="rId9" Type="http://schemas.microsoft.com/office/2007/relationships/diagramDrawing" Target="../diagrams/drawing8.xml"/><Relationship Id="rId14" Type="http://schemas.microsoft.com/office/2007/relationships/diagramDrawing" Target="../diagrams/drawing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hyperlink" Target="https://avaefape.educacao.sp.gov.br/" TargetMode="External"/><Relationship Id="rId9" Type="http://schemas.microsoft.com/office/2007/relationships/diagramDrawing" Target="../diagrams/drawing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hyperlink" Target="https://avaefape.educacao.sp.gov.br/" TargetMode="External"/><Relationship Id="rId9" Type="http://schemas.microsoft.com/office/2007/relationships/diagramDrawing" Target="../diagrams/drawin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avaefape.educacao.sp.gov.br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13" Type="http://schemas.openxmlformats.org/officeDocument/2006/relationships/diagramColors" Target="../diagrams/colors1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2.xml"/><Relationship Id="rId12" Type="http://schemas.openxmlformats.org/officeDocument/2006/relationships/diagramQuickStyle" Target="../diagrams/quickStyle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11" Type="http://schemas.openxmlformats.org/officeDocument/2006/relationships/diagramLayout" Target="../diagrams/layout13.xml"/><Relationship Id="rId5" Type="http://schemas.openxmlformats.org/officeDocument/2006/relationships/diagramData" Target="../diagrams/data12.xml"/><Relationship Id="rId10" Type="http://schemas.openxmlformats.org/officeDocument/2006/relationships/diagramData" Target="../diagrams/data13.xml"/><Relationship Id="rId4" Type="http://schemas.openxmlformats.org/officeDocument/2006/relationships/hyperlink" Target="https://avaefape.educacao.sp.gov.br/" TargetMode="External"/><Relationship Id="rId9" Type="http://schemas.microsoft.com/office/2007/relationships/diagramDrawing" Target="../diagrams/drawing12.xml"/><Relationship Id="rId14" Type="http://schemas.microsoft.com/office/2007/relationships/diagramDrawing" Target="../diagrams/drawing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hyperlink" Target="https://avaefape.educacao.sp.gov.br/" TargetMode="External"/><Relationship Id="rId9" Type="http://schemas.microsoft.com/office/2007/relationships/diagramDrawing" Target="../diagrams/drawing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hyperlink" Target="https://avaefape.educacao.sp.gov.br/" TargetMode="External"/><Relationship Id="rId9" Type="http://schemas.microsoft.com/office/2007/relationships/diagramDrawing" Target="../diagrams/drawing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13" Type="http://schemas.openxmlformats.org/officeDocument/2006/relationships/diagramColors" Target="../diagrams/colors1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6.xml"/><Relationship Id="rId12" Type="http://schemas.openxmlformats.org/officeDocument/2006/relationships/diagramQuickStyle" Target="../diagrams/quickStyle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6.xml"/><Relationship Id="rId11" Type="http://schemas.openxmlformats.org/officeDocument/2006/relationships/diagramLayout" Target="../diagrams/layout17.xml"/><Relationship Id="rId5" Type="http://schemas.openxmlformats.org/officeDocument/2006/relationships/diagramData" Target="../diagrams/data16.xml"/><Relationship Id="rId10" Type="http://schemas.openxmlformats.org/officeDocument/2006/relationships/diagramData" Target="../diagrams/data17.xml"/><Relationship Id="rId4" Type="http://schemas.openxmlformats.org/officeDocument/2006/relationships/hyperlink" Target="https://avaefape.educacao.sp.gov.br/" TargetMode="External"/><Relationship Id="rId9" Type="http://schemas.microsoft.com/office/2007/relationships/diagramDrawing" Target="../diagrams/drawing16.xml"/><Relationship Id="rId14" Type="http://schemas.microsoft.com/office/2007/relationships/diagramDrawing" Target="../diagrams/drawin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hyperlink" Target="https://avaefape.educacao.sp.gov.br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4" Type="http://schemas.openxmlformats.org/officeDocument/2006/relationships/hyperlink" Target="https://avaefape.educacao.sp.gov.br/" TargetMode="External"/><Relationship Id="rId9" Type="http://schemas.microsoft.com/office/2007/relationships/diagramDrawing" Target="../diagrams/drawin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vaefape.educacao.sp.gov.br/" TargetMode="Externa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hyperlink" Target="https://avaefape.educacao.sp.gov.br/" TargetMode="External"/><Relationship Id="rId9" Type="http://schemas.microsoft.com/office/2007/relationships/diagramDrawing" Target="../diagrams/drawing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1.xml"/><Relationship Id="rId5" Type="http://schemas.openxmlformats.org/officeDocument/2006/relationships/diagramData" Target="../diagrams/data21.xml"/><Relationship Id="rId4" Type="http://schemas.openxmlformats.org/officeDocument/2006/relationships/hyperlink" Target="https://avaefape.educacao.sp.gov.br/" TargetMode="External"/><Relationship Id="rId9" Type="http://schemas.microsoft.com/office/2007/relationships/diagramDrawing" Target="../diagrams/drawing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2.xml"/><Relationship Id="rId5" Type="http://schemas.openxmlformats.org/officeDocument/2006/relationships/diagramData" Target="../diagrams/data22.xml"/><Relationship Id="rId4" Type="http://schemas.openxmlformats.org/officeDocument/2006/relationships/hyperlink" Target="https://avaefape.educacao.sp.gov.br/" TargetMode="External"/><Relationship Id="rId9" Type="http://schemas.microsoft.com/office/2007/relationships/diagramDrawing" Target="../diagrams/drawing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3.xml"/><Relationship Id="rId5" Type="http://schemas.openxmlformats.org/officeDocument/2006/relationships/diagramData" Target="../diagrams/data23.xml"/><Relationship Id="rId4" Type="http://schemas.openxmlformats.org/officeDocument/2006/relationships/hyperlink" Target="https://avaefape.educacao.sp.gov.br/" TargetMode="External"/><Relationship Id="rId9" Type="http://schemas.microsoft.com/office/2007/relationships/diagramDrawing" Target="../diagrams/drawing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4.xml"/><Relationship Id="rId5" Type="http://schemas.openxmlformats.org/officeDocument/2006/relationships/diagramData" Target="../diagrams/data24.xml"/><Relationship Id="rId4" Type="http://schemas.openxmlformats.org/officeDocument/2006/relationships/hyperlink" Target="https://avaefape.educacao.sp.gov.br/" TargetMode="External"/><Relationship Id="rId9" Type="http://schemas.microsoft.com/office/2007/relationships/diagramDrawing" Target="../diagrams/drawing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avaefape.educacao.sp.gov.br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5.xml"/><Relationship Id="rId5" Type="http://schemas.openxmlformats.org/officeDocument/2006/relationships/diagramData" Target="../diagrams/data25.xml"/><Relationship Id="rId4" Type="http://schemas.openxmlformats.org/officeDocument/2006/relationships/hyperlink" Target="https://avaefape.educacao.sp.gov.br/" TargetMode="External"/><Relationship Id="rId9" Type="http://schemas.microsoft.com/office/2007/relationships/diagramDrawing" Target="../diagrams/drawin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avaefape.educacao.sp.gov.br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Relationship Id="rId9" Type="http://schemas.openxmlformats.org/officeDocument/2006/relationships/hyperlink" Target="https://avaefape.educacao.sp.gov.br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Relationship Id="rId9" Type="http://schemas.openxmlformats.org/officeDocument/2006/relationships/hyperlink" Target="https://avaefape.educacao.sp.gov.br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-administracao.com/2014/09/maslow-e-hierarquia-das-necessidades.ht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hyperlink" Target="http://siau.edunet.sp.gov.br/ItemLise/arquivos/56_16.HTM" TargetMode="External"/><Relationship Id="rId4" Type="http://schemas.openxmlformats.org/officeDocument/2006/relationships/hyperlink" Target="http://www.escoladeformacao.sp.gov.br/portais/Portals/84/docs/pdf/Diretrizes%20de%20Forma%C3%A7%C3%A3o%20Continuada%20para%20Gestores%20da%20SEDUC-%20SP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s://avaefape.educacao.sp.gov.b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vaefape.educacao.sp.gov.br/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vaefape.educacao.sp.gov.br/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hyperlink" Target="https://avaefape.educacao.sp.gov.br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hyperlink" Target="https://avaefape.educacao.sp.gov.b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716604" y="2144807"/>
            <a:ext cx="10758791" cy="2965949"/>
            <a:chOff x="0" y="1162948"/>
            <a:chExt cx="10758791" cy="2965949"/>
          </a:xfrm>
        </p:grpSpPr>
        <p:sp>
          <p:nvSpPr>
            <p:cNvPr id="90" name="Google Shape;90;p1"/>
            <p:cNvSpPr/>
            <p:nvPr/>
          </p:nvSpPr>
          <p:spPr>
            <a:xfrm>
              <a:off x="0" y="1162948"/>
              <a:ext cx="10758791" cy="2965949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144786" y="1307734"/>
              <a:ext cx="10469219" cy="2676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5725" tIns="205725" rIns="205725" bIns="205725" anchor="ctr" anchorCtr="0">
              <a:noAutofit/>
            </a:bodyPr>
            <a:lstStyle/>
            <a:p>
              <a:pPr algn="ctr"/>
              <a:r>
                <a:rPr lang="pt-BR" sz="4000" b="1" dirty="0"/>
                <a:t>INGRESSANTES – DIRETORES DE ESCOLA</a:t>
              </a:r>
            </a:p>
            <a:p>
              <a:pPr algn="ctr"/>
              <a:r>
                <a:rPr lang="pt-BR" sz="4000" b="1" dirty="0"/>
                <a:t>ENCONTRO PRESENCIAL </a:t>
              </a:r>
            </a:p>
            <a:p>
              <a:pPr algn="ctr"/>
              <a:r>
                <a:rPr lang="pt-BR" sz="4000" b="1" dirty="0"/>
                <a:t>ATIVIDADE DE APLICAÇÃO </a:t>
              </a:r>
              <a:r>
                <a:rPr lang="pt-BR" sz="4000" b="1" i="1" dirty="0"/>
                <a:t>ON-LINE</a:t>
              </a:r>
            </a:p>
          </p:txBody>
        </p:sp>
      </p:grp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23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19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93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5D31153-9E2B-47FD-A013-51CFB72DA2A2}"/>
              </a:ext>
            </a:extLst>
          </p:cNvPr>
          <p:cNvSpPr txBox="1"/>
          <p:nvPr/>
        </p:nvSpPr>
        <p:spPr>
          <a:xfrm>
            <a:off x="4221422" y="186695"/>
            <a:ext cx="3267808" cy="71991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 </a:t>
            </a:r>
            <a:r>
              <a:rPr lang="en-US" sz="3700" b="1" kern="1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papel</a:t>
            </a:r>
            <a:r>
              <a:rPr lang="en-US" sz="37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do </a:t>
            </a:r>
            <a:r>
              <a:rPr lang="en-US" sz="3700" b="1" kern="1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líder</a:t>
            </a:r>
            <a:endParaRPr lang="en-US" sz="3700" b="1" kern="12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512DBD0-01CE-4FC4-A215-BC63A231D7F4}"/>
              </a:ext>
            </a:extLst>
          </p:cNvPr>
          <p:cNvSpPr txBox="1"/>
          <p:nvPr/>
        </p:nvSpPr>
        <p:spPr>
          <a:xfrm>
            <a:off x="2417631" y="5952044"/>
            <a:ext cx="343769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4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9160B17-18D1-4DDC-AAB1-9B8BA3BC1A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2085139"/>
              </p:ext>
            </p:extLst>
          </p:nvPr>
        </p:nvGraphicFramePr>
        <p:xfrm>
          <a:off x="-915387" y="1812971"/>
          <a:ext cx="7325064" cy="4843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5D4644A-C607-422A-A8E8-F7FC9B68D4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7353239"/>
              </p:ext>
            </p:extLst>
          </p:nvPr>
        </p:nvGraphicFramePr>
        <p:xfrm>
          <a:off x="4935565" y="18129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F80F239A-E994-4FE5-89F9-84FC0FAAC3AD}"/>
              </a:ext>
            </a:extLst>
          </p:cNvPr>
          <p:cNvSpPr txBox="1"/>
          <p:nvPr/>
        </p:nvSpPr>
        <p:spPr>
          <a:xfrm>
            <a:off x="0" y="1088377"/>
            <a:ext cx="3732784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D3E7C4F-513E-4028-81F5-E4710802E06C}"/>
              </a:ext>
            </a:extLst>
          </p:cNvPr>
          <p:cNvSpPr txBox="1"/>
          <p:nvPr/>
        </p:nvSpPr>
        <p:spPr>
          <a:xfrm>
            <a:off x="3729188" y="1086526"/>
            <a:ext cx="2982897" cy="35988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Papel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da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liderança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343D62E-AC06-49AF-99D3-C0FBC400F72A}"/>
              </a:ext>
            </a:extLst>
          </p:cNvPr>
          <p:cNvSpPr txBox="1"/>
          <p:nvPr/>
        </p:nvSpPr>
        <p:spPr>
          <a:xfrm>
            <a:off x="6712085" y="1075923"/>
            <a:ext cx="5479915" cy="3704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85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papel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do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líder</a:t>
            </a:r>
            <a:endParaRPr lang="en-US" sz="2800" b="1" kern="120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8694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9330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5512DBD0-01CE-4FC4-A215-BC63A231D7F4}"/>
              </a:ext>
            </a:extLst>
          </p:cNvPr>
          <p:cNvSpPr txBox="1"/>
          <p:nvPr/>
        </p:nvSpPr>
        <p:spPr>
          <a:xfrm>
            <a:off x="147544" y="5866141"/>
            <a:ext cx="343769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4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05E2506-463B-4458-A7D9-462A71C51D94}"/>
              </a:ext>
            </a:extLst>
          </p:cNvPr>
          <p:cNvSpPr txBox="1"/>
          <p:nvPr/>
        </p:nvSpPr>
        <p:spPr>
          <a:xfrm>
            <a:off x="0" y="1088377"/>
            <a:ext cx="3732784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EE8DD8-9418-44B9-8DE9-2593ABFE5D60}"/>
              </a:ext>
            </a:extLst>
          </p:cNvPr>
          <p:cNvSpPr txBox="1"/>
          <p:nvPr/>
        </p:nvSpPr>
        <p:spPr>
          <a:xfrm>
            <a:off x="3729188" y="1086526"/>
            <a:ext cx="2982897" cy="35988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Papel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da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liderança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7BE9282-37F2-4BCD-ADB3-EA0720F7B75F}"/>
              </a:ext>
            </a:extLst>
          </p:cNvPr>
          <p:cNvSpPr txBox="1"/>
          <p:nvPr/>
        </p:nvSpPr>
        <p:spPr>
          <a:xfrm>
            <a:off x="6712085" y="1075923"/>
            <a:ext cx="5479915" cy="3704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85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Diretor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escola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como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gestor-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líder</a:t>
            </a:r>
            <a:endParaRPr lang="en-US" sz="2800" b="1" kern="120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8F3EDA-9126-4E10-9920-D73EF40E6A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551814"/>
              </p:ext>
            </p:extLst>
          </p:nvPr>
        </p:nvGraphicFramePr>
        <p:xfrm>
          <a:off x="2177549" y="1673816"/>
          <a:ext cx="7836901" cy="5038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9778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9330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5512DBD0-01CE-4FC4-A215-BC63A231D7F4}"/>
              </a:ext>
            </a:extLst>
          </p:cNvPr>
          <p:cNvSpPr txBox="1"/>
          <p:nvPr/>
        </p:nvSpPr>
        <p:spPr>
          <a:xfrm>
            <a:off x="2362120" y="6402430"/>
            <a:ext cx="694813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4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05E2506-463B-4458-A7D9-462A71C51D94}"/>
              </a:ext>
            </a:extLst>
          </p:cNvPr>
          <p:cNvSpPr txBox="1"/>
          <p:nvPr/>
        </p:nvSpPr>
        <p:spPr>
          <a:xfrm>
            <a:off x="0" y="1088377"/>
            <a:ext cx="3732784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EE8DD8-9418-44B9-8DE9-2593ABFE5D60}"/>
              </a:ext>
            </a:extLst>
          </p:cNvPr>
          <p:cNvSpPr txBox="1"/>
          <p:nvPr/>
        </p:nvSpPr>
        <p:spPr>
          <a:xfrm>
            <a:off x="3729188" y="1086526"/>
            <a:ext cx="2982897" cy="33855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85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Papel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da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liderança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7BE9282-37F2-4BCD-ADB3-EA0720F7B75F}"/>
              </a:ext>
            </a:extLst>
          </p:cNvPr>
          <p:cNvSpPr txBox="1"/>
          <p:nvPr/>
        </p:nvSpPr>
        <p:spPr>
          <a:xfrm>
            <a:off x="6712085" y="1075923"/>
            <a:ext cx="5479915" cy="3704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85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Exercício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da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liderança</a:t>
            </a:r>
            <a:endParaRPr lang="en-US" sz="2800" b="1" kern="120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22A0A6E-2865-4D01-82B1-7D485F911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077044"/>
              </p:ext>
            </p:extLst>
          </p:nvPr>
        </p:nvGraphicFramePr>
        <p:xfrm>
          <a:off x="-550328" y="14570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DFA8251-521D-4D47-9900-B029CC7042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18950"/>
              </p:ext>
            </p:extLst>
          </p:nvPr>
        </p:nvGraphicFramePr>
        <p:xfrm>
          <a:off x="6875096" y="1307060"/>
          <a:ext cx="5153891" cy="524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74928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9330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5512DBD0-01CE-4FC4-A215-BC63A231D7F4}"/>
              </a:ext>
            </a:extLst>
          </p:cNvPr>
          <p:cNvSpPr txBox="1"/>
          <p:nvPr/>
        </p:nvSpPr>
        <p:spPr>
          <a:xfrm>
            <a:off x="3791332" y="238427"/>
            <a:ext cx="333743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4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05E2506-463B-4458-A7D9-462A71C51D94}"/>
              </a:ext>
            </a:extLst>
          </p:cNvPr>
          <p:cNvSpPr txBox="1"/>
          <p:nvPr/>
        </p:nvSpPr>
        <p:spPr>
          <a:xfrm>
            <a:off x="0" y="1088377"/>
            <a:ext cx="3732784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EE8DD8-9418-44B9-8DE9-2593ABFE5D60}"/>
              </a:ext>
            </a:extLst>
          </p:cNvPr>
          <p:cNvSpPr txBox="1"/>
          <p:nvPr/>
        </p:nvSpPr>
        <p:spPr>
          <a:xfrm>
            <a:off x="3729188" y="1086526"/>
            <a:ext cx="2982897" cy="33855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85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Papel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da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liderança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7BE9282-37F2-4BCD-ADB3-EA0720F7B75F}"/>
              </a:ext>
            </a:extLst>
          </p:cNvPr>
          <p:cNvSpPr txBox="1"/>
          <p:nvPr/>
        </p:nvSpPr>
        <p:spPr>
          <a:xfrm>
            <a:off x="6712085" y="1086526"/>
            <a:ext cx="5479915" cy="3704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85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Exercício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da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liderança</a:t>
            </a:r>
            <a:endParaRPr lang="en-US" sz="2800" b="1" kern="120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4BA2752-00B4-4CA4-84E9-48984E1251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132455"/>
              </p:ext>
            </p:extLst>
          </p:nvPr>
        </p:nvGraphicFramePr>
        <p:xfrm>
          <a:off x="377374" y="1063471"/>
          <a:ext cx="11234617" cy="552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86188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933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AC58009-B5C9-4073-A4BD-591D7F8F70ED}"/>
              </a:ext>
            </a:extLst>
          </p:cNvPr>
          <p:cNvSpPr txBox="1"/>
          <p:nvPr/>
        </p:nvSpPr>
        <p:spPr>
          <a:xfrm>
            <a:off x="8517565" y="6044037"/>
            <a:ext cx="343769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4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EF7536-10C7-4C39-B822-C298EA3756C6}"/>
              </a:ext>
            </a:extLst>
          </p:cNvPr>
          <p:cNvSpPr txBox="1"/>
          <p:nvPr/>
        </p:nvSpPr>
        <p:spPr>
          <a:xfrm>
            <a:off x="1" y="1093304"/>
            <a:ext cx="403046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84E4CEB-B9E8-4BA0-B903-3CF89B8DD427}"/>
              </a:ext>
            </a:extLst>
          </p:cNvPr>
          <p:cNvSpPr txBox="1"/>
          <p:nvPr/>
        </p:nvSpPr>
        <p:spPr>
          <a:xfrm>
            <a:off x="4030464" y="1093304"/>
            <a:ext cx="8161536" cy="40011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6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Avaliando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o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papel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da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liderança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25B0CD2-31D1-4814-B58E-AF6BB307F8CC}"/>
              </a:ext>
            </a:extLst>
          </p:cNvPr>
          <p:cNvSpPr txBox="1"/>
          <p:nvPr/>
        </p:nvSpPr>
        <p:spPr>
          <a:xfrm>
            <a:off x="1" y="1481160"/>
            <a:ext cx="5601810" cy="4001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 novo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pode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gerar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resistência</a:t>
            </a:r>
            <a:endParaRPr lang="en-US" sz="2800" b="1" kern="120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F99AA72-4854-43C8-84C9-26856A3B1F71}"/>
              </a:ext>
            </a:extLst>
          </p:cNvPr>
          <p:cNvSpPr txBox="1"/>
          <p:nvPr/>
        </p:nvSpPr>
        <p:spPr>
          <a:xfrm>
            <a:off x="5912527" y="1493414"/>
            <a:ext cx="6279471" cy="4001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Como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não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desestabilizar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a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equipe</a:t>
            </a:r>
            <a:endParaRPr lang="en-US" sz="2800" b="1" kern="120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8870AD41-82E1-46AB-A58D-03F19EEA11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266322"/>
              </p:ext>
            </p:extLst>
          </p:nvPr>
        </p:nvGraphicFramePr>
        <p:xfrm>
          <a:off x="0" y="1893523"/>
          <a:ext cx="10775092" cy="549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39480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933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AC58009-B5C9-4073-A4BD-591D7F8F70ED}"/>
              </a:ext>
            </a:extLst>
          </p:cNvPr>
          <p:cNvSpPr txBox="1"/>
          <p:nvPr/>
        </p:nvSpPr>
        <p:spPr>
          <a:xfrm>
            <a:off x="4442254" y="5973568"/>
            <a:ext cx="343769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4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EF7536-10C7-4C39-B822-C298EA3756C6}"/>
              </a:ext>
            </a:extLst>
          </p:cNvPr>
          <p:cNvSpPr txBox="1"/>
          <p:nvPr/>
        </p:nvSpPr>
        <p:spPr>
          <a:xfrm>
            <a:off x="1" y="1093304"/>
            <a:ext cx="403046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84E4CEB-B9E8-4BA0-B903-3CF89B8DD427}"/>
              </a:ext>
            </a:extLst>
          </p:cNvPr>
          <p:cNvSpPr txBox="1"/>
          <p:nvPr/>
        </p:nvSpPr>
        <p:spPr>
          <a:xfrm>
            <a:off x="4030464" y="1093304"/>
            <a:ext cx="8161536" cy="40011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6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O gestor-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líder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e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suas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implicações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na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comunidade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escolar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2DC448E-CDBE-4D30-BC16-88AC5EB36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38" y="1927436"/>
            <a:ext cx="10818458" cy="38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44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933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AC58009-B5C9-4073-A4BD-591D7F8F70ED}"/>
              </a:ext>
            </a:extLst>
          </p:cNvPr>
          <p:cNvSpPr txBox="1"/>
          <p:nvPr/>
        </p:nvSpPr>
        <p:spPr>
          <a:xfrm>
            <a:off x="7309741" y="5976216"/>
            <a:ext cx="343769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4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EF7536-10C7-4C39-B822-C298EA3756C6}"/>
              </a:ext>
            </a:extLst>
          </p:cNvPr>
          <p:cNvSpPr txBox="1"/>
          <p:nvPr/>
        </p:nvSpPr>
        <p:spPr>
          <a:xfrm>
            <a:off x="1" y="1093304"/>
            <a:ext cx="403046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84E4CEB-B9E8-4BA0-B903-3CF89B8DD427}"/>
              </a:ext>
            </a:extLst>
          </p:cNvPr>
          <p:cNvSpPr txBox="1"/>
          <p:nvPr/>
        </p:nvSpPr>
        <p:spPr>
          <a:xfrm>
            <a:off x="4030464" y="1093304"/>
            <a:ext cx="8161536" cy="40011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6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O gestor-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líder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e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suas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implicações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na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comunidade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escolar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60F1E3-EFE0-4901-A2DE-19493502DC7C}"/>
              </a:ext>
            </a:extLst>
          </p:cNvPr>
          <p:cNvSpPr txBox="1"/>
          <p:nvPr/>
        </p:nvSpPr>
        <p:spPr>
          <a:xfrm>
            <a:off x="0" y="1466350"/>
            <a:ext cx="12192000" cy="4001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Competências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da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liderança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Gestão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Escolar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A8C489-59EF-417C-9542-A9A3ACEEC8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887822"/>
              </p:ext>
            </p:extLst>
          </p:nvPr>
        </p:nvGraphicFramePr>
        <p:xfrm>
          <a:off x="6186752" y="2543785"/>
          <a:ext cx="6005248" cy="391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803CFDA7-E515-4669-84F2-54A0C5271FF9}"/>
              </a:ext>
            </a:extLst>
          </p:cNvPr>
          <p:cNvSpPr txBox="1"/>
          <p:nvPr/>
        </p:nvSpPr>
        <p:spPr>
          <a:xfrm>
            <a:off x="9268287" y="3258106"/>
            <a:ext cx="1997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Ideias de controle e de ordenação (no sentido de dar ordens, mandar fazer)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185BDAB-93B8-42C0-B5E2-C8A05A6308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1278951"/>
              </p:ext>
            </p:extLst>
          </p:nvPr>
        </p:nvGraphicFramePr>
        <p:xfrm>
          <a:off x="-255476" y="2050742"/>
          <a:ext cx="5635344" cy="4903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489208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933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AC58009-B5C9-4073-A4BD-591D7F8F70ED}"/>
              </a:ext>
            </a:extLst>
          </p:cNvPr>
          <p:cNvSpPr txBox="1"/>
          <p:nvPr/>
        </p:nvSpPr>
        <p:spPr>
          <a:xfrm>
            <a:off x="83317" y="6082748"/>
            <a:ext cx="343769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4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EF7536-10C7-4C39-B822-C298EA3756C6}"/>
              </a:ext>
            </a:extLst>
          </p:cNvPr>
          <p:cNvSpPr txBox="1"/>
          <p:nvPr/>
        </p:nvSpPr>
        <p:spPr>
          <a:xfrm>
            <a:off x="1" y="1093304"/>
            <a:ext cx="403046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84E4CEB-B9E8-4BA0-B903-3CF89B8DD427}"/>
              </a:ext>
            </a:extLst>
          </p:cNvPr>
          <p:cNvSpPr txBox="1"/>
          <p:nvPr/>
        </p:nvSpPr>
        <p:spPr>
          <a:xfrm>
            <a:off x="4030464" y="1093304"/>
            <a:ext cx="8161536" cy="40011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6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O gestor-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líder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e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suas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implicações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na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comunidade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escolar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60F1E3-EFE0-4901-A2DE-19493502DC7C}"/>
              </a:ext>
            </a:extLst>
          </p:cNvPr>
          <p:cNvSpPr txBox="1"/>
          <p:nvPr/>
        </p:nvSpPr>
        <p:spPr>
          <a:xfrm>
            <a:off x="0" y="1466350"/>
            <a:ext cx="12192000" cy="4001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Competências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da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liderança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Gestão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Escolar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75EB533-4028-4B8A-AC4F-E39E0F8B1E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7897407"/>
              </p:ext>
            </p:extLst>
          </p:nvPr>
        </p:nvGraphicFramePr>
        <p:xfrm>
          <a:off x="745724" y="1624614"/>
          <a:ext cx="11446276" cy="5824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68972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933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AC58009-B5C9-4073-A4BD-591D7F8F70ED}"/>
              </a:ext>
            </a:extLst>
          </p:cNvPr>
          <p:cNvSpPr txBox="1"/>
          <p:nvPr/>
        </p:nvSpPr>
        <p:spPr>
          <a:xfrm>
            <a:off x="88776" y="5668340"/>
            <a:ext cx="254789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4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EF7536-10C7-4C39-B822-C298EA3756C6}"/>
              </a:ext>
            </a:extLst>
          </p:cNvPr>
          <p:cNvSpPr txBox="1"/>
          <p:nvPr/>
        </p:nvSpPr>
        <p:spPr>
          <a:xfrm>
            <a:off x="1" y="1093304"/>
            <a:ext cx="403046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84E4CEB-B9E8-4BA0-B903-3CF89B8DD427}"/>
              </a:ext>
            </a:extLst>
          </p:cNvPr>
          <p:cNvSpPr txBox="1"/>
          <p:nvPr/>
        </p:nvSpPr>
        <p:spPr>
          <a:xfrm>
            <a:off x="4030464" y="1093304"/>
            <a:ext cx="8161536" cy="40011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6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O gestor-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líder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e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suas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implicações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na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comunidade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escolar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60F1E3-EFE0-4901-A2DE-19493502DC7C}"/>
              </a:ext>
            </a:extLst>
          </p:cNvPr>
          <p:cNvSpPr txBox="1"/>
          <p:nvPr/>
        </p:nvSpPr>
        <p:spPr>
          <a:xfrm>
            <a:off x="0" y="1466350"/>
            <a:ext cx="12192000" cy="4001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Competências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da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liderança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Gestão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Escolar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7212F98-17B8-48BC-976A-3D6ABED4A7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147688"/>
              </p:ext>
            </p:extLst>
          </p:nvPr>
        </p:nvGraphicFramePr>
        <p:xfrm>
          <a:off x="1296141" y="1729289"/>
          <a:ext cx="113644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08843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933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AC58009-B5C9-4073-A4BD-591D7F8F70ED}"/>
              </a:ext>
            </a:extLst>
          </p:cNvPr>
          <p:cNvSpPr txBox="1"/>
          <p:nvPr/>
        </p:nvSpPr>
        <p:spPr>
          <a:xfrm>
            <a:off x="2187790" y="6131954"/>
            <a:ext cx="4284033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4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EF7536-10C7-4C39-B822-C298EA3756C6}"/>
              </a:ext>
            </a:extLst>
          </p:cNvPr>
          <p:cNvSpPr txBox="1"/>
          <p:nvPr/>
        </p:nvSpPr>
        <p:spPr>
          <a:xfrm>
            <a:off x="1" y="1093304"/>
            <a:ext cx="403046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84E4CEB-B9E8-4BA0-B903-3CF89B8DD427}"/>
              </a:ext>
            </a:extLst>
          </p:cNvPr>
          <p:cNvSpPr txBox="1"/>
          <p:nvPr/>
        </p:nvSpPr>
        <p:spPr>
          <a:xfrm>
            <a:off x="4030464" y="1093304"/>
            <a:ext cx="8161536" cy="40011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6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O gestor-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líder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e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suas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implicações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na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comunidade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escolar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60F1E3-EFE0-4901-A2DE-19493502DC7C}"/>
              </a:ext>
            </a:extLst>
          </p:cNvPr>
          <p:cNvSpPr txBox="1"/>
          <p:nvPr/>
        </p:nvSpPr>
        <p:spPr>
          <a:xfrm>
            <a:off x="0" y="1466350"/>
            <a:ext cx="12192000" cy="4001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Conhecimentos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habilidades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e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atitudes</a:t>
            </a:r>
            <a:endParaRPr lang="en-US" sz="2800" b="1" kern="120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6C1E8A2-E5F7-472F-B3B9-552690ACE8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8951915"/>
              </p:ext>
            </p:extLst>
          </p:nvPr>
        </p:nvGraphicFramePr>
        <p:xfrm>
          <a:off x="366944" y="1093304"/>
          <a:ext cx="5353235" cy="50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664CEA26-8C42-4C89-A826-7AE0B5684C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023242"/>
              </p:ext>
            </p:extLst>
          </p:nvPr>
        </p:nvGraphicFramePr>
        <p:xfrm>
          <a:off x="6164062" y="1103716"/>
          <a:ext cx="5353235" cy="4909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118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716604" y="1368976"/>
            <a:ext cx="10758791" cy="4774371"/>
            <a:chOff x="0" y="1162948"/>
            <a:chExt cx="10758791" cy="2965949"/>
          </a:xfrm>
        </p:grpSpPr>
        <p:sp>
          <p:nvSpPr>
            <p:cNvPr id="90" name="Google Shape;90;p1"/>
            <p:cNvSpPr/>
            <p:nvPr/>
          </p:nvSpPr>
          <p:spPr>
            <a:xfrm>
              <a:off x="0" y="1162948"/>
              <a:ext cx="10758791" cy="2965949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144785" y="1307733"/>
              <a:ext cx="10469219" cy="2676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5725" tIns="205725" rIns="205725" bIns="205725" anchor="ctr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pt-BR" sz="4400" b="1" dirty="0">
                  <a:solidFill>
                    <a:srgbClr val="555555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Módulo</a:t>
              </a: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pt-BR" sz="4400" b="1" dirty="0">
                  <a:solidFill>
                    <a:srgbClr val="555555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“Liderança na gestão escolar”</a:t>
              </a:r>
              <a:endParaRPr lang="pt-B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54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640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765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53686CA-D88F-4223-A786-4DD32D4D1164}"/>
              </a:ext>
            </a:extLst>
          </p:cNvPr>
          <p:cNvSpPr txBox="1"/>
          <p:nvPr/>
        </p:nvSpPr>
        <p:spPr>
          <a:xfrm>
            <a:off x="0" y="976544"/>
            <a:ext cx="403046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C01075F-19FA-466E-BC3B-79627687A2CC}"/>
              </a:ext>
            </a:extLst>
          </p:cNvPr>
          <p:cNvSpPr txBox="1"/>
          <p:nvPr/>
        </p:nvSpPr>
        <p:spPr>
          <a:xfrm>
            <a:off x="4030464" y="976544"/>
            <a:ext cx="8161536" cy="40011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6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O gestor-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líder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e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suas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implicações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na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comunidade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escolar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E54A697-F216-4219-9230-E0B34A1FFF12}"/>
              </a:ext>
            </a:extLst>
          </p:cNvPr>
          <p:cNvSpPr txBox="1"/>
          <p:nvPr/>
        </p:nvSpPr>
        <p:spPr>
          <a:xfrm>
            <a:off x="0" y="1376654"/>
            <a:ext cx="12192000" cy="6918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Atividade</a:t>
            </a:r>
            <a:r>
              <a:rPr lang="en-US" sz="36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Diagnóstico</a:t>
            </a:r>
            <a:r>
              <a:rPr lang="en-US" sz="36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36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liderança</a:t>
            </a:r>
            <a:r>
              <a:rPr lang="en-US" sz="36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US" sz="36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escola</a:t>
            </a:r>
            <a:endParaRPr lang="en-US" sz="3600" b="1" kern="120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E847413-71C7-4AD5-8E7A-32C1A6EE89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483652"/>
              </p:ext>
            </p:extLst>
          </p:nvPr>
        </p:nvGraphicFramePr>
        <p:xfrm>
          <a:off x="1428316" y="1550094"/>
          <a:ext cx="1045000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85FE4DA1-7ECC-436B-A424-49D38DEE42A0}"/>
              </a:ext>
            </a:extLst>
          </p:cNvPr>
          <p:cNvSpPr txBox="1"/>
          <p:nvPr/>
        </p:nvSpPr>
        <p:spPr>
          <a:xfrm>
            <a:off x="7443370" y="6025422"/>
            <a:ext cx="4284033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9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</p:spTree>
    <p:extLst>
      <p:ext uri="{BB962C8B-B14F-4D97-AF65-F5344CB8AC3E}">
        <p14:creationId xmlns:p14="http://schemas.microsoft.com/office/powerpoint/2010/main" val="3000297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765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53686CA-D88F-4223-A786-4DD32D4D1164}"/>
              </a:ext>
            </a:extLst>
          </p:cNvPr>
          <p:cNvSpPr txBox="1"/>
          <p:nvPr/>
        </p:nvSpPr>
        <p:spPr>
          <a:xfrm>
            <a:off x="0" y="976544"/>
            <a:ext cx="403046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C01075F-19FA-466E-BC3B-79627687A2CC}"/>
              </a:ext>
            </a:extLst>
          </p:cNvPr>
          <p:cNvSpPr txBox="1"/>
          <p:nvPr/>
        </p:nvSpPr>
        <p:spPr>
          <a:xfrm>
            <a:off x="4030464" y="976544"/>
            <a:ext cx="8161536" cy="40011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6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O gestor-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líder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e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suas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implicações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na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comunidade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escolar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E54A697-F216-4219-9230-E0B34A1FFF12}"/>
              </a:ext>
            </a:extLst>
          </p:cNvPr>
          <p:cNvSpPr txBox="1"/>
          <p:nvPr/>
        </p:nvSpPr>
        <p:spPr>
          <a:xfrm>
            <a:off x="0" y="1376654"/>
            <a:ext cx="12192000" cy="6918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Atividade</a:t>
            </a:r>
            <a:r>
              <a:rPr lang="en-US" sz="36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en-US" sz="36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Diagnóstico</a:t>
            </a:r>
            <a:r>
              <a:rPr lang="en-US" sz="36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36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liderança</a:t>
            </a:r>
            <a:r>
              <a:rPr lang="en-US" sz="36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US" sz="36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escola</a:t>
            </a:r>
            <a:endParaRPr lang="en-US" sz="3600" b="1" kern="120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5FE4DA1-7ECC-436B-A424-49D38DEE42A0}"/>
              </a:ext>
            </a:extLst>
          </p:cNvPr>
          <p:cNvSpPr txBox="1"/>
          <p:nvPr/>
        </p:nvSpPr>
        <p:spPr>
          <a:xfrm>
            <a:off x="7532147" y="6164637"/>
            <a:ext cx="4284033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4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D0FFFE5A-468D-4422-8B71-EE1D8B616D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742532"/>
              </p:ext>
            </p:extLst>
          </p:nvPr>
        </p:nvGraphicFramePr>
        <p:xfrm>
          <a:off x="1864311" y="2468606"/>
          <a:ext cx="10617694" cy="3949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12694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933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EF7536-10C7-4C39-B822-C298EA3756C6}"/>
              </a:ext>
            </a:extLst>
          </p:cNvPr>
          <p:cNvSpPr txBox="1"/>
          <p:nvPr/>
        </p:nvSpPr>
        <p:spPr>
          <a:xfrm>
            <a:off x="-1" y="1093304"/>
            <a:ext cx="546864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84E4CEB-B9E8-4BA0-B903-3CF89B8DD427}"/>
              </a:ext>
            </a:extLst>
          </p:cNvPr>
          <p:cNvSpPr txBox="1"/>
          <p:nvPr/>
        </p:nvSpPr>
        <p:spPr>
          <a:xfrm>
            <a:off x="5468644" y="1093304"/>
            <a:ext cx="6723355" cy="5232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A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gestão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da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liderança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D929432-6BE1-4D26-91BF-127977F53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684" y="1785923"/>
            <a:ext cx="7759269" cy="507207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AC58009-B5C9-4073-A4BD-591D7F8F70ED}"/>
              </a:ext>
            </a:extLst>
          </p:cNvPr>
          <p:cNvSpPr txBox="1"/>
          <p:nvPr/>
        </p:nvSpPr>
        <p:spPr>
          <a:xfrm>
            <a:off x="83318" y="6069775"/>
            <a:ext cx="32458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5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</p:spTree>
    <p:extLst>
      <p:ext uri="{BB962C8B-B14F-4D97-AF65-F5344CB8AC3E}">
        <p14:creationId xmlns:p14="http://schemas.microsoft.com/office/powerpoint/2010/main" val="4283565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933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EF7536-10C7-4C39-B822-C298EA3756C6}"/>
              </a:ext>
            </a:extLst>
          </p:cNvPr>
          <p:cNvSpPr txBox="1"/>
          <p:nvPr/>
        </p:nvSpPr>
        <p:spPr>
          <a:xfrm>
            <a:off x="-1" y="1093304"/>
            <a:ext cx="546864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84E4CEB-B9E8-4BA0-B903-3CF89B8DD427}"/>
              </a:ext>
            </a:extLst>
          </p:cNvPr>
          <p:cNvSpPr txBox="1"/>
          <p:nvPr/>
        </p:nvSpPr>
        <p:spPr>
          <a:xfrm>
            <a:off x="5468644" y="1093304"/>
            <a:ext cx="6723355" cy="5232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A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gestão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da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liderança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AC58009-B5C9-4073-A4BD-591D7F8F70ED}"/>
              </a:ext>
            </a:extLst>
          </p:cNvPr>
          <p:cNvSpPr txBox="1"/>
          <p:nvPr/>
        </p:nvSpPr>
        <p:spPr>
          <a:xfrm>
            <a:off x="8392818" y="5764696"/>
            <a:ext cx="32458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4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F2C59CB-A861-47BE-BE97-17A206D6DC16}"/>
              </a:ext>
            </a:extLst>
          </p:cNvPr>
          <p:cNvSpPr txBox="1"/>
          <p:nvPr/>
        </p:nvSpPr>
        <p:spPr>
          <a:xfrm>
            <a:off x="-1" y="1616524"/>
            <a:ext cx="12192000" cy="4001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Corresponsabilidade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e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autonomia</a:t>
            </a:r>
            <a:endParaRPr lang="en-US" sz="2800" b="1" kern="120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E562586-E260-47E5-BC4F-844785655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5800803"/>
              </p:ext>
            </p:extLst>
          </p:nvPr>
        </p:nvGraphicFramePr>
        <p:xfrm>
          <a:off x="-1046132" y="1999738"/>
          <a:ext cx="13422859" cy="4854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90334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933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EF7536-10C7-4C39-B822-C298EA3756C6}"/>
              </a:ext>
            </a:extLst>
          </p:cNvPr>
          <p:cNvSpPr txBox="1"/>
          <p:nvPr/>
        </p:nvSpPr>
        <p:spPr>
          <a:xfrm>
            <a:off x="-1" y="1093304"/>
            <a:ext cx="546864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84E4CEB-B9E8-4BA0-B903-3CF89B8DD427}"/>
              </a:ext>
            </a:extLst>
          </p:cNvPr>
          <p:cNvSpPr txBox="1"/>
          <p:nvPr/>
        </p:nvSpPr>
        <p:spPr>
          <a:xfrm>
            <a:off x="5468644" y="1093304"/>
            <a:ext cx="6723355" cy="5232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A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gestão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da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liderança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AC58009-B5C9-4073-A4BD-591D7F8F70ED}"/>
              </a:ext>
            </a:extLst>
          </p:cNvPr>
          <p:cNvSpPr txBox="1"/>
          <p:nvPr/>
        </p:nvSpPr>
        <p:spPr>
          <a:xfrm>
            <a:off x="287046" y="2179276"/>
            <a:ext cx="32458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4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F2C59CB-A861-47BE-BE97-17A206D6DC16}"/>
              </a:ext>
            </a:extLst>
          </p:cNvPr>
          <p:cNvSpPr txBox="1"/>
          <p:nvPr/>
        </p:nvSpPr>
        <p:spPr>
          <a:xfrm>
            <a:off x="-1" y="1616524"/>
            <a:ext cx="12192000" cy="4001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Prestar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atenção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às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pessoas</a:t>
            </a:r>
            <a:endParaRPr lang="en-US" sz="2800" b="1" kern="120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BFB283B-5F51-4968-B81A-F710045E1E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347890"/>
              </p:ext>
            </p:extLst>
          </p:nvPr>
        </p:nvGraphicFramePr>
        <p:xfrm>
          <a:off x="469529" y="2016633"/>
          <a:ext cx="11435425" cy="5048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68117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933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EF7536-10C7-4C39-B822-C298EA3756C6}"/>
              </a:ext>
            </a:extLst>
          </p:cNvPr>
          <p:cNvSpPr txBox="1"/>
          <p:nvPr/>
        </p:nvSpPr>
        <p:spPr>
          <a:xfrm>
            <a:off x="-1" y="1093304"/>
            <a:ext cx="546864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84E4CEB-B9E8-4BA0-B903-3CF89B8DD427}"/>
              </a:ext>
            </a:extLst>
          </p:cNvPr>
          <p:cNvSpPr txBox="1"/>
          <p:nvPr/>
        </p:nvSpPr>
        <p:spPr>
          <a:xfrm>
            <a:off x="5468644" y="1093304"/>
            <a:ext cx="6723355" cy="5232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A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gestão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da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liderança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AC58009-B5C9-4073-A4BD-591D7F8F70ED}"/>
              </a:ext>
            </a:extLst>
          </p:cNvPr>
          <p:cNvSpPr txBox="1"/>
          <p:nvPr/>
        </p:nvSpPr>
        <p:spPr>
          <a:xfrm>
            <a:off x="236737" y="5982482"/>
            <a:ext cx="32458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4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F2C59CB-A861-47BE-BE97-17A206D6DC16}"/>
              </a:ext>
            </a:extLst>
          </p:cNvPr>
          <p:cNvSpPr txBox="1"/>
          <p:nvPr/>
        </p:nvSpPr>
        <p:spPr>
          <a:xfrm>
            <a:off x="-1" y="1616524"/>
            <a:ext cx="12192000" cy="4001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Prestar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atenção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às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pessoas</a:t>
            </a:r>
            <a:endParaRPr lang="en-US" sz="2800" b="1" kern="120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70645FF-E59D-4D74-918B-7AC17F311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1385529"/>
              </p:ext>
            </p:extLst>
          </p:nvPr>
        </p:nvGraphicFramePr>
        <p:xfrm>
          <a:off x="2487719" y="2139744"/>
          <a:ext cx="9704280" cy="463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83276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933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EF7536-10C7-4C39-B822-C298EA3756C6}"/>
              </a:ext>
            </a:extLst>
          </p:cNvPr>
          <p:cNvSpPr txBox="1"/>
          <p:nvPr/>
        </p:nvSpPr>
        <p:spPr>
          <a:xfrm>
            <a:off x="-1" y="1093304"/>
            <a:ext cx="546864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84E4CEB-B9E8-4BA0-B903-3CF89B8DD427}"/>
              </a:ext>
            </a:extLst>
          </p:cNvPr>
          <p:cNvSpPr txBox="1"/>
          <p:nvPr/>
        </p:nvSpPr>
        <p:spPr>
          <a:xfrm>
            <a:off x="5468644" y="1093304"/>
            <a:ext cx="6723355" cy="5232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A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gestão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da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liderança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AC58009-B5C9-4073-A4BD-591D7F8F70ED}"/>
              </a:ext>
            </a:extLst>
          </p:cNvPr>
          <p:cNvSpPr txBox="1"/>
          <p:nvPr/>
        </p:nvSpPr>
        <p:spPr>
          <a:xfrm>
            <a:off x="733887" y="5872405"/>
            <a:ext cx="32458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4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F2C59CB-A861-47BE-BE97-17A206D6DC16}"/>
              </a:ext>
            </a:extLst>
          </p:cNvPr>
          <p:cNvSpPr txBox="1"/>
          <p:nvPr/>
        </p:nvSpPr>
        <p:spPr>
          <a:xfrm>
            <a:off x="-1" y="1616524"/>
            <a:ext cx="12192000" cy="4001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Motivar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engajar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inspirar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e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influenciar</a:t>
            </a:r>
            <a:endParaRPr lang="en-US" sz="2800" b="1" kern="120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627D3D-C4AD-4A75-BAFE-FFF26DCDB0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430691"/>
              </p:ext>
            </p:extLst>
          </p:nvPr>
        </p:nvGraphicFramePr>
        <p:xfrm>
          <a:off x="-100160" y="1983824"/>
          <a:ext cx="12292159" cy="4671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13382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933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EF7536-10C7-4C39-B822-C298EA3756C6}"/>
              </a:ext>
            </a:extLst>
          </p:cNvPr>
          <p:cNvSpPr txBox="1"/>
          <p:nvPr/>
        </p:nvSpPr>
        <p:spPr>
          <a:xfrm>
            <a:off x="-1" y="1093304"/>
            <a:ext cx="546864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84E4CEB-B9E8-4BA0-B903-3CF89B8DD427}"/>
              </a:ext>
            </a:extLst>
          </p:cNvPr>
          <p:cNvSpPr txBox="1"/>
          <p:nvPr/>
        </p:nvSpPr>
        <p:spPr>
          <a:xfrm>
            <a:off x="5468644" y="1093304"/>
            <a:ext cx="6723355" cy="5232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A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gestão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da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liderança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AC58009-B5C9-4073-A4BD-591D7F8F70ED}"/>
              </a:ext>
            </a:extLst>
          </p:cNvPr>
          <p:cNvSpPr txBox="1"/>
          <p:nvPr/>
        </p:nvSpPr>
        <p:spPr>
          <a:xfrm>
            <a:off x="8555115" y="5764696"/>
            <a:ext cx="32458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4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F2C59CB-A861-47BE-BE97-17A206D6DC16}"/>
              </a:ext>
            </a:extLst>
          </p:cNvPr>
          <p:cNvSpPr txBox="1"/>
          <p:nvPr/>
        </p:nvSpPr>
        <p:spPr>
          <a:xfrm>
            <a:off x="-1" y="1616524"/>
            <a:ext cx="12192000" cy="4001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Liderar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o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processo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avaliação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da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equipe</a:t>
            </a:r>
            <a:endParaRPr lang="en-US" sz="2800" b="1" kern="120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F3CE8AF-CFD9-4129-B730-A8BF83A5D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0783823"/>
              </p:ext>
            </p:extLst>
          </p:nvPr>
        </p:nvGraphicFramePr>
        <p:xfrm>
          <a:off x="-258697" y="1870632"/>
          <a:ext cx="11886740" cy="559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96290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933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EF7536-10C7-4C39-B822-C298EA3756C6}"/>
              </a:ext>
            </a:extLst>
          </p:cNvPr>
          <p:cNvSpPr txBox="1"/>
          <p:nvPr/>
        </p:nvSpPr>
        <p:spPr>
          <a:xfrm>
            <a:off x="-1" y="1093304"/>
            <a:ext cx="546864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84E4CEB-B9E8-4BA0-B903-3CF89B8DD427}"/>
              </a:ext>
            </a:extLst>
          </p:cNvPr>
          <p:cNvSpPr txBox="1"/>
          <p:nvPr/>
        </p:nvSpPr>
        <p:spPr>
          <a:xfrm>
            <a:off x="5468644" y="1093304"/>
            <a:ext cx="6723355" cy="5232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A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gestão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da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liderança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AC58009-B5C9-4073-A4BD-591D7F8F70ED}"/>
              </a:ext>
            </a:extLst>
          </p:cNvPr>
          <p:cNvSpPr txBox="1"/>
          <p:nvPr/>
        </p:nvSpPr>
        <p:spPr>
          <a:xfrm>
            <a:off x="8830321" y="5780231"/>
            <a:ext cx="32458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4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F2C59CB-A861-47BE-BE97-17A206D6DC16}"/>
              </a:ext>
            </a:extLst>
          </p:cNvPr>
          <p:cNvSpPr txBox="1"/>
          <p:nvPr/>
        </p:nvSpPr>
        <p:spPr>
          <a:xfrm>
            <a:off x="-1" y="1616524"/>
            <a:ext cx="12192000" cy="4001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Análise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da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atuação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integrada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e </a:t>
            </a:r>
            <a:r>
              <a:rPr lang="en-US" sz="28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de </a:t>
            </a:r>
            <a:r>
              <a:rPr lang="en-US" sz="2800" b="1" i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feedback</a:t>
            </a:r>
            <a:r>
              <a:rPr lang="en-US" sz="28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ou</a:t>
            </a:r>
            <a:r>
              <a:rPr lang="en-US" sz="28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devolutiva</a:t>
            </a:r>
            <a:endParaRPr lang="en-US" sz="2800" b="1" kern="120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71E1C52-13F3-48D5-A25E-5CB1B9B85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40" y="2284215"/>
            <a:ext cx="7691021" cy="38036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8A5E70C0-E9BE-4884-A72B-9CB5053405B0}"/>
              </a:ext>
            </a:extLst>
          </p:cNvPr>
          <p:cNvSpPr/>
          <p:nvPr/>
        </p:nvSpPr>
        <p:spPr>
          <a:xfrm>
            <a:off x="8315418" y="3888419"/>
            <a:ext cx="633273" cy="479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7C3375C-AAB5-4DE5-B64F-5A0A1481D2DF}"/>
              </a:ext>
            </a:extLst>
          </p:cNvPr>
          <p:cNvSpPr txBox="1"/>
          <p:nvPr/>
        </p:nvSpPr>
        <p:spPr>
          <a:xfrm>
            <a:off x="9490229" y="3980727"/>
            <a:ext cx="249758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Confira sua resposta</a:t>
            </a:r>
          </a:p>
        </p:txBody>
      </p:sp>
    </p:spTree>
    <p:extLst>
      <p:ext uri="{BB962C8B-B14F-4D97-AF65-F5344CB8AC3E}">
        <p14:creationId xmlns:p14="http://schemas.microsoft.com/office/powerpoint/2010/main" val="3398083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933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EF7536-10C7-4C39-B822-C298EA3756C6}"/>
              </a:ext>
            </a:extLst>
          </p:cNvPr>
          <p:cNvSpPr txBox="1"/>
          <p:nvPr/>
        </p:nvSpPr>
        <p:spPr>
          <a:xfrm>
            <a:off x="-1" y="1093304"/>
            <a:ext cx="546864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84E4CEB-B9E8-4BA0-B903-3CF89B8DD427}"/>
              </a:ext>
            </a:extLst>
          </p:cNvPr>
          <p:cNvSpPr txBox="1"/>
          <p:nvPr/>
        </p:nvSpPr>
        <p:spPr>
          <a:xfrm>
            <a:off x="5468644" y="1093304"/>
            <a:ext cx="6723355" cy="5232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A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gestão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da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liderança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AC58009-B5C9-4073-A4BD-591D7F8F70ED}"/>
              </a:ext>
            </a:extLst>
          </p:cNvPr>
          <p:cNvSpPr txBox="1"/>
          <p:nvPr/>
        </p:nvSpPr>
        <p:spPr>
          <a:xfrm>
            <a:off x="6291309" y="119230"/>
            <a:ext cx="32458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4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F2C59CB-A861-47BE-BE97-17A206D6DC16}"/>
              </a:ext>
            </a:extLst>
          </p:cNvPr>
          <p:cNvSpPr txBox="1"/>
          <p:nvPr/>
        </p:nvSpPr>
        <p:spPr>
          <a:xfrm>
            <a:off x="-1" y="1616524"/>
            <a:ext cx="12192000" cy="4001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Nível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liderança</a:t>
            </a:r>
            <a:endParaRPr lang="en-US" sz="2800" b="1" kern="120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3E5C7AC0-EBEB-4255-8ADD-D1B7B8FD8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437657"/>
              </p:ext>
            </p:extLst>
          </p:nvPr>
        </p:nvGraphicFramePr>
        <p:xfrm>
          <a:off x="1324744" y="2186608"/>
          <a:ext cx="9704280" cy="463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9796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044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1FF42FF-D6FB-44D2-808B-26DDC51BEC85}"/>
              </a:ext>
            </a:extLst>
          </p:cNvPr>
          <p:cNvSpPr txBox="1"/>
          <p:nvPr/>
        </p:nvSpPr>
        <p:spPr>
          <a:xfrm>
            <a:off x="1" y="1506962"/>
            <a:ext cx="12191999" cy="61396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Desenvolver ou aprofundar as competências e habilidades de liderança: motivar a equipe, realizar feedback, fazer a gestão do tempo, manter foco, saber priorizar, comunicar e encaminhar a resolução de problemas.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3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Estimular, coordenar e orientar a atuação integrada, cooperativa e criativa da equipe escolar.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3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Promover práticas de corresponsabilidade entre os participantes da comunidade escolar, delegando responsabilidades.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3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e desenvolver lideranças intermediárias.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3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Orientar e fornecer feedback formativos para a realização de responsabilidades e tarefas, com qualidade.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3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Atuar de forma proativa, demonstrando iniciativa, comprometimento, competência educacional e espírito colaborativo, apresentando um discurso coerente com a prática.</a:t>
            </a:r>
            <a:endParaRPr lang="pt-BR" sz="2300" dirty="0">
              <a:latin typeface="Garamond" panose="02020404030301010803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96474F6-B0AC-4280-80C4-41174851E125}"/>
              </a:ext>
            </a:extLst>
          </p:cNvPr>
          <p:cNvSpPr txBox="1"/>
          <p:nvPr/>
        </p:nvSpPr>
        <p:spPr>
          <a:xfrm>
            <a:off x="0" y="974879"/>
            <a:ext cx="5843239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2"/>
                </a:solidFill>
              </a:rPr>
              <a:t>OBJETIVOS DE APRENDIZAGEM</a:t>
            </a:r>
          </a:p>
        </p:txBody>
      </p:sp>
    </p:spTree>
    <p:extLst>
      <p:ext uri="{BB962C8B-B14F-4D97-AF65-F5344CB8AC3E}">
        <p14:creationId xmlns:p14="http://schemas.microsoft.com/office/powerpoint/2010/main" val="3297342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933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EF7536-10C7-4C39-B822-C298EA3756C6}"/>
              </a:ext>
            </a:extLst>
          </p:cNvPr>
          <p:cNvSpPr txBox="1"/>
          <p:nvPr/>
        </p:nvSpPr>
        <p:spPr>
          <a:xfrm>
            <a:off x="-1" y="1093304"/>
            <a:ext cx="546864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84E4CEB-B9E8-4BA0-B903-3CF89B8DD427}"/>
              </a:ext>
            </a:extLst>
          </p:cNvPr>
          <p:cNvSpPr txBox="1"/>
          <p:nvPr/>
        </p:nvSpPr>
        <p:spPr>
          <a:xfrm>
            <a:off x="5468644" y="1093304"/>
            <a:ext cx="6723355" cy="5232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A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gestão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da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liderança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AC58009-B5C9-4073-A4BD-591D7F8F70ED}"/>
              </a:ext>
            </a:extLst>
          </p:cNvPr>
          <p:cNvSpPr txBox="1"/>
          <p:nvPr/>
        </p:nvSpPr>
        <p:spPr>
          <a:xfrm>
            <a:off x="8333172" y="4234369"/>
            <a:ext cx="32458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4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F2C59CB-A861-47BE-BE97-17A206D6DC16}"/>
              </a:ext>
            </a:extLst>
          </p:cNvPr>
          <p:cNvSpPr txBox="1"/>
          <p:nvPr/>
        </p:nvSpPr>
        <p:spPr>
          <a:xfrm>
            <a:off x="-1" y="1616524"/>
            <a:ext cx="12192000" cy="4001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Nível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liderança</a:t>
            </a:r>
            <a:endParaRPr lang="en-US" sz="2800" b="1" kern="120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E501BDD-2438-4925-803F-962FAE01F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016633"/>
            <a:ext cx="8009809" cy="491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424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062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9FC3CE2-A3EC-421D-9238-3F661E0F6BE6}"/>
              </a:ext>
            </a:extLst>
          </p:cNvPr>
          <p:cNvSpPr txBox="1"/>
          <p:nvPr/>
        </p:nvSpPr>
        <p:spPr>
          <a:xfrm>
            <a:off x="0" y="1006269"/>
            <a:ext cx="12192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/>
              <a:t>Portifólio: propor reflexões sobre a liderança na gestão da escola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A35808C-BF46-46E8-AA7C-7C80000661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7696246"/>
              </p:ext>
            </p:extLst>
          </p:nvPr>
        </p:nvGraphicFramePr>
        <p:xfrm>
          <a:off x="541538" y="1734087"/>
          <a:ext cx="7257002" cy="483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399DEC22-81F3-4EDC-B963-7D075284C9D2}"/>
              </a:ext>
            </a:extLst>
          </p:cNvPr>
          <p:cNvSpPr txBox="1"/>
          <p:nvPr/>
        </p:nvSpPr>
        <p:spPr>
          <a:xfrm>
            <a:off x="8599502" y="5725817"/>
            <a:ext cx="32458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9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</p:spTree>
    <p:extLst>
      <p:ext uri="{BB962C8B-B14F-4D97-AF65-F5344CB8AC3E}">
        <p14:creationId xmlns:p14="http://schemas.microsoft.com/office/powerpoint/2010/main" val="3625932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851C4-0FDE-4FCA-B36D-FA5D916F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80" y="1643333"/>
            <a:ext cx="9910296" cy="3720404"/>
          </a:xfrm>
        </p:spPr>
        <p:txBody>
          <a:bodyPr vert="horz" lIns="91440" tIns="45720" rIns="91440" bIns="45720" rtlCol="0" anchor="t">
            <a:noAutofit/>
          </a:bodyPr>
          <a:lstStyle/>
          <a:p>
            <a:br>
              <a:rPr lang="pt-B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200" dirty="0"/>
            </a:br>
            <a:br>
              <a:rPr lang="pt-BR" sz="1200" dirty="0"/>
            </a:br>
            <a:br>
              <a:rPr lang="pt-BR" sz="1200" dirty="0"/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249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3DD3FDB-E157-4B46-BE5A-5A804B8F6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8331606"/>
              </p:ext>
            </p:extLst>
          </p:nvPr>
        </p:nvGraphicFramePr>
        <p:xfrm>
          <a:off x="2399" y="851332"/>
          <a:ext cx="11838053" cy="663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DECB178C-8616-4919-A9BE-62F29234E7ED}"/>
              </a:ext>
            </a:extLst>
          </p:cNvPr>
          <p:cNvSpPr txBox="1"/>
          <p:nvPr/>
        </p:nvSpPr>
        <p:spPr>
          <a:xfrm>
            <a:off x="263371" y="6006668"/>
            <a:ext cx="32458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9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</p:spTree>
    <p:extLst>
      <p:ext uri="{BB962C8B-B14F-4D97-AF65-F5344CB8AC3E}">
        <p14:creationId xmlns:p14="http://schemas.microsoft.com/office/powerpoint/2010/main" val="2729210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851C4-0FDE-4FCA-B36D-FA5D916F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80" y="1643333"/>
            <a:ext cx="9910296" cy="3720404"/>
          </a:xfrm>
        </p:spPr>
        <p:txBody>
          <a:bodyPr vert="horz" lIns="91440" tIns="45720" rIns="91440" bIns="45720" rtlCol="0" anchor="t">
            <a:noAutofit/>
          </a:bodyPr>
          <a:lstStyle/>
          <a:p>
            <a:br>
              <a:rPr lang="pt-BR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200" dirty="0"/>
            </a:br>
            <a:br>
              <a:rPr lang="pt-BR" sz="1200" dirty="0"/>
            </a:br>
            <a:br>
              <a:rPr lang="pt-BR" sz="1200" dirty="0"/>
            </a:b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9295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05E482B-129C-43D9-B422-7708C95AFB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549696"/>
              </p:ext>
            </p:extLst>
          </p:nvPr>
        </p:nvGraphicFramePr>
        <p:xfrm>
          <a:off x="406066" y="719666"/>
          <a:ext cx="11284404" cy="5589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57309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851C4-0FDE-4FCA-B36D-FA5D916F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13" y="616414"/>
            <a:ext cx="10353382" cy="451042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Referenciais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ÁLVAREZ, M. Liderazgo compartido: buenas prácticas de dirección escolar. Madrid: Wolters Kluwer Educación, 2010.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COVEY, S. Os sete hábitos das pessoas altamente eficazes. Rio de Janeiro: Best Seller, 2005.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______. Liderança baseada em princípios. Rio de Janeiro: Campus, 2002.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GÓMEZ-GRANELL, C.; VILLA, I. (Org.). A cidade como projeto educativo. Porto Alegre: Artmed, 2003.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DOURADO, L. F. e DUARTE, M. R. T. Progestão: como promover, articular e envolver a ação das pessoas no processo de gestão escolar? Módulo II. MACHADO, M. A. M. (Coord.). Brasília: CONSED – Conselho Nacional de Secretários de Educação. 2001.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Guerra, Dulce; Sansevero, Idania PRINCIPIOS Y COMPETENCIAS DEL LÍDER TRANSFORMACIONAL EN INSTITUCIONES EDUCATIVAS Laurus, vol. 14, núm. 27, mayo-agosto, 2008, pp. 330-357.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HERZBERG, Frederick. Mais uma vez: como motivar seus funcionários? In: VROON, Victor H. (Org.). Gestão de pessoas, não de pessoal: os melhores métodos de motivação e avaliação de desempenho. Rio de Janeiro: Campus, 1997. p. 5582.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HORA, D. l. Gestão democrática na escola. São Paulo: Papirus, 2010.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KOHLBERG, L. The Philosophy of Moral Development: moral stages and the idea of justice. V. I. San Francisco: Harper &amp; Row, 1981.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KOUZES, J. e POSNER, B. O desafio da liderança. São Paulo: Caleidoscópio, 2009.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LÜCK, H. Dimensões da gestão escolar e suas competências. Curitiba: Positivo, 2009.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______. Ação integrada: administração, supervisão e orientação educacional. 29a ed.Petrópolis: Vozes, 2011.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03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234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851C4-0FDE-4FCA-B36D-FA5D916F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13" y="616414"/>
            <a:ext cx="10353382" cy="610398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Referências para estudo complementar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LÜCK, H. et al. A escola participativa: o trabalho do gestor escolar. Petrópolis: Vozes, 2011.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LÜCK, Heloisa. A gestão participativa na escola. 11. ed. Petrópolis: Vozes, 2018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MASLOW, A. H. Theory of Human Motivation: hierarchy of needs. In Psychological Review, 50, 370-396, 1943.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MASLOW, A. H. Pirâmide de Maslow. Portal da administração. Disponível em: https: 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www.portal-administracao.com/2014/09/maslow-e-hierarquia-das-necessidades.html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Acesso em 22 fev 2021.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McCLELLAND, D. The Achieving Society. Eastford: Martino Fine Books, 2010.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MURICI, I. L. e CHAVES, N. M. D. Gestão para resultados na educação. 2ª ed. Nova Lima: Falconi, 2016.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PARO, V. H. Gestão democrática da escola pública. 4ª ed. São Paulo: Cortez, 2016.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PAULO. Escola de Formação e Aperfeiçoamento dos Professores “Paulo Renato Costa e Souza”. Diretrizes de Formação Continuada para Gestores da Seduc-SP. Seduc-SP, 2017. Disponível em: 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www.escoladeformacao.sp.gov.br/portais/Portals/84/docs/pdf/Diretrizes%20de%20Forma%C3%A7%C3%A3o%20Continuada%20para%20Gestores%20da%20SEDUC-%20SP.pdf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Acesso em 22 fev 2021.</a:t>
            </a: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 PAULO (Estado). Resolução SE 56/2016. Dispõe sobre perfil, competências e habilidades requeridos dos Diretores de Escola da rede estadual de ensino, e sobre referenciais bibliográficos e legislação, que fundamentam e orientam a organização de concursos públicos e processos seletivos, avaliativos e formativos, e dá providências correlatas. Disponível em: 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http://siau.edunet.sp.gov.br/ItemLise/arquivos/56_16.HTM</a:t>
            </a: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Acesso em 22 fev 2021.</a:t>
            </a:r>
          </a:p>
        </p:txBody>
      </p:sp>
      <p:pic>
        <p:nvPicPr>
          <p:cNvPr id="154" name="Google Shape;154;g75c8a159e5_1_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2000" cy="1003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626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851C4-0FDE-4FCA-B36D-FA5D916F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80" y="1406432"/>
            <a:ext cx="9910296" cy="49022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/>
              <a:t>Este material </a:t>
            </a:r>
            <a:r>
              <a:rPr lang="en-US" sz="3600" dirty="0" err="1"/>
              <a:t>foi</a:t>
            </a:r>
            <a:r>
              <a:rPr lang="en-US" sz="3600" dirty="0"/>
              <a:t> </a:t>
            </a:r>
            <a:r>
              <a:rPr lang="en-US" sz="3600" dirty="0" err="1"/>
              <a:t>produzido</a:t>
            </a:r>
            <a:r>
              <a:rPr lang="en-US" sz="3600" dirty="0"/>
              <a:t> para </a:t>
            </a:r>
            <a:r>
              <a:rPr lang="en-US" sz="3600" dirty="0" err="1"/>
              <a:t>uso</a:t>
            </a:r>
            <a:r>
              <a:rPr lang="en-US" sz="3600" dirty="0"/>
              <a:t> </a:t>
            </a:r>
            <a:r>
              <a:rPr lang="en-US" sz="3600" dirty="0" err="1"/>
              <a:t>exclusivo</a:t>
            </a:r>
            <a:r>
              <a:rPr lang="en-US" sz="3600" dirty="0"/>
              <a:t> de </a:t>
            </a:r>
            <a:r>
              <a:rPr lang="en-US" sz="3600" dirty="0" err="1"/>
              <a:t>formação</a:t>
            </a:r>
            <a:r>
              <a:rPr lang="en-US" sz="3600" dirty="0"/>
              <a:t> de </a:t>
            </a:r>
            <a:r>
              <a:rPr lang="en-US" sz="3600" dirty="0" err="1"/>
              <a:t>Diretores</a:t>
            </a:r>
            <a:r>
              <a:rPr lang="en-US" sz="3600" dirty="0"/>
              <a:t> </a:t>
            </a:r>
            <a:r>
              <a:rPr lang="en-US" sz="3600" dirty="0" err="1"/>
              <a:t>Ingressantes</a:t>
            </a:r>
            <a:r>
              <a:rPr lang="en-US" sz="3600" dirty="0"/>
              <a:t> – </a:t>
            </a:r>
            <a:r>
              <a:rPr lang="en-US" sz="3600" dirty="0" err="1"/>
              <a:t>Seduc</a:t>
            </a:r>
            <a:r>
              <a:rPr lang="en-US" sz="3600" dirty="0"/>
              <a:t>-SP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Imagens </a:t>
            </a:r>
            <a:r>
              <a:rPr lang="en-US" sz="3600" dirty="0" err="1"/>
              <a:t>retiradas</a:t>
            </a:r>
            <a:r>
              <a:rPr lang="en-US" sz="3600" dirty="0"/>
              <a:t> da Plataforma AVA EFAPE –    </a:t>
            </a:r>
            <a:r>
              <a:rPr lang="en-US" sz="3600" dirty="0" err="1"/>
              <a:t>Curso</a:t>
            </a:r>
            <a:r>
              <a:rPr lang="en-US" sz="3600" dirty="0"/>
              <a:t> </a:t>
            </a:r>
            <a:r>
              <a:rPr lang="en-US" sz="3600" dirty="0" err="1"/>
              <a:t>Ingressantes</a:t>
            </a:r>
            <a:r>
              <a:rPr lang="en-US" sz="3600" dirty="0"/>
              <a:t> </a:t>
            </a:r>
            <a:r>
              <a:rPr lang="en-US" sz="3600" dirty="0" err="1"/>
              <a:t>Diretores</a:t>
            </a:r>
            <a:r>
              <a:rPr lang="en-US" sz="3600" dirty="0"/>
              <a:t> de Escola – </a:t>
            </a:r>
            <a:r>
              <a:rPr lang="en-US" sz="3600" dirty="0" err="1"/>
              <a:t>Módulo</a:t>
            </a:r>
            <a:r>
              <a:rPr lang="en-US" sz="3600" dirty="0"/>
              <a:t> </a:t>
            </a:r>
            <a:r>
              <a:rPr lang="pt-BR" sz="3600" dirty="0"/>
              <a:t>Liderança na gestão escolar.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4" name="Google Shape;154;g75c8a159e5_1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263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0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903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EDBFCED-F2FF-4E96-9177-1F6101F9C3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5735869"/>
              </p:ext>
            </p:extLst>
          </p:nvPr>
        </p:nvGraphicFramePr>
        <p:xfrm>
          <a:off x="1365613" y="896645"/>
          <a:ext cx="9254054" cy="584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49EB2CD-5504-4399-9B53-927A46DB816F}"/>
              </a:ext>
            </a:extLst>
          </p:cNvPr>
          <p:cNvGrpSpPr/>
          <p:nvPr/>
        </p:nvGrpSpPr>
        <p:grpSpPr>
          <a:xfrm>
            <a:off x="4572120" y="3029926"/>
            <a:ext cx="3093984" cy="1210142"/>
            <a:chOff x="2824097" y="4390268"/>
            <a:chExt cx="2267808" cy="1060657"/>
          </a:xfrm>
          <a:solidFill>
            <a:srgbClr val="FFFF00"/>
          </a:solidFill>
        </p:grpSpPr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E71433F4-B11C-443F-9DF6-19B14CF0DB40}"/>
                </a:ext>
              </a:extLst>
            </p:cNvPr>
            <p:cNvSpPr/>
            <p:nvPr/>
          </p:nvSpPr>
          <p:spPr>
            <a:xfrm>
              <a:off x="3036093" y="4390268"/>
              <a:ext cx="2055812" cy="102790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: Cantos Arredondados 4">
              <a:extLst>
                <a:ext uri="{FF2B5EF4-FFF2-40B4-BE49-F238E27FC236}">
                  <a16:creationId xmlns:a16="http://schemas.microsoft.com/office/drawing/2014/main" id="{4C128D4B-EF63-4F8C-AE1D-0538210C60FF}"/>
                </a:ext>
              </a:extLst>
            </p:cNvPr>
            <p:cNvSpPr txBox="1"/>
            <p:nvPr/>
          </p:nvSpPr>
          <p:spPr>
            <a:xfrm>
              <a:off x="2824097" y="4440446"/>
              <a:ext cx="2217630" cy="1010479"/>
            </a:xfrm>
            <a:prstGeom prst="rect">
              <a:avLst/>
            </a:prstGeom>
            <a:grp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/>
              <a:r>
                <a:rPr lang="pt-BR" sz="1800" b="1" dirty="0">
                  <a:solidFill>
                    <a:srgbClr val="555555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Liderança na gestão escolar</a:t>
              </a:r>
              <a:endPara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24D3313-C086-4B45-B944-5C0DCBB8F758}"/>
              </a:ext>
            </a:extLst>
          </p:cNvPr>
          <p:cNvSpPr txBox="1"/>
          <p:nvPr/>
        </p:nvSpPr>
        <p:spPr>
          <a:xfrm>
            <a:off x="122689" y="2762440"/>
            <a:ext cx="1495869" cy="1600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Estudos autônomos  realizados pelo diretor cursista além de   realização de atividades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9C4B51B-6756-4835-B2B2-6E340D54B0DA}"/>
              </a:ext>
            </a:extLst>
          </p:cNvPr>
          <p:cNvSpPr txBox="1"/>
          <p:nvPr/>
        </p:nvSpPr>
        <p:spPr>
          <a:xfrm>
            <a:off x="10366721" y="2762440"/>
            <a:ext cx="1636484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/>
                </a:solidFill>
              </a:rPr>
              <a:t>EP - Atividade de aplicação </a:t>
            </a:r>
            <a:r>
              <a:rPr lang="pt-BR" sz="1400" b="1" i="1" dirty="0">
                <a:solidFill>
                  <a:schemeClr val="tx1"/>
                </a:solidFill>
              </a:rPr>
              <a:t>on-line</a:t>
            </a:r>
          </a:p>
          <a:p>
            <a:r>
              <a:rPr lang="pt-BR" sz="1400" b="1" dirty="0">
                <a:solidFill>
                  <a:schemeClr val="tx1"/>
                </a:solidFill>
              </a:rPr>
              <a:t>Supervisor Facilitador orienta, acompanha  e valida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419BB7-3289-4369-A083-95D2C5E37E81}"/>
              </a:ext>
            </a:extLst>
          </p:cNvPr>
          <p:cNvSpPr txBox="1"/>
          <p:nvPr/>
        </p:nvSpPr>
        <p:spPr>
          <a:xfrm>
            <a:off x="51100" y="790399"/>
            <a:ext cx="207964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Percurso de estudo</a:t>
            </a:r>
          </a:p>
        </p:txBody>
      </p:sp>
    </p:spTree>
    <p:extLst>
      <p:ext uri="{BB962C8B-B14F-4D97-AF65-F5344CB8AC3E}">
        <p14:creationId xmlns:p14="http://schemas.microsoft.com/office/powerpoint/2010/main" val="196325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933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E580220-5426-4FF0-88D4-28492D8B14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675644"/>
              </p:ext>
            </p:extLst>
          </p:nvPr>
        </p:nvGraphicFramePr>
        <p:xfrm>
          <a:off x="76940" y="1228594"/>
          <a:ext cx="12038120" cy="549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B75260D4-625F-4B31-BBF8-F6540BC96EC8}"/>
              </a:ext>
            </a:extLst>
          </p:cNvPr>
          <p:cNvSpPr txBox="1"/>
          <p:nvPr/>
        </p:nvSpPr>
        <p:spPr>
          <a:xfrm>
            <a:off x="4808738" y="223486"/>
            <a:ext cx="343769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9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5D31153-9E2B-47FD-A013-51CFB72DA2A2}"/>
              </a:ext>
            </a:extLst>
          </p:cNvPr>
          <p:cNvSpPr txBox="1"/>
          <p:nvPr/>
        </p:nvSpPr>
        <p:spPr>
          <a:xfrm>
            <a:off x="1734105" y="1228594"/>
            <a:ext cx="8475215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</p:spTree>
    <p:extLst>
      <p:ext uri="{BB962C8B-B14F-4D97-AF65-F5344CB8AC3E}">
        <p14:creationId xmlns:p14="http://schemas.microsoft.com/office/powerpoint/2010/main" val="322966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5D31153-9E2B-47FD-A013-51CFB72DA2A2}"/>
              </a:ext>
            </a:extLst>
          </p:cNvPr>
          <p:cNvSpPr txBox="1"/>
          <p:nvPr/>
        </p:nvSpPr>
        <p:spPr>
          <a:xfrm>
            <a:off x="5453829" y="1093304"/>
            <a:ext cx="6774820" cy="58457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925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Papel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da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liderança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4" name="Imagem 3" descr="Uma imagem com texto&#10;&#10;Descrição gerada automaticamente">
            <a:extLst>
              <a:ext uri="{FF2B5EF4-FFF2-40B4-BE49-F238E27FC236}">
                <a16:creationId xmlns:a16="http://schemas.microsoft.com/office/drawing/2014/main" id="{EB2C2C7A-6A6A-4FFF-B200-6CCC2340E4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39" b="-2"/>
          <a:stretch/>
        </p:blipFill>
        <p:spPr>
          <a:xfrm>
            <a:off x="0" y="2319207"/>
            <a:ext cx="12191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933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F038A19-7D56-4CF1-BDA1-764646064984}"/>
              </a:ext>
            </a:extLst>
          </p:cNvPr>
          <p:cNvSpPr txBox="1"/>
          <p:nvPr/>
        </p:nvSpPr>
        <p:spPr>
          <a:xfrm>
            <a:off x="0" y="1093304"/>
            <a:ext cx="5699465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46722E6-0846-46D7-92DF-486FF9A8965A}"/>
              </a:ext>
            </a:extLst>
          </p:cNvPr>
          <p:cNvSpPr txBox="1"/>
          <p:nvPr/>
        </p:nvSpPr>
        <p:spPr>
          <a:xfrm>
            <a:off x="4697061" y="5913910"/>
            <a:ext cx="343769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5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</p:spTree>
    <p:extLst>
      <p:ext uri="{BB962C8B-B14F-4D97-AF65-F5344CB8AC3E}">
        <p14:creationId xmlns:p14="http://schemas.microsoft.com/office/powerpoint/2010/main" val="238395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5D31153-9E2B-47FD-A013-51CFB72DA2A2}"/>
              </a:ext>
            </a:extLst>
          </p:cNvPr>
          <p:cNvSpPr txBox="1"/>
          <p:nvPr/>
        </p:nvSpPr>
        <p:spPr>
          <a:xfrm>
            <a:off x="7581532" y="1069920"/>
            <a:ext cx="4610468" cy="4156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Princípios</a:t>
            </a:r>
            <a:r>
              <a:rPr lang="en-US" sz="2400" b="1" kern="12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da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</a:t>
            </a:r>
            <a:r>
              <a:rPr lang="en-US" sz="2400" b="1" kern="120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iderança</a:t>
            </a:r>
            <a:endParaRPr lang="en-US" sz="24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A00480-F174-488C-BA4C-15393A409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581" y="1660125"/>
            <a:ext cx="6115001" cy="504278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75260D4-625F-4B31-BBF8-F6540BC96EC8}"/>
              </a:ext>
            </a:extLst>
          </p:cNvPr>
          <p:cNvSpPr txBox="1"/>
          <p:nvPr/>
        </p:nvSpPr>
        <p:spPr>
          <a:xfrm>
            <a:off x="355107" y="3700331"/>
            <a:ext cx="148701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Stephen Covey (1993)</a:t>
            </a: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9330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AC58009-B5C9-4073-A4BD-591D7F8F70ED}"/>
              </a:ext>
            </a:extLst>
          </p:cNvPr>
          <p:cNvSpPr txBox="1"/>
          <p:nvPr/>
        </p:nvSpPr>
        <p:spPr>
          <a:xfrm>
            <a:off x="8647625" y="6056574"/>
            <a:ext cx="343769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5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EF7536-10C7-4C39-B822-C298EA3756C6}"/>
              </a:ext>
            </a:extLst>
          </p:cNvPr>
          <p:cNvSpPr txBox="1"/>
          <p:nvPr/>
        </p:nvSpPr>
        <p:spPr>
          <a:xfrm>
            <a:off x="1" y="1093304"/>
            <a:ext cx="391505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84E4CEB-B9E8-4BA0-B903-3CF89B8DD427}"/>
              </a:ext>
            </a:extLst>
          </p:cNvPr>
          <p:cNvSpPr txBox="1"/>
          <p:nvPr/>
        </p:nvSpPr>
        <p:spPr>
          <a:xfrm>
            <a:off x="3915053" y="1090931"/>
            <a:ext cx="3666478" cy="40485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6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Papel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da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liderança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459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928FD8CB-FECC-4343-8CC2-E8B34AD2E0BD}"/>
              </a:ext>
            </a:extLst>
          </p:cNvPr>
          <p:cNvSpPr/>
          <p:nvPr/>
        </p:nvSpPr>
        <p:spPr>
          <a:xfrm>
            <a:off x="3084710" y="1667808"/>
            <a:ext cx="5859262" cy="717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5D31153-9E2B-47FD-A013-51CFB72DA2A2}"/>
              </a:ext>
            </a:extLst>
          </p:cNvPr>
          <p:cNvSpPr txBox="1"/>
          <p:nvPr/>
        </p:nvSpPr>
        <p:spPr>
          <a:xfrm>
            <a:off x="3324144" y="1746513"/>
            <a:ext cx="5380393" cy="55994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Diferentes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oncepções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2800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l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iderança</a:t>
            </a:r>
            <a:endParaRPr lang="en-US" sz="2400" b="1" kern="120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933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CA6DAC8-5B74-4C47-9866-61689F6278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1188784"/>
              </p:ext>
            </p:extLst>
          </p:nvPr>
        </p:nvGraphicFramePr>
        <p:xfrm>
          <a:off x="972669" y="1747590"/>
          <a:ext cx="9508971" cy="5842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9D882E3E-B6B6-498B-9F24-8B086205F87E}"/>
              </a:ext>
            </a:extLst>
          </p:cNvPr>
          <p:cNvSpPr txBox="1"/>
          <p:nvPr/>
        </p:nvSpPr>
        <p:spPr>
          <a:xfrm>
            <a:off x="158387" y="6095861"/>
            <a:ext cx="343769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9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ABC42EC-7C4C-4489-A480-0A0DF1004186}"/>
              </a:ext>
            </a:extLst>
          </p:cNvPr>
          <p:cNvSpPr txBox="1"/>
          <p:nvPr/>
        </p:nvSpPr>
        <p:spPr>
          <a:xfrm>
            <a:off x="0" y="1088377"/>
            <a:ext cx="3732784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AF47EC-51DA-47A0-8F82-6B7B67C4D85A}"/>
              </a:ext>
            </a:extLst>
          </p:cNvPr>
          <p:cNvSpPr txBox="1"/>
          <p:nvPr/>
        </p:nvSpPr>
        <p:spPr>
          <a:xfrm>
            <a:off x="3729188" y="1086526"/>
            <a:ext cx="2982897" cy="35988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Papel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da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liderança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+mj-ea"/>
              <a:cs typeface="+mj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6C0EBA5-93B3-42DA-A41B-3E4E6A341845}"/>
              </a:ext>
            </a:extLst>
          </p:cNvPr>
          <p:cNvSpPr txBox="1"/>
          <p:nvPr/>
        </p:nvSpPr>
        <p:spPr>
          <a:xfrm>
            <a:off x="6712085" y="1075923"/>
            <a:ext cx="5479915" cy="3704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85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Princípios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da </a:t>
            </a:r>
            <a:r>
              <a:rPr lang="en-US" sz="2800" b="1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l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iderança</a:t>
            </a:r>
            <a:endParaRPr lang="en-US" sz="2800" b="1" kern="120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731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9330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70E7CA5-B8C7-4956-9D6A-A10DAE2B0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79432"/>
              </p:ext>
            </p:extLst>
          </p:nvPr>
        </p:nvGraphicFramePr>
        <p:xfrm>
          <a:off x="133926" y="1941472"/>
          <a:ext cx="11924147" cy="538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5512DBD0-01CE-4FC4-A215-BC63A231D7F4}"/>
              </a:ext>
            </a:extLst>
          </p:cNvPr>
          <p:cNvSpPr txBox="1"/>
          <p:nvPr/>
        </p:nvSpPr>
        <p:spPr>
          <a:xfrm>
            <a:off x="133926" y="6126683"/>
            <a:ext cx="4226434" cy="5078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900" dirty="0"/>
              <a:t>Fonte: CURSO ESPECÍFICO DE FORMAÇÃO AOS INGRESSANTES DIRETORES DE ESCOLA – 1ª EDIÇÃO/2021 - Módulo  Liderança na gestão escolar</a:t>
            </a:r>
          </a:p>
          <a:p>
            <a:r>
              <a:rPr lang="pt-BR" sz="900" dirty="0">
                <a:hlinkClick r:id="rId9"/>
              </a:rPr>
              <a:t>https://avaefape.educacao.sp.gov.br/</a:t>
            </a:r>
            <a:r>
              <a:rPr lang="pt-BR" sz="900" dirty="0"/>
              <a:t> Acesso por login e senha.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F47ACF0-7BA2-4625-9DAF-0385EDF4B60D}"/>
              </a:ext>
            </a:extLst>
          </p:cNvPr>
          <p:cNvSpPr txBox="1"/>
          <p:nvPr/>
        </p:nvSpPr>
        <p:spPr>
          <a:xfrm>
            <a:off x="0" y="1088377"/>
            <a:ext cx="3732784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n w="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LIDERANÇA NA GESTÃO ESCOLAR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B83F1F6-D6DD-4C5A-87B5-BE2DAFEDEF67}"/>
              </a:ext>
            </a:extLst>
          </p:cNvPr>
          <p:cNvSpPr txBox="1"/>
          <p:nvPr/>
        </p:nvSpPr>
        <p:spPr>
          <a:xfrm>
            <a:off x="3729188" y="1086526"/>
            <a:ext cx="2982897" cy="35988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Papel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 da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+mj-ea"/>
                <a:cs typeface="+mj-cs"/>
              </a:rPr>
              <a:t>liderança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4992BF4-7732-4455-9DA9-CEF8A3889B9F}"/>
              </a:ext>
            </a:extLst>
          </p:cNvPr>
          <p:cNvSpPr txBox="1"/>
          <p:nvPr/>
        </p:nvSpPr>
        <p:spPr>
          <a:xfrm>
            <a:off x="6712085" y="1075923"/>
            <a:ext cx="5479915" cy="3704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85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papel</a:t>
            </a:r>
            <a:r>
              <a:rPr lang="en-US" sz="2800" b="1" kern="1200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do </a:t>
            </a:r>
            <a:r>
              <a:rPr lang="en-US" sz="2800" b="1" kern="1200" dirty="0" err="1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líder</a:t>
            </a:r>
            <a:endParaRPr lang="en-US" sz="2800" b="1" kern="1200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597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13574</TotalTime>
  <Words>3175</Words>
  <Application>Microsoft Office PowerPoint</Application>
  <PresentationFormat>Widescreen</PresentationFormat>
  <Paragraphs>316</Paragraphs>
  <Slides>36</Slides>
  <Notes>36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Garamond</vt:lpstr>
      <vt:lpstr>Symbol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</vt:lpstr>
      <vt:lpstr>     </vt:lpstr>
      <vt:lpstr>  Referenciais  ÁLVAREZ, M. Liderazgo compartido: buenas prácticas de dirección escolar. Madrid: Wolters Kluwer Educación, 2010.  COVEY, S. Os sete hábitos das pessoas altamente eficazes. Rio de Janeiro: Best Seller, 2005.  ______. Liderança baseada em princípios. Rio de Janeiro: Campus, 2002.  GÓMEZ-GRANELL, C.; VILLA, I. (Org.). A cidade como projeto educativo. Porto Alegre: Artmed, 2003.  DOURADO, L. F. e DUARTE, M. R. T. Progestão: como promover, articular e envolver a ação das pessoas no processo de gestão escolar? Módulo II. MACHADO, M. A. M. (Coord.). Brasília: CONSED – Conselho Nacional de Secretários de Educação. 2001.  Guerra, Dulce; Sansevero, Idania PRINCIPIOS Y COMPETENCIAS DEL LÍDER TRANSFORMACIONAL EN INSTITUCIONES EDUCATIVAS Laurus, vol. 14, núm. 27, mayo-agosto, 2008, pp. 330-357.  HERZBERG, Frederick. Mais uma vez: como motivar seus funcionários? In: VROON, Victor H. (Org.). Gestão de pessoas, não de pessoal: os melhores métodos de motivação e avaliação de desempenho. Rio de Janeiro: Campus, 1997. p. 5582.  HORA, D. l. Gestão democrática na escola. São Paulo: Papirus, 2010.  KOHLBERG, L. The Philosophy of Moral Development: moral stages and the idea of justice. V. I. San Francisco: Harper &amp; Row, 1981.  KOUZES, J. e POSNER, B. O desafio da liderança. São Paulo: Caleidoscópio, 2009.  LÜCK, H. Dimensões da gestão escolar e suas competências. Curitiba: Positivo, 2009.  ______. Ação integrada: administração, supervisão e orientação educacional. 29a ed.Petrópolis: Vozes, 2011.  </vt:lpstr>
      <vt:lpstr>  Referências para estudo complementar   LÜCK, H. et al. A escola participativa: o trabalho do gestor escolar. Petrópolis: Vozes, 2011.  LÜCK, Heloisa. A gestão participativa na escola. 11. ed. Petrópolis: Vozes, 2018  MASLOW, A. H. Theory of Human Motivation: hierarchy of needs. In Psychological Review, 50, 370-396, 1943.  MASLOW, A. H. Pirâmide de Maslow. Portal da administração. Disponível em: https: www.portal-administracao.com/2014/09/maslow-e-hierarquia-das-necessidades.html. Acesso em 22 fev 2021.  McCLELLAND, D. The Achieving Society. Eastford: Martino Fine Books, 2010.  MURICI, I. L. e CHAVES, N. M. D. Gestão para resultados na educação. 2ª ed. Nova Lima: Falconi, 2016.  PARO, V. H. Gestão democrática da escola pública. 4ª ed. São Paulo: Cortez, 2016.  SÃO PAULO. Escola de Formação e Aperfeiçoamento dos Professores “Paulo Renato Costa e Souza”. Diretrizes de Formação Continuada para Gestores da Seduc-SP. Seduc-SP, 2017. Disponível em: www.escoladeformacao.sp.gov.br/portais/Portals/84/docs/pdf/Diretrizes%20de%20Forma%C3%A7%C3%A3o%20Continuada%20para%20Gestores%20da%20SEDUC-%20SP.pdf. Acesso em 22 fev 2021.  SÃO PAULO (Estado). Resolução SE 56/2016. Dispõe sobre perfil, competências e habilidades requeridos dos Diretores de Escola da rede estadual de ensino, e sobre referenciais bibliográficos e legislação, que fundamentam e orientam a organização de concursos públicos e processos seletivos, avaliativos e formativos, e dá providências correlatas. Disponível em: http://siau.edunet.sp.gov.br/ItemLise/arquivos/56_16.HTM. Acesso em 22 fev 2021.</vt:lpstr>
      <vt:lpstr>Este material foi produzido para uso exclusivo de formação de Diretores Ingressantes – Seduc-SP  Imagens retiradas da Plataforma AVA EFAPE –    Curso Ingressantes Diretores de Escola – Módulo Liderança na gestão escolar.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Nice delacalle</dc:creator>
  <cp:lastModifiedBy>Maria De Fatima Francisco</cp:lastModifiedBy>
  <cp:revision>375</cp:revision>
  <dcterms:created xsi:type="dcterms:W3CDTF">2020-06-04T01:58:40Z</dcterms:created>
  <dcterms:modified xsi:type="dcterms:W3CDTF">2021-07-26T19:01:01Z</dcterms:modified>
</cp:coreProperties>
</file>