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72" r:id="rId8"/>
    <p:sldId id="261" r:id="rId9"/>
    <p:sldId id="266" r:id="rId10"/>
    <p:sldId id="271" r:id="rId11"/>
    <p:sldId id="262" r:id="rId12"/>
    <p:sldId id="264" r:id="rId13"/>
    <p:sldId id="265" r:id="rId14"/>
    <p:sldId id="268" r:id="rId15"/>
    <p:sldId id="263" r:id="rId16"/>
    <p:sldId id="269" r:id="rId17"/>
    <p:sldId id="27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0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66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49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1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41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3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8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63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98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86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0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eederpt/materiaiseducacaoinclusiva" TargetMode="External"/><Relationship Id="rId2" Type="http://schemas.openxmlformats.org/officeDocument/2006/relationships/hyperlink" Target="https://pt-br.padlet.com/paulatieko/cs6kld9akb9vjss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belcassanta/d6cxee302burrsal" TargetMode="External"/><Relationship Id="rId4" Type="http://schemas.openxmlformats.org/officeDocument/2006/relationships/hyperlink" Target="https://padlet.com/priscyllatavares/w19qe9ewsj5ablq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agram.com/nucleopedagogico.ribpreto?utm_medium=copy_link" TargetMode="External"/><Relationship Id="rId2" Type="http://schemas.openxmlformats.org/officeDocument/2006/relationships/hyperlink" Target="http://https/deribptnpe.wixsite.com/derptnp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ucacaoespecialderibeiraopreto.blogspot.com/" TargetMode="External"/><Relationship Id="rId4" Type="http://schemas.openxmlformats.org/officeDocument/2006/relationships/hyperlink" Target="https://www.facebook.com/DERPTNP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12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73D831-F8E3-4221-9EF6-F6F95CC62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3479" y="957715"/>
            <a:ext cx="5775051" cy="2750419"/>
          </a:xfrm>
        </p:spPr>
        <p:txBody>
          <a:bodyPr>
            <a:normAutofit/>
          </a:bodyPr>
          <a:lstStyle/>
          <a:p>
            <a:r>
              <a:rPr lang="pt-BR" dirty="0">
                <a:latin typeface="Arial Black" panose="020B0A04020102020204" pitchFamily="34" charset="0"/>
              </a:rPr>
              <a:t>DERPT – NPE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926683-514A-4FA0-93D6-F4B7926A8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AÇÕES E ACOMPANHAMENTOS DESENVOLVIDOS PELO NÚCLEO PEDAGÓGICO NO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1º SEMESTRE/2021</a:t>
            </a:r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779F5953-5531-4767-A0C8-A62E89E65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02" y="1520455"/>
            <a:ext cx="5622781" cy="3978117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7" name="Oval 14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52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083A7-3703-4CDD-86D8-03A6D59B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PARCEIROS: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F99F6-E260-40EA-9115-B751A3DBE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ADEVIRP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CEIQ/USP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FACULDADE DE ENFERMAGEM - USP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FUNDAÇÃO FEIRA DO LIVRO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APAE e AMA – Ribeirão Preto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BARÃO DE MAUÁ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Secretaria Municipal RP (concursos)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F5FB6-AFF1-4F1E-BBA9-2AFAB180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  <a:latin typeface="Arial Black" panose="020B0A04020102020204" pitchFamily="34" charset="0"/>
              </a:rPr>
              <a:t>Programas e Projetos acompanhados: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AB4C9A-BDB6-43D1-837C-3B46F721F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0747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MMR;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 D&amp;D;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Novo Ensino Médio;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Ler e Escrever; EMAI; Currículo em Ação;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de Recuperação e Aprofundamento - Aprender Sempre;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PEI;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Inova Educação – Projeto de Vida, Eletivas e Tecnologia;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B67D1-FDC3-440A-BE38-142C0C61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  <a:latin typeface="Arial Black" panose="020B0A04020102020204" pitchFamily="34" charset="0"/>
              </a:rPr>
              <a:t>Programas e Projetos acompanhados: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373F8-0BBB-47CE-9498-738CA3F1E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8217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CONVIVA –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Placon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Psicologia Viva (psicólogos na educação);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PNLD –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análise, escolha, recebimento e utilização;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EJATEC;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GEDUC;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Programas MEC;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Estudantes Migrantes Internacionais/Itinerantes;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Relações Étnico Racial,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Embaixadores CMSP;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CUCO USP;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Jovens Embaixadores –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intercâmbio de 3 semanas nos Estados Unidos;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9E7C6B-3E18-4332-B22C-7C185B36C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inherit"/>
                <a:cs typeface="Segoe UI" panose="020B0502040204020203" pitchFamily="34" charset="0"/>
              </a:rPr>
              <a:t>Projeto Educacional Online - ONG ImageMagica</a:t>
            </a:r>
            <a:endParaRPr kumimoji="0" lang="pt-BR" altLang="pt-BR" sz="1000" b="0" i="0" u="none" strike="noStrike" cap="none" normalizeH="0" baseline="0">
              <a:ln>
                <a:noFill/>
              </a:ln>
              <a:solidFill>
                <a:srgbClr val="32313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07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DB8C2-55B3-4F2B-A164-7D421A73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108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rgbClr val="002060"/>
                </a:solidFill>
                <a:latin typeface="Arial Black" panose="020B0A04020102020204" pitchFamily="34" charset="0"/>
              </a:rPr>
              <a:t>Programas e Projetos acompanhados: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3885F-A877-4907-B310-7CCDC503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34"/>
            <a:ext cx="10515600" cy="4784649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Feira do Livro – Combinando Palavras e Recortando Palavras;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 Marcas da Infância;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 Educacional Online - ONG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ImageMagica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fotografia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Aprender Valor 2;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Alfabetização Ambiental;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Educação Ambiental;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Escola de Formação de Professores de Ciências da Natureza;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Educação para o Trânsito;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SAF – Síndrome Fetal Alcóolica;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Fórum de discussão dos direitos da pessoa com deficiência;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451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8C202-99E6-4840-9E26-DDA77786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9517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rgbClr val="002060"/>
                </a:solidFill>
                <a:latin typeface="Arial Black" panose="020B0A04020102020204" pitchFamily="34" charset="0"/>
              </a:rPr>
              <a:t>Programas e Projetos acompanhados: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00FE8F-6ABB-4568-885D-A26EEED7E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76037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Educação Especial na Perspectiva Inclusiva- estudos de casos;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Diversidade Sexual e de Gênero;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Jovem Senador –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experiência parlamentar;</a:t>
            </a:r>
          </a:p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MasterClass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trabalhos com mentores e aprender mais sobre Física;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Isenção de Taxas em Vestibulares;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Dia do Desafio;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JESV – Jogos Escolares Virtuais do Estado de São Paulo;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Prevenção Gravidez na Adolescência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ISTs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Visão do Futuro;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Prevenção </a:t>
            </a: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em Saúde;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BNCC...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76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6DF38-FB3F-4811-BF71-49061F73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00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CONCURSOS: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E31F91-01E2-4E72-B8DB-A922DB4D0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30"/>
            <a:ext cx="10515600" cy="4986670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Dança;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Concurso de Redação do Hospital do Amor de Barretos;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Feira Estadual de Ciências -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FeCEESP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Língua Portuguesa;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História e Cartografia;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Neurociências;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Astronomia;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Química – USP;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de Matemática – OBMEP;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Olimpíada Nacional de Ciências – ONC;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EPTV na Escola...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2680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1666F-B3B9-4272-B07A-CA84CF77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CANAIS DE DIVULGAÇÃO E REPLICABILIDADE: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E7755C-0957-45CA-B0F4-2DE6B71D4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993684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PADLET das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PEIs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– mural virtual de materiais da PEI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https://pt-br.padlet.com/paulatieko/cs6kld9akb9vjssu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PADLET da Educação Inclusiva – mural virtual de materiais voltadas para a prática inclusiva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https://padlet.com/eederpt/materiaiseducacaoinclusiva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PADLET da Sala de Leitura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https://padlet.com/priscyllatavares/w19qe9ewsj5ablq5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PADLET de Língua Portuguesa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https://padlet.com/belcassanta/d6cxee302burrsal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Drive para PCs – materiais de formação;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8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6B1BB-9C09-4533-B17F-136EFE48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CANAIS DE DIVULGAÇÃO E REPLICABILIDADE: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310A4C-296E-40D3-A406-6BF08EA1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Site do Núcleo Pedagógico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http://https//deribptnpe.wixsite.com/derptnpe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Instagram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https://instagram.com/nucleopedagogico.ribpreto?utm_medium=copy_link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Facebook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https://www.facebook.com/DERPTNPE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Blog da Educação Inclusiva -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https://educacaoespecialderibeiraopreto.blogspot.com/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Grupo de WhatsApp para compartilhamento de eventos e materiais...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527B3-2B81-425A-9DEC-53844F802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DECRETO Nº 64.187, DE 17 DE ABRIL DE 2019</a:t>
            </a:r>
            <a:b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Reorganiza a Secretaria da Educação e dá providências correlatas</a:t>
            </a:r>
            <a:b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ACB5AE-5EE1-4E05-BBBC-58D878E9D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795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SEÇÃO X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Das Diretorias de Ensino</a:t>
            </a:r>
          </a:p>
          <a:p>
            <a:pPr algn="just"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Artigo 75 - 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Núcleos Pedagógicos, unidades de apoio à gestão do currículo da rede pública estadual de ensino, que atuam preferencialmente por intermédio de oficinas pedagógicas, em articulação com as Equipes de Supervisão de Ensino, têm as seguintes atribuições:</a:t>
            </a:r>
          </a:p>
        </p:txBody>
      </p:sp>
    </p:spTree>
    <p:extLst>
      <p:ext uri="{BB962C8B-B14F-4D97-AF65-F5344CB8AC3E}">
        <p14:creationId xmlns:p14="http://schemas.microsoft.com/office/powerpoint/2010/main" val="99881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88A4C-8F7B-4D81-A4A5-16E8BC60E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Artigo 75: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404D6E-A396-4272-8811-175DFE476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888"/>
            <a:ext cx="11006470" cy="519932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implementar ações de apoio ped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agógico e educacional...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 -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orientar os profes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sores, na implementação do currículo e na utilização de materiais didáticos e paradidáticos...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avaliar a execução do curr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ículo e propor os ajustes necessários...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IV -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acompanhar e orientar os p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rofessores em sala de aula, quando necessário...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 - implementar e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acompanhar programas e pro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jetos educacionais da Secretaria...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 - identificar necessidades e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propor ações de formação continuada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professores e de PCs...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VII - </a:t>
            </a:r>
            <a:r>
              <a:rPr lang="pt-BR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participar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implementação de programas de formação continuada...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VIII - acompanhar e apoiar reuniões pedagógicas realizadas nas escolas...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XII – orientar...as atividades de educação especial e inclusão educacional...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XIII - acompanhar o trabalho dos professores em suas disciplinas e as metodologias de ensino utilizadas...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XIV - organizar o acervo de materiais e equipamentos didático-pedagógicos...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XV - articular com o Centro de Gestão Pedagógica...e com as escolas a implantação e supervisão das salas de leitura;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XVI - analisar os resultados de avaliações internas e externas e propor medidas para melhoria dos indicadores...</a:t>
            </a:r>
          </a:p>
        </p:txBody>
      </p:sp>
    </p:spTree>
    <p:extLst>
      <p:ext uri="{BB962C8B-B14F-4D97-AF65-F5344CB8AC3E}">
        <p14:creationId xmlns:p14="http://schemas.microsoft.com/office/powerpoint/2010/main" val="23418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53FFD-1EF2-4365-A94C-4799E957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7108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AÇÕES FORMATIVAS: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B1E72C-C9F6-41E0-BB99-639302B6C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34"/>
            <a:ext cx="10515600" cy="511064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Formato: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virtual e presencial;</a:t>
            </a:r>
          </a:p>
          <a:p>
            <a:pPr algn="just"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Ferramentas utilizadas: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e-mail,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 Zoom;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Streamyard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Youtube... </a:t>
            </a:r>
          </a:p>
          <a:p>
            <a:pPr algn="just"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Temas: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Acolhimento; Planejamento; Currículo; Adaptação Curricular; Educação Especial na perspectiva inclusiva; O papel formador do PC; Saúde Mental; Educação Socioemocional; Tecnologia; Ensino Híbrido; Recuperação e Aprofundamento; Habilidades Essenciais; Busca Ativa; Diário Digital; Novo Ensino Médio e Itinerários Formativos; Ensino Integral...</a:t>
            </a:r>
          </a:p>
          <a:p>
            <a:pPr algn="just">
              <a:lnSpc>
                <a:spcPct val="17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Público: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Equipe Gestora, Supervisores de Ensino,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PCNPs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Professores Coordenadores, Professores, Professores da Sala de Leitura; Professores de Sala de Recursos, Interlocutores,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Proatec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Apoio Curricular PAC,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Orientador de Convivência POC,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Orientador de Estudos POE, Vices, Alunos, Municípios Parceiros, Educandário...</a:t>
            </a:r>
          </a:p>
          <a:p>
            <a:pPr algn="just">
              <a:lnSpc>
                <a:spcPct val="17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6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89F37-854D-4AC5-8BF8-0D62BDCC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AÇÕES FORMATIVAS: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39FE5C-019B-43E7-BEC3-7D9F17170A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Formações elaboradas e executadas pelos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PCNPs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acordo com a agenda CMSP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ATPCs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EAE8F3-3B75-4E91-AC22-926B9F1539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Encontros Formativos:</a:t>
            </a:r>
          </a:p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123 encontros;</a:t>
            </a:r>
          </a:p>
        </p:txBody>
      </p:sp>
    </p:spTree>
    <p:extLst>
      <p:ext uri="{BB962C8B-B14F-4D97-AF65-F5344CB8AC3E}">
        <p14:creationId xmlns:p14="http://schemas.microsoft.com/office/powerpoint/2010/main" val="155647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77F84-1A0D-4C84-9EBA-9A7C108E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AÇÕES FORMATIVAS: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FDEADA-C86B-4FEA-A2C9-B0F2EA559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52777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Congresso:</a:t>
            </a:r>
          </a:p>
          <a:p>
            <a:pPr>
              <a:lnSpc>
                <a:spcPct val="150000"/>
              </a:lnSpc>
            </a:pPr>
            <a:r>
              <a:rPr lang="pt-BR" sz="4300" dirty="0">
                <a:latin typeface="Arial" panose="020B0604020202020204" pitchFamily="34" charset="0"/>
                <a:cs typeface="Arial" panose="020B0604020202020204" pitchFamily="34" charset="0"/>
              </a:rPr>
              <a:t>01 – Em andamento.</a:t>
            </a:r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2EEDEC-C3BD-41C0-A0BD-0C377C4D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26" y="1825625"/>
            <a:ext cx="6218274" cy="4351338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presencial nas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UEs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Janeiro: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00 (férias e recesso)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Fevereiro: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111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Março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35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(De 15 a 31 teletrabalho e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lockdown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Abril: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01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(teletrabalho em revezamento); auxílio a vacinação de profissionais da Educação.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29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(medida restritiva municipal. Período com maior nº de afastamento por problemas de saúde no NPE).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Junho: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(auxílio a vacinação de profissionais da Educação).</a:t>
            </a:r>
          </a:p>
          <a:p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Acompanhamentos remotos: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individuais e setores.</a:t>
            </a:r>
          </a:p>
        </p:txBody>
      </p:sp>
    </p:spTree>
    <p:extLst>
      <p:ext uri="{BB962C8B-B14F-4D97-AF65-F5344CB8AC3E}">
        <p14:creationId xmlns:p14="http://schemas.microsoft.com/office/powerpoint/2010/main" val="45733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5CE22-F99D-4B53-B653-5A773711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AÇÕES FORMATIVAS: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32B035-DE89-474A-8579-AA5A83719C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Todos Podem Aprender: Acessibilidade do Conhecimento e a Construção de uma sociedade Inclusiva – DERPT e CEIQ/USP 40h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80 cursistas 1ª edição (em andamento).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03593B-A12D-43D2-9FA7-20B497F6D9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FNDE: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Dinheiro Direto na Escola;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Transporte Escolar;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 Competências Básicas.</a:t>
            </a:r>
          </a:p>
        </p:txBody>
      </p:sp>
    </p:spTree>
    <p:extLst>
      <p:ext uri="{BB962C8B-B14F-4D97-AF65-F5344CB8AC3E}">
        <p14:creationId xmlns:p14="http://schemas.microsoft.com/office/powerpoint/2010/main" val="269476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4847E-2572-47EC-A105-2E2DB47D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AVALIAÇÕES: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A67501-8CB1-4EBA-BBF0-278F4C4C2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AAP bimestral;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ADE diagnóstica;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SONDAGENS;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IDEB.</a:t>
            </a:r>
          </a:p>
        </p:txBody>
      </p:sp>
    </p:spTree>
    <p:extLst>
      <p:ext uri="{BB962C8B-B14F-4D97-AF65-F5344CB8AC3E}">
        <p14:creationId xmlns:p14="http://schemas.microsoft.com/office/powerpoint/2010/main" val="127516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09A6C-BFC1-4637-A2DD-5B8C4A24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2801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UM OLHAR SINGULAR PARA: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C09D46-B1B3-4A3C-BA53-A2DA804C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26"/>
            <a:ext cx="10515600" cy="4207441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Salas de Recursos;</a:t>
            </a:r>
          </a:p>
          <a:p>
            <a:r>
              <a:rPr lang="pt-BR" dirty="0"/>
              <a:t>Classes Hospitalares;</a:t>
            </a:r>
          </a:p>
          <a:p>
            <a:r>
              <a:rPr lang="pt-BR" dirty="0"/>
              <a:t>Salas de Leitura;</a:t>
            </a:r>
          </a:p>
          <a:p>
            <a:r>
              <a:rPr lang="pt-BR" dirty="0"/>
              <a:t>Fundação Casa;</a:t>
            </a:r>
          </a:p>
          <a:p>
            <a:r>
              <a:rPr lang="pt-BR" dirty="0"/>
              <a:t>Sistema Prisional;</a:t>
            </a:r>
          </a:p>
          <a:p>
            <a:r>
              <a:rPr lang="pt-BR" dirty="0"/>
              <a:t>CEL;</a:t>
            </a:r>
          </a:p>
          <a:p>
            <a:r>
              <a:rPr lang="pt-BR" dirty="0"/>
              <a:t>Grêmio Estudantil;</a:t>
            </a:r>
          </a:p>
          <a:p>
            <a:r>
              <a:rPr lang="pt-BR" dirty="0"/>
              <a:t>PROATEC;</a:t>
            </a:r>
          </a:p>
          <a:p>
            <a:r>
              <a:rPr lang="pt-BR" dirty="0"/>
              <a:t>POE;</a:t>
            </a:r>
          </a:p>
          <a:p>
            <a:r>
              <a:rPr lang="pt-BR" dirty="0"/>
              <a:t>PAC;</a:t>
            </a:r>
          </a:p>
          <a:p>
            <a:r>
              <a:rPr lang="pt-BR" dirty="0"/>
              <a:t>PEI;</a:t>
            </a:r>
          </a:p>
          <a:p>
            <a:r>
              <a:rPr lang="pt-BR" dirty="0"/>
              <a:t>PEF.</a:t>
            </a:r>
          </a:p>
        </p:txBody>
      </p:sp>
    </p:spTree>
    <p:extLst>
      <p:ext uri="{BB962C8B-B14F-4D97-AF65-F5344CB8AC3E}">
        <p14:creationId xmlns:p14="http://schemas.microsoft.com/office/powerpoint/2010/main" val="3512370793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1172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Avenir Next LT Pro</vt:lpstr>
      <vt:lpstr>Calibri</vt:lpstr>
      <vt:lpstr>inherit</vt:lpstr>
      <vt:lpstr>Segoe UI</vt:lpstr>
      <vt:lpstr>Tw Cen MT</vt:lpstr>
      <vt:lpstr>ShapesVTI</vt:lpstr>
      <vt:lpstr>DERPT – NPE </vt:lpstr>
      <vt:lpstr>DECRETO Nº 64.187, DE 17 DE ABRIL DE 2019 Reorganiza a Secretaria da Educação e dá providências correlatas </vt:lpstr>
      <vt:lpstr>Artigo 75:</vt:lpstr>
      <vt:lpstr>AÇÕES FORMATIVAS:</vt:lpstr>
      <vt:lpstr>AÇÕES FORMATIVAS:</vt:lpstr>
      <vt:lpstr>AÇÕES FORMATIVAS:</vt:lpstr>
      <vt:lpstr>AÇÕES FORMATIVAS:</vt:lpstr>
      <vt:lpstr>AVALIAÇÕES:</vt:lpstr>
      <vt:lpstr>UM OLHAR SINGULAR PARA:</vt:lpstr>
      <vt:lpstr>PARCEIROS:</vt:lpstr>
      <vt:lpstr>Programas e Projetos acompanhados:</vt:lpstr>
      <vt:lpstr>Programas e Projetos acompanhados:</vt:lpstr>
      <vt:lpstr>Programas e Projetos acompanhados:</vt:lpstr>
      <vt:lpstr>Programas e Projetos acompanhados:</vt:lpstr>
      <vt:lpstr>CONCURSOS:</vt:lpstr>
      <vt:lpstr>CANAIS DE DIVULGAÇÃO E REPLICABILIDADE:</vt:lpstr>
      <vt:lpstr>CANAIS DE DIVULGAÇÃO E REPLICABILIDADE: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DERPT – NPE</dc:title>
  <dc:creator>Gisele Aparecida Ribeiro Salvi</dc:creator>
  <cp:lastModifiedBy>Gisele Aparecida Ribeiro Salvi</cp:lastModifiedBy>
  <cp:revision>56</cp:revision>
  <dcterms:created xsi:type="dcterms:W3CDTF">2021-07-02T15:11:16Z</dcterms:created>
  <dcterms:modified xsi:type="dcterms:W3CDTF">2021-07-05T16:33:50Z</dcterms:modified>
</cp:coreProperties>
</file>