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2B9BB7-5CD8-418B-A48F-8A932278CB3D}" type="datetimeFigureOut">
              <a:rPr lang="pt-BR" smtClean="0"/>
              <a:t>02/07/2021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3D8A63E-30A2-4BA7-A610-DC424E88ED70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460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9BB7-5CD8-418B-A48F-8A932278CB3D}" type="datetimeFigureOut">
              <a:rPr lang="pt-BR" smtClean="0"/>
              <a:t>02/07/2021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A63E-30A2-4BA7-A610-DC424E88ED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5040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9BB7-5CD8-418B-A48F-8A932278CB3D}" type="datetimeFigureOut">
              <a:rPr lang="pt-BR" smtClean="0"/>
              <a:t>02/07/2021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A63E-30A2-4BA7-A610-DC424E88ED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358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9BB7-5CD8-418B-A48F-8A932278CB3D}" type="datetimeFigureOut">
              <a:rPr lang="pt-BR" smtClean="0"/>
              <a:t>02/07/2021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A63E-30A2-4BA7-A610-DC424E88ED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688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9BB7-5CD8-418B-A48F-8A932278CB3D}" type="datetimeFigureOut">
              <a:rPr lang="pt-BR" smtClean="0"/>
              <a:t>02/07/2021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A63E-30A2-4BA7-A610-DC424E88ED70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239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9BB7-5CD8-418B-A48F-8A932278CB3D}" type="datetimeFigureOut">
              <a:rPr lang="pt-BR" smtClean="0"/>
              <a:t>02/07/2021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A63E-30A2-4BA7-A610-DC424E88ED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443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9BB7-5CD8-418B-A48F-8A932278CB3D}" type="datetimeFigureOut">
              <a:rPr lang="pt-BR" smtClean="0"/>
              <a:t>02/07/2021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A63E-30A2-4BA7-A610-DC424E88ED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8131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9BB7-5CD8-418B-A48F-8A932278CB3D}" type="datetimeFigureOut">
              <a:rPr lang="pt-BR" smtClean="0"/>
              <a:t>02/07/2021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A63E-30A2-4BA7-A610-DC424E88ED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977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9BB7-5CD8-418B-A48F-8A932278CB3D}" type="datetimeFigureOut">
              <a:rPr lang="pt-BR" smtClean="0"/>
              <a:t>02/07/2021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A63E-30A2-4BA7-A610-DC424E88ED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0161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9BB7-5CD8-418B-A48F-8A932278CB3D}" type="datetimeFigureOut">
              <a:rPr lang="pt-BR" smtClean="0"/>
              <a:t>02/07/2021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A63E-30A2-4BA7-A610-DC424E88ED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046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9BB7-5CD8-418B-A48F-8A932278CB3D}" type="datetimeFigureOut">
              <a:rPr lang="pt-BR" smtClean="0"/>
              <a:t>02/07/2021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A63E-30A2-4BA7-A610-DC424E88ED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580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E2B9BB7-5CD8-418B-A48F-8A932278CB3D}" type="datetimeFigureOut">
              <a:rPr lang="pt-BR" smtClean="0"/>
              <a:t>02/07/2021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3D8A63E-30A2-4BA7-A610-DC424E88ED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832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yLP3Qp1mCRbmhy4cLpoICCHU3httShD5/view" TargetMode="External"/><Relationship Id="rId2" Type="http://schemas.openxmlformats.org/officeDocument/2006/relationships/hyperlink" Target="https://centrodemidiasp.educacao.sp.gov.br/programacao-profissionais-da-educacao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EB72896-CE36-4E83-8C6F-5C23633FF95B}"/>
              </a:ext>
            </a:extLst>
          </p:cNvPr>
          <p:cNvSpPr/>
          <p:nvPr/>
        </p:nvSpPr>
        <p:spPr>
          <a:xfrm>
            <a:off x="1398411" y="1160279"/>
            <a:ext cx="9607826" cy="3379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600" dirty="0"/>
              <a:t>ATPC ANOS INICIAIS</a:t>
            </a:r>
          </a:p>
        </p:txBody>
      </p:sp>
    </p:spTree>
    <p:extLst>
      <p:ext uri="{BB962C8B-B14F-4D97-AF65-F5344CB8AC3E}">
        <p14:creationId xmlns:p14="http://schemas.microsoft.com/office/powerpoint/2010/main" val="3409475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E1D8975C-16BF-4CC8-8D17-2BCA6E166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348" y="369899"/>
            <a:ext cx="10774017" cy="600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828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AE3D8EE8-6830-40C0-8064-97B811B55F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036" y="444843"/>
            <a:ext cx="11205927" cy="2788637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8A58832-F2DC-41E7-A6A2-C1FC8323A8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248" y="3429000"/>
            <a:ext cx="11237715" cy="298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947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B273BE9B-C692-4E20-A70B-D9D9A29F4E2F}"/>
              </a:ext>
            </a:extLst>
          </p:cNvPr>
          <p:cNvSpPr/>
          <p:nvPr/>
        </p:nvSpPr>
        <p:spPr>
          <a:xfrm>
            <a:off x="1175860" y="2136338"/>
            <a:ext cx="90680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hlinkClick r:id="rId2"/>
              </a:rPr>
              <a:t>https://centrodemidiasp.educacao.sp.gov.br/programacao-profissionais-da-educacao/</a:t>
            </a:r>
            <a:endParaRPr lang="pt-BR" dirty="0"/>
          </a:p>
          <a:p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6448F0F-3124-460A-BC17-6674C2D5829B}"/>
              </a:ext>
            </a:extLst>
          </p:cNvPr>
          <p:cNvSpPr/>
          <p:nvPr/>
        </p:nvSpPr>
        <p:spPr>
          <a:xfrm>
            <a:off x="530086" y="556591"/>
            <a:ext cx="112113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/>
              <a:t>Os vídeos das ATPC ficarão disponíveis no YouTube e no Repositório do CMSP, possibilitando a serem assistidos em outros momentos. Para mais informações, consultem a programação do CMSP destinada aos professores e aos profissionais da Educação no endereço: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1C484F08-94F2-4833-A916-F022FD648685}"/>
              </a:ext>
            </a:extLst>
          </p:cNvPr>
          <p:cNvSpPr/>
          <p:nvPr/>
        </p:nvSpPr>
        <p:spPr>
          <a:xfrm>
            <a:off x="530087" y="2967335"/>
            <a:ext cx="109595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/>
              <a:t>O Roteiro Formativo com as temáticas do bimestre para Recuperação e Aprofundamento em Matemática, nos Anos Iniciais do Ensino Fundamental, encontra-se nesse endereço: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883261FE-269F-40A2-84D4-6D591AB7A0A3}"/>
              </a:ext>
            </a:extLst>
          </p:cNvPr>
          <p:cNvSpPr/>
          <p:nvPr/>
        </p:nvSpPr>
        <p:spPr>
          <a:xfrm>
            <a:off x="1484244" y="4352330"/>
            <a:ext cx="81368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hlinkClick r:id="rId3"/>
              </a:rPr>
              <a:t>https://drive.google.com/file/d/1yLP3Qp1mCRbmhy4cLpoICCHU3httShD5/view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1506434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11</TotalTime>
  <Words>100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6" baseType="lpstr">
      <vt:lpstr>Corbel</vt:lpstr>
      <vt:lpstr>Base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Paulo Henrique De Souza</cp:lastModifiedBy>
  <cp:revision>2</cp:revision>
  <dcterms:created xsi:type="dcterms:W3CDTF">2021-07-01T18:16:46Z</dcterms:created>
  <dcterms:modified xsi:type="dcterms:W3CDTF">2021-07-02T14:24:47Z</dcterms:modified>
</cp:coreProperties>
</file>